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>
  <p:sldMasterIdLst>
    <p:sldMasterId id="2147483648" r:id="rId1"/>
  </p:sldMasterIdLst>
  <p:notesMasterIdLst>
    <p:notesMasterId r:id="rId25"/>
  </p:notesMasterIdLst>
  <p:sldIdLst>
    <p:sldId id="259" r:id="rId2"/>
    <p:sldId id="263" r:id="rId3"/>
    <p:sldId id="371" r:id="rId4"/>
    <p:sldId id="276" r:id="rId5"/>
    <p:sldId id="377" r:id="rId6"/>
    <p:sldId id="279" r:id="rId7"/>
    <p:sldId id="280" r:id="rId8"/>
    <p:sldId id="372" r:id="rId9"/>
    <p:sldId id="374" r:id="rId10"/>
    <p:sldId id="281" r:id="rId11"/>
    <p:sldId id="283" r:id="rId12"/>
    <p:sldId id="277" r:id="rId13"/>
    <p:sldId id="367" r:id="rId14"/>
    <p:sldId id="378" r:id="rId15"/>
    <p:sldId id="376" r:id="rId16"/>
    <p:sldId id="375" r:id="rId17"/>
    <p:sldId id="282" r:id="rId18"/>
    <p:sldId id="373" r:id="rId19"/>
    <p:sldId id="368" r:id="rId20"/>
    <p:sldId id="370" r:id="rId21"/>
    <p:sldId id="369" r:id="rId22"/>
    <p:sldId id="273" r:id="rId23"/>
    <p:sldId id="264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Raleway" pitchFamily="2" charset="0"/>
      <p:regular r:id="rId37"/>
      <p:bold r:id="rId38"/>
      <p:italic r:id="rId39"/>
      <p:boldItalic r:id="rId40"/>
    </p:embeddedFont>
    <p:embeddedFont>
      <p:font typeface="Segoe UI" panose="020B0502040204020203" pitchFamily="34" charset="0"/>
      <p:regular r:id="rId41"/>
      <p:bold r:id="rId42"/>
      <p:italic r:id="rId43"/>
      <p:boldItalic r:id="rId44"/>
    </p:embeddedFont>
    <p:embeddedFont>
      <p:font typeface="Segoe UI Semibold" panose="020B0702040204020203" pitchFamily="34" charset="0"/>
      <p:bold r:id="rId45"/>
      <p:boldItalic r:id="rId46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61C619D3-83CE-4437-BECF-09E1BFE963C5}">
          <p14:sldIdLst>
            <p14:sldId id="259"/>
            <p14:sldId id="263"/>
            <p14:sldId id="371"/>
            <p14:sldId id="276"/>
            <p14:sldId id="377"/>
            <p14:sldId id="279"/>
            <p14:sldId id="280"/>
            <p14:sldId id="372"/>
            <p14:sldId id="374"/>
            <p14:sldId id="281"/>
            <p14:sldId id="283"/>
            <p14:sldId id="277"/>
            <p14:sldId id="367"/>
            <p14:sldId id="378"/>
            <p14:sldId id="376"/>
            <p14:sldId id="375"/>
            <p14:sldId id="282"/>
            <p14:sldId id="373"/>
            <p14:sldId id="368"/>
            <p14:sldId id="370"/>
            <p14:sldId id="369"/>
            <p14:sldId id="273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B34"/>
    <a:srgbClr val="434A33"/>
    <a:srgbClr val="4C4D46"/>
    <a:srgbClr val="37099B"/>
    <a:srgbClr val="00B0F0"/>
    <a:srgbClr val="D9DF20"/>
    <a:srgbClr val="01648D"/>
    <a:srgbClr val="898989"/>
    <a:srgbClr val="4F90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644" y="12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DD99C-4D7D-4E50-BEA7-9E3B304AC304}" type="datetimeFigureOut">
              <a:rPr lang="it-IT" smtClean="0"/>
              <a:t>19/10/2023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B1160-28A9-466B-8AF5-78E7CEC76B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2497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1160-28A9-466B-8AF5-78E7CEC76BE0}" type="slidenum">
              <a:rPr lang="it-IT" smtClean="0"/>
              <a:t>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640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1160-28A9-466B-8AF5-78E7CEC76BE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693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1160-28A9-466B-8AF5-78E7CEC76BE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068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1160-28A9-466B-8AF5-78E7CEC76BE0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64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485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913A1662-BEA2-DC10-A699-30B920F31302}"/>
              </a:ext>
            </a:extLst>
          </p:cNvPr>
          <p:cNvSpPr>
            <a:spLocks noChangeAspect="1"/>
          </p:cNvSpPr>
          <p:nvPr userDrawn="1"/>
        </p:nvSpPr>
        <p:spPr>
          <a:xfrm>
            <a:off x="10691360" y="6088988"/>
            <a:ext cx="583948" cy="584362"/>
          </a:xfrm>
          <a:custGeom>
            <a:avLst/>
            <a:gdLst>
              <a:gd name="connsiteX0" fmla="*/ 635765 w 1439146"/>
              <a:gd name="connsiteY0" fmla="*/ 1439230 h 1440164"/>
              <a:gd name="connsiteX1" fmla="*/ 487555 w 1439146"/>
              <a:gd name="connsiteY1" fmla="*/ 1405301 h 1440164"/>
              <a:gd name="connsiteX2" fmla="*/ 300761 w 1439146"/>
              <a:gd name="connsiteY2" fmla="*/ 1310641 h 1440164"/>
              <a:gd name="connsiteX3" fmla="*/ 128963 w 1439146"/>
              <a:gd name="connsiteY3" fmla="*/ 1138863 h 1440164"/>
              <a:gd name="connsiteX4" fmla="*/ 9527 w 1439146"/>
              <a:gd name="connsiteY4" fmla="*/ 863831 h 1440164"/>
              <a:gd name="connsiteX5" fmla="*/ 145 w 1439146"/>
              <a:gd name="connsiteY5" fmla="*/ 720637 h 1440164"/>
              <a:gd name="connsiteX6" fmla="*/ 32105 w 1439146"/>
              <a:gd name="connsiteY6" fmla="*/ 493752 h 1440164"/>
              <a:gd name="connsiteX7" fmla="*/ 433052 w 1439146"/>
              <a:gd name="connsiteY7" fmla="*/ 56192 h 1440164"/>
              <a:gd name="connsiteX8" fmla="*/ 691341 w 1439146"/>
              <a:gd name="connsiteY8" fmla="*/ 641 h 1440164"/>
              <a:gd name="connsiteX9" fmla="*/ 810834 w 1439146"/>
              <a:gd name="connsiteY9" fmla="*/ 3273 h 1440164"/>
              <a:gd name="connsiteX10" fmla="*/ 1438695 w 1439146"/>
              <a:gd name="connsiteY10" fmla="*/ 748376 h 1440164"/>
              <a:gd name="connsiteX11" fmla="*/ 861950 w 1439146"/>
              <a:gd name="connsiteY11" fmla="*/ 1429143 h 1440164"/>
              <a:gd name="connsiteX12" fmla="*/ 733921 w 1439146"/>
              <a:gd name="connsiteY12" fmla="*/ 1439674 h 1440164"/>
              <a:gd name="connsiteX13" fmla="*/ 635765 w 1439146"/>
              <a:gd name="connsiteY13" fmla="*/ 1439230 h 1440164"/>
              <a:gd name="connsiteX14" fmla="*/ 679585 w 1439146"/>
              <a:gd name="connsiteY14" fmla="*/ 1426012 h 1440164"/>
              <a:gd name="connsiteX15" fmla="*/ 653979 w 1439146"/>
              <a:gd name="connsiteY15" fmla="*/ 1425966 h 1440164"/>
              <a:gd name="connsiteX16" fmla="*/ 665639 w 1439146"/>
              <a:gd name="connsiteY16" fmla="*/ 1427742 h 1440164"/>
              <a:gd name="connsiteX17" fmla="*/ 679585 w 1439146"/>
              <a:gd name="connsiteY17" fmla="*/ 1426012 h 1440164"/>
              <a:gd name="connsiteX18" fmla="*/ 786276 w 1439146"/>
              <a:gd name="connsiteY18" fmla="*/ 1426012 h 1440164"/>
              <a:gd name="connsiteX19" fmla="*/ 760669 w 1439146"/>
              <a:gd name="connsiteY19" fmla="*/ 1425966 h 1440164"/>
              <a:gd name="connsiteX20" fmla="*/ 772329 w 1439146"/>
              <a:gd name="connsiteY20" fmla="*/ 1427742 h 1440164"/>
              <a:gd name="connsiteX21" fmla="*/ 786276 w 1439146"/>
              <a:gd name="connsiteY21" fmla="*/ 1426012 h 1440164"/>
              <a:gd name="connsiteX22" fmla="*/ 628297 w 1439146"/>
              <a:gd name="connsiteY22" fmla="*/ 1421856 h 1440164"/>
              <a:gd name="connsiteX23" fmla="*/ 613360 w 1439146"/>
              <a:gd name="connsiteY23" fmla="*/ 1421856 h 1440164"/>
              <a:gd name="connsiteX24" fmla="*/ 620828 w 1439146"/>
              <a:gd name="connsiteY24" fmla="*/ 1423803 h 1440164"/>
              <a:gd name="connsiteX25" fmla="*/ 628297 w 1439146"/>
              <a:gd name="connsiteY25" fmla="*/ 1421856 h 1440164"/>
              <a:gd name="connsiteX26" fmla="*/ 820340 w 1439146"/>
              <a:gd name="connsiteY26" fmla="*/ 1421856 h 1440164"/>
              <a:gd name="connsiteX27" fmla="*/ 805404 w 1439146"/>
              <a:gd name="connsiteY27" fmla="*/ 1421856 h 1440164"/>
              <a:gd name="connsiteX28" fmla="*/ 812872 w 1439146"/>
              <a:gd name="connsiteY28" fmla="*/ 1423803 h 1440164"/>
              <a:gd name="connsiteX29" fmla="*/ 820340 w 1439146"/>
              <a:gd name="connsiteY29" fmla="*/ 1421856 h 1440164"/>
              <a:gd name="connsiteX30" fmla="*/ 600638 w 1439146"/>
              <a:gd name="connsiteY30" fmla="*/ 1417723 h 1440164"/>
              <a:gd name="connsiteX31" fmla="*/ 587836 w 1439146"/>
              <a:gd name="connsiteY31" fmla="*/ 1417563 h 1440164"/>
              <a:gd name="connsiteX32" fmla="*/ 593089 w 1439146"/>
              <a:gd name="connsiteY32" fmla="*/ 1419693 h 1440164"/>
              <a:gd name="connsiteX33" fmla="*/ 600638 w 1439146"/>
              <a:gd name="connsiteY33" fmla="*/ 1417723 h 1440164"/>
              <a:gd name="connsiteX34" fmla="*/ 794734 w 1439146"/>
              <a:gd name="connsiteY34" fmla="*/ 1413726 h 1440164"/>
              <a:gd name="connsiteX35" fmla="*/ 812872 w 1439146"/>
              <a:gd name="connsiteY35" fmla="*/ 1394656 h 1440164"/>
              <a:gd name="connsiteX36" fmla="*/ 812872 w 1439146"/>
              <a:gd name="connsiteY36" fmla="*/ 1377850 h 1440164"/>
              <a:gd name="connsiteX37" fmla="*/ 704047 w 1439146"/>
              <a:gd name="connsiteY37" fmla="*/ 1377850 h 1440164"/>
              <a:gd name="connsiteX38" fmla="*/ 595223 w 1439146"/>
              <a:gd name="connsiteY38" fmla="*/ 1377850 h 1440164"/>
              <a:gd name="connsiteX39" fmla="*/ 595223 w 1439146"/>
              <a:gd name="connsiteY39" fmla="*/ 1392447 h 1440164"/>
              <a:gd name="connsiteX40" fmla="*/ 608949 w 1439146"/>
              <a:gd name="connsiteY40" fmla="*/ 1410060 h 1440164"/>
              <a:gd name="connsiteX41" fmla="*/ 794734 w 1439146"/>
              <a:gd name="connsiteY41" fmla="*/ 1413726 h 1440164"/>
              <a:gd name="connsiteX42" fmla="*/ 848080 w 1439146"/>
              <a:gd name="connsiteY42" fmla="*/ 1417700 h 1440164"/>
              <a:gd name="connsiteX43" fmla="*/ 837410 w 1439146"/>
              <a:gd name="connsiteY43" fmla="*/ 1417700 h 1440164"/>
              <a:gd name="connsiteX44" fmla="*/ 842745 w 1439146"/>
              <a:gd name="connsiteY44" fmla="*/ 1419852 h 1440164"/>
              <a:gd name="connsiteX45" fmla="*/ 848080 w 1439146"/>
              <a:gd name="connsiteY45" fmla="*/ 1417700 h 1440164"/>
              <a:gd name="connsiteX46" fmla="*/ 576997 w 1439146"/>
              <a:gd name="connsiteY46" fmla="*/ 1413681 h 1440164"/>
              <a:gd name="connsiteX47" fmla="*/ 568817 w 1439146"/>
              <a:gd name="connsiteY47" fmla="*/ 1413339 h 1440164"/>
              <a:gd name="connsiteX48" fmla="*/ 571395 w 1439146"/>
              <a:gd name="connsiteY48" fmla="*/ 1415924 h 1440164"/>
              <a:gd name="connsiteX49" fmla="*/ 576997 w 1439146"/>
              <a:gd name="connsiteY49" fmla="*/ 1413681 h 1440164"/>
              <a:gd name="connsiteX50" fmla="*/ 869418 w 1439146"/>
              <a:gd name="connsiteY50" fmla="*/ 1413430 h 1440164"/>
              <a:gd name="connsiteX51" fmla="*/ 858749 w 1439146"/>
              <a:gd name="connsiteY51" fmla="*/ 1413430 h 1440164"/>
              <a:gd name="connsiteX52" fmla="*/ 864083 w 1439146"/>
              <a:gd name="connsiteY52" fmla="*/ 1415582 h 1440164"/>
              <a:gd name="connsiteX53" fmla="*/ 869418 w 1439146"/>
              <a:gd name="connsiteY53" fmla="*/ 1413430 h 1440164"/>
              <a:gd name="connsiteX54" fmla="*/ 557881 w 1439146"/>
              <a:gd name="connsiteY54" fmla="*/ 1409161 h 1440164"/>
              <a:gd name="connsiteX55" fmla="*/ 547212 w 1439146"/>
              <a:gd name="connsiteY55" fmla="*/ 1409161 h 1440164"/>
              <a:gd name="connsiteX56" fmla="*/ 552546 w 1439146"/>
              <a:gd name="connsiteY56" fmla="*/ 1411313 h 1440164"/>
              <a:gd name="connsiteX57" fmla="*/ 557881 w 1439146"/>
              <a:gd name="connsiteY57" fmla="*/ 1409161 h 1440164"/>
              <a:gd name="connsiteX58" fmla="*/ 851977 w 1439146"/>
              <a:gd name="connsiteY58" fmla="*/ 1405028 h 1440164"/>
              <a:gd name="connsiteX59" fmla="*/ 860512 w 1439146"/>
              <a:gd name="connsiteY59" fmla="*/ 1377668 h 1440164"/>
              <a:gd name="connsiteX60" fmla="*/ 861950 w 1439146"/>
              <a:gd name="connsiteY60" fmla="*/ 1352232 h 1440164"/>
              <a:gd name="connsiteX61" fmla="*/ 706698 w 1439146"/>
              <a:gd name="connsiteY61" fmla="*/ 1352232 h 1440164"/>
              <a:gd name="connsiteX62" fmla="*/ 551447 w 1439146"/>
              <a:gd name="connsiteY62" fmla="*/ 1352244 h 1440164"/>
              <a:gd name="connsiteX63" fmla="*/ 554408 w 1439146"/>
              <a:gd name="connsiteY63" fmla="*/ 1374571 h 1440164"/>
              <a:gd name="connsiteX64" fmla="*/ 558646 w 1439146"/>
              <a:gd name="connsiteY64" fmla="*/ 1398174 h 1440164"/>
              <a:gd name="connsiteX65" fmla="*/ 573305 w 1439146"/>
              <a:gd name="connsiteY65" fmla="*/ 1403286 h 1440164"/>
              <a:gd name="connsiteX66" fmla="*/ 586687 w 1439146"/>
              <a:gd name="connsiteY66" fmla="*/ 1407134 h 1440164"/>
              <a:gd name="connsiteX67" fmla="*/ 586687 w 1439146"/>
              <a:gd name="connsiteY67" fmla="*/ 1388154 h 1440164"/>
              <a:gd name="connsiteX68" fmla="*/ 586687 w 1439146"/>
              <a:gd name="connsiteY68" fmla="*/ 1369174 h 1440164"/>
              <a:gd name="connsiteX69" fmla="*/ 702980 w 1439146"/>
              <a:gd name="connsiteY69" fmla="*/ 1370313 h 1440164"/>
              <a:gd name="connsiteX70" fmla="*/ 819273 w 1439146"/>
              <a:gd name="connsiteY70" fmla="*/ 1371452 h 1440164"/>
              <a:gd name="connsiteX71" fmla="*/ 820575 w 1439146"/>
              <a:gd name="connsiteY71" fmla="*/ 1391741 h 1440164"/>
              <a:gd name="connsiteX72" fmla="*/ 851977 w 1439146"/>
              <a:gd name="connsiteY72" fmla="*/ 1405028 h 1440164"/>
              <a:gd name="connsiteX73" fmla="*/ 888533 w 1439146"/>
              <a:gd name="connsiteY73" fmla="*/ 1409411 h 1440164"/>
              <a:gd name="connsiteX74" fmla="*/ 880353 w 1439146"/>
              <a:gd name="connsiteY74" fmla="*/ 1409081 h 1440164"/>
              <a:gd name="connsiteX75" fmla="*/ 882932 w 1439146"/>
              <a:gd name="connsiteY75" fmla="*/ 1411654 h 1440164"/>
              <a:gd name="connsiteX76" fmla="*/ 888533 w 1439146"/>
              <a:gd name="connsiteY76" fmla="*/ 1409411 h 1440164"/>
              <a:gd name="connsiteX77" fmla="*/ 526940 w 1439146"/>
              <a:gd name="connsiteY77" fmla="*/ 1401316 h 1440164"/>
              <a:gd name="connsiteX78" fmla="*/ 505601 w 1439146"/>
              <a:gd name="connsiteY78" fmla="*/ 1395566 h 1440164"/>
              <a:gd name="connsiteX79" fmla="*/ 514137 w 1439146"/>
              <a:gd name="connsiteY79" fmla="*/ 1401316 h 1440164"/>
              <a:gd name="connsiteX80" fmla="*/ 535475 w 1439146"/>
              <a:gd name="connsiteY80" fmla="*/ 1407077 h 1440164"/>
              <a:gd name="connsiteX81" fmla="*/ 526940 w 1439146"/>
              <a:gd name="connsiteY81" fmla="*/ 1401316 h 1440164"/>
              <a:gd name="connsiteX82" fmla="*/ 905604 w 1439146"/>
              <a:gd name="connsiteY82" fmla="*/ 1405142 h 1440164"/>
              <a:gd name="connsiteX83" fmla="*/ 897424 w 1439146"/>
              <a:gd name="connsiteY83" fmla="*/ 1404812 h 1440164"/>
              <a:gd name="connsiteX84" fmla="*/ 900003 w 1439146"/>
              <a:gd name="connsiteY84" fmla="*/ 1407385 h 1440164"/>
              <a:gd name="connsiteX85" fmla="*/ 905604 w 1439146"/>
              <a:gd name="connsiteY85" fmla="*/ 1405142 h 1440164"/>
              <a:gd name="connsiteX86" fmla="*/ 955837 w 1439146"/>
              <a:gd name="connsiteY86" fmla="*/ 1377110 h 1440164"/>
              <a:gd name="connsiteX87" fmla="*/ 1096236 w 1439146"/>
              <a:gd name="connsiteY87" fmla="*/ 1306587 h 1440164"/>
              <a:gd name="connsiteX88" fmla="*/ 1378350 w 1439146"/>
              <a:gd name="connsiteY88" fmla="*/ 945333 h 1440164"/>
              <a:gd name="connsiteX89" fmla="*/ 1412161 w 1439146"/>
              <a:gd name="connsiteY89" fmla="*/ 720637 h 1440164"/>
              <a:gd name="connsiteX90" fmla="*/ 1378024 w 1439146"/>
              <a:gd name="connsiteY90" fmla="*/ 494965 h 1440164"/>
              <a:gd name="connsiteX91" fmla="*/ 873425 w 1439146"/>
              <a:gd name="connsiteY91" fmla="*/ 39749 h 1440164"/>
              <a:gd name="connsiteX92" fmla="*/ 126868 w 1439146"/>
              <a:gd name="connsiteY92" fmla="*/ 349354 h 1440164"/>
              <a:gd name="connsiteX93" fmla="*/ 57369 w 1439146"/>
              <a:gd name="connsiteY93" fmla="*/ 494453 h 1440164"/>
              <a:gd name="connsiteX94" fmla="*/ 89568 w 1439146"/>
              <a:gd name="connsiteY94" fmla="*/ 1021504 h 1440164"/>
              <a:gd name="connsiteX95" fmla="*/ 426653 w 1439146"/>
              <a:gd name="connsiteY95" fmla="*/ 1354624 h 1440164"/>
              <a:gd name="connsiteX96" fmla="*/ 539963 w 1439146"/>
              <a:gd name="connsiteY96" fmla="*/ 1394917 h 1440164"/>
              <a:gd name="connsiteX97" fmla="*/ 540254 w 1439146"/>
              <a:gd name="connsiteY97" fmla="*/ 1344388 h 1440164"/>
              <a:gd name="connsiteX98" fmla="*/ 526450 w 1439146"/>
              <a:gd name="connsiteY98" fmla="*/ 1333503 h 1440164"/>
              <a:gd name="connsiteX99" fmla="*/ 533759 w 1439146"/>
              <a:gd name="connsiteY99" fmla="*/ 1271440 h 1440164"/>
              <a:gd name="connsiteX100" fmla="*/ 545145 w 1439146"/>
              <a:gd name="connsiteY100" fmla="*/ 1249545 h 1440164"/>
              <a:gd name="connsiteX101" fmla="*/ 524807 w 1439146"/>
              <a:gd name="connsiteY101" fmla="*/ 1241268 h 1440164"/>
              <a:gd name="connsiteX102" fmla="*/ 391414 w 1439146"/>
              <a:gd name="connsiteY102" fmla="*/ 1169741 h 1440164"/>
              <a:gd name="connsiteX103" fmla="*/ 170782 w 1439146"/>
              <a:gd name="connsiteY103" fmla="*/ 814407 h 1440164"/>
              <a:gd name="connsiteX104" fmla="*/ 339689 w 1439146"/>
              <a:gd name="connsiteY104" fmla="*/ 313477 h 1440164"/>
              <a:gd name="connsiteX105" fmla="*/ 471410 w 1439146"/>
              <a:gd name="connsiteY105" fmla="*/ 221350 h 1440164"/>
              <a:gd name="connsiteX106" fmla="*/ 601624 w 1439146"/>
              <a:gd name="connsiteY106" fmla="*/ 176447 h 1440164"/>
              <a:gd name="connsiteX107" fmla="*/ 641165 w 1439146"/>
              <a:gd name="connsiteY107" fmla="*/ 163102 h 1440164"/>
              <a:gd name="connsiteX108" fmla="*/ 768087 w 1439146"/>
              <a:gd name="connsiteY108" fmla="*/ 159677 h 1440164"/>
              <a:gd name="connsiteX109" fmla="*/ 797705 w 1439146"/>
              <a:gd name="connsiteY109" fmla="*/ 170114 h 1440164"/>
              <a:gd name="connsiteX110" fmla="*/ 857386 w 1439146"/>
              <a:gd name="connsiteY110" fmla="*/ 182665 h 1440164"/>
              <a:gd name="connsiteX111" fmla="*/ 1182763 w 1439146"/>
              <a:gd name="connsiteY111" fmla="*/ 416436 h 1440164"/>
              <a:gd name="connsiteX112" fmla="*/ 1265776 w 1439146"/>
              <a:gd name="connsiteY112" fmla="*/ 626750 h 1440164"/>
              <a:gd name="connsiteX113" fmla="*/ 1263737 w 1439146"/>
              <a:gd name="connsiteY113" fmla="*/ 824507 h 1440164"/>
              <a:gd name="connsiteX114" fmla="*/ 1047909 w 1439146"/>
              <a:gd name="connsiteY114" fmla="*/ 1167012 h 1440164"/>
              <a:gd name="connsiteX115" fmla="*/ 899291 w 1439146"/>
              <a:gd name="connsiteY115" fmla="*/ 1245811 h 1440164"/>
              <a:gd name="connsiteX116" fmla="*/ 891197 w 1439146"/>
              <a:gd name="connsiteY116" fmla="*/ 1277156 h 1440164"/>
              <a:gd name="connsiteX117" fmla="*/ 904216 w 1439146"/>
              <a:gd name="connsiteY117" fmla="*/ 1310333 h 1440164"/>
              <a:gd name="connsiteX118" fmla="*/ 892630 w 1439146"/>
              <a:gd name="connsiteY118" fmla="*/ 1337215 h 1440164"/>
              <a:gd name="connsiteX119" fmla="*/ 868351 w 1439146"/>
              <a:gd name="connsiteY119" fmla="*/ 1384181 h 1440164"/>
              <a:gd name="connsiteX120" fmla="*/ 868351 w 1439146"/>
              <a:gd name="connsiteY120" fmla="*/ 1402910 h 1440164"/>
              <a:gd name="connsiteX121" fmla="*/ 899291 w 1439146"/>
              <a:gd name="connsiteY121" fmla="*/ 1394553 h 1440164"/>
              <a:gd name="connsiteX122" fmla="*/ 955837 w 1439146"/>
              <a:gd name="connsiteY122" fmla="*/ 1377110 h 1440164"/>
              <a:gd name="connsiteX123" fmla="*/ 237480 w 1439146"/>
              <a:gd name="connsiteY123" fmla="*/ 1194106 h 1440164"/>
              <a:gd name="connsiteX124" fmla="*/ 236512 w 1439146"/>
              <a:gd name="connsiteY124" fmla="*/ 1181540 h 1440164"/>
              <a:gd name="connsiteX125" fmla="*/ 286256 w 1439146"/>
              <a:gd name="connsiteY125" fmla="*/ 1136518 h 1440164"/>
              <a:gd name="connsiteX126" fmla="*/ 252907 w 1439146"/>
              <a:gd name="connsiteY126" fmla="*/ 1109258 h 1440164"/>
              <a:gd name="connsiteX127" fmla="*/ 211133 w 1439146"/>
              <a:gd name="connsiteY127" fmla="*/ 1152533 h 1440164"/>
              <a:gd name="connsiteX128" fmla="*/ 194374 w 1439146"/>
              <a:gd name="connsiteY128" fmla="*/ 1146633 h 1440164"/>
              <a:gd name="connsiteX129" fmla="*/ 192336 w 1439146"/>
              <a:gd name="connsiteY129" fmla="*/ 1136179 h 1440164"/>
              <a:gd name="connsiteX130" fmla="*/ 223065 w 1439146"/>
              <a:gd name="connsiteY130" fmla="*/ 1119219 h 1440164"/>
              <a:gd name="connsiteX131" fmla="*/ 289729 w 1439146"/>
              <a:gd name="connsiteY131" fmla="*/ 1108526 h 1440164"/>
              <a:gd name="connsiteX132" fmla="*/ 277478 w 1439146"/>
              <a:gd name="connsiteY132" fmla="*/ 1172805 h 1440164"/>
              <a:gd name="connsiteX133" fmla="*/ 255686 w 1439146"/>
              <a:gd name="connsiteY133" fmla="*/ 1202454 h 1440164"/>
              <a:gd name="connsiteX134" fmla="*/ 237480 w 1439146"/>
              <a:gd name="connsiteY134" fmla="*/ 1194106 h 1440164"/>
              <a:gd name="connsiteX135" fmla="*/ 1180955 w 1439146"/>
              <a:gd name="connsiteY135" fmla="*/ 1195783 h 1440164"/>
              <a:gd name="connsiteX136" fmla="*/ 1185767 w 1439146"/>
              <a:gd name="connsiteY136" fmla="*/ 1185807 h 1440164"/>
              <a:gd name="connsiteX137" fmla="*/ 1203782 w 1439146"/>
              <a:gd name="connsiteY137" fmla="*/ 1166166 h 1440164"/>
              <a:gd name="connsiteX138" fmla="*/ 1173739 w 1439146"/>
              <a:gd name="connsiteY138" fmla="*/ 1162151 h 1440164"/>
              <a:gd name="connsiteX139" fmla="*/ 1137519 w 1439146"/>
              <a:gd name="connsiteY139" fmla="*/ 1156241 h 1440164"/>
              <a:gd name="connsiteX140" fmla="*/ 1135155 w 1439146"/>
              <a:gd name="connsiteY140" fmla="*/ 1121643 h 1440164"/>
              <a:gd name="connsiteX141" fmla="*/ 1171321 w 1439146"/>
              <a:gd name="connsiteY141" fmla="*/ 1108973 h 1440164"/>
              <a:gd name="connsiteX142" fmla="*/ 1159566 w 1439146"/>
              <a:gd name="connsiteY142" fmla="*/ 1119354 h 1440164"/>
              <a:gd name="connsiteX143" fmla="*/ 1143613 w 1439146"/>
              <a:gd name="connsiteY143" fmla="*/ 1132462 h 1440164"/>
              <a:gd name="connsiteX144" fmla="*/ 1143613 w 1439146"/>
              <a:gd name="connsiteY144" fmla="*/ 1145265 h 1440164"/>
              <a:gd name="connsiteX145" fmla="*/ 1170256 w 1439146"/>
              <a:gd name="connsiteY145" fmla="*/ 1144031 h 1440164"/>
              <a:gd name="connsiteX146" fmla="*/ 1214029 w 1439146"/>
              <a:gd name="connsiteY146" fmla="*/ 1166009 h 1440164"/>
              <a:gd name="connsiteX147" fmla="*/ 1180955 w 1439146"/>
              <a:gd name="connsiteY147" fmla="*/ 1195783 h 1440164"/>
              <a:gd name="connsiteX148" fmla="*/ 1239143 w 1439146"/>
              <a:gd name="connsiteY148" fmla="*/ 1145027 h 1440164"/>
              <a:gd name="connsiteX149" fmla="*/ 1238076 w 1439146"/>
              <a:gd name="connsiteY149" fmla="*/ 1136307 h 1440164"/>
              <a:gd name="connsiteX150" fmla="*/ 1210071 w 1439146"/>
              <a:gd name="connsiteY150" fmla="*/ 1109587 h 1440164"/>
              <a:gd name="connsiteX151" fmla="*/ 1174863 w 1439146"/>
              <a:gd name="connsiteY151" fmla="*/ 1090027 h 1440164"/>
              <a:gd name="connsiteX152" fmla="*/ 1179888 w 1439146"/>
              <a:gd name="connsiteY152" fmla="*/ 1070582 h 1440164"/>
              <a:gd name="connsiteX153" fmla="*/ 1192770 w 1439146"/>
              <a:gd name="connsiteY153" fmla="*/ 1066314 h 1440164"/>
              <a:gd name="connsiteX154" fmla="*/ 1220611 w 1439146"/>
              <a:gd name="connsiteY154" fmla="*/ 1097715 h 1440164"/>
              <a:gd name="connsiteX155" fmla="*/ 1254558 w 1439146"/>
              <a:gd name="connsiteY155" fmla="*/ 1115987 h 1440164"/>
              <a:gd name="connsiteX156" fmla="*/ 1260973 w 1439146"/>
              <a:gd name="connsiteY156" fmla="*/ 1116831 h 1440164"/>
              <a:gd name="connsiteX157" fmla="*/ 1239143 w 1439146"/>
              <a:gd name="connsiteY157" fmla="*/ 1145027 h 1440164"/>
              <a:gd name="connsiteX158" fmla="*/ 172832 w 1439146"/>
              <a:gd name="connsiteY158" fmla="*/ 1117782 h 1440164"/>
              <a:gd name="connsiteX159" fmla="*/ 170498 w 1439146"/>
              <a:gd name="connsiteY159" fmla="*/ 1100615 h 1440164"/>
              <a:gd name="connsiteX160" fmla="*/ 183113 w 1439146"/>
              <a:gd name="connsiteY160" fmla="*/ 1060516 h 1440164"/>
              <a:gd name="connsiteX161" fmla="*/ 192871 w 1439146"/>
              <a:gd name="connsiteY161" fmla="*/ 1025041 h 1440164"/>
              <a:gd name="connsiteX162" fmla="*/ 169997 w 1439146"/>
              <a:gd name="connsiteY162" fmla="*/ 1039887 h 1440164"/>
              <a:gd name="connsiteX163" fmla="*/ 147123 w 1439146"/>
              <a:gd name="connsiteY163" fmla="*/ 1062658 h 1440164"/>
              <a:gd name="connsiteX164" fmla="*/ 133107 w 1439146"/>
              <a:gd name="connsiteY164" fmla="*/ 1058188 h 1440164"/>
              <a:gd name="connsiteX165" fmla="*/ 134576 w 1439146"/>
              <a:gd name="connsiteY165" fmla="*/ 1042924 h 1440164"/>
              <a:gd name="connsiteX166" fmla="*/ 177352 w 1439146"/>
              <a:gd name="connsiteY166" fmla="*/ 1023400 h 1440164"/>
              <a:gd name="connsiteX167" fmla="*/ 213160 w 1439146"/>
              <a:gd name="connsiteY167" fmla="*/ 1002907 h 1440164"/>
              <a:gd name="connsiteX168" fmla="*/ 202127 w 1439146"/>
              <a:gd name="connsiteY168" fmla="*/ 1048769 h 1440164"/>
              <a:gd name="connsiteX169" fmla="*/ 190605 w 1439146"/>
              <a:gd name="connsiteY169" fmla="*/ 1093914 h 1440164"/>
              <a:gd name="connsiteX170" fmla="*/ 214333 w 1439146"/>
              <a:gd name="connsiteY170" fmla="*/ 1080540 h 1440164"/>
              <a:gd name="connsiteX171" fmla="*/ 236899 w 1439146"/>
              <a:gd name="connsiteY171" fmla="*/ 1056587 h 1440164"/>
              <a:gd name="connsiteX172" fmla="*/ 247545 w 1439146"/>
              <a:gd name="connsiteY172" fmla="*/ 1059913 h 1440164"/>
              <a:gd name="connsiteX173" fmla="*/ 250403 w 1439146"/>
              <a:gd name="connsiteY173" fmla="*/ 1077255 h 1440164"/>
              <a:gd name="connsiteX174" fmla="*/ 185527 w 1439146"/>
              <a:gd name="connsiteY174" fmla="*/ 1120715 h 1440164"/>
              <a:gd name="connsiteX175" fmla="*/ 172832 w 1439146"/>
              <a:gd name="connsiteY175" fmla="*/ 1117782 h 1440164"/>
              <a:gd name="connsiteX176" fmla="*/ 1264173 w 1439146"/>
              <a:gd name="connsiteY176" fmla="*/ 1097513 h 1440164"/>
              <a:gd name="connsiteX177" fmla="*/ 1264387 w 1439146"/>
              <a:gd name="connsiteY177" fmla="*/ 1087651 h 1440164"/>
              <a:gd name="connsiteX178" fmla="*/ 1282311 w 1439146"/>
              <a:gd name="connsiteY178" fmla="*/ 1069594 h 1440164"/>
              <a:gd name="connsiteX179" fmla="*/ 1254039 w 1439146"/>
              <a:gd name="connsiteY179" fmla="*/ 1063574 h 1440164"/>
              <a:gd name="connsiteX180" fmla="*/ 1207870 w 1439146"/>
              <a:gd name="connsiteY180" fmla="*/ 1061097 h 1440164"/>
              <a:gd name="connsiteX181" fmla="*/ 1211164 w 1439146"/>
              <a:gd name="connsiteY181" fmla="*/ 1021095 h 1440164"/>
              <a:gd name="connsiteX182" fmla="*/ 1232502 w 1439146"/>
              <a:gd name="connsiteY182" fmla="*/ 1012404 h 1440164"/>
              <a:gd name="connsiteX183" fmla="*/ 1233538 w 1439146"/>
              <a:gd name="connsiteY183" fmla="*/ 1023638 h 1440164"/>
              <a:gd name="connsiteX184" fmla="*/ 1210892 w 1439146"/>
              <a:gd name="connsiteY184" fmla="*/ 1041965 h 1440164"/>
              <a:gd name="connsiteX185" fmla="*/ 1248418 w 1439146"/>
              <a:gd name="connsiteY185" fmla="*/ 1047836 h 1440164"/>
              <a:gd name="connsiteX186" fmla="*/ 1280841 w 1439146"/>
              <a:gd name="connsiteY186" fmla="*/ 1047152 h 1440164"/>
              <a:gd name="connsiteX187" fmla="*/ 1290846 w 1439146"/>
              <a:gd name="connsiteY187" fmla="*/ 1066563 h 1440164"/>
              <a:gd name="connsiteX188" fmla="*/ 1274352 w 1439146"/>
              <a:gd name="connsiteY188" fmla="*/ 1099960 h 1440164"/>
              <a:gd name="connsiteX189" fmla="*/ 1264173 w 1439146"/>
              <a:gd name="connsiteY189" fmla="*/ 1097513 h 1440164"/>
              <a:gd name="connsiteX190" fmla="*/ 1305727 w 1439146"/>
              <a:gd name="connsiteY190" fmla="*/ 1031730 h 1440164"/>
              <a:gd name="connsiteX191" fmla="*/ 1266307 w 1439146"/>
              <a:gd name="connsiteY191" fmla="*/ 1007739 h 1440164"/>
              <a:gd name="connsiteX192" fmla="*/ 1231099 w 1439146"/>
              <a:gd name="connsiteY192" fmla="*/ 989702 h 1440164"/>
              <a:gd name="connsiteX193" fmla="*/ 1276800 w 1439146"/>
              <a:gd name="connsiteY193" fmla="*/ 972752 h 1440164"/>
              <a:gd name="connsiteX194" fmla="*/ 1287655 w 1439146"/>
              <a:gd name="connsiteY194" fmla="*/ 942977 h 1440164"/>
              <a:gd name="connsiteX195" fmla="*/ 1263027 w 1439146"/>
              <a:gd name="connsiteY195" fmla="*/ 938415 h 1440164"/>
              <a:gd name="connsiteX196" fmla="*/ 1256522 w 1439146"/>
              <a:gd name="connsiteY196" fmla="*/ 942553 h 1440164"/>
              <a:gd name="connsiteX197" fmla="*/ 1259699 w 1439146"/>
              <a:gd name="connsiteY197" fmla="*/ 927617 h 1440164"/>
              <a:gd name="connsiteX198" fmla="*/ 1274766 w 1439146"/>
              <a:gd name="connsiteY198" fmla="*/ 920277 h 1440164"/>
              <a:gd name="connsiteX199" fmla="*/ 1345829 w 1439146"/>
              <a:gd name="connsiteY199" fmla="*/ 949112 h 1440164"/>
              <a:gd name="connsiteX200" fmla="*/ 1350108 w 1439146"/>
              <a:gd name="connsiteY200" fmla="*/ 956850 h 1440164"/>
              <a:gd name="connsiteX201" fmla="*/ 1308452 w 1439146"/>
              <a:gd name="connsiteY201" fmla="*/ 978869 h 1440164"/>
              <a:gd name="connsiteX202" fmla="*/ 1268212 w 1439146"/>
              <a:gd name="connsiteY202" fmla="*/ 993519 h 1440164"/>
              <a:gd name="connsiteX203" fmla="*/ 1287210 w 1439146"/>
              <a:gd name="connsiteY203" fmla="*/ 1006432 h 1440164"/>
              <a:gd name="connsiteX204" fmla="*/ 1317312 w 1439146"/>
              <a:gd name="connsiteY204" fmla="*/ 1011288 h 1440164"/>
              <a:gd name="connsiteX205" fmla="*/ 1324988 w 1439146"/>
              <a:gd name="connsiteY205" fmla="*/ 1011010 h 1440164"/>
              <a:gd name="connsiteX206" fmla="*/ 1310952 w 1439146"/>
              <a:gd name="connsiteY206" fmla="*/ 1040708 h 1440164"/>
              <a:gd name="connsiteX207" fmla="*/ 1305727 w 1439146"/>
              <a:gd name="connsiteY207" fmla="*/ 1031730 h 1440164"/>
              <a:gd name="connsiteX208" fmla="*/ 117031 w 1439146"/>
              <a:gd name="connsiteY208" fmla="*/ 1023502 h 1440164"/>
              <a:gd name="connsiteX209" fmla="*/ 87371 w 1439146"/>
              <a:gd name="connsiteY209" fmla="*/ 957501 h 1440164"/>
              <a:gd name="connsiteX210" fmla="*/ 93235 w 1439146"/>
              <a:gd name="connsiteY210" fmla="*/ 959173 h 1440164"/>
              <a:gd name="connsiteX211" fmla="*/ 121722 w 1439146"/>
              <a:gd name="connsiteY211" fmla="*/ 943692 h 1440164"/>
              <a:gd name="connsiteX212" fmla="*/ 144356 w 1439146"/>
              <a:gd name="connsiteY212" fmla="*/ 923348 h 1440164"/>
              <a:gd name="connsiteX213" fmla="*/ 131866 w 1439146"/>
              <a:gd name="connsiteY213" fmla="*/ 920653 h 1440164"/>
              <a:gd name="connsiteX214" fmla="*/ 83113 w 1439146"/>
              <a:gd name="connsiteY214" fmla="*/ 921215 h 1440164"/>
              <a:gd name="connsiteX215" fmla="*/ 70702 w 1439146"/>
              <a:gd name="connsiteY215" fmla="*/ 911987 h 1440164"/>
              <a:gd name="connsiteX216" fmla="*/ 74357 w 1439146"/>
              <a:gd name="connsiteY216" fmla="*/ 899526 h 1440164"/>
              <a:gd name="connsiteX217" fmla="*/ 160991 w 1439146"/>
              <a:gd name="connsiteY217" fmla="*/ 912410 h 1440164"/>
              <a:gd name="connsiteX218" fmla="*/ 172729 w 1439146"/>
              <a:gd name="connsiteY218" fmla="*/ 916005 h 1440164"/>
              <a:gd name="connsiteX219" fmla="*/ 138732 w 1439146"/>
              <a:gd name="connsiteY219" fmla="*/ 949079 h 1440164"/>
              <a:gd name="connsiteX220" fmla="*/ 111099 w 1439146"/>
              <a:gd name="connsiteY220" fmla="*/ 998241 h 1440164"/>
              <a:gd name="connsiteX221" fmla="*/ 151746 w 1439146"/>
              <a:gd name="connsiteY221" fmla="*/ 987187 h 1440164"/>
              <a:gd name="connsiteX222" fmla="*/ 183694 w 1439146"/>
              <a:gd name="connsiteY222" fmla="*/ 965253 h 1440164"/>
              <a:gd name="connsiteX223" fmla="*/ 185014 w 1439146"/>
              <a:gd name="connsiteY223" fmla="*/ 957808 h 1440164"/>
              <a:gd name="connsiteX224" fmla="*/ 195501 w 1439146"/>
              <a:gd name="connsiteY224" fmla="*/ 970619 h 1440164"/>
              <a:gd name="connsiteX225" fmla="*/ 196617 w 1439146"/>
              <a:gd name="connsiteY225" fmla="*/ 989845 h 1440164"/>
              <a:gd name="connsiteX226" fmla="*/ 124898 w 1439146"/>
              <a:gd name="connsiteY226" fmla="*/ 1025413 h 1440164"/>
              <a:gd name="connsiteX227" fmla="*/ 117031 w 1439146"/>
              <a:gd name="connsiteY227" fmla="*/ 1023502 h 1440164"/>
              <a:gd name="connsiteX228" fmla="*/ 1342058 w 1439146"/>
              <a:gd name="connsiteY228" fmla="*/ 913137 h 1440164"/>
              <a:gd name="connsiteX229" fmla="*/ 1348523 w 1439146"/>
              <a:gd name="connsiteY229" fmla="*/ 906844 h 1440164"/>
              <a:gd name="connsiteX230" fmla="*/ 1360354 w 1439146"/>
              <a:gd name="connsiteY230" fmla="*/ 878394 h 1440164"/>
              <a:gd name="connsiteX231" fmla="*/ 1345549 w 1439146"/>
              <a:gd name="connsiteY231" fmla="*/ 872680 h 1440164"/>
              <a:gd name="connsiteX232" fmla="*/ 1331326 w 1439146"/>
              <a:gd name="connsiteY232" fmla="*/ 878735 h 1440164"/>
              <a:gd name="connsiteX233" fmla="*/ 1333778 w 1439146"/>
              <a:gd name="connsiteY233" fmla="*/ 893783 h 1440164"/>
              <a:gd name="connsiteX234" fmla="*/ 1322916 w 1439146"/>
              <a:gd name="connsiteY234" fmla="*/ 900570 h 1440164"/>
              <a:gd name="connsiteX235" fmla="*/ 1313465 w 1439146"/>
              <a:gd name="connsiteY235" fmla="*/ 887074 h 1440164"/>
              <a:gd name="connsiteX236" fmla="*/ 1321697 w 1439146"/>
              <a:gd name="connsiteY236" fmla="*/ 876756 h 1440164"/>
              <a:gd name="connsiteX237" fmla="*/ 1309319 w 1439146"/>
              <a:gd name="connsiteY237" fmla="*/ 863747 h 1440164"/>
              <a:gd name="connsiteX238" fmla="*/ 1284371 w 1439146"/>
              <a:gd name="connsiteY238" fmla="*/ 878874 h 1440164"/>
              <a:gd name="connsiteX239" fmla="*/ 1288972 w 1439146"/>
              <a:gd name="connsiteY239" fmla="*/ 900164 h 1440164"/>
              <a:gd name="connsiteX240" fmla="*/ 1290189 w 1439146"/>
              <a:gd name="connsiteY240" fmla="*/ 908412 h 1440164"/>
              <a:gd name="connsiteX241" fmla="*/ 1276729 w 1439146"/>
              <a:gd name="connsiteY241" fmla="*/ 903077 h 1440164"/>
              <a:gd name="connsiteX242" fmla="*/ 1278536 w 1439146"/>
              <a:gd name="connsiteY242" fmla="*/ 864669 h 1440164"/>
              <a:gd name="connsiteX243" fmla="*/ 1291336 w 1439146"/>
              <a:gd name="connsiteY243" fmla="*/ 831595 h 1440164"/>
              <a:gd name="connsiteX244" fmla="*/ 1295114 w 1439146"/>
              <a:gd name="connsiteY244" fmla="*/ 837832 h 1440164"/>
              <a:gd name="connsiteX245" fmla="*/ 1311117 w 1439146"/>
              <a:gd name="connsiteY245" fmla="*/ 848213 h 1440164"/>
              <a:gd name="connsiteX246" fmla="*/ 1345584 w 1439146"/>
              <a:gd name="connsiteY246" fmla="*/ 857166 h 1440164"/>
              <a:gd name="connsiteX247" fmla="*/ 1370821 w 1439146"/>
              <a:gd name="connsiteY247" fmla="*/ 856386 h 1440164"/>
              <a:gd name="connsiteX248" fmla="*/ 1374801 w 1439146"/>
              <a:gd name="connsiteY248" fmla="*/ 867870 h 1440164"/>
              <a:gd name="connsiteX249" fmla="*/ 1352526 w 1439146"/>
              <a:gd name="connsiteY249" fmla="*/ 916946 h 1440164"/>
              <a:gd name="connsiteX250" fmla="*/ 1342058 w 1439146"/>
              <a:gd name="connsiteY250" fmla="*/ 913135 h 1440164"/>
              <a:gd name="connsiteX251" fmla="*/ 64201 w 1439146"/>
              <a:gd name="connsiteY251" fmla="*/ 886104 h 1440164"/>
              <a:gd name="connsiteX252" fmla="*/ 55662 w 1439146"/>
              <a:gd name="connsiteY252" fmla="*/ 826845 h 1440164"/>
              <a:gd name="connsiteX253" fmla="*/ 74573 w 1439146"/>
              <a:gd name="connsiteY253" fmla="*/ 827327 h 1440164"/>
              <a:gd name="connsiteX254" fmla="*/ 70304 w 1439146"/>
              <a:gd name="connsiteY254" fmla="*/ 831596 h 1440164"/>
              <a:gd name="connsiteX255" fmla="*/ 66034 w 1439146"/>
              <a:gd name="connsiteY255" fmla="*/ 846533 h 1440164"/>
              <a:gd name="connsiteX256" fmla="*/ 77773 w 1439146"/>
              <a:gd name="connsiteY256" fmla="*/ 861404 h 1440164"/>
              <a:gd name="connsiteX257" fmla="*/ 94680 w 1439146"/>
              <a:gd name="connsiteY257" fmla="*/ 858050 h 1440164"/>
              <a:gd name="connsiteX258" fmla="*/ 89010 w 1439146"/>
              <a:gd name="connsiteY258" fmla="*/ 835863 h 1440164"/>
              <a:gd name="connsiteX259" fmla="*/ 96593 w 1439146"/>
              <a:gd name="connsiteY259" fmla="*/ 825698 h 1440164"/>
              <a:gd name="connsiteX260" fmla="*/ 109812 w 1439146"/>
              <a:gd name="connsiteY260" fmla="*/ 830914 h 1440164"/>
              <a:gd name="connsiteX261" fmla="*/ 116678 w 1439146"/>
              <a:gd name="connsiteY261" fmla="*/ 852876 h 1440164"/>
              <a:gd name="connsiteX262" fmla="*/ 133665 w 1439146"/>
              <a:gd name="connsiteY262" fmla="*/ 850136 h 1440164"/>
              <a:gd name="connsiteX263" fmla="*/ 141123 w 1439146"/>
              <a:gd name="connsiteY263" fmla="*/ 834191 h 1440164"/>
              <a:gd name="connsiteX264" fmla="*/ 130033 w 1439146"/>
              <a:gd name="connsiteY264" fmla="*/ 813841 h 1440164"/>
              <a:gd name="connsiteX265" fmla="*/ 133096 w 1439146"/>
              <a:gd name="connsiteY265" fmla="*/ 802506 h 1440164"/>
              <a:gd name="connsiteX266" fmla="*/ 151689 w 1439146"/>
              <a:gd name="connsiteY266" fmla="*/ 839064 h 1440164"/>
              <a:gd name="connsiteX267" fmla="*/ 148375 w 1439146"/>
              <a:gd name="connsiteY267" fmla="*/ 869545 h 1440164"/>
              <a:gd name="connsiteX268" fmla="*/ 73640 w 1439146"/>
              <a:gd name="connsiteY268" fmla="*/ 883735 h 1440164"/>
              <a:gd name="connsiteX269" fmla="*/ 64201 w 1439146"/>
              <a:gd name="connsiteY269" fmla="*/ 886105 h 1440164"/>
              <a:gd name="connsiteX270" fmla="*/ 1375323 w 1439146"/>
              <a:gd name="connsiteY270" fmla="*/ 835369 h 1440164"/>
              <a:gd name="connsiteX271" fmla="*/ 1332626 w 1439146"/>
              <a:gd name="connsiteY271" fmla="*/ 825766 h 1440164"/>
              <a:gd name="connsiteX272" fmla="*/ 1289326 w 1439146"/>
              <a:gd name="connsiteY272" fmla="*/ 818715 h 1440164"/>
              <a:gd name="connsiteX273" fmla="*/ 1328062 w 1439146"/>
              <a:gd name="connsiteY273" fmla="*/ 787775 h 1440164"/>
              <a:gd name="connsiteX274" fmla="*/ 1356118 w 1439146"/>
              <a:gd name="connsiteY274" fmla="*/ 759045 h 1440164"/>
              <a:gd name="connsiteX275" fmla="*/ 1323449 w 1439146"/>
              <a:gd name="connsiteY275" fmla="*/ 756332 h 1440164"/>
              <a:gd name="connsiteX276" fmla="*/ 1303650 w 1439146"/>
              <a:gd name="connsiteY276" fmla="*/ 760600 h 1440164"/>
              <a:gd name="connsiteX277" fmla="*/ 1298823 w 1439146"/>
              <a:gd name="connsiteY277" fmla="*/ 767581 h 1440164"/>
              <a:gd name="connsiteX278" fmla="*/ 1296506 w 1439146"/>
              <a:gd name="connsiteY278" fmla="*/ 752115 h 1440164"/>
              <a:gd name="connsiteX279" fmla="*/ 1309028 w 1439146"/>
              <a:gd name="connsiteY279" fmla="*/ 738763 h 1440164"/>
              <a:gd name="connsiteX280" fmla="*/ 1347335 w 1439146"/>
              <a:gd name="connsiteY280" fmla="*/ 748549 h 1440164"/>
              <a:gd name="connsiteX281" fmla="*/ 1383000 w 1439146"/>
              <a:gd name="connsiteY281" fmla="*/ 744605 h 1440164"/>
              <a:gd name="connsiteX282" fmla="*/ 1393204 w 1439146"/>
              <a:gd name="connsiteY282" fmla="*/ 747309 h 1440164"/>
              <a:gd name="connsiteX283" fmla="*/ 1353354 w 1439146"/>
              <a:gd name="connsiteY283" fmla="*/ 789179 h 1440164"/>
              <a:gd name="connsiteX284" fmla="*/ 1332016 w 1439146"/>
              <a:gd name="connsiteY284" fmla="*/ 815087 h 1440164"/>
              <a:gd name="connsiteX285" fmla="*/ 1378793 w 1439146"/>
              <a:gd name="connsiteY285" fmla="*/ 811324 h 1440164"/>
              <a:gd name="connsiteX286" fmla="*/ 1384598 w 1439146"/>
              <a:gd name="connsiteY286" fmla="*/ 821993 h 1440164"/>
              <a:gd name="connsiteX287" fmla="*/ 1375323 w 1439146"/>
              <a:gd name="connsiteY287" fmla="*/ 835369 h 1440164"/>
              <a:gd name="connsiteX288" fmla="*/ 46644 w 1439146"/>
              <a:gd name="connsiteY288" fmla="*/ 778251 h 1440164"/>
              <a:gd name="connsiteX289" fmla="*/ 50709 w 1439146"/>
              <a:gd name="connsiteY289" fmla="*/ 744110 h 1440164"/>
              <a:gd name="connsiteX290" fmla="*/ 87929 w 1439146"/>
              <a:gd name="connsiteY290" fmla="*/ 740341 h 1440164"/>
              <a:gd name="connsiteX291" fmla="*/ 112806 w 1439146"/>
              <a:gd name="connsiteY291" fmla="*/ 733581 h 1440164"/>
              <a:gd name="connsiteX292" fmla="*/ 130056 w 1439146"/>
              <a:gd name="connsiteY292" fmla="*/ 713877 h 1440164"/>
              <a:gd name="connsiteX293" fmla="*/ 134314 w 1439146"/>
              <a:gd name="connsiteY293" fmla="*/ 707834 h 1440164"/>
              <a:gd name="connsiteX294" fmla="*/ 138584 w 1439146"/>
              <a:gd name="connsiteY294" fmla="*/ 720351 h 1440164"/>
              <a:gd name="connsiteX295" fmla="*/ 119387 w 1439146"/>
              <a:gd name="connsiteY295" fmla="*/ 748605 h 1440164"/>
              <a:gd name="connsiteX296" fmla="*/ 100180 w 1439146"/>
              <a:gd name="connsiteY296" fmla="*/ 768095 h 1440164"/>
              <a:gd name="connsiteX297" fmla="*/ 132766 w 1439146"/>
              <a:gd name="connsiteY297" fmla="*/ 765471 h 1440164"/>
              <a:gd name="connsiteX298" fmla="*/ 139028 w 1439146"/>
              <a:gd name="connsiteY298" fmla="*/ 761456 h 1440164"/>
              <a:gd name="connsiteX299" fmla="*/ 138584 w 1439146"/>
              <a:gd name="connsiteY299" fmla="*/ 797454 h 1440164"/>
              <a:gd name="connsiteX300" fmla="*/ 134314 w 1439146"/>
              <a:gd name="connsiteY300" fmla="*/ 793186 h 1440164"/>
              <a:gd name="connsiteX301" fmla="*/ 60250 w 1439146"/>
              <a:gd name="connsiteY301" fmla="*/ 795320 h 1440164"/>
              <a:gd name="connsiteX302" fmla="*/ 51711 w 1439146"/>
              <a:gd name="connsiteY302" fmla="*/ 801721 h 1440164"/>
              <a:gd name="connsiteX303" fmla="*/ 46644 w 1439146"/>
              <a:gd name="connsiteY303" fmla="*/ 778251 h 1440164"/>
              <a:gd name="connsiteX304" fmla="*/ 90832 w 1439146"/>
              <a:gd name="connsiteY304" fmla="*/ 764669 h 1440164"/>
              <a:gd name="connsiteX305" fmla="*/ 84160 w 1439146"/>
              <a:gd name="connsiteY305" fmla="*/ 751075 h 1440164"/>
              <a:gd name="connsiteX306" fmla="*/ 53965 w 1439146"/>
              <a:gd name="connsiteY306" fmla="*/ 766882 h 1440164"/>
              <a:gd name="connsiteX307" fmla="*/ 71044 w 1439146"/>
              <a:gd name="connsiteY307" fmla="*/ 775311 h 1440164"/>
              <a:gd name="connsiteX308" fmla="*/ 90832 w 1439146"/>
              <a:gd name="connsiteY308" fmla="*/ 764669 h 1440164"/>
              <a:gd name="connsiteX309" fmla="*/ 1297789 w 1439146"/>
              <a:gd name="connsiteY309" fmla="*/ 712393 h 1440164"/>
              <a:gd name="connsiteX310" fmla="*/ 1302352 w 1439146"/>
              <a:gd name="connsiteY310" fmla="*/ 693654 h 1440164"/>
              <a:gd name="connsiteX311" fmla="*/ 1316704 w 1439146"/>
              <a:gd name="connsiteY311" fmla="*/ 694303 h 1440164"/>
              <a:gd name="connsiteX312" fmla="*/ 1329255 w 1439146"/>
              <a:gd name="connsiteY312" fmla="*/ 675872 h 1440164"/>
              <a:gd name="connsiteX313" fmla="*/ 1318178 w 1439146"/>
              <a:gd name="connsiteY313" fmla="*/ 659035 h 1440164"/>
              <a:gd name="connsiteX314" fmla="*/ 1301654 w 1439146"/>
              <a:gd name="connsiteY314" fmla="*/ 660775 h 1440164"/>
              <a:gd name="connsiteX315" fmla="*/ 1293546 w 1439146"/>
              <a:gd name="connsiteY315" fmla="*/ 651985 h 1440164"/>
              <a:gd name="connsiteX316" fmla="*/ 1301641 w 1439146"/>
              <a:gd name="connsiteY316" fmla="*/ 638437 h 1440164"/>
              <a:gd name="connsiteX317" fmla="*/ 1348140 w 1439146"/>
              <a:gd name="connsiteY317" fmla="*/ 658551 h 1440164"/>
              <a:gd name="connsiteX318" fmla="*/ 1389001 w 1439146"/>
              <a:gd name="connsiteY318" fmla="*/ 675839 h 1440164"/>
              <a:gd name="connsiteX319" fmla="*/ 1350776 w 1439146"/>
              <a:gd name="connsiteY319" fmla="*/ 697088 h 1440164"/>
              <a:gd name="connsiteX320" fmla="*/ 1306650 w 1439146"/>
              <a:gd name="connsiteY320" fmla="*/ 722006 h 1440164"/>
              <a:gd name="connsiteX321" fmla="*/ 1297789 w 1439146"/>
              <a:gd name="connsiteY321" fmla="*/ 712393 h 1440164"/>
              <a:gd name="connsiteX322" fmla="*/ 1356995 w 1439146"/>
              <a:gd name="connsiteY322" fmla="*/ 678131 h 1440164"/>
              <a:gd name="connsiteX323" fmla="*/ 1353202 w 1439146"/>
              <a:gd name="connsiteY323" fmla="*/ 669776 h 1440164"/>
              <a:gd name="connsiteX324" fmla="*/ 1340280 w 1439146"/>
              <a:gd name="connsiteY324" fmla="*/ 675216 h 1440164"/>
              <a:gd name="connsiteX325" fmla="*/ 1356995 w 1439146"/>
              <a:gd name="connsiteY325" fmla="*/ 678131 h 1440164"/>
              <a:gd name="connsiteX326" fmla="*/ 123065 w 1439146"/>
              <a:gd name="connsiteY326" fmla="*/ 693749 h 1440164"/>
              <a:gd name="connsiteX327" fmla="*/ 124602 w 1439146"/>
              <a:gd name="connsiteY327" fmla="*/ 663481 h 1440164"/>
              <a:gd name="connsiteX328" fmla="*/ 100237 w 1439146"/>
              <a:gd name="connsiteY328" fmla="*/ 676893 h 1440164"/>
              <a:gd name="connsiteX329" fmla="*/ 70782 w 1439146"/>
              <a:gd name="connsiteY329" fmla="*/ 695031 h 1440164"/>
              <a:gd name="connsiteX330" fmla="*/ 44697 w 1439146"/>
              <a:gd name="connsiteY330" fmla="*/ 669470 h 1440164"/>
              <a:gd name="connsiteX331" fmla="*/ 60091 w 1439146"/>
              <a:gd name="connsiteY331" fmla="*/ 643820 h 1440164"/>
              <a:gd name="connsiteX332" fmla="*/ 61503 w 1439146"/>
              <a:gd name="connsiteY332" fmla="*/ 655801 h 1440164"/>
              <a:gd name="connsiteX333" fmla="*/ 64429 w 1439146"/>
              <a:gd name="connsiteY333" fmla="*/ 681388 h 1440164"/>
              <a:gd name="connsiteX334" fmla="*/ 87371 w 1439146"/>
              <a:gd name="connsiteY334" fmla="*/ 665158 h 1440164"/>
              <a:gd name="connsiteX335" fmla="*/ 116587 w 1439146"/>
              <a:gd name="connsiteY335" fmla="*/ 648929 h 1440164"/>
              <a:gd name="connsiteX336" fmla="*/ 141157 w 1439146"/>
              <a:gd name="connsiteY336" fmla="*/ 687810 h 1440164"/>
              <a:gd name="connsiteX337" fmla="*/ 124522 w 1439146"/>
              <a:gd name="connsiteY337" fmla="*/ 703545 h 1440164"/>
              <a:gd name="connsiteX338" fmla="*/ 110848 w 1439146"/>
              <a:gd name="connsiteY338" fmla="*/ 703523 h 1440164"/>
              <a:gd name="connsiteX339" fmla="*/ 123065 w 1439146"/>
              <a:gd name="connsiteY339" fmla="*/ 693748 h 1440164"/>
              <a:gd name="connsiteX340" fmla="*/ 138584 w 1439146"/>
              <a:gd name="connsiteY340" fmla="*/ 638353 h 1440164"/>
              <a:gd name="connsiteX341" fmla="*/ 92380 w 1439146"/>
              <a:gd name="connsiteY341" fmla="*/ 622331 h 1440164"/>
              <a:gd name="connsiteX342" fmla="*/ 59305 w 1439146"/>
              <a:gd name="connsiteY342" fmla="*/ 622757 h 1440164"/>
              <a:gd name="connsiteX343" fmla="*/ 53533 w 1439146"/>
              <a:gd name="connsiteY343" fmla="*/ 615536 h 1440164"/>
              <a:gd name="connsiteX344" fmla="*/ 57130 w 1439146"/>
              <a:gd name="connsiteY344" fmla="*/ 594837 h 1440164"/>
              <a:gd name="connsiteX345" fmla="*/ 65100 w 1439146"/>
              <a:gd name="connsiteY345" fmla="*/ 595125 h 1440164"/>
              <a:gd name="connsiteX346" fmla="*/ 105121 w 1439146"/>
              <a:gd name="connsiteY346" fmla="*/ 609265 h 1440164"/>
              <a:gd name="connsiteX347" fmla="*/ 142022 w 1439146"/>
              <a:gd name="connsiteY347" fmla="*/ 610044 h 1440164"/>
              <a:gd name="connsiteX348" fmla="*/ 148432 w 1439146"/>
              <a:gd name="connsiteY348" fmla="*/ 621414 h 1440164"/>
              <a:gd name="connsiteX349" fmla="*/ 138584 w 1439146"/>
              <a:gd name="connsiteY349" fmla="*/ 638353 h 1440164"/>
              <a:gd name="connsiteX350" fmla="*/ 1288968 w 1439146"/>
              <a:gd name="connsiteY350" fmla="*/ 621414 h 1440164"/>
              <a:gd name="connsiteX351" fmla="*/ 1276044 w 1439146"/>
              <a:gd name="connsiteY351" fmla="*/ 559045 h 1440164"/>
              <a:gd name="connsiteX352" fmla="*/ 1283646 w 1439146"/>
              <a:gd name="connsiteY352" fmla="*/ 562072 h 1440164"/>
              <a:gd name="connsiteX353" fmla="*/ 1358123 w 1439146"/>
              <a:gd name="connsiteY353" fmla="*/ 544778 h 1440164"/>
              <a:gd name="connsiteX354" fmla="*/ 1371194 w 1439146"/>
              <a:gd name="connsiteY354" fmla="*/ 555129 h 1440164"/>
              <a:gd name="connsiteX355" fmla="*/ 1367990 w 1439146"/>
              <a:gd name="connsiteY355" fmla="*/ 571798 h 1440164"/>
              <a:gd name="connsiteX356" fmla="*/ 1330880 w 1439146"/>
              <a:gd name="connsiteY356" fmla="*/ 573499 h 1440164"/>
              <a:gd name="connsiteX357" fmla="*/ 1293615 w 1439146"/>
              <a:gd name="connsiteY357" fmla="*/ 584162 h 1440164"/>
              <a:gd name="connsiteX358" fmla="*/ 1303946 w 1439146"/>
              <a:gd name="connsiteY358" fmla="*/ 616175 h 1440164"/>
              <a:gd name="connsiteX359" fmla="*/ 1312184 w 1439146"/>
              <a:gd name="connsiteY359" fmla="*/ 622769 h 1440164"/>
              <a:gd name="connsiteX360" fmla="*/ 1288968 w 1439146"/>
              <a:gd name="connsiteY360" fmla="*/ 621414 h 1440164"/>
              <a:gd name="connsiteX361" fmla="*/ 65419 w 1439146"/>
              <a:gd name="connsiteY361" fmla="*/ 578460 h 1440164"/>
              <a:gd name="connsiteX362" fmla="*/ 68619 w 1439146"/>
              <a:gd name="connsiteY362" fmla="*/ 541761 h 1440164"/>
              <a:gd name="connsiteX363" fmla="*/ 78843 w 1439146"/>
              <a:gd name="connsiteY363" fmla="*/ 500296 h 1440164"/>
              <a:gd name="connsiteX364" fmla="*/ 93758 w 1439146"/>
              <a:gd name="connsiteY364" fmla="*/ 494445 h 1440164"/>
              <a:gd name="connsiteX365" fmla="*/ 102275 w 1439146"/>
              <a:gd name="connsiteY365" fmla="*/ 503050 h 1440164"/>
              <a:gd name="connsiteX366" fmla="*/ 95830 w 1439146"/>
              <a:gd name="connsiteY366" fmla="*/ 505072 h 1440164"/>
              <a:gd name="connsiteX367" fmla="*/ 84490 w 1439146"/>
              <a:gd name="connsiteY367" fmla="*/ 526047 h 1440164"/>
              <a:gd name="connsiteX368" fmla="*/ 156903 w 1439146"/>
              <a:gd name="connsiteY368" fmla="*/ 546126 h 1440164"/>
              <a:gd name="connsiteX369" fmla="*/ 163598 w 1439146"/>
              <a:gd name="connsiteY369" fmla="*/ 555267 h 1440164"/>
              <a:gd name="connsiteX370" fmla="*/ 151393 w 1439146"/>
              <a:gd name="connsiteY370" fmla="*/ 573124 h 1440164"/>
              <a:gd name="connsiteX371" fmla="*/ 112966 w 1439146"/>
              <a:gd name="connsiteY371" fmla="*/ 554715 h 1440164"/>
              <a:gd name="connsiteX372" fmla="*/ 76281 w 1439146"/>
              <a:gd name="connsiteY372" fmla="*/ 546803 h 1440164"/>
              <a:gd name="connsiteX373" fmla="*/ 76589 w 1439146"/>
              <a:gd name="connsiteY373" fmla="*/ 576605 h 1440164"/>
              <a:gd name="connsiteX374" fmla="*/ 65419 w 1439146"/>
              <a:gd name="connsiteY374" fmla="*/ 578460 h 1440164"/>
              <a:gd name="connsiteX375" fmla="*/ 1277500 w 1439146"/>
              <a:gd name="connsiteY375" fmla="*/ 538479 h 1440164"/>
              <a:gd name="connsiteX376" fmla="*/ 1271295 w 1439146"/>
              <a:gd name="connsiteY376" fmla="*/ 454530 h 1440164"/>
              <a:gd name="connsiteX377" fmla="*/ 1350593 w 1439146"/>
              <a:gd name="connsiteY377" fmla="*/ 497363 h 1440164"/>
              <a:gd name="connsiteX378" fmla="*/ 1322433 w 1439146"/>
              <a:gd name="connsiteY378" fmla="*/ 539714 h 1440164"/>
              <a:gd name="connsiteX379" fmla="*/ 1277500 w 1439146"/>
              <a:gd name="connsiteY379" fmla="*/ 538479 h 1440164"/>
              <a:gd name="connsiteX380" fmla="*/ 1330183 w 1439146"/>
              <a:gd name="connsiteY380" fmla="*/ 511876 h 1440164"/>
              <a:gd name="connsiteX381" fmla="*/ 1332779 w 1439146"/>
              <a:gd name="connsiteY381" fmla="*/ 470189 h 1440164"/>
              <a:gd name="connsiteX382" fmla="*/ 1283272 w 1439146"/>
              <a:gd name="connsiteY382" fmla="*/ 468866 h 1440164"/>
              <a:gd name="connsiteX383" fmla="*/ 1272694 w 1439146"/>
              <a:gd name="connsiteY383" fmla="*/ 522636 h 1440164"/>
              <a:gd name="connsiteX384" fmla="*/ 1330183 w 1439146"/>
              <a:gd name="connsiteY384" fmla="*/ 511876 h 1440164"/>
              <a:gd name="connsiteX385" fmla="*/ 162323 w 1439146"/>
              <a:gd name="connsiteY385" fmla="*/ 527309 h 1440164"/>
              <a:gd name="connsiteX386" fmla="*/ 132310 w 1439146"/>
              <a:gd name="connsiteY386" fmla="*/ 490593 h 1440164"/>
              <a:gd name="connsiteX387" fmla="*/ 116177 w 1439146"/>
              <a:gd name="connsiteY387" fmla="*/ 449427 h 1440164"/>
              <a:gd name="connsiteX388" fmla="*/ 196628 w 1439146"/>
              <a:gd name="connsiteY388" fmla="*/ 451417 h 1440164"/>
              <a:gd name="connsiteX389" fmla="*/ 197482 w 1439146"/>
              <a:gd name="connsiteY389" fmla="*/ 467478 h 1440164"/>
              <a:gd name="connsiteX390" fmla="*/ 185527 w 1439146"/>
              <a:gd name="connsiteY390" fmla="*/ 475249 h 1440164"/>
              <a:gd name="connsiteX391" fmla="*/ 171010 w 1439146"/>
              <a:gd name="connsiteY391" fmla="*/ 468848 h 1440164"/>
              <a:gd name="connsiteX392" fmla="*/ 152019 w 1439146"/>
              <a:gd name="connsiteY392" fmla="*/ 481688 h 1440164"/>
              <a:gd name="connsiteX393" fmla="*/ 157814 w 1439146"/>
              <a:gd name="connsiteY393" fmla="*/ 501260 h 1440164"/>
              <a:gd name="connsiteX394" fmla="*/ 172536 w 1439146"/>
              <a:gd name="connsiteY394" fmla="*/ 505239 h 1440164"/>
              <a:gd name="connsiteX395" fmla="*/ 172581 w 1439146"/>
              <a:gd name="connsiteY395" fmla="*/ 524607 h 1440164"/>
              <a:gd name="connsiteX396" fmla="*/ 162334 w 1439146"/>
              <a:gd name="connsiteY396" fmla="*/ 527309 h 1440164"/>
              <a:gd name="connsiteX397" fmla="*/ 141202 w 1439146"/>
              <a:gd name="connsiteY397" fmla="*/ 467846 h 1440164"/>
              <a:gd name="connsiteX398" fmla="*/ 128245 w 1439146"/>
              <a:gd name="connsiteY398" fmla="*/ 464645 h 1440164"/>
              <a:gd name="connsiteX399" fmla="*/ 130249 w 1439146"/>
              <a:gd name="connsiteY399" fmla="*/ 475456 h 1440164"/>
              <a:gd name="connsiteX400" fmla="*/ 143206 w 1439146"/>
              <a:gd name="connsiteY400" fmla="*/ 478656 h 1440164"/>
              <a:gd name="connsiteX401" fmla="*/ 141202 w 1439146"/>
              <a:gd name="connsiteY401" fmla="*/ 467846 h 1440164"/>
              <a:gd name="connsiteX402" fmla="*/ 1230032 w 1439146"/>
              <a:gd name="connsiteY402" fmla="*/ 451404 h 1440164"/>
              <a:gd name="connsiteX403" fmla="*/ 1231114 w 1439146"/>
              <a:gd name="connsiteY403" fmla="*/ 432578 h 1440164"/>
              <a:gd name="connsiteX404" fmla="*/ 1300392 w 1439146"/>
              <a:gd name="connsiteY404" fmla="*/ 394437 h 1440164"/>
              <a:gd name="connsiteX405" fmla="*/ 1311651 w 1439146"/>
              <a:gd name="connsiteY405" fmla="*/ 404375 h 1440164"/>
              <a:gd name="connsiteX406" fmla="*/ 1313832 w 1439146"/>
              <a:gd name="connsiteY406" fmla="*/ 420174 h 1440164"/>
              <a:gd name="connsiteX407" fmla="*/ 1243909 w 1439146"/>
              <a:gd name="connsiteY407" fmla="*/ 457111 h 1440164"/>
              <a:gd name="connsiteX408" fmla="*/ 1230032 w 1439146"/>
              <a:gd name="connsiteY408" fmla="*/ 451404 h 1440164"/>
              <a:gd name="connsiteX409" fmla="*/ 190867 w 1439146"/>
              <a:gd name="connsiteY409" fmla="*/ 440494 h 1440164"/>
              <a:gd name="connsiteX410" fmla="*/ 199395 w 1439146"/>
              <a:gd name="connsiteY410" fmla="*/ 429642 h 1440164"/>
              <a:gd name="connsiteX411" fmla="*/ 213274 w 1439146"/>
              <a:gd name="connsiteY411" fmla="*/ 415561 h 1440164"/>
              <a:gd name="connsiteX412" fmla="*/ 181007 w 1439146"/>
              <a:gd name="connsiteY412" fmla="*/ 407083 h 1440164"/>
              <a:gd name="connsiteX413" fmla="*/ 139916 w 1439146"/>
              <a:gd name="connsiteY413" fmla="*/ 372713 h 1440164"/>
              <a:gd name="connsiteX414" fmla="*/ 168334 w 1439146"/>
              <a:gd name="connsiteY414" fmla="*/ 361993 h 1440164"/>
              <a:gd name="connsiteX415" fmla="*/ 166205 w 1439146"/>
              <a:gd name="connsiteY415" fmla="*/ 368637 h 1440164"/>
              <a:gd name="connsiteX416" fmla="*/ 144982 w 1439146"/>
              <a:gd name="connsiteY416" fmla="*/ 386094 h 1440164"/>
              <a:gd name="connsiteX417" fmla="*/ 183705 w 1439146"/>
              <a:gd name="connsiteY417" fmla="*/ 387707 h 1440164"/>
              <a:gd name="connsiteX418" fmla="*/ 221141 w 1439146"/>
              <a:gd name="connsiteY418" fmla="*/ 426171 h 1440164"/>
              <a:gd name="connsiteX419" fmla="*/ 190867 w 1439146"/>
              <a:gd name="connsiteY419" fmla="*/ 440494 h 1440164"/>
              <a:gd name="connsiteX420" fmla="*/ 1210640 w 1439146"/>
              <a:gd name="connsiteY420" fmla="*/ 407632 h 1440164"/>
              <a:gd name="connsiteX421" fmla="*/ 1167085 w 1439146"/>
              <a:gd name="connsiteY421" fmla="*/ 351155 h 1440164"/>
              <a:gd name="connsiteX422" fmla="*/ 1175786 w 1439146"/>
              <a:gd name="connsiteY422" fmla="*/ 351541 h 1440164"/>
              <a:gd name="connsiteX423" fmla="*/ 1240977 w 1439146"/>
              <a:gd name="connsiteY423" fmla="*/ 308287 h 1440164"/>
              <a:gd name="connsiteX424" fmla="*/ 1243539 w 1439146"/>
              <a:gd name="connsiteY424" fmla="*/ 302410 h 1440164"/>
              <a:gd name="connsiteX425" fmla="*/ 1282311 w 1439146"/>
              <a:gd name="connsiteY425" fmla="*/ 367367 h 1440164"/>
              <a:gd name="connsiteX426" fmla="*/ 1237501 w 1439146"/>
              <a:gd name="connsiteY426" fmla="*/ 413123 h 1440164"/>
              <a:gd name="connsiteX427" fmla="*/ 1210640 w 1439146"/>
              <a:gd name="connsiteY427" fmla="*/ 407632 h 1440164"/>
              <a:gd name="connsiteX428" fmla="*/ 1245250 w 1439146"/>
              <a:gd name="connsiteY428" fmla="*/ 395798 h 1440164"/>
              <a:gd name="connsiteX429" fmla="*/ 1269413 w 1439146"/>
              <a:gd name="connsiteY429" fmla="*/ 363012 h 1440164"/>
              <a:gd name="connsiteX430" fmla="*/ 1254411 w 1439146"/>
              <a:gd name="connsiteY430" fmla="*/ 328016 h 1440164"/>
              <a:gd name="connsiteX431" fmla="*/ 1192690 w 1439146"/>
              <a:gd name="connsiteY431" fmla="*/ 372829 h 1440164"/>
              <a:gd name="connsiteX432" fmla="*/ 1203156 w 1439146"/>
              <a:gd name="connsiteY432" fmla="*/ 389273 h 1440164"/>
              <a:gd name="connsiteX433" fmla="*/ 1245250 w 1439146"/>
              <a:gd name="connsiteY433" fmla="*/ 395798 h 1440164"/>
              <a:gd name="connsiteX434" fmla="*/ 257382 w 1439146"/>
              <a:gd name="connsiteY434" fmla="*/ 340413 h 1440164"/>
              <a:gd name="connsiteX435" fmla="*/ 247408 w 1439146"/>
              <a:gd name="connsiteY435" fmla="*/ 331636 h 1440164"/>
              <a:gd name="connsiteX436" fmla="*/ 257439 w 1439146"/>
              <a:gd name="connsiteY436" fmla="*/ 333806 h 1440164"/>
              <a:gd name="connsiteX437" fmla="*/ 281565 w 1439146"/>
              <a:gd name="connsiteY437" fmla="*/ 306690 h 1440164"/>
              <a:gd name="connsiteX438" fmla="*/ 255845 w 1439146"/>
              <a:gd name="connsiteY438" fmla="*/ 306257 h 1440164"/>
              <a:gd name="connsiteX439" fmla="*/ 215266 w 1439146"/>
              <a:gd name="connsiteY439" fmla="*/ 293616 h 1440164"/>
              <a:gd name="connsiteX440" fmla="*/ 225741 w 1439146"/>
              <a:gd name="connsiteY440" fmla="*/ 260044 h 1440164"/>
              <a:gd name="connsiteX441" fmla="*/ 244994 w 1439146"/>
              <a:gd name="connsiteY441" fmla="*/ 255315 h 1440164"/>
              <a:gd name="connsiteX442" fmla="*/ 242956 w 1439146"/>
              <a:gd name="connsiteY442" fmla="*/ 265471 h 1440164"/>
              <a:gd name="connsiteX443" fmla="*/ 223942 w 1439146"/>
              <a:gd name="connsiteY443" fmla="*/ 281138 h 1440164"/>
              <a:gd name="connsiteX444" fmla="*/ 254274 w 1439146"/>
              <a:gd name="connsiteY444" fmla="*/ 288966 h 1440164"/>
              <a:gd name="connsiteX445" fmla="*/ 281690 w 1439146"/>
              <a:gd name="connsiteY445" fmla="*/ 288894 h 1440164"/>
              <a:gd name="connsiteX446" fmla="*/ 279322 w 1439146"/>
              <a:gd name="connsiteY446" fmla="*/ 343001 h 1440164"/>
              <a:gd name="connsiteX447" fmla="*/ 257382 w 1439146"/>
              <a:gd name="connsiteY447" fmla="*/ 340413 h 1440164"/>
              <a:gd name="connsiteX448" fmla="*/ 1138278 w 1439146"/>
              <a:gd name="connsiteY448" fmla="*/ 323503 h 1440164"/>
              <a:gd name="connsiteX449" fmla="*/ 1123059 w 1439146"/>
              <a:gd name="connsiteY449" fmla="*/ 295720 h 1440164"/>
              <a:gd name="connsiteX450" fmla="*/ 1180982 w 1439146"/>
              <a:gd name="connsiteY450" fmla="*/ 239361 h 1440164"/>
              <a:gd name="connsiteX451" fmla="*/ 1207195 w 1439146"/>
              <a:gd name="connsiteY451" fmla="*/ 258632 h 1440164"/>
              <a:gd name="connsiteX452" fmla="*/ 1222593 w 1439146"/>
              <a:gd name="connsiteY452" fmla="*/ 287439 h 1440164"/>
              <a:gd name="connsiteX453" fmla="*/ 1211648 w 1439146"/>
              <a:gd name="connsiteY453" fmla="*/ 286122 h 1440164"/>
              <a:gd name="connsiteX454" fmla="*/ 1204093 w 1439146"/>
              <a:gd name="connsiteY454" fmla="*/ 268958 h 1440164"/>
              <a:gd name="connsiteX455" fmla="*/ 1194077 w 1439146"/>
              <a:gd name="connsiteY455" fmla="*/ 259549 h 1440164"/>
              <a:gd name="connsiteX456" fmla="*/ 1182492 w 1439146"/>
              <a:gd name="connsiteY456" fmla="*/ 268662 h 1440164"/>
              <a:gd name="connsiteX457" fmla="*/ 1178328 w 1439146"/>
              <a:gd name="connsiteY457" fmla="*/ 285976 h 1440164"/>
              <a:gd name="connsiteX458" fmla="*/ 1190937 w 1439146"/>
              <a:gd name="connsiteY458" fmla="*/ 292186 h 1440164"/>
              <a:gd name="connsiteX459" fmla="*/ 1191986 w 1439146"/>
              <a:gd name="connsiteY459" fmla="*/ 305295 h 1440164"/>
              <a:gd name="connsiteX460" fmla="*/ 1177527 w 1439146"/>
              <a:gd name="connsiteY460" fmla="*/ 307394 h 1440164"/>
              <a:gd name="connsiteX461" fmla="*/ 1172180 w 1439146"/>
              <a:gd name="connsiteY461" fmla="*/ 292491 h 1440164"/>
              <a:gd name="connsiteX462" fmla="*/ 1152144 w 1439146"/>
              <a:gd name="connsiteY462" fmla="*/ 298147 h 1440164"/>
              <a:gd name="connsiteX463" fmla="*/ 1139937 w 1439146"/>
              <a:gd name="connsiteY463" fmla="*/ 310888 h 1440164"/>
              <a:gd name="connsiteX464" fmla="*/ 1149987 w 1439146"/>
              <a:gd name="connsiteY464" fmla="*/ 321586 h 1440164"/>
              <a:gd name="connsiteX465" fmla="*/ 1172619 w 1439146"/>
              <a:gd name="connsiteY465" fmla="*/ 332284 h 1440164"/>
              <a:gd name="connsiteX466" fmla="*/ 1180271 w 1439146"/>
              <a:gd name="connsiteY466" fmla="*/ 338223 h 1440164"/>
              <a:gd name="connsiteX467" fmla="*/ 1138278 w 1439146"/>
              <a:gd name="connsiteY467" fmla="*/ 323503 h 1440164"/>
              <a:gd name="connsiteX468" fmla="*/ 324262 w 1439146"/>
              <a:gd name="connsiteY468" fmla="*/ 285227 h 1440164"/>
              <a:gd name="connsiteX469" fmla="*/ 304462 w 1439146"/>
              <a:gd name="connsiteY469" fmla="*/ 250019 h 1440164"/>
              <a:gd name="connsiteX470" fmla="*/ 280689 w 1439146"/>
              <a:gd name="connsiteY470" fmla="*/ 221707 h 1440164"/>
              <a:gd name="connsiteX471" fmla="*/ 262210 w 1439146"/>
              <a:gd name="connsiteY471" fmla="*/ 246526 h 1440164"/>
              <a:gd name="connsiteX472" fmla="*/ 255811 w 1439146"/>
              <a:gd name="connsiteY472" fmla="*/ 249316 h 1440164"/>
              <a:gd name="connsiteX473" fmla="*/ 263439 w 1439146"/>
              <a:gd name="connsiteY473" fmla="*/ 222427 h 1440164"/>
              <a:gd name="connsiteX474" fmla="*/ 295854 w 1439146"/>
              <a:gd name="connsiteY474" fmla="*/ 195527 h 1440164"/>
              <a:gd name="connsiteX475" fmla="*/ 320254 w 1439146"/>
              <a:gd name="connsiteY475" fmla="*/ 185891 h 1440164"/>
              <a:gd name="connsiteX476" fmla="*/ 318421 w 1439146"/>
              <a:gd name="connsiteY476" fmla="*/ 198042 h 1440164"/>
              <a:gd name="connsiteX477" fmla="*/ 300898 w 1439146"/>
              <a:gd name="connsiteY477" fmla="*/ 203283 h 1440164"/>
              <a:gd name="connsiteX478" fmla="*/ 291311 w 1439146"/>
              <a:gd name="connsiteY478" fmla="*/ 211044 h 1440164"/>
              <a:gd name="connsiteX479" fmla="*/ 315825 w 1439146"/>
              <a:gd name="connsiteY479" fmla="*/ 239758 h 1440164"/>
              <a:gd name="connsiteX480" fmla="*/ 348285 w 1439146"/>
              <a:gd name="connsiteY480" fmla="*/ 265950 h 1440164"/>
              <a:gd name="connsiteX481" fmla="*/ 342365 w 1439146"/>
              <a:gd name="connsiteY481" fmla="*/ 281007 h 1440164"/>
              <a:gd name="connsiteX482" fmla="*/ 324262 w 1439146"/>
              <a:gd name="connsiteY482" fmla="*/ 285227 h 1440164"/>
              <a:gd name="connsiteX483" fmla="*/ 1092402 w 1439146"/>
              <a:gd name="connsiteY483" fmla="*/ 278806 h 1440164"/>
              <a:gd name="connsiteX484" fmla="*/ 1083866 w 1439146"/>
              <a:gd name="connsiteY484" fmla="*/ 267799 h 1440164"/>
              <a:gd name="connsiteX485" fmla="*/ 1093108 w 1439146"/>
              <a:gd name="connsiteY485" fmla="*/ 266710 h 1440164"/>
              <a:gd name="connsiteX486" fmla="*/ 1127078 w 1439146"/>
              <a:gd name="connsiteY486" fmla="*/ 225593 h 1440164"/>
              <a:gd name="connsiteX487" fmla="*/ 1094677 w 1439146"/>
              <a:gd name="connsiteY487" fmla="*/ 241043 h 1440164"/>
              <a:gd name="connsiteX488" fmla="*/ 1062246 w 1439146"/>
              <a:gd name="connsiteY488" fmla="*/ 254473 h 1440164"/>
              <a:gd name="connsiteX489" fmla="*/ 1066913 w 1439146"/>
              <a:gd name="connsiteY489" fmla="*/ 223622 h 1440164"/>
              <a:gd name="connsiteX490" fmla="*/ 1072292 w 1439146"/>
              <a:gd name="connsiteY490" fmla="*/ 190870 h 1440164"/>
              <a:gd name="connsiteX491" fmla="*/ 1055320 w 1439146"/>
              <a:gd name="connsiteY491" fmla="*/ 207262 h 1440164"/>
              <a:gd name="connsiteX492" fmla="*/ 1044146 w 1439146"/>
              <a:gd name="connsiteY492" fmla="*/ 232986 h 1440164"/>
              <a:gd name="connsiteX493" fmla="*/ 1027320 w 1439146"/>
              <a:gd name="connsiteY493" fmla="*/ 230102 h 1440164"/>
              <a:gd name="connsiteX494" fmla="*/ 1025884 w 1439146"/>
              <a:gd name="connsiteY494" fmla="*/ 217058 h 1440164"/>
              <a:gd name="connsiteX495" fmla="*/ 1075166 w 1439146"/>
              <a:gd name="connsiteY495" fmla="*/ 156791 h 1440164"/>
              <a:gd name="connsiteX496" fmla="*/ 1087417 w 1439146"/>
              <a:gd name="connsiteY496" fmla="*/ 154973 h 1440164"/>
              <a:gd name="connsiteX497" fmla="*/ 1088131 w 1439146"/>
              <a:gd name="connsiteY497" fmla="*/ 195738 h 1440164"/>
              <a:gd name="connsiteX498" fmla="*/ 1083234 w 1439146"/>
              <a:gd name="connsiteY498" fmla="*/ 232784 h 1440164"/>
              <a:gd name="connsiteX499" fmla="*/ 1116288 w 1439146"/>
              <a:gd name="connsiteY499" fmla="*/ 219274 h 1440164"/>
              <a:gd name="connsiteX500" fmla="*/ 1157109 w 1439146"/>
              <a:gd name="connsiteY500" fmla="*/ 208894 h 1440164"/>
              <a:gd name="connsiteX501" fmla="*/ 1161138 w 1439146"/>
              <a:gd name="connsiteY501" fmla="*/ 219957 h 1440164"/>
              <a:gd name="connsiteX502" fmla="*/ 1113240 w 1439146"/>
              <a:gd name="connsiteY502" fmla="*/ 283441 h 1440164"/>
              <a:gd name="connsiteX503" fmla="*/ 1092402 w 1439146"/>
              <a:gd name="connsiteY503" fmla="*/ 278806 h 1440164"/>
              <a:gd name="connsiteX504" fmla="*/ 376704 w 1439146"/>
              <a:gd name="connsiteY504" fmla="*/ 233899 h 1440164"/>
              <a:gd name="connsiteX505" fmla="*/ 353694 w 1439146"/>
              <a:gd name="connsiteY505" fmla="*/ 204155 h 1440164"/>
              <a:gd name="connsiteX506" fmla="*/ 330023 w 1439146"/>
              <a:gd name="connsiteY506" fmla="*/ 178650 h 1440164"/>
              <a:gd name="connsiteX507" fmla="*/ 339598 w 1439146"/>
              <a:gd name="connsiteY507" fmla="*/ 162288 h 1440164"/>
              <a:gd name="connsiteX508" fmla="*/ 354195 w 1439146"/>
              <a:gd name="connsiteY508" fmla="*/ 161285 h 1440164"/>
              <a:gd name="connsiteX509" fmla="*/ 397768 w 1439146"/>
              <a:gd name="connsiteY509" fmla="*/ 225593 h 1440164"/>
              <a:gd name="connsiteX510" fmla="*/ 414311 w 1439146"/>
              <a:gd name="connsiteY510" fmla="*/ 214853 h 1440164"/>
              <a:gd name="connsiteX511" fmla="*/ 406546 w 1439146"/>
              <a:gd name="connsiteY511" fmla="*/ 164780 h 1440164"/>
              <a:gd name="connsiteX512" fmla="*/ 385665 w 1439146"/>
              <a:gd name="connsiteY512" fmla="*/ 144509 h 1440164"/>
              <a:gd name="connsiteX513" fmla="*/ 404929 w 1439146"/>
              <a:gd name="connsiteY513" fmla="*/ 123792 h 1440164"/>
              <a:gd name="connsiteX514" fmla="*/ 405988 w 1439146"/>
              <a:gd name="connsiteY514" fmla="*/ 129353 h 1440164"/>
              <a:gd name="connsiteX515" fmla="*/ 418114 w 1439146"/>
              <a:gd name="connsiteY515" fmla="*/ 163420 h 1440164"/>
              <a:gd name="connsiteX516" fmla="*/ 411795 w 1439146"/>
              <a:gd name="connsiteY516" fmla="*/ 231951 h 1440164"/>
              <a:gd name="connsiteX517" fmla="*/ 376704 w 1439146"/>
              <a:gd name="connsiteY517" fmla="*/ 233899 h 1440164"/>
              <a:gd name="connsiteX518" fmla="*/ 450119 w 1439146"/>
              <a:gd name="connsiteY518" fmla="*/ 197860 h 1440164"/>
              <a:gd name="connsiteX519" fmla="*/ 441329 w 1439146"/>
              <a:gd name="connsiteY519" fmla="*/ 157317 h 1440164"/>
              <a:gd name="connsiteX520" fmla="*/ 421609 w 1439146"/>
              <a:gd name="connsiteY520" fmla="*/ 123171 h 1440164"/>
              <a:gd name="connsiteX521" fmla="*/ 446578 w 1439146"/>
              <a:gd name="connsiteY521" fmla="*/ 104281 h 1440164"/>
              <a:gd name="connsiteX522" fmla="*/ 511169 w 1439146"/>
              <a:gd name="connsiteY522" fmla="*/ 108565 h 1440164"/>
              <a:gd name="connsiteX523" fmla="*/ 519501 w 1439146"/>
              <a:gd name="connsiteY523" fmla="*/ 161188 h 1440164"/>
              <a:gd name="connsiteX524" fmla="*/ 484265 w 1439146"/>
              <a:gd name="connsiteY524" fmla="*/ 190285 h 1440164"/>
              <a:gd name="connsiteX525" fmla="*/ 450119 w 1439146"/>
              <a:gd name="connsiteY525" fmla="*/ 197860 h 1440164"/>
              <a:gd name="connsiteX526" fmla="*/ 499396 w 1439146"/>
              <a:gd name="connsiteY526" fmla="*/ 172443 h 1440164"/>
              <a:gd name="connsiteX527" fmla="*/ 502596 w 1439146"/>
              <a:gd name="connsiteY527" fmla="*/ 127321 h 1440164"/>
              <a:gd name="connsiteX528" fmla="*/ 472731 w 1439146"/>
              <a:gd name="connsiteY528" fmla="*/ 106236 h 1440164"/>
              <a:gd name="connsiteX529" fmla="*/ 442547 w 1439146"/>
              <a:gd name="connsiteY529" fmla="*/ 118633 h 1440164"/>
              <a:gd name="connsiteX530" fmla="*/ 456131 w 1439146"/>
              <a:gd name="connsiteY530" fmla="*/ 152039 h 1440164"/>
              <a:gd name="connsiteX531" fmla="*/ 478731 w 1439146"/>
              <a:gd name="connsiteY531" fmla="*/ 182917 h 1440164"/>
              <a:gd name="connsiteX532" fmla="*/ 499396 w 1439146"/>
              <a:gd name="connsiteY532" fmla="*/ 172443 h 1440164"/>
              <a:gd name="connsiteX533" fmla="*/ 939833 w 1439146"/>
              <a:gd name="connsiteY533" fmla="*/ 185907 h 1440164"/>
              <a:gd name="connsiteX534" fmla="*/ 933823 w 1439146"/>
              <a:gd name="connsiteY534" fmla="*/ 174382 h 1440164"/>
              <a:gd name="connsiteX535" fmla="*/ 944798 w 1439146"/>
              <a:gd name="connsiteY535" fmla="*/ 156867 h 1440164"/>
              <a:gd name="connsiteX536" fmla="*/ 952475 w 1439146"/>
              <a:gd name="connsiteY536" fmla="*/ 132328 h 1440164"/>
              <a:gd name="connsiteX537" fmla="*/ 928699 w 1439146"/>
              <a:gd name="connsiteY537" fmla="*/ 150776 h 1440164"/>
              <a:gd name="connsiteX538" fmla="*/ 901915 w 1439146"/>
              <a:gd name="connsiteY538" fmla="*/ 174248 h 1440164"/>
              <a:gd name="connsiteX539" fmla="*/ 896580 w 1439146"/>
              <a:gd name="connsiteY539" fmla="*/ 135973 h 1440164"/>
              <a:gd name="connsiteX540" fmla="*/ 891823 w 1439146"/>
              <a:gd name="connsiteY540" fmla="*/ 99699 h 1440164"/>
              <a:gd name="connsiteX541" fmla="*/ 882155 w 1439146"/>
              <a:gd name="connsiteY541" fmla="*/ 124788 h 1440164"/>
              <a:gd name="connsiteX542" fmla="*/ 877804 w 1439146"/>
              <a:gd name="connsiteY542" fmla="*/ 156283 h 1440164"/>
              <a:gd name="connsiteX543" fmla="*/ 868268 w 1439146"/>
              <a:gd name="connsiteY543" fmla="*/ 159498 h 1440164"/>
              <a:gd name="connsiteX544" fmla="*/ 854049 w 1439146"/>
              <a:gd name="connsiteY544" fmla="*/ 148495 h 1440164"/>
              <a:gd name="connsiteX545" fmla="*/ 885703 w 1439146"/>
              <a:gd name="connsiteY545" fmla="*/ 74801 h 1440164"/>
              <a:gd name="connsiteX546" fmla="*/ 893424 w 1439146"/>
              <a:gd name="connsiteY546" fmla="*/ 68145 h 1440164"/>
              <a:gd name="connsiteX547" fmla="*/ 908728 w 1439146"/>
              <a:gd name="connsiteY547" fmla="*/ 111188 h 1440164"/>
              <a:gd name="connsiteX548" fmla="*/ 911760 w 1439146"/>
              <a:gd name="connsiteY548" fmla="*/ 149954 h 1440164"/>
              <a:gd name="connsiteX549" fmla="*/ 940200 w 1439146"/>
              <a:gd name="connsiteY549" fmla="*/ 122120 h 1440164"/>
              <a:gd name="connsiteX550" fmla="*/ 975041 w 1439146"/>
              <a:gd name="connsiteY550" fmla="*/ 96263 h 1440164"/>
              <a:gd name="connsiteX551" fmla="*/ 984904 w 1439146"/>
              <a:gd name="connsiteY551" fmla="*/ 106294 h 1440164"/>
              <a:gd name="connsiteX552" fmla="*/ 964390 w 1439146"/>
              <a:gd name="connsiteY552" fmla="*/ 145261 h 1440164"/>
              <a:gd name="connsiteX553" fmla="*/ 957730 w 1439146"/>
              <a:gd name="connsiteY553" fmla="*/ 182125 h 1440164"/>
              <a:gd name="connsiteX554" fmla="*/ 956905 w 1439146"/>
              <a:gd name="connsiteY554" fmla="*/ 190999 h 1440164"/>
              <a:gd name="connsiteX555" fmla="*/ 939835 w 1439146"/>
              <a:gd name="connsiteY555" fmla="*/ 185907 h 1440164"/>
              <a:gd name="connsiteX556" fmla="*/ 543157 w 1439146"/>
              <a:gd name="connsiteY556" fmla="*/ 160726 h 1440164"/>
              <a:gd name="connsiteX557" fmla="*/ 539563 w 1439146"/>
              <a:gd name="connsiteY557" fmla="*/ 114028 h 1440164"/>
              <a:gd name="connsiteX558" fmla="*/ 524626 w 1439146"/>
              <a:gd name="connsiteY558" fmla="*/ 84762 h 1440164"/>
              <a:gd name="connsiteX559" fmla="*/ 534408 w 1439146"/>
              <a:gd name="connsiteY559" fmla="*/ 72184 h 1440164"/>
              <a:gd name="connsiteX560" fmla="*/ 552127 w 1439146"/>
              <a:gd name="connsiteY560" fmla="*/ 75313 h 1440164"/>
              <a:gd name="connsiteX561" fmla="*/ 572218 w 1439146"/>
              <a:gd name="connsiteY561" fmla="*/ 153044 h 1440164"/>
              <a:gd name="connsiteX562" fmla="*/ 564816 w 1439146"/>
              <a:gd name="connsiteY562" fmla="*/ 163179 h 1440164"/>
              <a:gd name="connsiteX563" fmla="*/ 543157 w 1439146"/>
              <a:gd name="connsiteY563" fmla="*/ 160726 h 1440164"/>
              <a:gd name="connsiteX564" fmla="*/ 609924 w 1439146"/>
              <a:gd name="connsiteY564" fmla="*/ 148127 h 1440164"/>
              <a:gd name="connsiteX565" fmla="*/ 576019 w 1439146"/>
              <a:gd name="connsiteY565" fmla="*/ 101832 h 1440164"/>
              <a:gd name="connsiteX566" fmla="*/ 610802 w 1439146"/>
              <a:gd name="connsiteY566" fmla="*/ 54677 h 1440164"/>
              <a:gd name="connsiteX567" fmla="*/ 671809 w 1439146"/>
              <a:gd name="connsiteY567" fmla="*/ 86245 h 1440164"/>
              <a:gd name="connsiteX568" fmla="*/ 659567 w 1439146"/>
              <a:gd name="connsiteY568" fmla="*/ 137809 h 1440164"/>
              <a:gd name="connsiteX569" fmla="*/ 609924 w 1439146"/>
              <a:gd name="connsiteY569" fmla="*/ 148127 h 1440164"/>
              <a:gd name="connsiteX570" fmla="*/ 647258 w 1439146"/>
              <a:gd name="connsiteY570" fmla="*/ 132773 h 1440164"/>
              <a:gd name="connsiteX571" fmla="*/ 654245 w 1439146"/>
              <a:gd name="connsiteY571" fmla="*/ 92561 h 1440164"/>
              <a:gd name="connsiteX572" fmla="*/ 598423 w 1439146"/>
              <a:gd name="connsiteY572" fmla="*/ 72614 h 1440164"/>
              <a:gd name="connsiteX573" fmla="*/ 627230 w 1439146"/>
              <a:gd name="connsiteY573" fmla="*/ 140241 h 1440164"/>
              <a:gd name="connsiteX574" fmla="*/ 647258 w 1439146"/>
              <a:gd name="connsiteY574" fmla="*/ 132773 h 1440164"/>
              <a:gd name="connsiteX575" fmla="*/ 800453 w 1439146"/>
              <a:gd name="connsiteY575" fmla="*/ 149400 h 1440164"/>
              <a:gd name="connsiteX576" fmla="*/ 781748 w 1439146"/>
              <a:gd name="connsiteY576" fmla="*/ 135160 h 1440164"/>
              <a:gd name="connsiteX577" fmla="*/ 777969 w 1439146"/>
              <a:gd name="connsiteY577" fmla="*/ 92605 h 1440164"/>
              <a:gd name="connsiteX578" fmla="*/ 778537 w 1439146"/>
              <a:gd name="connsiteY578" fmla="*/ 57255 h 1440164"/>
              <a:gd name="connsiteX579" fmla="*/ 791534 w 1439146"/>
              <a:gd name="connsiteY579" fmla="*/ 49890 h 1440164"/>
              <a:gd name="connsiteX580" fmla="*/ 802546 w 1439146"/>
              <a:gd name="connsiteY580" fmla="*/ 61556 h 1440164"/>
              <a:gd name="connsiteX581" fmla="*/ 795512 w 1439146"/>
              <a:gd name="connsiteY581" fmla="*/ 131165 h 1440164"/>
              <a:gd name="connsiteX582" fmla="*/ 833934 w 1439146"/>
              <a:gd name="connsiteY582" fmla="*/ 134172 h 1440164"/>
              <a:gd name="connsiteX583" fmla="*/ 843643 w 1439146"/>
              <a:gd name="connsiteY583" fmla="*/ 99910 h 1440164"/>
              <a:gd name="connsiteX584" fmla="*/ 840195 w 1439146"/>
              <a:gd name="connsiteY584" fmla="*/ 65573 h 1440164"/>
              <a:gd name="connsiteX585" fmla="*/ 844879 w 1439146"/>
              <a:gd name="connsiteY585" fmla="*/ 59592 h 1440164"/>
              <a:gd name="connsiteX586" fmla="*/ 867740 w 1439146"/>
              <a:gd name="connsiteY586" fmla="*/ 67392 h 1440164"/>
              <a:gd name="connsiteX587" fmla="*/ 853265 w 1439146"/>
              <a:gd name="connsiteY587" fmla="*/ 103688 h 1440164"/>
              <a:gd name="connsiteX588" fmla="*/ 800453 w 1439146"/>
              <a:gd name="connsiteY588" fmla="*/ 149400 h 1440164"/>
              <a:gd name="connsiteX589" fmla="*/ 743747 w 1439146"/>
              <a:gd name="connsiteY589" fmla="*/ 140025 h 1440164"/>
              <a:gd name="connsiteX590" fmla="*/ 726957 w 1439146"/>
              <a:gd name="connsiteY590" fmla="*/ 118816 h 1440164"/>
              <a:gd name="connsiteX591" fmla="*/ 711796 w 1439146"/>
              <a:gd name="connsiteY591" fmla="*/ 101832 h 1440164"/>
              <a:gd name="connsiteX592" fmla="*/ 711302 w 1439146"/>
              <a:gd name="connsiteY592" fmla="*/ 135120 h 1440164"/>
              <a:gd name="connsiteX593" fmla="*/ 695298 w 1439146"/>
              <a:gd name="connsiteY593" fmla="*/ 140105 h 1440164"/>
              <a:gd name="connsiteX594" fmla="*/ 681641 w 1439146"/>
              <a:gd name="connsiteY594" fmla="*/ 134300 h 1440164"/>
              <a:gd name="connsiteX595" fmla="*/ 689110 w 1439146"/>
              <a:gd name="connsiteY595" fmla="*/ 91760 h 1440164"/>
              <a:gd name="connsiteX596" fmla="*/ 684843 w 1439146"/>
              <a:gd name="connsiteY596" fmla="*/ 54889 h 1440164"/>
              <a:gd name="connsiteX597" fmla="*/ 680574 w 1439146"/>
              <a:gd name="connsiteY597" fmla="*/ 50621 h 1440164"/>
              <a:gd name="connsiteX598" fmla="*/ 739372 w 1439146"/>
              <a:gd name="connsiteY598" fmla="*/ 52997 h 1440164"/>
              <a:gd name="connsiteX599" fmla="*/ 740477 w 1439146"/>
              <a:gd name="connsiteY599" fmla="*/ 91024 h 1440164"/>
              <a:gd name="connsiteX600" fmla="*/ 744949 w 1439146"/>
              <a:gd name="connsiteY600" fmla="*/ 117291 h 1440164"/>
              <a:gd name="connsiteX601" fmla="*/ 761865 w 1439146"/>
              <a:gd name="connsiteY601" fmla="*/ 135973 h 1440164"/>
              <a:gd name="connsiteX602" fmla="*/ 765928 w 1439146"/>
              <a:gd name="connsiteY602" fmla="*/ 140241 h 1440164"/>
              <a:gd name="connsiteX603" fmla="*/ 743748 w 1439146"/>
              <a:gd name="connsiteY603" fmla="*/ 140025 h 1440164"/>
              <a:gd name="connsiteX604" fmla="*/ 726666 w 1439146"/>
              <a:gd name="connsiteY604" fmla="*/ 88176 h 1440164"/>
              <a:gd name="connsiteX605" fmla="*/ 713863 w 1439146"/>
              <a:gd name="connsiteY605" fmla="*/ 54889 h 1440164"/>
              <a:gd name="connsiteX606" fmla="*/ 706181 w 1439146"/>
              <a:gd name="connsiteY606" fmla="*/ 74093 h 1440164"/>
              <a:gd name="connsiteX607" fmla="*/ 713863 w 1439146"/>
              <a:gd name="connsiteY607" fmla="*/ 93297 h 1440164"/>
              <a:gd name="connsiteX608" fmla="*/ 726666 w 1439146"/>
              <a:gd name="connsiteY608" fmla="*/ 88176 h 1440164"/>
              <a:gd name="connsiteX609" fmla="*/ 944578 w 1439146"/>
              <a:gd name="connsiteY609" fmla="*/ 1394451 h 1440164"/>
              <a:gd name="connsiteX610" fmla="*/ 969621 w 1439146"/>
              <a:gd name="connsiteY610" fmla="*/ 1383805 h 1440164"/>
              <a:gd name="connsiteX611" fmla="*/ 938441 w 1439146"/>
              <a:gd name="connsiteY611" fmla="*/ 1392504 h 1440164"/>
              <a:gd name="connsiteX612" fmla="*/ 913399 w 1439146"/>
              <a:gd name="connsiteY612" fmla="*/ 1403138 h 1440164"/>
              <a:gd name="connsiteX613" fmla="*/ 944578 w 1439146"/>
              <a:gd name="connsiteY613" fmla="*/ 1394451 h 1440164"/>
              <a:gd name="connsiteX614" fmla="*/ 467197 w 1439146"/>
              <a:gd name="connsiteY614" fmla="*/ 1382120 h 1440164"/>
              <a:gd name="connsiteX615" fmla="*/ 456529 w 1439146"/>
              <a:gd name="connsiteY615" fmla="*/ 1377975 h 1440164"/>
              <a:gd name="connsiteX616" fmla="*/ 458658 w 1439146"/>
              <a:gd name="connsiteY616" fmla="*/ 1382120 h 1440164"/>
              <a:gd name="connsiteX617" fmla="*/ 469327 w 1439146"/>
              <a:gd name="connsiteY617" fmla="*/ 1386253 h 1440164"/>
              <a:gd name="connsiteX618" fmla="*/ 467197 w 1439146"/>
              <a:gd name="connsiteY618" fmla="*/ 1382120 h 1440164"/>
              <a:gd name="connsiteX619" fmla="*/ 987845 w 1439146"/>
              <a:gd name="connsiteY619" fmla="*/ 1377850 h 1440164"/>
              <a:gd name="connsiteX620" fmla="*/ 989978 w 1439146"/>
              <a:gd name="connsiteY620" fmla="*/ 1373717 h 1440164"/>
              <a:gd name="connsiteX621" fmla="*/ 979309 w 1439146"/>
              <a:gd name="connsiteY621" fmla="*/ 1377850 h 1440164"/>
              <a:gd name="connsiteX622" fmla="*/ 977175 w 1439146"/>
              <a:gd name="connsiteY622" fmla="*/ 1381983 h 1440164"/>
              <a:gd name="connsiteX623" fmla="*/ 987845 w 1439146"/>
              <a:gd name="connsiteY623" fmla="*/ 1377850 h 1440164"/>
              <a:gd name="connsiteX624" fmla="*/ 441591 w 1439146"/>
              <a:gd name="connsiteY624" fmla="*/ 1371452 h 1440164"/>
              <a:gd name="connsiteX625" fmla="*/ 426653 w 1439146"/>
              <a:gd name="connsiteY625" fmla="*/ 1365349 h 1440164"/>
              <a:gd name="connsiteX626" fmla="*/ 433052 w 1439146"/>
              <a:gd name="connsiteY626" fmla="*/ 1371452 h 1440164"/>
              <a:gd name="connsiteX627" fmla="*/ 447990 w 1439146"/>
              <a:gd name="connsiteY627" fmla="*/ 1377543 h 1440164"/>
              <a:gd name="connsiteX628" fmla="*/ 441591 w 1439146"/>
              <a:gd name="connsiteY628" fmla="*/ 1371452 h 1440164"/>
              <a:gd name="connsiteX629" fmla="*/ 1034883 w 1439146"/>
              <a:gd name="connsiteY629" fmla="*/ 1356468 h 1440164"/>
              <a:gd name="connsiteX630" fmla="*/ 1068929 w 1439146"/>
              <a:gd name="connsiteY630" fmla="*/ 1337215 h 1440164"/>
              <a:gd name="connsiteX631" fmla="*/ 996736 w 1439146"/>
              <a:gd name="connsiteY631" fmla="*/ 1371941 h 1440164"/>
              <a:gd name="connsiteX632" fmla="*/ 1034883 w 1439146"/>
              <a:gd name="connsiteY632" fmla="*/ 1356468 h 1440164"/>
              <a:gd name="connsiteX633" fmla="*/ 420254 w 1439146"/>
              <a:gd name="connsiteY633" fmla="*/ 1363368 h 1440164"/>
              <a:gd name="connsiteX634" fmla="*/ 413628 w 1439146"/>
              <a:gd name="connsiteY634" fmla="*/ 1359155 h 1440164"/>
              <a:gd name="connsiteX635" fmla="*/ 409609 w 1439146"/>
              <a:gd name="connsiteY635" fmla="*/ 1360829 h 1440164"/>
              <a:gd name="connsiteX636" fmla="*/ 420254 w 1439146"/>
              <a:gd name="connsiteY636" fmla="*/ 1363368 h 1440164"/>
              <a:gd name="connsiteX637" fmla="*/ 402823 w 1439146"/>
              <a:gd name="connsiteY637" fmla="*/ 1355045 h 1440164"/>
              <a:gd name="connsiteX638" fmla="*/ 329408 w 1439146"/>
              <a:gd name="connsiteY638" fmla="*/ 1314204 h 1440164"/>
              <a:gd name="connsiteX639" fmla="*/ 400694 w 1439146"/>
              <a:gd name="connsiteY639" fmla="*/ 1356320 h 1440164"/>
              <a:gd name="connsiteX640" fmla="*/ 402823 w 1439146"/>
              <a:gd name="connsiteY640" fmla="*/ 1355045 h 1440164"/>
              <a:gd name="connsiteX641" fmla="*/ 870484 w 1439146"/>
              <a:gd name="connsiteY641" fmla="*/ 1339446 h 1440164"/>
              <a:gd name="connsiteX642" fmla="*/ 710700 w 1439146"/>
              <a:gd name="connsiteY642" fmla="*/ 1335177 h 1440164"/>
              <a:gd name="connsiteX643" fmla="*/ 548278 w 1439146"/>
              <a:gd name="connsiteY643" fmla="*/ 1339446 h 1440164"/>
              <a:gd name="connsiteX644" fmla="*/ 708063 w 1439146"/>
              <a:gd name="connsiteY644" fmla="*/ 1343705 h 1440164"/>
              <a:gd name="connsiteX645" fmla="*/ 870484 w 1439146"/>
              <a:gd name="connsiteY645" fmla="*/ 1339446 h 1440164"/>
              <a:gd name="connsiteX646" fmla="*/ 1090268 w 1439146"/>
              <a:gd name="connsiteY646" fmla="*/ 1324201 h 1440164"/>
              <a:gd name="connsiteX647" fmla="*/ 1081732 w 1439146"/>
              <a:gd name="connsiteY647" fmla="*/ 1326638 h 1440164"/>
              <a:gd name="connsiteX648" fmla="*/ 1073198 w 1439146"/>
              <a:gd name="connsiteY648" fmla="*/ 1333344 h 1440164"/>
              <a:gd name="connsiteX649" fmla="*/ 1081732 w 1439146"/>
              <a:gd name="connsiteY649" fmla="*/ 1330907 h 1440164"/>
              <a:gd name="connsiteX650" fmla="*/ 1090268 w 1439146"/>
              <a:gd name="connsiteY650" fmla="*/ 1324201 h 1440164"/>
              <a:gd name="connsiteX651" fmla="*/ 896547 w 1439146"/>
              <a:gd name="connsiteY651" fmla="*/ 1319886 h 1440164"/>
              <a:gd name="connsiteX652" fmla="*/ 893957 w 1439146"/>
              <a:gd name="connsiteY652" fmla="*/ 1304948 h 1440164"/>
              <a:gd name="connsiteX653" fmla="*/ 870446 w 1439146"/>
              <a:gd name="connsiteY653" fmla="*/ 1296762 h 1440164"/>
              <a:gd name="connsiteX654" fmla="*/ 833538 w 1439146"/>
              <a:gd name="connsiteY654" fmla="*/ 1309571 h 1440164"/>
              <a:gd name="connsiteX655" fmla="*/ 816856 w 1439146"/>
              <a:gd name="connsiteY655" fmla="*/ 1322368 h 1440164"/>
              <a:gd name="connsiteX656" fmla="*/ 795580 w 1439146"/>
              <a:gd name="connsiteY656" fmla="*/ 1306849 h 1440164"/>
              <a:gd name="connsiteX657" fmla="*/ 791744 w 1439146"/>
              <a:gd name="connsiteY657" fmla="*/ 1296762 h 1440164"/>
              <a:gd name="connsiteX658" fmla="*/ 659827 w 1439146"/>
              <a:gd name="connsiteY658" fmla="*/ 1296762 h 1440164"/>
              <a:gd name="connsiteX659" fmla="*/ 527909 w 1439146"/>
              <a:gd name="connsiteY659" fmla="*/ 1296762 h 1440164"/>
              <a:gd name="connsiteX660" fmla="*/ 526026 w 1439146"/>
              <a:gd name="connsiteY660" fmla="*/ 1309593 h 1440164"/>
              <a:gd name="connsiteX661" fmla="*/ 526253 w 1439146"/>
              <a:gd name="connsiteY661" fmla="*/ 1324531 h 1440164"/>
              <a:gd name="connsiteX662" fmla="*/ 713750 w 1439146"/>
              <a:gd name="connsiteY662" fmla="*/ 1326638 h 1440164"/>
              <a:gd name="connsiteX663" fmla="*/ 896547 w 1439146"/>
              <a:gd name="connsiteY663" fmla="*/ 1319886 h 1440164"/>
              <a:gd name="connsiteX664" fmla="*/ 1125804 w 1439146"/>
              <a:gd name="connsiteY664" fmla="*/ 1301373 h 1440164"/>
              <a:gd name="connsiteX665" fmla="*/ 1112673 w 1439146"/>
              <a:gd name="connsiteY665" fmla="*/ 1307271 h 1440164"/>
              <a:gd name="connsiteX666" fmla="*/ 1094535 w 1439146"/>
              <a:gd name="connsiteY666" fmla="*/ 1321047 h 1440164"/>
              <a:gd name="connsiteX667" fmla="*/ 1125804 w 1439146"/>
              <a:gd name="connsiteY667" fmla="*/ 1301373 h 1440164"/>
              <a:gd name="connsiteX668" fmla="*/ 820982 w 1439146"/>
              <a:gd name="connsiteY668" fmla="*/ 1297980 h 1440164"/>
              <a:gd name="connsiteX669" fmla="*/ 829942 w 1439146"/>
              <a:gd name="connsiteY669" fmla="*/ 1296762 h 1440164"/>
              <a:gd name="connsiteX670" fmla="*/ 829520 w 1439146"/>
              <a:gd name="connsiteY670" fmla="*/ 1262878 h 1440164"/>
              <a:gd name="connsiteX671" fmla="*/ 809390 w 1439146"/>
              <a:gd name="connsiteY671" fmla="*/ 1259382 h 1440164"/>
              <a:gd name="connsiteX672" fmla="*/ 801108 w 1439146"/>
              <a:gd name="connsiteY672" fmla="*/ 1298902 h 1440164"/>
              <a:gd name="connsiteX673" fmla="*/ 817780 w 1439146"/>
              <a:gd name="connsiteY673" fmla="*/ 1304105 h 1440164"/>
              <a:gd name="connsiteX674" fmla="*/ 820981 w 1439146"/>
              <a:gd name="connsiteY674" fmla="*/ 1297980 h 1440164"/>
              <a:gd name="connsiteX675" fmla="*/ 322098 w 1439146"/>
              <a:gd name="connsiteY675" fmla="*/ 1308022 h 1440164"/>
              <a:gd name="connsiteX676" fmla="*/ 293292 w 1439146"/>
              <a:gd name="connsiteY676" fmla="*/ 1285012 h 1440164"/>
              <a:gd name="connsiteX677" fmla="*/ 178604 w 1439146"/>
              <a:gd name="connsiteY677" fmla="*/ 1176033 h 1440164"/>
              <a:gd name="connsiteX678" fmla="*/ 141259 w 1439146"/>
              <a:gd name="connsiteY678" fmla="*/ 1134596 h 1440164"/>
              <a:gd name="connsiteX679" fmla="*/ 291311 w 1439146"/>
              <a:gd name="connsiteY679" fmla="*/ 1288302 h 1440164"/>
              <a:gd name="connsiteX680" fmla="*/ 322098 w 1439146"/>
              <a:gd name="connsiteY680" fmla="*/ 1308022 h 1440164"/>
              <a:gd name="connsiteX681" fmla="*/ 1177383 w 1439146"/>
              <a:gd name="connsiteY681" fmla="*/ 1261728 h 1440164"/>
              <a:gd name="connsiteX682" fmla="*/ 1350813 w 1439146"/>
              <a:gd name="connsiteY682" fmla="*/ 1044542 h 1440164"/>
              <a:gd name="connsiteX683" fmla="*/ 1344332 w 1439146"/>
              <a:gd name="connsiteY683" fmla="*/ 1048210 h 1440164"/>
              <a:gd name="connsiteX684" fmla="*/ 1220492 w 1439146"/>
              <a:gd name="connsiteY684" fmla="*/ 1213851 h 1440164"/>
              <a:gd name="connsiteX685" fmla="*/ 1150014 w 1439146"/>
              <a:gd name="connsiteY685" fmla="*/ 1281334 h 1440164"/>
              <a:gd name="connsiteX686" fmla="*/ 1136841 w 1439146"/>
              <a:gd name="connsiteY686" fmla="*/ 1294223 h 1440164"/>
              <a:gd name="connsiteX687" fmla="*/ 1177383 w 1439146"/>
              <a:gd name="connsiteY687" fmla="*/ 1261728 h 1440164"/>
              <a:gd name="connsiteX688" fmla="*/ 586927 w 1439146"/>
              <a:gd name="connsiteY688" fmla="*/ 1280139 h 1440164"/>
              <a:gd name="connsiteX689" fmla="*/ 609119 w 1439146"/>
              <a:gd name="connsiteY689" fmla="*/ 1258244 h 1440164"/>
              <a:gd name="connsiteX690" fmla="*/ 590179 w 1439146"/>
              <a:gd name="connsiteY690" fmla="*/ 1254521 h 1440164"/>
              <a:gd name="connsiteX691" fmla="*/ 549269 w 1439146"/>
              <a:gd name="connsiteY691" fmla="*/ 1265827 h 1440164"/>
              <a:gd name="connsiteX692" fmla="*/ 563114 w 1439146"/>
              <a:gd name="connsiteY692" fmla="*/ 1288234 h 1440164"/>
              <a:gd name="connsiteX693" fmla="*/ 586927 w 1439146"/>
              <a:gd name="connsiteY693" fmla="*/ 1280139 h 1440164"/>
              <a:gd name="connsiteX694" fmla="*/ 662551 w 1439146"/>
              <a:gd name="connsiteY694" fmla="*/ 1285125 h 1440164"/>
              <a:gd name="connsiteX695" fmla="*/ 628410 w 1439146"/>
              <a:gd name="connsiteY695" fmla="*/ 1285103 h 1440164"/>
              <a:gd name="connsiteX696" fmla="*/ 644301 w 1439146"/>
              <a:gd name="connsiteY696" fmla="*/ 1286776 h 1440164"/>
              <a:gd name="connsiteX697" fmla="*/ 662551 w 1439146"/>
              <a:gd name="connsiteY697" fmla="*/ 1285137 h 1440164"/>
              <a:gd name="connsiteX698" fmla="*/ 759926 w 1439146"/>
              <a:gd name="connsiteY698" fmla="*/ 1281937 h 1440164"/>
              <a:gd name="connsiteX699" fmla="*/ 792564 w 1439146"/>
              <a:gd name="connsiteY699" fmla="*/ 1260601 h 1440164"/>
              <a:gd name="connsiteX700" fmla="*/ 816129 w 1439146"/>
              <a:gd name="connsiteY700" fmla="*/ 1245549 h 1440164"/>
              <a:gd name="connsiteX701" fmla="*/ 820429 w 1439146"/>
              <a:gd name="connsiteY701" fmla="*/ 1240482 h 1440164"/>
              <a:gd name="connsiteX702" fmla="*/ 797862 w 1439146"/>
              <a:gd name="connsiteY702" fmla="*/ 1243101 h 1440164"/>
              <a:gd name="connsiteX703" fmla="*/ 782654 w 1439146"/>
              <a:gd name="connsiteY703" fmla="*/ 1254088 h 1440164"/>
              <a:gd name="connsiteX704" fmla="*/ 797562 w 1439146"/>
              <a:gd name="connsiteY704" fmla="*/ 1232148 h 1440164"/>
              <a:gd name="connsiteX705" fmla="*/ 802032 w 1439146"/>
              <a:gd name="connsiteY705" fmla="*/ 1212086 h 1440164"/>
              <a:gd name="connsiteX706" fmla="*/ 791781 w 1439146"/>
              <a:gd name="connsiteY706" fmla="*/ 1149533 h 1440164"/>
              <a:gd name="connsiteX707" fmla="*/ 769415 w 1439146"/>
              <a:gd name="connsiteY707" fmla="*/ 1040708 h 1440164"/>
              <a:gd name="connsiteX708" fmla="*/ 765924 w 1439146"/>
              <a:gd name="connsiteY708" fmla="*/ 1046043 h 1440164"/>
              <a:gd name="connsiteX709" fmla="*/ 732774 w 1439146"/>
              <a:gd name="connsiteY709" fmla="*/ 1108461 h 1440164"/>
              <a:gd name="connsiteX710" fmla="*/ 697645 w 1439146"/>
              <a:gd name="connsiteY710" fmla="*/ 1117195 h 1440164"/>
              <a:gd name="connsiteX711" fmla="*/ 640333 w 1439146"/>
              <a:gd name="connsiteY711" fmla="*/ 1167033 h 1440164"/>
              <a:gd name="connsiteX712" fmla="*/ 635403 w 1439146"/>
              <a:gd name="connsiteY712" fmla="*/ 1249819 h 1440164"/>
              <a:gd name="connsiteX713" fmla="*/ 655207 w 1439146"/>
              <a:gd name="connsiteY713" fmla="*/ 1260954 h 1440164"/>
              <a:gd name="connsiteX714" fmla="*/ 759926 w 1439146"/>
              <a:gd name="connsiteY714" fmla="*/ 1281937 h 1440164"/>
              <a:gd name="connsiteX715" fmla="*/ 880112 w 1439146"/>
              <a:gd name="connsiteY715" fmla="*/ 1278624 h 1440164"/>
              <a:gd name="connsiteX716" fmla="*/ 862686 w 1439146"/>
              <a:gd name="connsiteY716" fmla="*/ 1271964 h 1440164"/>
              <a:gd name="connsiteX717" fmla="*/ 847013 w 1439146"/>
              <a:gd name="connsiteY717" fmla="*/ 1277304 h 1440164"/>
              <a:gd name="connsiteX718" fmla="*/ 864439 w 1439146"/>
              <a:gd name="connsiteY718" fmla="*/ 1283964 h 1440164"/>
              <a:gd name="connsiteX719" fmla="*/ 880112 w 1439146"/>
              <a:gd name="connsiteY719" fmla="*/ 1278624 h 1440164"/>
              <a:gd name="connsiteX720" fmla="*/ 654272 w 1439146"/>
              <a:gd name="connsiteY720" fmla="*/ 1273068 h 1440164"/>
              <a:gd name="connsiteX721" fmla="*/ 645023 w 1439146"/>
              <a:gd name="connsiteY721" fmla="*/ 1264836 h 1440164"/>
              <a:gd name="connsiteX722" fmla="*/ 613712 w 1439146"/>
              <a:gd name="connsiteY722" fmla="*/ 1268343 h 1440164"/>
              <a:gd name="connsiteX723" fmla="*/ 593089 w 1439146"/>
              <a:gd name="connsiteY723" fmla="*/ 1278841 h 1440164"/>
              <a:gd name="connsiteX724" fmla="*/ 622962 w 1439146"/>
              <a:gd name="connsiteY724" fmla="*/ 1276575 h 1440164"/>
              <a:gd name="connsiteX725" fmla="*/ 654272 w 1439146"/>
              <a:gd name="connsiteY725" fmla="*/ 1273068 h 1440164"/>
              <a:gd name="connsiteX726" fmla="*/ 872618 w 1439146"/>
              <a:gd name="connsiteY726" fmla="*/ 1219943 h 1440164"/>
              <a:gd name="connsiteX727" fmla="*/ 872618 w 1439146"/>
              <a:gd name="connsiteY727" fmla="*/ 1177273 h 1440164"/>
              <a:gd name="connsiteX728" fmla="*/ 838478 w 1439146"/>
              <a:gd name="connsiteY728" fmla="*/ 1177273 h 1440164"/>
              <a:gd name="connsiteX729" fmla="*/ 804360 w 1439146"/>
              <a:gd name="connsiteY729" fmla="*/ 1184740 h 1440164"/>
              <a:gd name="connsiteX730" fmla="*/ 817492 w 1439146"/>
              <a:gd name="connsiteY730" fmla="*/ 1224212 h 1440164"/>
              <a:gd name="connsiteX731" fmla="*/ 829942 w 1439146"/>
              <a:gd name="connsiteY731" fmla="*/ 1243420 h 1440164"/>
              <a:gd name="connsiteX732" fmla="*/ 855396 w 1439146"/>
              <a:gd name="connsiteY732" fmla="*/ 1262627 h 1440164"/>
              <a:gd name="connsiteX733" fmla="*/ 872618 w 1439146"/>
              <a:gd name="connsiteY733" fmla="*/ 1262627 h 1440164"/>
              <a:gd name="connsiteX734" fmla="*/ 620828 w 1439146"/>
              <a:gd name="connsiteY734" fmla="*/ 1221696 h 1440164"/>
              <a:gd name="connsiteX735" fmla="*/ 611226 w 1439146"/>
              <a:gd name="connsiteY735" fmla="*/ 1190048 h 1440164"/>
              <a:gd name="connsiteX736" fmla="*/ 602373 w 1439146"/>
              <a:gd name="connsiteY736" fmla="*/ 1139219 h 1440164"/>
              <a:gd name="connsiteX737" fmla="*/ 603121 w 1439146"/>
              <a:gd name="connsiteY737" fmla="*/ 1096187 h 1440164"/>
              <a:gd name="connsiteX738" fmla="*/ 461539 w 1439146"/>
              <a:gd name="connsiteY738" fmla="*/ 1096357 h 1440164"/>
              <a:gd name="connsiteX739" fmla="*/ 319958 w 1439146"/>
              <a:gd name="connsiteY739" fmla="*/ 1096527 h 1440164"/>
              <a:gd name="connsiteX740" fmla="*/ 341295 w 1439146"/>
              <a:gd name="connsiteY740" fmla="*/ 1116270 h 1440164"/>
              <a:gd name="connsiteX741" fmla="*/ 466446 w 1439146"/>
              <a:gd name="connsiteY741" fmla="*/ 1204401 h 1440164"/>
              <a:gd name="connsiteX742" fmla="*/ 589887 w 1439146"/>
              <a:gd name="connsiteY742" fmla="*/ 1245344 h 1440164"/>
              <a:gd name="connsiteX743" fmla="*/ 620828 w 1439146"/>
              <a:gd name="connsiteY743" fmla="*/ 1245549 h 1440164"/>
              <a:gd name="connsiteX744" fmla="*/ 939701 w 1439146"/>
              <a:gd name="connsiteY744" fmla="*/ 1219111 h 1440164"/>
              <a:gd name="connsiteX745" fmla="*/ 1083968 w 1439146"/>
              <a:gd name="connsiteY745" fmla="*/ 1124555 h 1440164"/>
              <a:gd name="connsiteX746" fmla="*/ 1113740 w 1439146"/>
              <a:gd name="connsiteY746" fmla="*/ 1096556 h 1440164"/>
              <a:gd name="connsiteX747" fmla="*/ 995313 w 1439146"/>
              <a:gd name="connsiteY747" fmla="*/ 1096372 h 1440164"/>
              <a:gd name="connsiteX748" fmla="*/ 876887 w 1439146"/>
              <a:gd name="connsiteY748" fmla="*/ 1096188 h 1440164"/>
              <a:gd name="connsiteX749" fmla="*/ 876900 w 1439146"/>
              <a:gd name="connsiteY749" fmla="*/ 1114326 h 1440164"/>
              <a:gd name="connsiteX750" fmla="*/ 879697 w 1439146"/>
              <a:gd name="connsiteY750" fmla="*/ 1186953 h 1440164"/>
              <a:gd name="connsiteX751" fmla="*/ 939698 w 1439146"/>
              <a:gd name="connsiteY751" fmla="*/ 1219111 h 1440164"/>
              <a:gd name="connsiteX752" fmla="*/ 631036 w 1439146"/>
              <a:gd name="connsiteY752" fmla="*/ 1166017 h 1440164"/>
              <a:gd name="connsiteX753" fmla="*/ 703515 w 1439146"/>
              <a:gd name="connsiteY753" fmla="*/ 1106824 h 1440164"/>
              <a:gd name="connsiteX754" fmla="*/ 777354 w 1439146"/>
              <a:gd name="connsiteY754" fmla="*/ 974560 h 1440164"/>
              <a:gd name="connsiteX755" fmla="*/ 771346 w 1439146"/>
              <a:gd name="connsiteY755" fmla="*/ 869979 h 1440164"/>
              <a:gd name="connsiteX756" fmla="*/ 738394 w 1439146"/>
              <a:gd name="connsiteY756" fmla="*/ 752644 h 1440164"/>
              <a:gd name="connsiteX757" fmla="*/ 749349 w 1439146"/>
              <a:gd name="connsiteY757" fmla="*/ 692897 h 1440164"/>
              <a:gd name="connsiteX758" fmla="*/ 773806 w 1439146"/>
              <a:gd name="connsiteY758" fmla="*/ 657238 h 1440164"/>
              <a:gd name="connsiteX759" fmla="*/ 774767 w 1439146"/>
              <a:gd name="connsiteY759" fmla="*/ 608680 h 1440164"/>
              <a:gd name="connsiteX760" fmla="*/ 748767 w 1439146"/>
              <a:gd name="connsiteY760" fmla="*/ 652231 h 1440164"/>
              <a:gd name="connsiteX761" fmla="*/ 680535 w 1439146"/>
              <a:gd name="connsiteY761" fmla="*/ 830115 h 1440164"/>
              <a:gd name="connsiteX762" fmla="*/ 637899 w 1439146"/>
              <a:gd name="connsiteY762" fmla="*/ 936688 h 1440164"/>
              <a:gd name="connsiteX763" fmla="*/ 633134 w 1439146"/>
              <a:gd name="connsiteY763" fmla="*/ 955356 h 1440164"/>
              <a:gd name="connsiteX764" fmla="*/ 630127 w 1439146"/>
              <a:gd name="connsiteY764" fmla="*/ 928684 h 1440164"/>
              <a:gd name="connsiteX765" fmla="*/ 676315 w 1439146"/>
              <a:gd name="connsiteY765" fmla="*/ 818829 h 1440164"/>
              <a:gd name="connsiteX766" fmla="*/ 714431 w 1439146"/>
              <a:gd name="connsiteY766" fmla="*/ 739879 h 1440164"/>
              <a:gd name="connsiteX767" fmla="*/ 748751 w 1439146"/>
              <a:gd name="connsiteY767" fmla="*/ 586528 h 1440164"/>
              <a:gd name="connsiteX768" fmla="*/ 744589 w 1439146"/>
              <a:gd name="connsiteY768" fmla="*/ 571221 h 1440164"/>
              <a:gd name="connsiteX769" fmla="*/ 791932 w 1439146"/>
              <a:gd name="connsiteY769" fmla="*/ 430439 h 1440164"/>
              <a:gd name="connsiteX770" fmla="*/ 787758 w 1439146"/>
              <a:gd name="connsiteY770" fmla="*/ 455147 h 1440164"/>
              <a:gd name="connsiteX771" fmla="*/ 755894 w 1439146"/>
              <a:gd name="connsiteY771" fmla="*/ 558468 h 1440164"/>
              <a:gd name="connsiteX772" fmla="*/ 774684 w 1439146"/>
              <a:gd name="connsiteY772" fmla="*/ 596413 h 1440164"/>
              <a:gd name="connsiteX773" fmla="*/ 795801 w 1439146"/>
              <a:gd name="connsiteY773" fmla="*/ 615152 h 1440164"/>
              <a:gd name="connsiteX774" fmla="*/ 795881 w 1439146"/>
              <a:gd name="connsiteY774" fmla="*/ 583609 h 1440164"/>
              <a:gd name="connsiteX775" fmla="*/ 812735 w 1439146"/>
              <a:gd name="connsiteY775" fmla="*/ 447082 h 1440164"/>
              <a:gd name="connsiteX776" fmla="*/ 847901 w 1439146"/>
              <a:gd name="connsiteY776" fmla="*/ 413475 h 1440164"/>
              <a:gd name="connsiteX777" fmla="*/ 861945 w 1439146"/>
              <a:gd name="connsiteY777" fmla="*/ 410321 h 1440164"/>
              <a:gd name="connsiteX778" fmla="*/ 849932 w 1439146"/>
              <a:gd name="connsiteY778" fmla="*/ 405443 h 1440164"/>
              <a:gd name="connsiteX779" fmla="*/ 801742 w 1439146"/>
              <a:gd name="connsiteY779" fmla="*/ 408682 h 1440164"/>
              <a:gd name="connsiteX780" fmla="*/ 648290 w 1439146"/>
              <a:gd name="connsiteY780" fmla="*/ 644284 h 1440164"/>
              <a:gd name="connsiteX781" fmla="*/ 593452 w 1439146"/>
              <a:gd name="connsiteY781" fmla="*/ 740306 h 1440164"/>
              <a:gd name="connsiteX782" fmla="*/ 579763 w 1439146"/>
              <a:gd name="connsiteY782" fmla="*/ 768410 h 1440164"/>
              <a:gd name="connsiteX783" fmla="*/ 579901 w 1439146"/>
              <a:gd name="connsiteY783" fmla="*/ 795868 h 1440164"/>
              <a:gd name="connsiteX784" fmla="*/ 585091 w 1439146"/>
              <a:gd name="connsiteY784" fmla="*/ 882524 h 1440164"/>
              <a:gd name="connsiteX785" fmla="*/ 599956 w 1439146"/>
              <a:gd name="connsiteY785" fmla="*/ 1021033 h 1440164"/>
              <a:gd name="connsiteX786" fmla="*/ 611316 w 1439146"/>
              <a:gd name="connsiteY786" fmla="*/ 1127723 h 1440164"/>
              <a:gd name="connsiteX787" fmla="*/ 620674 w 1439146"/>
              <a:gd name="connsiteY787" fmla="*/ 1185807 h 1440164"/>
              <a:gd name="connsiteX788" fmla="*/ 631033 w 1439146"/>
              <a:gd name="connsiteY788" fmla="*/ 1166017 h 1440164"/>
              <a:gd name="connsiteX789" fmla="*/ 868351 w 1439146"/>
              <a:gd name="connsiteY789" fmla="*/ 1055400 h 1440164"/>
              <a:gd name="connsiteX790" fmla="*/ 883346 w 1439146"/>
              <a:gd name="connsiteY790" fmla="*/ 899828 h 1440164"/>
              <a:gd name="connsiteX791" fmla="*/ 882659 w 1439146"/>
              <a:gd name="connsiteY791" fmla="*/ 882828 h 1440164"/>
              <a:gd name="connsiteX792" fmla="*/ 882905 w 1439146"/>
              <a:gd name="connsiteY792" fmla="*/ 857941 h 1440164"/>
              <a:gd name="connsiteX793" fmla="*/ 874303 w 1439146"/>
              <a:gd name="connsiteY793" fmla="*/ 840131 h 1440164"/>
              <a:gd name="connsiteX794" fmla="*/ 861774 w 1439146"/>
              <a:gd name="connsiteY794" fmla="*/ 859015 h 1440164"/>
              <a:gd name="connsiteX795" fmla="*/ 863950 w 1439146"/>
              <a:gd name="connsiteY795" fmla="*/ 893072 h 1440164"/>
              <a:gd name="connsiteX796" fmla="*/ 857440 w 1439146"/>
              <a:gd name="connsiteY796" fmla="*/ 910937 h 1440164"/>
              <a:gd name="connsiteX797" fmla="*/ 836191 w 1439146"/>
              <a:gd name="connsiteY797" fmla="*/ 951671 h 1440164"/>
              <a:gd name="connsiteX798" fmla="*/ 802618 w 1439146"/>
              <a:gd name="connsiteY798" fmla="*/ 1165140 h 1440164"/>
              <a:gd name="connsiteX799" fmla="*/ 836596 w 1439146"/>
              <a:gd name="connsiteY799" fmla="*/ 1168737 h 1440164"/>
              <a:gd name="connsiteX800" fmla="*/ 868351 w 1439146"/>
              <a:gd name="connsiteY800" fmla="*/ 1168737 h 1440164"/>
              <a:gd name="connsiteX801" fmla="*/ 131798 w 1439146"/>
              <a:gd name="connsiteY801" fmla="*/ 1115391 h 1440164"/>
              <a:gd name="connsiteX802" fmla="*/ 122906 w 1439146"/>
              <a:gd name="connsiteY802" fmla="*/ 1104722 h 1440164"/>
              <a:gd name="connsiteX803" fmla="*/ 131240 w 1439146"/>
              <a:gd name="connsiteY803" fmla="*/ 1120726 h 1440164"/>
              <a:gd name="connsiteX804" fmla="*/ 131798 w 1439146"/>
              <a:gd name="connsiteY804" fmla="*/ 1115391 h 1440164"/>
              <a:gd name="connsiteX805" fmla="*/ 821680 w 1439146"/>
              <a:gd name="connsiteY805" fmla="*/ 865736 h 1440164"/>
              <a:gd name="connsiteX806" fmla="*/ 823844 w 1439146"/>
              <a:gd name="connsiteY806" fmla="*/ 534996 h 1440164"/>
              <a:gd name="connsiteX807" fmla="*/ 808279 w 1439146"/>
              <a:gd name="connsiteY807" fmla="*/ 537130 h 1440164"/>
              <a:gd name="connsiteX808" fmla="*/ 796094 w 1439146"/>
              <a:gd name="connsiteY808" fmla="*/ 672728 h 1440164"/>
              <a:gd name="connsiteX809" fmla="*/ 774675 w 1439146"/>
              <a:gd name="connsiteY809" fmla="*/ 770058 h 1440164"/>
              <a:gd name="connsiteX810" fmla="*/ 776506 w 1439146"/>
              <a:gd name="connsiteY810" fmla="*/ 860484 h 1440164"/>
              <a:gd name="connsiteX811" fmla="*/ 798545 w 1439146"/>
              <a:gd name="connsiteY811" fmla="*/ 913829 h 1440164"/>
              <a:gd name="connsiteX812" fmla="*/ 789356 w 1439146"/>
              <a:gd name="connsiteY812" fmla="*/ 963415 h 1440164"/>
              <a:gd name="connsiteX813" fmla="*/ 789772 w 1439146"/>
              <a:gd name="connsiteY813" fmla="*/ 1077958 h 1440164"/>
              <a:gd name="connsiteX814" fmla="*/ 797935 w 1439146"/>
              <a:gd name="connsiteY814" fmla="*/ 1117341 h 1440164"/>
              <a:gd name="connsiteX815" fmla="*/ 807285 w 1439146"/>
              <a:gd name="connsiteY815" fmla="*/ 1054486 h 1440164"/>
              <a:gd name="connsiteX816" fmla="*/ 821680 w 1439146"/>
              <a:gd name="connsiteY816" fmla="*/ 865736 h 1440164"/>
              <a:gd name="connsiteX817" fmla="*/ 112647 w 1439146"/>
              <a:gd name="connsiteY817" fmla="*/ 1084451 h 1440164"/>
              <a:gd name="connsiteX818" fmla="*/ 98973 w 1439146"/>
              <a:gd name="connsiteY818" fmla="*/ 1064180 h 1440164"/>
              <a:gd name="connsiteX819" fmla="*/ 111998 w 1439146"/>
              <a:gd name="connsiteY819" fmla="*/ 1090853 h 1440164"/>
              <a:gd name="connsiteX820" fmla="*/ 112647 w 1439146"/>
              <a:gd name="connsiteY820" fmla="*/ 1084451 h 1440164"/>
              <a:gd name="connsiteX821" fmla="*/ 433052 w 1439146"/>
              <a:gd name="connsiteY821" fmla="*/ 1081250 h 1440164"/>
              <a:gd name="connsiteX822" fmla="*/ 368518 w 1439146"/>
              <a:gd name="connsiteY822" fmla="*/ 1074849 h 1440164"/>
              <a:gd name="connsiteX823" fmla="*/ 309289 w 1439146"/>
              <a:gd name="connsiteY823" fmla="*/ 1081250 h 1440164"/>
              <a:gd name="connsiteX824" fmla="*/ 373823 w 1439146"/>
              <a:gd name="connsiteY824" fmla="*/ 1087651 h 1440164"/>
              <a:gd name="connsiteX825" fmla="*/ 433052 w 1439146"/>
              <a:gd name="connsiteY825" fmla="*/ 1081250 h 1440164"/>
              <a:gd name="connsiteX826" fmla="*/ 603758 w 1439146"/>
              <a:gd name="connsiteY826" fmla="*/ 1081250 h 1440164"/>
              <a:gd name="connsiteX827" fmla="*/ 520539 w 1439146"/>
              <a:gd name="connsiteY827" fmla="*/ 1074849 h 1440164"/>
              <a:gd name="connsiteX828" fmla="*/ 437321 w 1439146"/>
              <a:gd name="connsiteY828" fmla="*/ 1081250 h 1440164"/>
              <a:gd name="connsiteX829" fmla="*/ 520539 w 1439146"/>
              <a:gd name="connsiteY829" fmla="*/ 1087651 h 1440164"/>
              <a:gd name="connsiteX830" fmla="*/ 603758 w 1439146"/>
              <a:gd name="connsiteY830" fmla="*/ 1081250 h 1440164"/>
              <a:gd name="connsiteX831" fmla="*/ 1128677 w 1439146"/>
              <a:gd name="connsiteY831" fmla="*/ 1081250 h 1440164"/>
              <a:gd name="connsiteX832" fmla="*/ 1005438 w 1439146"/>
              <a:gd name="connsiteY832" fmla="*/ 1074849 h 1440164"/>
              <a:gd name="connsiteX833" fmla="*/ 876887 w 1439146"/>
              <a:gd name="connsiteY833" fmla="*/ 1081250 h 1440164"/>
              <a:gd name="connsiteX834" fmla="*/ 1000125 w 1439146"/>
              <a:gd name="connsiteY834" fmla="*/ 1087651 h 1440164"/>
              <a:gd name="connsiteX835" fmla="*/ 1128677 w 1439146"/>
              <a:gd name="connsiteY835" fmla="*/ 1081250 h 1440164"/>
              <a:gd name="connsiteX836" fmla="*/ 309289 w 1439146"/>
              <a:gd name="connsiteY836" fmla="*/ 1057779 h 1440164"/>
              <a:gd name="connsiteX837" fmla="*/ 296344 w 1439146"/>
              <a:gd name="connsiteY837" fmla="*/ 1049243 h 1440164"/>
              <a:gd name="connsiteX838" fmla="*/ 287953 w 1439146"/>
              <a:gd name="connsiteY838" fmla="*/ 1057779 h 1440164"/>
              <a:gd name="connsiteX839" fmla="*/ 300910 w 1439146"/>
              <a:gd name="connsiteY839" fmla="*/ 1066314 h 1440164"/>
              <a:gd name="connsiteX840" fmla="*/ 309289 w 1439146"/>
              <a:gd name="connsiteY840" fmla="*/ 1057779 h 1440164"/>
              <a:gd name="connsiteX841" fmla="*/ 316713 w 1439146"/>
              <a:gd name="connsiteY841" fmla="*/ 999254 h 1440164"/>
              <a:gd name="connsiteX842" fmla="*/ 315153 w 1439146"/>
              <a:gd name="connsiteY842" fmla="*/ 1021504 h 1440164"/>
              <a:gd name="connsiteX843" fmla="*/ 316701 w 1439146"/>
              <a:gd name="connsiteY843" fmla="*/ 1046198 h 1440164"/>
              <a:gd name="connsiteX844" fmla="*/ 316713 w 1439146"/>
              <a:gd name="connsiteY844" fmla="*/ 999254 h 1440164"/>
              <a:gd name="connsiteX845" fmla="*/ 373311 w 1439146"/>
              <a:gd name="connsiteY845" fmla="*/ 1034584 h 1440164"/>
              <a:gd name="connsiteX846" fmla="*/ 369281 w 1439146"/>
              <a:gd name="connsiteY846" fmla="*/ 992274 h 1440164"/>
              <a:gd name="connsiteX847" fmla="*/ 336820 w 1439146"/>
              <a:gd name="connsiteY847" fmla="*/ 982840 h 1440164"/>
              <a:gd name="connsiteX848" fmla="*/ 326357 w 1439146"/>
              <a:gd name="connsiteY848" fmla="*/ 1028004 h 1440164"/>
              <a:gd name="connsiteX849" fmla="*/ 326357 w 1439146"/>
              <a:gd name="connsiteY849" fmla="*/ 1066314 h 1440164"/>
              <a:gd name="connsiteX850" fmla="*/ 349834 w 1439146"/>
              <a:gd name="connsiteY850" fmla="*/ 1066314 h 1440164"/>
              <a:gd name="connsiteX851" fmla="*/ 373311 w 1439146"/>
              <a:gd name="connsiteY851" fmla="*/ 1066314 h 1440164"/>
              <a:gd name="connsiteX852" fmla="*/ 380735 w 1439146"/>
              <a:gd name="connsiteY852" fmla="*/ 999254 h 1440164"/>
              <a:gd name="connsiteX853" fmla="*/ 379175 w 1439146"/>
              <a:gd name="connsiteY853" fmla="*/ 1021504 h 1440164"/>
              <a:gd name="connsiteX854" fmla="*/ 380712 w 1439146"/>
              <a:gd name="connsiteY854" fmla="*/ 1046198 h 1440164"/>
              <a:gd name="connsiteX855" fmla="*/ 380723 w 1439146"/>
              <a:gd name="connsiteY855" fmla="*/ 999254 h 1440164"/>
              <a:gd name="connsiteX856" fmla="*/ 420254 w 1439146"/>
              <a:gd name="connsiteY856" fmla="*/ 1057779 h 1440164"/>
              <a:gd name="connsiteX857" fmla="*/ 405316 w 1439146"/>
              <a:gd name="connsiteY857" fmla="*/ 1049243 h 1440164"/>
              <a:gd name="connsiteX858" fmla="*/ 390378 w 1439146"/>
              <a:gd name="connsiteY858" fmla="*/ 1057779 h 1440164"/>
              <a:gd name="connsiteX859" fmla="*/ 405316 w 1439146"/>
              <a:gd name="connsiteY859" fmla="*/ 1066314 h 1440164"/>
              <a:gd name="connsiteX860" fmla="*/ 420254 w 1439146"/>
              <a:gd name="connsiteY860" fmla="*/ 1057779 h 1440164"/>
              <a:gd name="connsiteX861" fmla="*/ 431947 w 1439146"/>
              <a:gd name="connsiteY861" fmla="*/ 999254 h 1440164"/>
              <a:gd name="connsiteX862" fmla="*/ 430376 w 1439146"/>
              <a:gd name="connsiteY862" fmla="*/ 1021504 h 1440164"/>
              <a:gd name="connsiteX863" fmla="*/ 431925 w 1439146"/>
              <a:gd name="connsiteY863" fmla="*/ 1046198 h 1440164"/>
              <a:gd name="connsiteX864" fmla="*/ 431936 w 1439146"/>
              <a:gd name="connsiteY864" fmla="*/ 999254 h 1440164"/>
              <a:gd name="connsiteX865" fmla="*/ 450119 w 1439146"/>
              <a:gd name="connsiteY865" fmla="*/ 1057779 h 1440164"/>
              <a:gd name="connsiteX866" fmla="*/ 443720 w 1439146"/>
              <a:gd name="connsiteY866" fmla="*/ 1049243 h 1440164"/>
              <a:gd name="connsiteX867" fmla="*/ 437321 w 1439146"/>
              <a:gd name="connsiteY867" fmla="*/ 1057779 h 1440164"/>
              <a:gd name="connsiteX868" fmla="*/ 443720 w 1439146"/>
              <a:gd name="connsiteY868" fmla="*/ 1066314 h 1440164"/>
              <a:gd name="connsiteX869" fmla="*/ 450119 w 1439146"/>
              <a:gd name="connsiteY869" fmla="*/ 1057779 h 1440164"/>
              <a:gd name="connsiteX870" fmla="*/ 475725 w 1439146"/>
              <a:gd name="connsiteY870" fmla="*/ 1057779 h 1440164"/>
              <a:gd name="connsiteX871" fmla="*/ 465057 w 1439146"/>
              <a:gd name="connsiteY871" fmla="*/ 1049243 h 1440164"/>
              <a:gd name="connsiteX872" fmla="*/ 454389 w 1439146"/>
              <a:gd name="connsiteY872" fmla="*/ 1057779 h 1440164"/>
              <a:gd name="connsiteX873" fmla="*/ 465057 w 1439146"/>
              <a:gd name="connsiteY873" fmla="*/ 1066314 h 1440164"/>
              <a:gd name="connsiteX874" fmla="*/ 475725 w 1439146"/>
              <a:gd name="connsiteY874" fmla="*/ 1057779 h 1440164"/>
              <a:gd name="connsiteX875" fmla="*/ 492804 w 1439146"/>
              <a:gd name="connsiteY875" fmla="*/ 1057779 h 1440164"/>
              <a:gd name="connsiteX876" fmla="*/ 486394 w 1439146"/>
              <a:gd name="connsiteY876" fmla="*/ 1049243 h 1440164"/>
              <a:gd name="connsiteX877" fmla="*/ 479995 w 1439146"/>
              <a:gd name="connsiteY877" fmla="*/ 1057779 h 1440164"/>
              <a:gd name="connsiteX878" fmla="*/ 486394 w 1439146"/>
              <a:gd name="connsiteY878" fmla="*/ 1066314 h 1440164"/>
              <a:gd name="connsiteX879" fmla="*/ 492804 w 1439146"/>
              <a:gd name="connsiteY879" fmla="*/ 1057779 h 1440164"/>
              <a:gd name="connsiteX880" fmla="*/ 518405 w 1439146"/>
              <a:gd name="connsiteY880" fmla="*/ 1057779 h 1440164"/>
              <a:gd name="connsiteX881" fmla="*/ 509871 w 1439146"/>
              <a:gd name="connsiteY881" fmla="*/ 1049243 h 1440164"/>
              <a:gd name="connsiteX882" fmla="*/ 501332 w 1439146"/>
              <a:gd name="connsiteY882" fmla="*/ 1057779 h 1440164"/>
              <a:gd name="connsiteX883" fmla="*/ 509871 w 1439146"/>
              <a:gd name="connsiteY883" fmla="*/ 1066314 h 1440164"/>
              <a:gd name="connsiteX884" fmla="*/ 518405 w 1439146"/>
              <a:gd name="connsiteY884" fmla="*/ 1057779 h 1440164"/>
              <a:gd name="connsiteX885" fmla="*/ 539744 w 1439146"/>
              <a:gd name="connsiteY885" fmla="*/ 1057779 h 1440164"/>
              <a:gd name="connsiteX886" fmla="*/ 533342 w 1439146"/>
              <a:gd name="connsiteY886" fmla="*/ 1049243 h 1440164"/>
              <a:gd name="connsiteX887" fmla="*/ 526940 w 1439146"/>
              <a:gd name="connsiteY887" fmla="*/ 1057779 h 1440164"/>
              <a:gd name="connsiteX888" fmla="*/ 533342 w 1439146"/>
              <a:gd name="connsiteY888" fmla="*/ 1066314 h 1440164"/>
              <a:gd name="connsiteX889" fmla="*/ 539744 w 1439146"/>
              <a:gd name="connsiteY889" fmla="*/ 1057779 h 1440164"/>
              <a:gd name="connsiteX890" fmla="*/ 561082 w 1439146"/>
              <a:gd name="connsiteY890" fmla="*/ 1057779 h 1440164"/>
              <a:gd name="connsiteX891" fmla="*/ 552546 w 1439146"/>
              <a:gd name="connsiteY891" fmla="*/ 1049243 h 1440164"/>
              <a:gd name="connsiteX892" fmla="*/ 544011 w 1439146"/>
              <a:gd name="connsiteY892" fmla="*/ 1057779 h 1440164"/>
              <a:gd name="connsiteX893" fmla="*/ 552546 w 1439146"/>
              <a:gd name="connsiteY893" fmla="*/ 1066314 h 1440164"/>
              <a:gd name="connsiteX894" fmla="*/ 561082 w 1439146"/>
              <a:gd name="connsiteY894" fmla="*/ 1057779 h 1440164"/>
              <a:gd name="connsiteX895" fmla="*/ 582420 w 1439146"/>
              <a:gd name="connsiteY895" fmla="*/ 1057779 h 1440164"/>
              <a:gd name="connsiteX896" fmla="*/ 576019 w 1439146"/>
              <a:gd name="connsiteY896" fmla="*/ 1049243 h 1440164"/>
              <a:gd name="connsiteX897" fmla="*/ 569616 w 1439146"/>
              <a:gd name="connsiteY897" fmla="*/ 1057779 h 1440164"/>
              <a:gd name="connsiteX898" fmla="*/ 576019 w 1439146"/>
              <a:gd name="connsiteY898" fmla="*/ 1066314 h 1440164"/>
              <a:gd name="connsiteX899" fmla="*/ 582420 w 1439146"/>
              <a:gd name="connsiteY899" fmla="*/ 1057779 h 1440164"/>
              <a:gd name="connsiteX900" fmla="*/ 598736 w 1439146"/>
              <a:gd name="connsiteY900" fmla="*/ 1059200 h 1440164"/>
              <a:gd name="connsiteX901" fmla="*/ 586687 w 1439146"/>
              <a:gd name="connsiteY901" fmla="*/ 1057423 h 1440164"/>
              <a:gd name="connsiteX902" fmla="*/ 593402 w 1439146"/>
              <a:gd name="connsiteY902" fmla="*/ 1066314 h 1440164"/>
              <a:gd name="connsiteX903" fmla="*/ 598736 w 1439146"/>
              <a:gd name="connsiteY903" fmla="*/ 1059200 h 1440164"/>
              <a:gd name="connsiteX904" fmla="*/ 889689 w 1439146"/>
              <a:gd name="connsiteY904" fmla="*/ 1057779 h 1440164"/>
              <a:gd name="connsiteX905" fmla="*/ 883288 w 1439146"/>
              <a:gd name="connsiteY905" fmla="*/ 1049243 h 1440164"/>
              <a:gd name="connsiteX906" fmla="*/ 876887 w 1439146"/>
              <a:gd name="connsiteY906" fmla="*/ 1057779 h 1440164"/>
              <a:gd name="connsiteX907" fmla="*/ 883288 w 1439146"/>
              <a:gd name="connsiteY907" fmla="*/ 1066314 h 1440164"/>
              <a:gd name="connsiteX908" fmla="*/ 889689 w 1439146"/>
              <a:gd name="connsiteY908" fmla="*/ 1057779 h 1440164"/>
              <a:gd name="connsiteX909" fmla="*/ 911028 w 1439146"/>
              <a:gd name="connsiteY909" fmla="*/ 1057779 h 1440164"/>
              <a:gd name="connsiteX910" fmla="*/ 902492 w 1439146"/>
              <a:gd name="connsiteY910" fmla="*/ 1049243 h 1440164"/>
              <a:gd name="connsiteX911" fmla="*/ 893957 w 1439146"/>
              <a:gd name="connsiteY911" fmla="*/ 1057779 h 1440164"/>
              <a:gd name="connsiteX912" fmla="*/ 902492 w 1439146"/>
              <a:gd name="connsiteY912" fmla="*/ 1066314 h 1440164"/>
              <a:gd name="connsiteX913" fmla="*/ 911028 w 1439146"/>
              <a:gd name="connsiteY913" fmla="*/ 1057779 h 1440164"/>
              <a:gd name="connsiteX914" fmla="*/ 932366 w 1439146"/>
              <a:gd name="connsiteY914" fmla="*/ 1057779 h 1440164"/>
              <a:gd name="connsiteX915" fmla="*/ 923830 w 1439146"/>
              <a:gd name="connsiteY915" fmla="*/ 1049243 h 1440164"/>
              <a:gd name="connsiteX916" fmla="*/ 915295 w 1439146"/>
              <a:gd name="connsiteY916" fmla="*/ 1057779 h 1440164"/>
              <a:gd name="connsiteX917" fmla="*/ 923830 w 1439146"/>
              <a:gd name="connsiteY917" fmla="*/ 1066314 h 1440164"/>
              <a:gd name="connsiteX918" fmla="*/ 932366 w 1439146"/>
              <a:gd name="connsiteY918" fmla="*/ 1057779 h 1440164"/>
              <a:gd name="connsiteX919" fmla="*/ 953704 w 1439146"/>
              <a:gd name="connsiteY919" fmla="*/ 1057779 h 1440164"/>
              <a:gd name="connsiteX920" fmla="*/ 947302 w 1439146"/>
              <a:gd name="connsiteY920" fmla="*/ 1049243 h 1440164"/>
              <a:gd name="connsiteX921" fmla="*/ 940900 w 1439146"/>
              <a:gd name="connsiteY921" fmla="*/ 1057779 h 1440164"/>
              <a:gd name="connsiteX922" fmla="*/ 947302 w 1439146"/>
              <a:gd name="connsiteY922" fmla="*/ 1066314 h 1440164"/>
              <a:gd name="connsiteX923" fmla="*/ 953704 w 1439146"/>
              <a:gd name="connsiteY923" fmla="*/ 1057779 h 1440164"/>
              <a:gd name="connsiteX924" fmla="*/ 979309 w 1439146"/>
              <a:gd name="connsiteY924" fmla="*/ 1057779 h 1440164"/>
              <a:gd name="connsiteX925" fmla="*/ 970774 w 1439146"/>
              <a:gd name="connsiteY925" fmla="*/ 1049243 h 1440164"/>
              <a:gd name="connsiteX926" fmla="*/ 962238 w 1439146"/>
              <a:gd name="connsiteY926" fmla="*/ 1057779 h 1440164"/>
              <a:gd name="connsiteX927" fmla="*/ 970774 w 1439146"/>
              <a:gd name="connsiteY927" fmla="*/ 1066314 h 1440164"/>
              <a:gd name="connsiteX928" fmla="*/ 979309 w 1439146"/>
              <a:gd name="connsiteY928" fmla="*/ 1057779 h 1440164"/>
              <a:gd name="connsiteX929" fmla="*/ 996379 w 1439146"/>
              <a:gd name="connsiteY929" fmla="*/ 1057779 h 1440164"/>
              <a:gd name="connsiteX930" fmla="*/ 989978 w 1439146"/>
              <a:gd name="connsiteY930" fmla="*/ 1049243 h 1440164"/>
              <a:gd name="connsiteX931" fmla="*/ 983577 w 1439146"/>
              <a:gd name="connsiteY931" fmla="*/ 1057779 h 1440164"/>
              <a:gd name="connsiteX932" fmla="*/ 989978 w 1439146"/>
              <a:gd name="connsiteY932" fmla="*/ 1066314 h 1440164"/>
              <a:gd name="connsiteX933" fmla="*/ 996379 w 1439146"/>
              <a:gd name="connsiteY933" fmla="*/ 1057779 h 1440164"/>
              <a:gd name="connsiteX934" fmla="*/ 1021986 w 1439146"/>
              <a:gd name="connsiteY934" fmla="*/ 1057779 h 1440164"/>
              <a:gd name="connsiteX935" fmla="*/ 1013450 w 1439146"/>
              <a:gd name="connsiteY935" fmla="*/ 1049243 h 1440164"/>
              <a:gd name="connsiteX936" fmla="*/ 1004915 w 1439146"/>
              <a:gd name="connsiteY936" fmla="*/ 1057779 h 1440164"/>
              <a:gd name="connsiteX937" fmla="*/ 1013450 w 1439146"/>
              <a:gd name="connsiteY937" fmla="*/ 1066314 h 1440164"/>
              <a:gd name="connsiteX938" fmla="*/ 1021986 w 1439146"/>
              <a:gd name="connsiteY938" fmla="*/ 1057779 h 1440164"/>
              <a:gd name="connsiteX939" fmla="*/ 1043324 w 1439146"/>
              <a:gd name="connsiteY939" fmla="*/ 1057779 h 1440164"/>
              <a:gd name="connsiteX940" fmla="*/ 1036923 w 1439146"/>
              <a:gd name="connsiteY940" fmla="*/ 1049243 h 1440164"/>
              <a:gd name="connsiteX941" fmla="*/ 1030521 w 1439146"/>
              <a:gd name="connsiteY941" fmla="*/ 1057779 h 1440164"/>
              <a:gd name="connsiteX942" fmla="*/ 1036923 w 1439146"/>
              <a:gd name="connsiteY942" fmla="*/ 1066314 h 1440164"/>
              <a:gd name="connsiteX943" fmla="*/ 1043324 w 1439146"/>
              <a:gd name="connsiteY943" fmla="*/ 1057779 h 1440164"/>
              <a:gd name="connsiteX944" fmla="*/ 1064662 w 1439146"/>
              <a:gd name="connsiteY944" fmla="*/ 1057779 h 1440164"/>
              <a:gd name="connsiteX945" fmla="*/ 1056127 w 1439146"/>
              <a:gd name="connsiteY945" fmla="*/ 1049243 h 1440164"/>
              <a:gd name="connsiteX946" fmla="*/ 1047591 w 1439146"/>
              <a:gd name="connsiteY946" fmla="*/ 1057779 h 1440164"/>
              <a:gd name="connsiteX947" fmla="*/ 1056127 w 1439146"/>
              <a:gd name="connsiteY947" fmla="*/ 1066314 h 1440164"/>
              <a:gd name="connsiteX948" fmla="*/ 1064662 w 1439146"/>
              <a:gd name="connsiteY948" fmla="*/ 1057779 h 1440164"/>
              <a:gd name="connsiteX949" fmla="*/ 1086000 w 1439146"/>
              <a:gd name="connsiteY949" fmla="*/ 1057779 h 1440164"/>
              <a:gd name="connsiteX950" fmla="*/ 1079599 w 1439146"/>
              <a:gd name="connsiteY950" fmla="*/ 1049243 h 1440164"/>
              <a:gd name="connsiteX951" fmla="*/ 1073198 w 1439146"/>
              <a:gd name="connsiteY951" fmla="*/ 1057779 h 1440164"/>
              <a:gd name="connsiteX952" fmla="*/ 1079599 w 1439146"/>
              <a:gd name="connsiteY952" fmla="*/ 1066314 h 1440164"/>
              <a:gd name="connsiteX953" fmla="*/ 1086000 w 1439146"/>
              <a:gd name="connsiteY953" fmla="*/ 1057779 h 1440164"/>
              <a:gd name="connsiteX954" fmla="*/ 1111606 w 1439146"/>
              <a:gd name="connsiteY954" fmla="*/ 1057779 h 1440164"/>
              <a:gd name="connsiteX955" fmla="*/ 1103070 w 1439146"/>
              <a:gd name="connsiteY955" fmla="*/ 1049243 h 1440164"/>
              <a:gd name="connsiteX956" fmla="*/ 1094535 w 1439146"/>
              <a:gd name="connsiteY956" fmla="*/ 1057779 h 1440164"/>
              <a:gd name="connsiteX957" fmla="*/ 1103070 w 1439146"/>
              <a:gd name="connsiteY957" fmla="*/ 1066314 h 1440164"/>
              <a:gd name="connsiteX958" fmla="*/ 1111606 w 1439146"/>
              <a:gd name="connsiteY958" fmla="*/ 1057779 h 1440164"/>
              <a:gd name="connsiteX959" fmla="*/ 1132944 w 1439146"/>
              <a:gd name="connsiteY959" fmla="*/ 1057779 h 1440164"/>
              <a:gd name="connsiteX960" fmla="*/ 1124409 w 1439146"/>
              <a:gd name="connsiteY960" fmla="*/ 1049243 h 1440164"/>
              <a:gd name="connsiteX961" fmla="*/ 1115873 w 1439146"/>
              <a:gd name="connsiteY961" fmla="*/ 1057779 h 1440164"/>
              <a:gd name="connsiteX962" fmla="*/ 1124409 w 1439146"/>
              <a:gd name="connsiteY962" fmla="*/ 1066314 h 1440164"/>
              <a:gd name="connsiteX963" fmla="*/ 1132944 w 1439146"/>
              <a:gd name="connsiteY963" fmla="*/ 1057779 h 1440164"/>
              <a:gd name="connsiteX964" fmla="*/ 1147881 w 1439146"/>
              <a:gd name="connsiteY964" fmla="*/ 1057779 h 1440164"/>
              <a:gd name="connsiteX965" fmla="*/ 1146409 w 1439146"/>
              <a:gd name="connsiteY965" fmla="*/ 1049243 h 1440164"/>
              <a:gd name="connsiteX966" fmla="*/ 1137211 w 1439146"/>
              <a:gd name="connsiteY966" fmla="*/ 1057779 h 1440164"/>
              <a:gd name="connsiteX967" fmla="*/ 1138683 w 1439146"/>
              <a:gd name="connsiteY967" fmla="*/ 1066314 h 1440164"/>
              <a:gd name="connsiteX968" fmla="*/ 1147881 w 1439146"/>
              <a:gd name="connsiteY968" fmla="*/ 1057779 h 1440164"/>
              <a:gd name="connsiteX969" fmla="*/ 86517 w 1439146"/>
              <a:gd name="connsiteY969" fmla="*/ 1038668 h 1440164"/>
              <a:gd name="connsiteX970" fmla="*/ 75598 w 1439146"/>
              <a:gd name="connsiteY970" fmla="*/ 1021184 h 1440164"/>
              <a:gd name="connsiteX971" fmla="*/ 93804 w 1439146"/>
              <a:gd name="connsiteY971" fmla="*/ 1057779 h 1440164"/>
              <a:gd name="connsiteX972" fmla="*/ 86517 w 1439146"/>
              <a:gd name="connsiteY972" fmla="*/ 1038668 h 1440164"/>
              <a:gd name="connsiteX973" fmla="*/ 300761 w 1439146"/>
              <a:gd name="connsiteY973" fmla="*/ 1021504 h 1440164"/>
              <a:gd name="connsiteX974" fmla="*/ 292222 w 1439146"/>
              <a:gd name="connsiteY974" fmla="*/ 998031 h 1440164"/>
              <a:gd name="connsiteX975" fmla="*/ 283683 w 1439146"/>
              <a:gd name="connsiteY975" fmla="*/ 1021504 h 1440164"/>
              <a:gd name="connsiteX976" fmla="*/ 292222 w 1439146"/>
              <a:gd name="connsiteY976" fmla="*/ 1044976 h 1440164"/>
              <a:gd name="connsiteX977" fmla="*/ 300761 w 1439146"/>
              <a:gd name="connsiteY977" fmla="*/ 1021504 h 1440164"/>
              <a:gd name="connsiteX978" fmla="*/ 415142 w 1439146"/>
              <a:gd name="connsiteY978" fmla="*/ 1022571 h 1440164"/>
              <a:gd name="connsiteX979" fmla="*/ 405316 w 1439146"/>
              <a:gd name="connsiteY979" fmla="*/ 1000166 h 1440164"/>
              <a:gd name="connsiteX980" fmla="*/ 395490 w 1439146"/>
              <a:gd name="connsiteY980" fmla="*/ 1022571 h 1440164"/>
              <a:gd name="connsiteX981" fmla="*/ 405316 w 1439146"/>
              <a:gd name="connsiteY981" fmla="*/ 1044976 h 1440164"/>
              <a:gd name="connsiteX982" fmla="*/ 415142 w 1439146"/>
              <a:gd name="connsiteY982" fmla="*/ 1022571 h 1440164"/>
              <a:gd name="connsiteX983" fmla="*/ 445861 w 1439146"/>
              <a:gd name="connsiteY983" fmla="*/ 1021654 h 1440164"/>
              <a:gd name="connsiteX984" fmla="*/ 454434 w 1439146"/>
              <a:gd name="connsiteY984" fmla="*/ 993739 h 1440164"/>
              <a:gd name="connsiteX985" fmla="*/ 469998 w 1439146"/>
              <a:gd name="connsiteY985" fmla="*/ 990388 h 1440164"/>
              <a:gd name="connsiteX986" fmla="*/ 478845 w 1439146"/>
              <a:gd name="connsiteY986" fmla="*/ 986296 h 1440164"/>
              <a:gd name="connsiteX987" fmla="*/ 459011 w 1439146"/>
              <a:gd name="connsiteY987" fmla="*/ 980962 h 1440164"/>
              <a:gd name="connsiteX988" fmla="*/ 437321 w 1439146"/>
              <a:gd name="connsiteY988" fmla="*/ 980962 h 1440164"/>
              <a:gd name="connsiteX989" fmla="*/ 437321 w 1439146"/>
              <a:gd name="connsiteY989" fmla="*/ 1012970 h 1440164"/>
              <a:gd name="connsiteX990" fmla="*/ 441591 w 1439146"/>
              <a:gd name="connsiteY990" fmla="*/ 1044977 h 1440164"/>
              <a:gd name="connsiteX991" fmla="*/ 445861 w 1439146"/>
              <a:gd name="connsiteY991" fmla="*/ 1021654 h 1440164"/>
              <a:gd name="connsiteX992" fmla="*/ 479152 w 1439146"/>
              <a:gd name="connsiteY992" fmla="*/ 1022571 h 1440164"/>
              <a:gd name="connsiteX993" fmla="*/ 465057 w 1439146"/>
              <a:gd name="connsiteY993" fmla="*/ 1000166 h 1440164"/>
              <a:gd name="connsiteX994" fmla="*/ 450962 w 1439146"/>
              <a:gd name="connsiteY994" fmla="*/ 1022571 h 1440164"/>
              <a:gd name="connsiteX995" fmla="*/ 449675 w 1439146"/>
              <a:gd name="connsiteY995" fmla="*/ 1044976 h 1440164"/>
              <a:gd name="connsiteX996" fmla="*/ 465057 w 1439146"/>
              <a:gd name="connsiteY996" fmla="*/ 1044976 h 1440164"/>
              <a:gd name="connsiteX997" fmla="*/ 480439 w 1439146"/>
              <a:gd name="connsiteY997" fmla="*/ 1044976 h 1440164"/>
              <a:gd name="connsiteX998" fmla="*/ 489491 w 1439146"/>
              <a:gd name="connsiteY998" fmla="*/ 1016170 h 1440164"/>
              <a:gd name="connsiteX999" fmla="*/ 487578 w 1439146"/>
              <a:gd name="connsiteY999" fmla="*/ 998033 h 1440164"/>
              <a:gd name="connsiteX1000" fmla="*/ 484754 w 1439146"/>
              <a:gd name="connsiteY1000" fmla="*/ 1022571 h 1440164"/>
              <a:gd name="connsiteX1001" fmla="*/ 489491 w 1439146"/>
              <a:gd name="connsiteY1001" fmla="*/ 1016170 h 1440164"/>
              <a:gd name="connsiteX1002" fmla="*/ 521829 w 1439146"/>
              <a:gd name="connsiteY1002" fmla="*/ 1022571 h 1440164"/>
              <a:gd name="connsiteX1003" fmla="*/ 509871 w 1439146"/>
              <a:gd name="connsiteY1003" fmla="*/ 1000166 h 1440164"/>
              <a:gd name="connsiteX1004" fmla="*/ 497916 w 1439146"/>
              <a:gd name="connsiteY1004" fmla="*/ 1022571 h 1440164"/>
              <a:gd name="connsiteX1005" fmla="*/ 496618 w 1439146"/>
              <a:gd name="connsiteY1005" fmla="*/ 1044976 h 1440164"/>
              <a:gd name="connsiteX1006" fmla="*/ 509871 w 1439146"/>
              <a:gd name="connsiteY1006" fmla="*/ 1044976 h 1440164"/>
              <a:gd name="connsiteX1007" fmla="*/ 523119 w 1439146"/>
              <a:gd name="connsiteY1007" fmla="*/ 1044976 h 1440164"/>
              <a:gd name="connsiteX1008" fmla="*/ 569551 w 1439146"/>
              <a:gd name="connsiteY1008" fmla="*/ 1026838 h 1440164"/>
              <a:gd name="connsiteX1009" fmla="*/ 552064 w 1439146"/>
              <a:gd name="connsiteY1009" fmla="*/ 998726 h 1440164"/>
              <a:gd name="connsiteX1010" fmla="*/ 540587 w 1439146"/>
              <a:gd name="connsiteY1010" fmla="*/ 1022571 h 1440164"/>
              <a:gd name="connsiteX1011" fmla="*/ 539297 w 1439146"/>
              <a:gd name="connsiteY1011" fmla="*/ 1044976 h 1440164"/>
              <a:gd name="connsiteX1012" fmla="*/ 554457 w 1439146"/>
              <a:gd name="connsiteY1012" fmla="*/ 1044976 h 1440164"/>
              <a:gd name="connsiteX1013" fmla="*/ 569551 w 1439146"/>
              <a:gd name="connsiteY1013" fmla="*/ 1026838 h 1440164"/>
              <a:gd name="connsiteX1014" fmla="*/ 578152 w 1439146"/>
              <a:gd name="connsiteY1014" fmla="*/ 1021504 h 1440164"/>
              <a:gd name="connsiteX1015" fmla="*/ 574952 w 1439146"/>
              <a:gd name="connsiteY1015" fmla="*/ 998026 h 1440164"/>
              <a:gd name="connsiteX1016" fmla="*/ 573212 w 1439146"/>
              <a:gd name="connsiteY1016" fmla="*/ 1021499 h 1440164"/>
              <a:gd name="connsiteX1017" fmla="*/ 578152 w 1439146"/>
              <a:gd name="connsiteY1017" fmla="*/ 1021502 h 1440164"/>
              <a:gd name="connsiteX1018" fmla="*/ 592874 w 1439146"/>
              <a:gd name="connsiteY1018" fmla="*/ 1031106 h 1440164"/>
              <a:gd name="connsiteX1019" fmla="*/ 582691 w 1439146"/>
              <a:gd name="connsiteY1019" fmla="*/ 1022571 h 1440164"/>
              <a:gd name="connsiteX1020" fmla="*/ 589160 w 1439146"/>
              <a:gd name="connsiteY1020" fmla="*/ 1044976 h 1440164"/>
              <a:gd name="connsiteX1021" fmla="*/ 592874 w 1439146"/>
              <a:gd name="connsiteY1021" fmla="*/ 1031106 h 1440164"/>
              <a:gd name="connsiteX1022" fmla="*/ 893112 w 1439146"/>
              <a:gd name="connsiteY1022" fmla="*/ 1022611 h 1440164"/>
              <a:gd name="connsiteX1023" fmla="*/ 884354 w 1439146"/>
              <a:gd name="connsiteY1023" fmla="*/ 998826 h 1440164"/>
              <a:gd name="connsiteX1024" fmla="*/ 876887 w 1439146"/>
              <a:gd name="connsiteY1024" fmla="*/ 1021191 h 1440164"/>
              <a:gd name="connsiteX1025" fmla="*/ 885644 w 1439146"/>
              <a:gd name="connsiteY1025" fmla="*/ 1044976 h 1440164"/>
              <a:gd name="connsiteX1026" fmla="*/ 893112 w 1439146"/>
              <a:gd name="connsiteY1026" fmla="*/ 1022611 h 1440164"/>
              <a:gd name="connsiteX1027" fmla="*/ 935789 w 1439146"/>
              <a:gd name="connsiteY1027" fmla="*/ 1022571 h 1440164"/>
              <a:gd name="connsiteX1028" fmla="*/ 923830 w 1439146"/>
              <a:gd name="connsiteY1028" fmla="*/ 1000166 h 1440164"/>
              <a:gd name="connsiteX1029" fmla="*/ 911871 w 1439146"/>
              <a:gd name="connsiteY1029" fmla="*/ 1022571 h 1440164"/>
              <a:gd name="connsiteX1030" fmla="*/ 910581 w 1439146"/>
              <a:gd name="connsiteY1030" fmla="*/ 1044976 h 1440164"/>
              <a:gd name="connsiteX1031" fmla="*/ 923831 w 1439146"/>
              <a:gd name="connsiteY1031" fmla="*/ 1044976 h 1440164"/>
              <a:gd name="connsiteX1032" fmla="*/ 937079 w 1439146"/>
              <a:gd name="connsiteY1032" fmla="*/ 1044976 h 1440164"/>
              <a:gd name="connsiteX1033" fmla="*/ 949436 w 1439146"/>
              <a:gd name="connsiteY1033" fmla="*/ 1021503 h 1440164"/>
              <a:gd name="connsiteX1034" fmla="*/ 946236 w 1439146"/>
              <a:gd name="connsiteY1034" fmla="*/ 998025 h 1440164"/>
              <a:gd name="connsiteX1035" fmla="*/ 944496 w 1439146"/>
              <a:gd name="connsiteY1035" fmla="*/ 1021497 h 1440164"/>
              <a:gd name="connsiteX1036" fmla="*/ 949436 w 1439146"/>
              <a:gd name="connsiteY1036" fmla="*/ 1021501 h 1440164"/>
              <a:gd name="connsiteX1037" fmla="*/ 982732 w 1439146"/>
              <a:gd name="connsiteY1037" fmla="*/ 1022570 h 1440164"/>
              <a:gd name="connsiteX1038" fmla="*/ 968640 w 1439146"/>
              <a:gd name="connsiteY1038" fmla="*/ 1000165 h 1440164"/>
              <a:gd name="connsiteX1039" fmla="*/ 954547 w 1439146"/>
              <a:gd name="connsiteY1039" fmla="*/ 1022570 h 1440164"/>
              <a:gd name="connsiteX1040" fmla="*/ 953257 w 1439146"/>
              <a:gd name="connsiteY1040" fmla="*/ 1044975 h 1440164"/>
              <a:gd name="connsiteX1041" fmla="*/ 968640 w 1439146"/>
              <a:gd name="connsiteY1041" fmla="*/ 1044975 h 1440164"/>
              <a:gd name="connsiteX1042" fmla="*/ 984024 w 1439146"/>
              <a:gd name="connsiteY1042" fmla="*/ 1044975 h 1440164"/>
              <a:gd name="connsiteX1043" fmla="*/ 993066 w 1439146"/>
              <a:gd name="connsiteY1043" fmla="*/ 1016168 h 1440164"/>
              <a:gd name="connsiteX1044" fmla="*/ 991158 w 1439146"/>
              <a:gd name="connsiteY1044" fmla="*/ 998030 h 1440164"/>
              <a:gd name="connsiteX1045" fmla="*/ 988340 w 1439146"/>
              <a:gd name="connsiteY1045" fmla="*/ 1022570 h 1440164"/>
              <a:gd name="connsiteX1046" fmla="*/ 993066 w 1439146"/>
              <a:gd name="connsiteY1046" fmla="*/ 1016168 h 1440164"/>
              <a:gd name="connsiteX1047" fmla="*/ 1025409 w 1439146"/>
              <a:gd name="connsiteY1047" fmla="*/ 1022570 h 1440164"/>
              <a:gd name="connsiteX1048" fmla="*/ 1013450 w 1439146"/>
              <a:gd name="connsiteY1048" fmla="*/ 1000165 h 1440164"/>
              <a:gd name="connsiteX1049" fmla="*/ 1001492 w 1439146"/>
              <a:gd name="connsiteY1049" fmla="*/ 1022570 h 1440164"/>
              <a:gd name="connsiteX1050" fmla="*/ 1000202 w 1439146"/>
              <a:gd name="connsiteY1050" fmla="*/ 1044975 h 1440164"/>
              <a:gd name="connsiteX1051" fmla="*/ 1013451 w 1439146"/>
              <a:gd name="connsiteY1051" fmla="*/ 1044975 h 1440164"/>
              <a:gd name="connsiteX1052" fmla="*/ 1026699 w 1439146"/>
              <a:gd name="connsiteY1052" fmla="*/ 1044975 h 1440164"/>
              <a:gd name="connsiteX1053" fmla="*/ 1073131 w 1439146"/>
              <a:gd name="connsiteY1053" fmla="*/ 1026837 h 1440164"/>
              <a:gd name="connsiteX1054" fmla="*/ 1055644 w 1439146"/>
              <a:gd name="connsiteY1054" fmla="*/ 998725 h 1440164"/>
              <a:gd name="connsiteX1055" fmla="*/ 1044167 w 1439146"/>
              <a:gd name="connsiteY1055" fmla="*/ 1022570 h 1440164"/>
              <a:gd name="connsiteX1056" fmla="*/ 1042877 w 1439146"/>
              <a:gd name="connsiteY1056" fmla="*/ 1044975 h 1440164"/>
              <a:gd name="connsiteX1057" fmla="*/ 1058037 w 1439146"/>
              <a:gd name="connsiteY1057" fmla="*/ 1044975 h 1440164"/>
              <a:gd name="connsiteX1058" fmla="*/ 1073133 w 1439146"/>
              <a:gd name="connsiteY1058" fmla="*/ 1026837 h 1440164"/>
              <a:gd name="connsiteX1059" fmla="*/ 1082686 w 1439146"/>
              <a:gd name="connsiteY1059" fmla="*/ 1016168 h 1440164"/>
              <a:gd name="connsiteX1060" fmla="*/ 1080778 w 1439146"/>
              <a:gd name="connsiteY1060" fmla="*/ 998030 h 1440164"/>
              <a:gd name="connsiteX1061" fmla="*/ 1077960 w 1439146"/>
              <a:gd name="connsiteY1061" fmla="*/ 1022570 h 1440164"/>
              <a:gd name="connsiteX1062" fmla="*/ 1082686 w 1439146"/>
              <a:gd name="connsiteY1062" fmla="*/ 1016168 h 1440164"/>
              <a:gd name="connsiteX1063" fmla="*/ 1115030 w 1439146"/>
              <a:gd name="connsiteY1063" fmla="*/ 1022610 h 1440164"/>
              <a:gd name="connsiteX1064" fmla="*/ 1105486 w 1439146"/>
              <a:gd name="connsiteY1064" fmla="*/ 998674 h 1440164"/>
              <a:gd name="connsiteX1065" fmla="*/ 1086000 w 1439146"/>
              <a:gd name="connsiteY1065" fmla="*/ 1028719 h 1440164"/>
              <a:gd name="connsiteX1066" fmla="*/ 1101160 w 1439146"/>
              <a:gd name="connsiteY1066" fmla="*/ 1044975 h 1440164"/>
              <a:gd name="connsiteX1067" fmla="*/ 1116320 w 1439146"/>
              <a:gd name="connsiteY1067" fmla="*/ 1044975 h 1440164"/>
              <a:gd name="connsiteX1068" fmla="*/ 1160684 w 1439146"/>
              <a:gd name="connsiteY1068" fmla="*/ 1024101 h 1440164"/>
              <a:gd name="connsiteX1069" fmla="*/ 1139926 w 1439146"/>
              <a:gd name="connsiteY1069" fmla="*/ 999351 h 1440164"/>
              <a:gd name="connsiteX1070" fmla="*/ 1132944 w 1439146"/>
              <a:gd name="connsiteY1070" fmla="*/ 1023773 h 1440164"/>
              <a:gd name="connsiteX1071" fmla="*/ 1132944 w 1439146"/>
              <a:gd name="connsiteY1071" fmla="*/ 1045515 h 1440164"/>
              <a:gd name="connsiteX1072" fmla="*/ 1146814 w 1439146"/>
              <a:gd name="connsiteY1072" fmla="*/ 1044178 h 1440164"/>
              <a:gd name="connsiteX1073" fmla="*/ 1160684 w 1439146"/>
              <a:gd name="connsiteY1073" fmla="*/ 1024101 h 1440164"/>
              <a:gd name="connsiteX1074" fmla="*/ 269701 w 1439146"/>
              <a:gd name="connsiteY1074" fmla="*/ 988429 h 1440164"/>
              <a:gd name="connsiteX1075" fmla="*/ 267982 w 1439146"/>
              <a:gd name="connsiteY1075" fmla="*/ 1002299 h 1440164"/>
              <a:gd name="connsiteX1076" fmla="*/ 269701 w 1439146"/>
              <a:gd name="connsiteY1076" fmla="*/ 1016168 h 1440164"/>
              <a:gd name="connsiteX1077" fmla="*/ 269701 w 1439146"/>
              <a:gd name="connsiteY1077" fmla="*/ 988429 h 1440164"/>
              <a:gd name="connsiteX1078" fmla="*/ 1171352 w 1439146"/>
              <a:gd name="connsiteY1078" fmla="*/ 1012967 h 1440164"/>
              <a:gd name="connsiteX1079" fmla="*/ 1167941 w 1439146"/>
              <a:gd name="connsiteY1079" fmla="*/ 998030 h 1440164"/>
              <a:gd name="connsiteX1080" fmla="*/ 1166274 w 1439146"/>
              <a:gd name="connsiteY1080" fmla="*/ 1012967 h 1440164"/>
              <a:gd name="connsiteX1081" fmla="*/ 1169686 w 1439146"/>
              <a:gd name="connsiteY1081" fmla="*/ 1027904 h 1440164"/>
              <a:gd name="connsiteX1082" fmla="*/ 1171352 w 1439146"/>
              <a:gd name="connsiteY1082" fmla="*/ 1012967 h 1440164"/>
              <a:gd name="connsiteX1083" fmla="*/ 1186013 w 1439146"/>
              <a:gd name="connsiteY1083" fmla="*/ 998466 h 1440164"/>
              <a:gd name="connsiteX1084" fmla="*/ 1175821 w 1439146"/>
              <a:gd name="connsiteY1084" fmla="*/ 1012967 h 1440164"/>
              <a:gd name="connsiteX1085" fmla="*/ 1182113 w 1439146"/>
              <a:gd name="connsiteY1085" fmla="*/ 1009012 h 1440164"/>
              <a:gd name="connsiteX1086" fmla="*/ 1186013 w 1439146"/>
              <a:gd name="connsiteY1086" fmla="*/ 998466 h 1440164"/>
              <a:gd name="connsiteX1087" fmla="*/ 258077 w 1439146"/>
              <a:gd name="connsiteY1087" fmla="*/ 995897 h 1440164"/>
              <a:gd name="connsiteX1088" fmla="*/ 249549 w 1439146"/>
              <a:gd name="connsiteY1088" fmla="*/ 980960 h 1440164"/>
              <a:gd name="connsiteX1089" fmla="*/ 247522 w 1439146"/>
              <a:gd name="connsiteY1089" fmla="*/ 998243 h 1440164"/>
              <a:gd name="connsiteX1090" fmla="*/ 258077 w 1439146"/>
              <a:gd name="connsiteY1090" fmla="*/ 995897 h 1440164"/>
              <a:gd name="connsiteX1091" fmla="*/ 1039056 w 1439146"/>
              <a:gd name="connsiteY1091" fmla="*/ 1004433 h 1440164"/>
              <a:gd name="connsiteX1092" fmla="*/ 1034922 w 1439146"/>
              <a:gd name="connsiteY1092" fmla="*/ 998030 h 1440164"/>
              <a:gd name="connsiteX1093" fmla="*/ 1033245 w 1439146"/>
              <a:gd name="connsiteY1093" fmla="*/ 1004433 h 1440164"/>
              <a:gd name="connsiteX1094" fmla="*/ 1037379 w 1439146"/>
              <a:gd name="connsiteY1094" fmla="*/ 1010834 h 1440164"/>
              <a:gd name="connsiteX1095" fmla="*/ 1039056 w 1439146"/>
              <a:gd name="connsiteY1095" fmla="*/ 1004433 h 1440164"/>
              <a:gd name="connsiteX1096" fmla="*/ 1375896 w 1439146"/>
              <a:gd name="connsiteY1096" fmla="*/ 987362 h 1440164"/>
              <a:gd name="connsiteX1097" fmla="*/ 1369797 w 1439146"/>
              <a:gd name="connsiteY1097" fmla="*/ 993763 h 1440164"/>
              <a:gd name="connsiteX1098" fmla="*/ 1363699 w 1439146"/>
              <a:gd name="connsiteY1098" fmla="*/ 1008700 h 1440164"/>
              <a:gd name="connsiteX1099" fmla="*/ 1369797 w 1439146"/>
              <a:gd name="connsiteY1099" fmla="*/ 1002299 h 1440164"/>
              <a:gd name="connsiteX1100" fmla="*/ 1375896 w 1439146"/>
              <a:gd name="connsiteY1100" fmla="*/ 987362 h 1440164"/>
              <a:gd name="connsiteX1101" fmla="*/ 62163 w 1439146"/>
              <a:gd name="connsiteY1101" fmla="*/ 984783 h 1440164"/>
              <a:gd name="connsiteX1102" fmla="*/ 53533 w 1439146"/>
              <a:gd name="connsiteY1102" fmla="*/ 969138 h 1440164"/>
              <a:gd name="connsiteX1103" fmla="*/ 68789 w 1439146"/>
              <a:gd name="connsiteY1103" fmla="*/ 1005232 h 1440164"/>
              <a:gd name="connsiteX1104" fmla="*/ 62163 w 1439146"/>
              <a:gd name="connsiteY1104" fmla="*/ 984783 h 1440164"/>
              <a:gd name="connsiteX1105" fmla="*/ 535475 w 1439146"/>
              <a:gd name="connsiteY1105" fmla="*/ 1002299 h 1440164"/>
              <a:gd name="connsiteX1106" fmla="*/ 530956 w 1439146"/>
              <a:gd name="connsiteY1106" fmla="*/ 998030 h 1440164"/>
              <a:gd name="connsiteX1107" fmla="*/ 529074 w 1439146"/>
              <a:gd name="connsiteY1107" fmla="*/ 1002299 h 1440164"/>
              <a:gd name="connsiteX1108" fmla="*/ 533594 w 1439146"/>
              <a:gd name="connsiteY1108" fmla="*/ 1006566 h 1440164"/>
              <a:gd name="connsiteX1109" fmla="*/ 535475 w 1439146"/>
              <a:gd name="connsiteY1109" fmla="*/ 1002299 h 1440164"/>
              <a:gd name="connsiteX1110" fmla="*/ 904626 w 1439146"/>
              <a:gd name="connsiteY1110" fmla="*/ 1002299 h 1440164"/>
              <a:gd name="connsiteX1111" fmla="*/ 902743 w 1439146"/>
              <a:gd name="connsiteY1111" fmla="*/ 998030 h 1440164"/>
              <a:gd name="connsiteX1112" fmla="*/ 898224 w 1439146"/>
              <a:gd name="connsiteY1112" fmla="*/ 1002299 h 1440164"/>
              <a:gd name="connsiteX1113" fmla="*/ 900107 w 1439146"/>
              <a:gd name="connsiteY1113" fmla="*/ 1006566 h 1440164"/>
              <a:gd name="connsiteX1114" fmla="*/ 904626 w 1439146"/>
              <a:gd name="connsiteY1114" fmla="*/ 1002299 h 1440164"/>
              <a:gd name="connsiteX1115" fmla="*/ 309289 w 1439146"/>
              <a:gd name="connsiteY1115" fmla="*/ 995897 h 1440164"/>
              <a:gd name="connsiteX1116" fmla="*/ 305156 w 1439146"/>
              <a:gd name="connsiteY1116" fmla="*/ 989496 h 1440164"/>
              <a:gd name="connsiteX1117" fmla="*/ 303483 w 1439146"/>
              <a:gd name="connsiteY1117" fmla="*/ 995897 h 1440164"/>
              <a:gd name="connsiteX1118" fmla="*/ 307616 w 1439146"/>
              <a:gd name="connsiteY1118" fmla="*/ 1002299 h 1440164"/>
              <a:gd name="connsiteX1119" fmla="*/ 309289 w 1439146"/>
              <a:gd name="connsiteY1119" fmla="*/ 995897 h 1440164"/>
              <a:gd name="connsiteX1120" fmla="*/ 281554 w 1439146"/>
              <a:gd name="connsiteY1120" fmla="*/ 993763 h 1440164"/>
              <a:gd name="connsiteX1121" fmla="*/ 279675 w 1439146"/>
              <a:gd name="connsiteY1121" fmla="*/ 989496 h 1440164"/>
              <a:gd name="connsiteX1122" fmla="*/ 275155 w 1439146"/>
              <a:gd name="connsiteY1122" fmla="*/ 993763 h 1440164"/>
              <a:gd name="connsiteX1123" fmla="*/ 277034 w 1439146"/>
              <a:gd name="connsiteY1123" fmla="*/ 998030 h 1440164"/>
              <a:gd name="connsiteX1124" fmla="*/ 281554 w 1439146"/>
              <a:gd name="connsiteY1124" fmla="*/ 993763 h 1440164"/>
              <a:gd name="connsiteX1125" fmla="*/ 396777 w 1439146"/>
              <a:gd name="connsiteY1125" fmla="*/ 993763 h 1440164"/>
              <a:gd name="connsiteX1126" fmla="*/ 394898 w 1439146"/>
              <a:gd name="connsiteY1126" fmla="*/ 989496 h 1440164"/>
              <a:gd name="connsiteX1127" fmla="*/ 390378 w 1439146"/>
              <a:gd name="connsiteY1127" fmla="*/ 993763 h 1440164"/>
              <a:gd name="connsiteX1128" fmla="*/ 392257 w 1439146"/>
              <a:gd name="connsiteY1128" fmla="*/ 998030 h 1440164"/>
              <a:gd name="connsiteX1129" fmla="*/ 396777 w 1439146"/>
              <a:gd name="connsiteY1129" fmla="*/ 993763 h 1440164"/>
              <a:gd name="connsiteX1130" fmla="*/ 522673 w 1439146"/>
              <a:gd name="connsiteY1130" fmla="*/ 986295 h 1440164"/>
              <a:gd name="connsiteX1131" fmla="*/ 507867 w 1439146"/>
              <a:gd name="connsiteY1131" fmla="*/ 980960 h 1440164"/>
              <a:gd name="connsiteX1132" fmla="*/ 495115 w 1439146"/>
              <a:gd name="connsiteY1132" fmla="*/ 986295 h 1440164"/>
              <a:gd name="connsiteX1133" fmla="*/ 509917 w 1439146"/>
              <a:gd name="connsiteY1133" fmla="*/ 991629 h 1440164"/>
              <a:gd name="connsiteX1134" fmla="*/ 522673 w 1439146"/>
              <a:gd name="connsiteY1134" fmla="*/ 986295 h 1440164"/>
              <a:gd name="connsiteX1135" fmla="*/ 567302 w 1439146"/>
              <a:gd name="connsiteY1135" fmla="*/ 986295 h 1440164"/>
              <a:gd name="connsiteX1136" fmla="*/ 554546 w 1439146"/>
              <a:gd name="connsiteY1136" fmla="*/ 980960 h 1440164"/>
              <a:gd name="connsiteX1137" fmla="*/ 539744 w 1439146"/>
              <a:gd name="connsiteY1137" fmla="*/ 986295 h 1440164"/>
              <a:gd name="connsiteX1138" fmla="*/ 552499 w 1439146"/>
              <a:gd name="connsiteY1138" fmla="*/ 991629 h 1440164"/>
              <a:gd name="connsiteX1139" fmla="*/ 567302 w 1439146"/>
              <a:gd name="connsiteY1139" fmla="*/ 986295 h 1440164"/>
              <a:gd name="connsiteX1140" fmla="*/ 893957 w 1439146"/>
              <a:gd name="connsiteY1140" fmla="*/ 987362 h 1440164"/>
              <a:gd name="connsiteX1141" fmla="*/ 885421 w 1439146"/>
              <a:gd name="connsiteY1141" fmla="*/ 980960 h 1440164"/>
              <a:gd name="connsiteX1142" fmla="*/ 884354 w 1439146"/>
              <a:gd name="connsiteY1142" fmla="*/ 990821 h 1440164"/>
              <a:gd name="connsiteX1143" fmla="*/ 892889 w 1439146"/>
              <a:gd name="connsiteY1143" fmla="*/ 993268 h 1440164"/>
              <a:gd name="connsiteX1144" fmla="*/ 893957 w 1439146"/>
              <a:gd name="connsiteY1144" fmla="*/ 987362 h 1440164"/>
              <a:gd name="connsiteX1145" fmla="*/ 938586 w 1439146"/>
              <a:gd name="connsiteY1145" fmla="*/ 986295 h 1440164"/>
              <a:gd name="connsiteX1146" fmla="*/ 925830 w 1439146"/>
              <a:gd name="connsiteY1146" fmla="*/ 980960 h 1440164"/>
              <a:gd name="connsiteX1147" fmla="*/ 911028 w 1439146"/>
              <a:gd name="connsiteY1147" fmla="*/ 986295 h 1440164"/>
              <a:gd name="connsiteX1148" fmla="*/ 923783 w 1439146"/>
              <a:gd name="connsiteY1148" fmla="*/ 991629 h 1440164"/>
              <a:gd name="connsiteX1149" fmla="*/ 938586 w 1439146"/>
              <a:gd name="connsiteY1149" fmla="*/ 986295 h 1440164"/>
              <a:gd name="connsiteX1150" fmla="*/ 983577 w 1439146"/>
              <a:gd name="connsiteY1150" fmla="*/ 986295 h 1440164"/>
              <a:gd name="connsiteX1151" fmla="*/ 968774 w 1439146"/>
              <a:gd name="connsiteY1151" fmla="*/ 980960 h 1440164"/>
              <a:gd name="connsiteX1152" fmla="*/ 956018 w 1439146"/>
              <a:gd name="connsiteY1152" fmla="*/ 986295 h 1440164"/>
              <a:gd name="connsiteX1153" fmla="*/ 970821 w 1439146"/>
              <a:gd name="connsiteY1153" fmla="*/ 991629 h 1440164"/>
              <a:gd name="connsiteX1154" fmla="*/ 983577 w 1439146"/>
              <a:gd name="connsiteY1154" fmla="*/ 986295 h 1440164"/>
              <a:gd name="connsiteX1155" fmla="*/ 1028206 w 1439146"/>
              <a:gd name="connsiteY1155" fmla="*/ 986295 h 1440164"/>
              <a:gd name="connsiteX1156" fmla="*/ 1013450 w 1439146"/>
              <a:gd name="connsiteY1156" fmla="*/ 980960 h 1440164"/>
              <a:gd name="connsiteX1157" fmla="*/ 998695 w 1439146"/>
              <a:gd name="connsiteY1157" fmla="*/ 986295 h 1440164"/>
              <a:gd name="connsiteX1158" fmla="*/ 1013450 w 1439146"/>
              <a:gd name="connsiteY1158" fmla="*/ 991629 h 1440164"/>
              <a:gd name="connsiteX1159" fmla="*/ 1028206 w 1439146"/>
              <a:gd name="connsiteY1159" fmla="*/ 986295 h 1440164"/>
              <a:gd name="connsiteX1160" fmla="*/ 1071368 w 1439146"/>
              <a:gd name="connsiteY1160" fmla="*/ 984735 h 1440164"/>
              <a:gd name="connsiteX1161" fmla="*/ 1058512 w 1439146"/>
              <a:gd name="connsiteY1161" fmla="*/ 980960 h 1440164"/>
              <a:gd name="connsiteX1162" fmla="*/ 1043324 w 1439146"/>
              <a:gd name="connsiteY1162" fmla="*/ 986623 h 1440164"/>
              <a:gd name="connsiteX1163" fmla="*/ 1071368 w 1439146"/>
              <a:gd name="connsiteY1163" fmla="*/ 984735 h 1440164"/>
              <a:gd name="connsiteX1164" fmla="*/ 1115873 w 1439146"/>
              <a:gd name="connsiteY1164" fmla="*/ 986295 h 1440164"/>
              <a:gd name="connsiteX1165" fmla="*/ 1101071 w 1439146"/>
              <a:gd name="connsiteY1165" fmla="*/ 980960 h 1440164"/>
              <a:gd name="connsiteX1166" fmla="*/ 1088315 w 1439146"/>
              <a:gd name="connsiteY1166" fmla="*/ 986295 h 1440164"/>
              <a:gd name="connsiteX1167" fmla="*/ 1103118 w 1439146"/>
              <a:gd name="connsiteY1167" fmla="*/ 991629 h 1440164"/>
              <a:gd name="connsiteX1168" fmla="*/ 1115873 w 1439146"/>
              <a:gd name="connsiteY1168" fmla="*/ 986295 h 1440164"/>
              <a:gd name="connsiteX1169" fmla="*/ 1160502 w 1439146"/>
              <a:gd name="connsiteY1169" fmla="*/ 986295 h 1440164"/>
              <a:gd name="connsiteX1170" fmla="*/ 1147746 w 1439146"/>
              <a:gd name="connsiteY1170" fmla="*/ 980960 h 1440164"/>
              <a:gd name="connsiteX1171" fmla="*/ 1132944 w 1439146"/>
              <a:gd name="connsiteY1171" fmla="*/ 986295 h 1440164"/>
              <a:gd name="connsiteX1172" fmla="*/ 1145699 w 1439146"/>
              <a:gd name="connsiteY1172" fmla="*/ 991629 h 1440164"/>
              <a:gd name="connsiteX1173" fmla="*/ 1160502 w 1439146"/>
              <a:gd name="connsiteY1173" fmla="*/ 986295 h 1440164"/>
              <a:gd name="connsiteX1174" fmla="*/ 1196959 w 1439146"/>
              <a:gd name="connsiteY1174" fmla="*/ 984730 h 1440164"/>
              <a:gd name="connsiteX1175" fmla="*/ 1186424 w 1439146"/>
              <a:gd name="connsiteY1175" fmla="*/ 980960 h 1440164"/>
              <a:gd name="connsiteX1176" fmla="*/ 1178163 w 1439146"/>
              <a:gd name="connsiteY1176" fmla="*/ 986891 h 1440164"/>
              <a:gd name="connsiteX1177" fmla="*/ 1196959 w 1439146"/>
              <a:gd name="connsiteY1177" fmla="*/ 984730 h 1440164"/>
              <a:gd name="connsiteX1178" fmla="*/ 309289 w 1439146"/>
              <a:gd name="connsiteY1178" fmla="*/ 983443 h 1440164"/>
              <a:gd name="connsiteX1179" fmla="*/ 291767 w 1439146"/>
              <a:gd name="connsiteY1179" fmla="*/ 968158 h 1440164"/>
              <a:gd name="connsiteX1180" fmla="*/ 279413 w 1439146"/>
              <a:gd name="connsiteY1180" fmla="*/ 969942 h 1440164"/>
              <a:gd name="connsiteX1181" fmla="*/ 276829 w 1439146"/>
              <a:gd name="connsiteY1181" fmla="*/ 978478 h 1440164"/>
              <a:gd name="connsiteX1182" fmla="*/ 291767 w 1439146"/>
              <a:gd name="connsiteY1182" fmla="*/ 985228 h 1440164"/>
              <a:gd name="connsiteX1183" fmla="*/ 309289 w 1439146"/>
              <a:gd name="connsiteY1183" fmla="*/ 983443 h 1440164"/>
              <a:gd name="connsiteX1184" fmla="*/ 420254 w 1439146"/>
              <a:gd name="connsiteY1184" fmla="*/ 976692 h 1440164"/>
              <a:gd name="connsiteX1185" fmla="*/ 407445 w 1439146"/>
              <a:gd name="connsiteY1185" fmla="*/ 968158 h 1440164"/>
              <a:gd name="connsiteX1186" fmla="*/ 394648 w 1439146"/>
              <a:gd name="connsiteY1186" fmla="*/ 969942 h 1440164"/>
              <a:gd name="connsiteX1187" fmla="*/ 392052 w 1439146"/>
              <a:gd name="connsiteY1187" fmla="*/ 978478 h 1440164"/>
              <a:gd name="connsiteX1188" fmla="*/ 404861 w 1439146"/>
              <a:gd name="connsiteY1188" fmla="*/ 985228 h 1440164"/>
              <a:gd name="connsiteX1189" fmla="*/ 420254 w 1439146"/>
              <a:gd name="connsiteY1189" fmla="*/ 976692 h 1440164"/>
              <a:gd name="connsiteX1190" fmla="*/ 346703 w 1439146"/>
              <a:gd name="connsiteY1190" fmla="*/ 972425 h 1440164"/>
              <a:gd name="connsiteX1191" fmla="*/ 364954 w 1439146"/>
              <a:gd name="connsiteY1191" fmla="*/ 976792 h 1440164"/>
              <a:gd name="connsiteX1192" fmla="*/ 370624 w 1439146"/>
              <a:gd name="connsiteY1192" fmla="*/ 974658 h 1440164"/>
              <a:gd name="connsiteX1193" fmla="*/ 328702 w 1439146"/>
              <a:gd name="connsiteY1193" fmla="*/ 975626 h 1440164"/>
              <a:gd name="connsiteX1194" fmla="*/ 331230 w 1439146"/>
              <a:gd name="connsiteY1194" fmla="*/ 977759 h 1440164"/>
              <a:gd name="connsiteX1195" fmla="*/ 346703 w 1439146"/>
              <a:gd name="connsiteY1195" fmla="*/ 972425 h 1440164"/>
              <a:gd name="connsiteX1196" fmla="*/ 1384603 w 1439146"/>
              <a:gd name="connsiteY1196" fmla="*/ 966023 h 1440164"/>
              <a:gd name="connsiteX1197" fmla="*/ 1380467 w 1439146"/>
              <a:gd name="connsiteY1197" fmla="*/ 968158 h 1440164"/>
              <a:gd name="connsiteX1198" fmla="*/ 1376329 w 1439146"/>
              <a:gd name="connsiteY1198" fmla="*/ 978826 h 1440164"/>
              <a:gd name="connsiteX1199" fmla="*/ 1380467 w 1439146"/>
              <a:gd name="connsiteY1199" fmla="*/ 976692 h 1440164"/>
              <a:gd name="connsiteX1200" fmla="*/ 1384603 w 1439146"/>
              <a:gd name="connsiteY1200" fmla="*/ 966023 h 1440164"/>
              <a:gd name="connsiteX1201" fmla="*/ 258077 w 1439146"/>
              <a:gd name="connsiteY1201" fmla="*/ 972425 h 1440164"/>
              <a:gd name="connsiteX1202" fmla="*/ 245279 w 1439146"/>
              <a:gd name="connsiteY1202" fmla="*/ 968158 h 1440164"/>
              <a:gd name="connsiteX1203" fmla="*/ 232470 w 1439146"/>
              <a:gd name="connsiteY1203" fmla="*/ 972425 h 1440164"/>
              <a:gd name="connsiteX1204" fmla="*/ 245279 w 1439146"/>
              <a:gd name="connsiteY1204" fmla="*/ 976692 h 1440164"/>
              <a:gd name="connsiteX1205" fmla="*/ 258077 w 1439146"/>
              <a:gd name="connsiteY1205" fmla="*/ 972425 h 1440164"/>
              <a:gd name="connsiteX1206" fmla="*/ 582420 w 1439146"/>
              <a:gd name="connsiteY1206" fmla="*/ 972425 h 1440164"/>
              <a:gd name="connsiteX1207" fmla="*/ 509871 w 1439146"/>
              <a:gd name="connsiteY1207" fmla="*/ 968158 h 1440164"/>
              <a:gd name="connsiteX1208" fmla="*/ 437321 w 1439146"/>
              <a:gd name="connsiteY1208" fmla="*/ 972425 h 1440164"/>
              <a:gd name="connsiteX1209" fmla="*/ 509871 w 1439146"/>
              <a:gd name="connsiteY1209" fmla="*/ 976692 h 1440164"/>
              <a:gd name="connsiteX1210" fmla="*/ 582420 w 1439146"/>
              <a:gd name="connsiteY1210" fmla="*/ 972425 h 1440164"/>
              <a:gd name="connsiteX1211" fmla="*/ 1203360 w 1439146"/>
              <a:gd name="connsiteY1211" fmla="*/ 972425 h 1440164"/>
              <a:gd name="connsiteX1212" fmla="*/ 1041442 w 1439146"/>
              <a:gd name="connsiteY1212" fmla="*/ 968158 h 1440164"/>
              <a:gd name="connsiteX1213" fmla="*/ 876887 w 1439146"/>
              <a:gd name="connsiteY1213" fmla="*/ 972425 h 1440164"/>
              <a:gd name="connsiteX1214" fmla="*/ 1038804 w 1439146"/>
              <a:gd name="connsiteY1214" fmla="*/ 976692 h 1440164"/>
              <a:gd name="connsiteX1215" fmla="*/ 1203360 w 1439146"/>
              <a:gd name="connsiteY1215" fmla="*/ 972425 h 1440164"/>
              <a:gd name="connsiteX1216" fmla="*/ 320937 w 1439146"/>
              <a:gd name="connsiteY1216" fmla="*/ 969846 h 1440164"/>
              <a:gd name="connsiteX1217" fmla="*/ 312762 w 1439146"/>
              <a:gd name="connsiteY1217" fmla="*/ 969510 h 1440164"/>
              <a:gd name="connsiteX1218" fmla="*/ 315335 w 1439146"/>
              <a:gd name="connsiteY1218" fmla="*/ 972089 h 1440164"/>
              <a:gd name="connsiteX1219" fmla="*/ 320937 w 1439146"/>
              <a:gd name="connsiteY1219" fmla="*/ 969847 h 1440164"/>
              <a:gd name="connsiteX1220" fmla="*/ 384959 w 1439146"/>
              <a:gd name="connsiteY1220" fmla="*/ 969846 h 1440164"/>
              <a:gd name="connsiteX1221" fmla="*/ 376772 w 1439146"/>
              <a:gd name="connsiteY1221" fmla="*/ 969510 h 1440164"/>
              <a:gd name="connsiteX1222" fmla="*/ 379357 w 1439146"/>
              <a:gd name="connsiteY1222" fmla="*/ 972089 h 1440164"/>
              <a:gd name="connsiteX1223" fmla="*/ 384959 w 1439146"/>
              <a:gd name="connsiteY1223" fmla="*/ 969847 h 1440164"/>
              <a:gd name="connsiteX1224" fmla="*/ 244471 w 1439146"/>
              <a:gd name="connsiteY1224" fmla="*/ 943655 h 1440164"/>
              <a:gd name="connsiteX1225" fmla="*/ 235669 w 1439146"/>
              <a:gd name="connsiteY1225" fmla="*/ 926271 h 1440164"/>
              <a:gd name="connsiteX1226" fmla="*/ 228212 w 1439146"/>
              <a:gd name="connsiteY1226" fmla="*/ 942238 h 1440164"/>
              <a:gd name="connsiteX1227" fmla="*/ 237002 w 1439146"/>
              <a:gd name="connsiteY1227" fmla="*/ 959622 h 1440164"/>
              <a:gd name="connsiteX1228" fmla="*/ 244471 w 1439146"/>
              <a:gd name="connsiteY1228" fmla="*/ 943655 h 1440164"/>
              <a:gd name="connsiteX1229" fmla="*/ 258077 w 1439146"/>
              <a:gd name="connsiteY1229" fmla="*/ 934017 h 1440164"/>
              <a:gd name="connsiteX1230" fmla="*/ 258077 w 1439146"/>
              <a:gd name="connsiteY1230" fmla="*/ 908410 h 1440164"/>
              <a:gd name="connsiteX1231" fmla="*/ 232470 w 1439146"/>
              <a:gd name="connsiteY1231" fmla="*/ 908410 h 1440164"/>
              <a:gd name="connsiteX1232" fmla="*/ 206864 w 1439146"/>
              <a:gd name="connsiteY1232" fmla="*/ 912188 h 1440164"/>
              <a:gd name="connsiteX1233" fmla="*/ 213103 w 1439146"/>
              <a:gd name="connsiteY1233" fmla="*/ 930325 h 1440164"/>
              <a:gd name="connsiteX1234" fmla="*/ 219502 w 1439146"/>
              <a:gd name="connsiteY1234" fmla="*/ 935234 h 1440164"/>
              <a:gd name="connsiteX1235" fmla="*/ 238288 w 1439146"/>
              <a:gd name="connsiteY1235" fmla="*/ 916946 h 1440164"/>
              <a:gd name="connsiteX1236" fmla="*/ 253807 w 1439146"/>
              <a:gd name="connsiteY1236" fmla="*/ 944990 h 1440164"/>
              <a:gd name="connsiteX1237" fmla="*/ 255947 w 1439146"/>
              <a:gd name="connsiteY1237" fmla="*/ 959622 h 1440164"/>
              <a:gd name="connsiteX1238" fmla="*/ 258077 w 1439146"/>
              <a:gd name="connsiteY1238" fmla="*/ 934017 h 1440164"/>
              <a:gd name="connsiteX1239" fmla="*/ 393805 w 1439146"/>
              <a:gd name="connsiteY1239" fmla="*/ 956443 h 1440164"/>
              <a:gd name="connsiteX1240" fmla="*/ 308447 w 1439146"/>
              <a:gd name="connsiteY1240" fmla="*/ 956435 h 1440164"/>
              <a:gd name="connsiteX1241" fmla="*/ 349834 w 1439146"/>
              <a:gd name="connsiteY1241" fmla="*/ 957828 h 1440164"/>
              <a:gd name="connsiteX1242" fmla="*/ 393805 w 1439146"/>
              <a:gd name="connsiteY1242" fmla="*/ 956442 h 1440164"/>
              <a:gd name="connsiteX1243" fmla="*/ 445861 w 1439146"/>
              <a:gd name="connsiteY1243" fmla="*/ 942702 h 1440164"/>
              <a:gd name="connsiteX1244" fmla="*/ 476932 w 1439146"/>
              <a:gd name="connsiteY1244" fmla="*/ 944685 h 1440164"/>
              <a:gd name="connsiteX1245" fmla="*/ 478560 w 1439146"/>
              <a:gd name="connsiteY1245" fmla="*/ 961756 h 1440164"/>
              <a:gd name="connsiteX1246" fmla="*/ 479278 w 1439146"/>
              <a:gd name="connsiteY1246" fmla="*/ 943769 h 1440164"/>
              <a:gd name="connsiteX1247" fmla="*/ 503700 w 1439146"/>
              <a:gd name="connsiteY1247" fmla="*/ 922992 h 1440164"/>
              <a:gd name="connsiteX1248" fmla="*/ 517402 w 1439146"/>
              <a:gd name="connsiteY1248" fmla="*/ 922827 h 1440164"/>
              <a:gd name="connsiteX1249" fmla="*/ 537305 w 1439146"/>
              <a:gd name="connsiteY1249" fmla="*/ 923652 h 1440164"/>
              <a:gd name="connsiteX1250" fmla="*/ 550717 w 1439146"/>
              <a:gd name="connsiteY1250" fmla="*/ 923652 h 1440164"/>
              <a:gd name="connsiteX1251" fmla="*/ 571446 w 1439146"/>
              <a:gd name="connsiteY1251" fmla="*/ 923652 h 1440164"/>
              <a:gd name="connsiteX1252" fmla="*/ 578152 w 1439146"/>
              <a:gd name="connsiteY1252" fmla="*/ 919584 h 1440164"/>
              <a:gd name="connsiteX1253" fmla="*/ 578152 w 1439146"/>
              <a:gd name="connsiteY1253" fmla="*/ 908809 h 1440164"/>
              <a:gd name="connsiteX1254" fmla="*/ 507731 w 1439146"/>
              <a:gd name="connsiteY1254" fmla="*/ 907544 h 1440164"/>
              <a:gd name="connsiteX1255" fmla="*/ 437310 w 1439146"/>
              <a:gd name="connsiteY1255" fmla="*/ 906278 h 1440164"/>
              <a:gd name="connsiteX1256" fmla="*/ 437310 w 1439146"/>
              <a:gd name="connsiteY1256" fmla="*/ 932950 h 1440164"/>
              <a:gd name="connsiteX1257" fmla="*/ 441591 w 1439146"/>
              <a:gd name="connsiteY1257" fmla="*/ 959623 h 1440164"/>
              <a:gd name="connsiteX1258" fmla="*/ 445849 w 1439146"/>
              <a:gd name="connsiteY1258" fmla="*/ 942703 h 1440164"/>
              <a:gd name="connsiteX1259" fmla="*/ 470647 w 1439146"/>
              <a:gd name="connsiteY1259" fmla="*/ 943618 h 1440164"/>
              <a:gd name="connsiteX1260" fmla="*/ 460787 w 1439146"/>
              <a:gd name="connsiteY1260" fmla="*/ 927615 h 1440164"/>
              <a:gd name="connsiteX1261" fmla="*/ 450927 w 1439146"/>
              <a:gd name="connsiteY1261" fmla="*/ 943618 h 1440164"/>
              <a:gd name="connsiteX1262" fmla="*/ 460787 w 1439146"/>
              <a:gd name="connsiteY1262" fmla="*/ 959622 h 1440164"/>
              <a:gd name="connsiteX1263" fmla="*/ 470647 w 1439146"/>
              <a:gd name="connsiteY1263" fmla="*/ 943618 h 1440164"/>
              <a:gd name="connsiteX1264" fmla="*/ 505533 w 1439146"/>
              <a:gd name="connsiteY1264" fmla="*/ 947886 h 1440164"/>
              <a:gd name="connsiteX1265" fmla="*/ 491096 w 1439146"/>
              <a:gd name="connsiteY1265" fmla="*/ 926859 h 1440164"/>
              <a:gd name="connsiteX1266" fmla="*/ 484265 w 1439146"/>
              <a:gd name="connsiteY1266" fmla="*/ 944551 h 1440164"/>
              <a:gd name="connsiteX1267" fmla="*/ 494933 w 1439146"/>
              <a:gd name="connsiteY1267" fmla="*/ 959622 h 1440164"/>
              <a:gd name="connsiteX1268" fmla="*/ 505533 w 1439146"/>
              <a:gd name="connsiteY1268" fmla="*/ 947886 h 1440164"/>
              <a:gd name="connsiteX1269" fmla="*/ 534667 w 1439146"/>
              <a:gd name="connsiteY1269" fmla="*/ 943618 h 1440164"/>
              <a:gd name="connsiteX1270" fmla="*/ 526940 w 1439146"/>
              <a:gd name="connsiteY1270" fmla="*/ 927615 h 1440164"/>
              <a:gd name="connsiteX1271" fmla="*/ 519214 w 1439146"/>
              <a:gd name="connsiteY1271" fmla="*/ 943618 h 1440164"/>
              <a:gd name="connsiteX1272" fmla="*/ 526940 w 1439146"/>
              <a:gd name="connsiteY1272" fmla="*/ 959622 h 1440164"/>
              <a:gd name="connsiteX1273" fmla="*/ 534667 w 1439146"/>
              <a:gd name="connsiteY1273" fmla="*/ 943618 h 1440164"/>
              <a:gd name="connsiteX1274" fmla="*/ 568808 w 1439146"/>
              <a:gd name="connsiteY1274" fmla="*/ 943618 h 1440164"/>
              <a:gd name="connsiteX1275" fmla="*/ 561082 w 1439146"/>
              <a:gd name="connsiteY1275" fmla="*/ 927615 h 1440164"/>
              <a:gd name="connsiteX1276" fmla="*/ 553355 w 1439146"/>
              <a:gd name="connsiteY1276" fmla="*/ 943618 h 1440164"/>
              <a:gd name="connsiteX1277" fmla="*/ 561082 w 1439146"/>
              <a:gd name="connsiteY1277" fmla="*/ 959622 h 1440164"/>
              <a:gd name="connsiteX1278" fmla="*/ 568808 w 1439146"/>
              <a:gd name="connsiteY1278" fmla="*/ 943618 h 1440164"/>
              <a:gd name="connsiteX1279" fmla="*/ 901682 w 1439146"/>
              <a:gd name="connsiteY1279" fmla="*/ 943618 h 1440164"/>
              <a:gd name="connsiteX1280" fmla="*/ 893957 w 1439146"/>
              <a:gd name="connsiteY1280" fmla="*/ 927615 h 1440164"/>
              <a:gd name="connsiteX1281" fmla="*/ 886231 w 1439146"/>
              <a:gd name="connsiteY1281" fmla="*/ 943618 h 1440164"/>
              <a:gd name="connsiteX1282" fmla="*/ 893957 w 1439146"/>
              <a:gd name="connsiteY1282" fmla="*/ 959622 h 1440164"/>
              <a:gd name="connsiteX1283" fmla="*/ 901682 w 1439146"/>
              <a:gd name="connsiteY1283" fmla="*/ 943618 h 1440164"/>
              <a:gd name="connsiteX1284" fmla="*/ 935823 w 1439146"/>
              <a:gd name="connsiteY1284" fmla="*/ 943618 h 1440164"/>
              <a:gd name="connsiteX1285" fmla="*/ 928098 w 1439146"/>
              <a:gd name="connsiteY1285" fmla="*/ 927615 h 1440164"/>
              <a:gd name="connsiteX1286" fmla="*/ 920372 w 1439146"/>
              <a:gd name="connsiteY1286" fmla="*/ 943618 h 1440164"/>
              <a:gd name="connsiteX1287" fmla="*/ 928098 w 1439146"/>
              <a:gd name="connsiteY1287" fmla="*/ 959622 h 1440164"/>
              <a:gd name="connsiteX1288" fmla="*/ 935823 w 1439146"/>
              <a:gd name="connsiteY1288" fmla="*/ 943618 h 1440164"/>
              <a:gd name="connsiteX1289" fmla="*/ 969965 w 1439146"/>
              <a:gd name="connsiteY1289" fmla="*/ 943658 h 1440164"/>
              <a:gd name="connsiteX1290" fmla="*/ 961171 w 1439146"/>
              <a:gd name="connsiteY1290" fmla="*/ 926275 h 1440164"/>
              <a:gd name="connsiteX1291" fmla="*/ 953704 w 1439146"/>
              <a:gd name="connsiteY1291" fmla="*/ 942243 h 1440164"/>
              <a:gd name="connsiteX1292" fmla="*/ 962497 w 1439146"/>
              <a:gd name="connsiteY1292" fmla="*/ 959627 h 1440164"/>
              <a:gd name="connsiteX1293" fmla="*/ 969965 w 1439146"/>
              <a:gd name="connsiteY1293" fmla="*/ 943658 h 1440164"/>
              <a:gd name="connsiteX1294" fmla="*/ 1004915 w 1439146"/>
              <a:gd name="connsiteY1294" fmla="*/ 944556 h 1440164"/>
              <a:gd name="connsiteX1295" fmla="*/ 998083 w 1439146"/>
              <a:gd name="connsiteY1295" fmla="*/ 926864 h 1440164"/>
              <a:gd name="connsiteX1296" fmla="*/ 983642 w 1439146"/>
              <a:gd name="connsiteY1296" fmla="*/ 947891 h 1440164"/>
              <a:gd name="connsiteX1297" fmla="*/ 994246 w 1439146"/>
              <a:gd name="connsiteY1297" fmla="*/ 959628 h 1440164"/>
              <a:gd name="connsiteX1298" fmla="*/ 1004915 w 1439146"/>
              <a:gd name="connsiteY1298" fmla="*/ 944556 h 1440164"/>
              <a:gd name="connsiteX1299" fmla="*/ 1021641 w 1439146"/>
              <a:gd name="connsiteY1299" fmla="*/ 921404 h 1440164"/>
              <a:gd name="connsiteX1300" fmla="*/ 1044523 w 1439146"/>
              <a:gd name="connsiteY1300" fmla="*/ 944691 h 1440164"/>
              <a:gd name="connsiteX1301" fmla="*/ 1046156 w 1439146"/>
              <a:gd name="connsiteY1301" fmla="*/ 961761 h 1440164"/>
              <a:gd name="connsiteX1302" fmla="*/ 1046874 w 1439146"/>
              <a:gd name="connsiteY1302" fmla="*/ 944147 h 1440164"/>
              <a:gd name="connsiteX1303" fmla="*/ 1070028 w 1439146"/>
              <a:gd name="connsiteY1303" fmla="*/ 922282 h 1440164"/>
              <a:gd name="connsiteX1304" fmla="*/ 1085154 w 1439146"/>
              <a:gd name="connsiteY1304" fmla="*/ 922786 h 1440164"/>
              <a:gd name="connsiteX1305" fmla="*/ 1104900 w 1439146"/>
              <a:gd name="connsiteY1305" fmla="*/ 923656 h 1440164"/>
              <a:gd name="connsiteX1306" fmla="*/ 1118312 w 1439146"/>
              <a:gd name="connsiteY1306" fmla="*/ 923656 h 1440164"/>
              <a:gd name="connsiteX1307" fmla="*/ 1138058 w 1439146"/>
              <a:gd name="connsiteY1307" fmla="*/ 922786 h 1440164"/>
              <a:gd name="connsiteX1308" fmla="*/ 1153714 w 1439146"/>
              <a:gd name="connsiteY1308" fmla="*/ 921933 h 1440164"/>
              <a:gd name="connsiteX1309" fmla="*/ 1170837 w 1439146"/>
              <a:gd name="connsiteY1309" fmla="*/ 923665 h 1440164"/>
              <a:gd name="connsiteX1310" fmla="*/ 1185320 w 1439146"/>
              <a:gd name="connsiteY1310" fmla="*/ 924420 h 1440164"/>
              <a:gd name="connsiteX1311" fmla="*/ 1210444 w 1439146"/>
              <a:gd name="connsiteY1311" fmla="*/ 941639 h 1440164"/>
              <a:gd name="connsiteX1312" fmla="*/ 1211127 w 1439146"/>
              <a:gd name="connsiteY1312" fmla="*/ 957493 h 1440164"/>
              <a:gd name="connsiteX1313" fmla="*/ 1212925 w 1439146"/>
              <a:gd name="connsiteY1313" fmla="*/ 942557 h 1440164"/>
              <a:gd name="connsiteX1314" fmla="*/ 1222911 w 1439146"/>
              <a:gd name="connsiteY1314" fmla="*/ 919985 h 1440164"/>
              <a:gd name="connsiteX1315" fmla="*/ 1231099 w 1439146"/>
              <a:gd name="connsiteY1315" fmla="*/ 910384 h 1440164"/>
              <a:gd name="connsiteX1316" fmla="*/ 1058717 w 1439146"/>
              <a:gd name="connsiteY1316" fmla="*/ 908416 h 1440164"/>
              <a:gd name="connsiteX1317" fmla="*/ 883771 w 1439146"/>
              <a:gd name="connsiteY1317" fmla="*/ 915096 h 1440164"/>
              <a:gd name="connsiteX1318" fmla="*/ 888873 w 1439146"/>
              <a:gd name="connsiteY1318" fmla="*/ 919344 h 1440164"/>
              <a:gd name="connsiteX1319" fmla="*/ 904608 w 1439146"/>
              <a:gd name="connsiteY1319" fmla="*/ 922812 h 1440164"/>
              <a:gd name="connsiteX1320" fmla="*/ 918559 w 1439146"/>
              <a:gd name="connsiteY1320" fmla="*/ 922838 h 1440164"/>
              <a:gd name="connsiteX1321" fmla="*/ 938462 w 1439146"/>
              <a:gd name="connsiteY1321" fmla="*/ 923664 h 1440164"/>
              <a:gd name="connsiteX1322" fmla="*/ 951874 w 1439146"/>
              <a:gd name="connsiteY1322" fmla="*/ 923664 h 1440164"/>
              <a:gd name="connsiteX1323" fmla="*/ 971370 w 1439146"/>
              <a:gd name="connsiteY1323" fmla="*/ 924862 h 1440164"/>
              <a:gd name="connsiteX1324" fmla="*/ 984306 w 1439146"/>
              <a:gd name="connsiteY1324" fmla="*/ 924768 h 1440164"/>
              <a:gd name="connsiteX1325" fmla="*/ 1009928 w 1439146"/>
              <a:gd name="connsiteY1325" fmla="*/ 943785 h 1440164"/>
              <a:gd name="connsiteX1326" fmla="*/ 1010674 w 1439146"/>
              <a:gd name="connsiteY1326" fmla="*/ 961773 h 1440164"/>
              <a:gd name="connsiteX1327" fmla="*/ 1012307 w 1439146"/>
              <a:gd name="connsiteY1327" fmla="*/ 943655 h 1440164"/>
              <a:gd name="connsiteX1328" fmla="*/ 1021641 w 1439146"/>
              <a:gd name="connsiteY1328" fmla="*/ 921415 h 1440164"/>
              <a:gd name="connsiteX1329" fmla="*/ 1038247 w 1439146"/>
              <a:gd name="connsiteY1329" fmla="*/ 943624 h 1440164"/>
              <a:gd name="connsiteX1330" fmla="*/ 1028387 w 1439146"/>
              <a:gd name="connsiteY1330" fmla="*/ 927620 h 1440164"/>
              <a:gd name="connsiteX1331" fmla="*/ 1018527 w 1439146"/>
              <a:gd name="connsiteY1331" fmla="*/ 943624 h 1440164"/>
              <a:gd name="connsiteX1332" fmla="*/ 1028387 w 1439146"/>
              <a:gd name="connsiteY1332" fmla="*/ 959628 h 1440164"/>
              <a:gd name="connsiteX1333" fmla="*/ 1038247 w 1439146"/>
              <a:gd name="connsiteY1333" fmla="*/ 943624 h 1440164"/>
              <a:gd name="connsiteX1334" fmla="*/ 1073131 w 1439146"/>
              <a:gd name="connsiteY1334" fmla="*/ 947891 h 1440164"/>
              <a:gd name="connsiteX1335" fmla="*/ 1058691 w 1439146"/>
              <a:gd name="connsiteY1335" fmla="*/ 926864 h 1440164"/>
              <a:gd name="connsiteX1336" fmla="*/ 1051858 w 1439146"/>
              <a:gd name="connsiteY1336" fmla="*/ 944556 h 1440164"/>
              <a:gd name="connsiteX1337" fmla="*/ 1062528 w 1439146"/>
              <a:gd name="connsiteY1337" fmla="*/ 959628 h 1440164"/>
              <a:gd name="connsiteX1338" fmla="*/ 1073131 w 1439146"/>
              <a:gd name="connsiteY1338" fmla="*/ 947891 h 1440164"/>
              <a:gd name="connsiteX1339" fmla="*/ 1102262 w 1439146"/>
              <a:gd name="connsiteY1339" fmla="*/ 943624 h 1440164"/>
              <a:gd name="connsiteX1340" fmla="*/ 1094535 w 1439146"/>
              <a:gd name="connsiteY1340" fmla="*/ 927620 h 1440164"/>
              <a:gd name="connsiteX1341" fmla="*/ 1086809 w 1439146"/>
              <a:gd name="connsiteY1341" fmla="*/ 943624 h 1440164"/>
              <a:gd name="connsiteX1342" fmla="*/ 1094535 w 1439146"/>
              <a:gd name="connsiteY1342" fmla="*/ 959628 h 1440164"/>
              <a:gd name="connsiteX1343" fmla="*/ 1102262 w 1439146"/>
              <a:gd name="connsiteY1343" fmla="*/ 943624 h 1440164"/>
              <a:gd name="connsiteX1344" fmla="*/ 1136402 w 1439146"/>
              <a:gd name="connsiteY1344" fmla="*/ 943664 h 1440164"/>
              <a:gd name="connsiteX1345" fmla="*/ 1127610 w 1439146"/>
              <a:gd name="connsiteY1345" fmla="*/ 926280 h 1440164"/>
              <a:gd name="connsiteX1346" fmla="*/ 1120141 w 1439146"/>
              <a:gd name="connsiteY1346" fmla="*/ 942249 h 1440164"/>
              <a:gd name="connsiteX1347" fmla="*/ 1128934 w 1439146"/>
              <a:gd name="connsiteY1347" fmla="*/ 959632 h 1440164"/>
              <a:gd name="connsiteX1348" fmla="*/ 1136402 w 1439146"/>
              <a:gd name="connsiteY1348" fmla="*/ 943664 h 1440164"/>
              <a:gd name="connsiteX1349" fmla="*/ 1170543 w 1439146"/>
              <a:gd name="connsiteY1349" fmla="*/ 943664 h 1440164"/>
              <a:gd name="connsiteX1350" fmla="*/ 1161751 w 1439146"/>
              <a:gd name="connsiteY1350" fmla="*/ 926280 h 1440164"/>
              <a:gd name="connsiteX1351" fmla="*/ 1154282 w 1439146"/>
              <a:gd name="connsiteY1351" fmla="*/ 942249 h 1440164"/>
              <a:gd name="connsiteX1352" fmla="*/ 1163075 w 1439146"/>
              <a:gd name="connsiteY1352" fmla="*/ 959632 h 1440164"/>
              <a:gd name="connsiteX1353" fmla="*/ 1170543 w 1439146"/>
              <a:gd name="connsiteY1353" fmla="*/ 943664 h 1440164"/>
              <a:gd name="connsiteX1354" fmla="*/ 1205494 w 1439146"/>
              <a:gd name="connsiteY1354" fmla="*/ 944562 h 1440164"/>
              <a:gd name="connsiteX1355" fmla="*/ 1198661 w 1439146"/>
              <a:gd name="connsiteY1355" fmla="*/ 926870 h 1440164"/>
              <a:gd name="connsiteX1356" fmla="*/ 1184221 w 1439146"/>
              <a:gd name="connsiteY1356" fmla="*/ 947897 h 1440164"/>
              <a:gd name="connsiteX1357" fmla="*/ 1194824 w 1439146"/>
              <a:gd name="connsiteY1357" fmla="*/ 959633 h 1440164"/>
              <a:gd name="connsiteX1358" fmla="*/ 1205494 w 1439146"/>
              <a:gd name="connsiteY1358" fmla="*/ 944562 h 1440164"/>
              <a:gd name="connsiteX1359" fmla="*/ 45062 w 1439146"/>
              <a:gd name="connsiteY1359" fmla="*/ 937848 h 1440164"/>
              <a:gd name="connsiteX1360" fmla="*/ 40701 w 1439146"/>
              <a:gd name="connsiteY1360" fmla="*/ 932612 h 1440164"/>
              <a:gd name="connsiteX1361" fmla="*/ 47453 w 1439146"/>
              <a:gd name="connsiteY1361" fmla="*/ 949768 h 1440164"/>
              <a:gd name="connsiteX1362" fmla="*/ 45062 w 1439146"/>
              <a:gd name="connsiteY1362" fmla="*/ 937848 h 1440164"/>
              <a:gd name="connsiteX1363" fmla="*/ 275155 w 1439146"/>
              <a:gd name="connsiteY1363" fmla="*/ 932044 h 1440164"/>
              <a:gd name="connsiteX1364" fmla="*/ 283091 w 1439146"/>
              <a:gd name="connsiteY1364" fmla="*/ 908737 h 1440164"/>
              <a:gd name="connsiteX1365" fmla="*/ 306215 w 1439146"/>
              <a:gd name="connsiteY1365" fmla="*/ 934028 h 1440164"/>
              <a:gd name="connsiteX1366" fmla="*/ 308549 w 1439146"/>
              <a:gd name="connsiteY1366" fmla="*/ 926279 h 1440164"/>
              <a:gd name="connsiteX1367" fmla="*/ 348957 w 1439146"/>
              <a:gd name="connsiteY1367" fmla="*/ 870149 h 1440164"/>
              <a:gd name="connsiteX1368" fmla="*/ 375634 w 1439146"/>
              <a:gd name="connsiteY1368" fmla="*/ 880488 h 1440164"/>
              <a:gd name="connsiteX1369" fmla="*/ 386849 w 1439146"/>
              <a:gd name="connsiteY1369" fmla="*/ 922098 h 1440164"/>
              <a:gd name="connsiteX1370" fmla="*/ 389183 w 1439146"/>
              <a:gd name="connsiteY1370" fmla="*/ 934028 h 1440164"/>
              <a:gd name="connsiteX1371" fmla="*/ 412307 w 1439146"/>
              <a:gd name="connsiteY1371" fmla="*/ 908737 h 1440164"/>
              <a:gd name="connsiteX1372" fmla="*/ 420254 w 1439146"/>
              <a:gd name="connsiteY1372" fmla="*/ 932044 h 1440164"/>
              <a:gd name="connsiteX1373" fmla="*/ 426653 w 1439146"/>
              <a:gd name="connsiteY1373" fmla="*/ 951099 h 1440164"/>
              <a:gd name="connsiteX1374" fmla="*/ 433029 w 1439146"/>
              <a:gd name="connsiteY1374" fmla="*/ 926559 h 1440164"/>
              <a:gd name="connsiteX1375" fmla="*/ 433006 w 1439146"/>
              <a:gd name="connsiteY1375" fmla="*/ 902021 h 1440164"/>
              <a:gd name="connsiteX1376" fmla="*/ 390674 w 1439146"/>
              <a:gd name="connsiteY1376" fmla="*/ 879499 h 1440164"/>
              <a:gd name="connsiteX1377" fmla="*/ 348342 w 1439146"/>
              <a:gd name="connsiteY1377" fmla="*/ 856977 h 1440164"/>
              <a:gd name="connsiteX1378" fmla="*/ 307479 w 1439146"/>
              <a:gd name="connsiteY1378" fmla="*/ 878812 h 1440164"/>
              <a:gd name="connsiteX1379" fmla="*/ 266616 w 1439146"/>
              <a:gd name="connsiteY1379" fmla="*/ 900648 h 1440164"/>
              <a:gd name="connsiteX1380" fmla="*/ 266616 w 1439146"/>
              <a:gd name="connsiteY1380" fmla="*/ 925873 h 1440164"/>
              <a:gd name="connsiteX1381" fmla="*/ 270885 w 1439146"/>
              <a:gd name="connsiteY1381" fmla="*/ 951099 h 1440164"/>
              <a:gd name="connsiteX1382" fmla="*/ 275155 w 1439146"/>
              <a:gd name="connsiteY1382" fmla="*/ 932044 h 1440164"/>
              <a:gd name="connsiteX1383" fmla="*/ 299930 w 1439146"/>
              <a:gd name="connsiteY1383" fmla="*/ 932960 h 1440164"/>
              <a:gd name="connsiteX1384" fmla="*/ 290082 w 1439146"/>
              <a:gd name="connsiteY1384" fmla="*/ 914823 h 1440164"/>
              <a:gd name="connsiteX1385" fmla="*/ 280244 w 1439146"/>
              <a:gd name="connsiteY1385" fmla="*/ 932960 h 1440164"/>
              <a:gd name="connsiteX1386" fmla="*/ 290082 w 1439146"/>
              <a:gd name="connsiteY1386" fmla="*/ 951098 h 1440164"/>
              <a:gd name="connsiteX1387" fmla="*/ 299930 w 1439146"/>
              <a:gd name="connsiteY1387" fmla="*/ 932960 h 1440164"/>
              <a:gd name="connsiteX1388" fmla="*/ 373311 w 1439146"/>
              <a:gd name="connsiteY1388" fmla="*/ 930037 h 1440164"/>
              <a:gd name="connsiteX1389" fmla="*/ 336820 w 1439146"/>
              <a:gd name="connsiteY1389" fmla="*/ 888961 h 1440164"/>
              <a:gd name="connsiteX1390" fmla="*/ 326357 w 1439146"/>
              <a:gd name="connsiteY1390" fmla="*/ 923457 h 1440164"/>
              <a:gd name="connsiteX1391" fmla="*/ 326357 w 1439146"/>
              <a:gd name="connsiteY1391" fmla="*/ 951096 h 1440164"/>
              <a:gd name="connsiteX1392" fmla="*/ 349834 w 1439146"/>
              <a:gd name="connsiteY1392" fmla="*/ 951096 h 1440164"/>
              <a:gd name="connsiteX1393" fmla="*/ 373311 w 1439146"/>
              <a:gd name="connsiteY1393" fmla="*/ 951096 h 1440164"/>
              <a:gd name="connsiteX1394" fmla="*/ 380666 w 1439146"/>
              <a:gd name="connsiteY1394" fmla="*/ 911621 h 1440164"/>
              <a:gd name="connsiteX1395" fmla="*/ 378936 w 1439146"/>
              <a:gd name="connsiteY1395" fmla="*/ 925491 h 1440164"/>
              <a:gd name="connsiteX1396" fmla="*/ 380666 w 1439146"/>
              <a:gd name="connsiteY1396" fmla="*/ 939360 h 1440164"/>
              <a:gd name="connsiteX1397" fmla="*/ 380666 w 1439146"/>
              <a:gd name="connsiteY1397" fmla="*/ 911621 h 1440164"/>
              <a:gd name="connsiteX1398" fmla="*/ 415985 w 1439146"/>
              <a:gd name="connsiteY1398" fmla="*/ 933893 h 1440164"/>
              <a:gd name="connsiteX1399" fmla="*/ 409153 w 1439146"/>
              <a:gd name="connsiteY1399" fmla="*/ 914066 h 1440164"/>
              <a:gd name="connsiteX1400" fmla="*/ 394705 w 1439146"/>
              <a:gd name="connsiteY1400" fmla="*/ 937226 h 1440164"/>
              <a:gd name="connsiteX1401" fmla="*/ 405316 w 1439146"/>
              <a:gd name="connsiteY1401" fmla="*/ 951096 h 1440164"/>
              <a:gd name="connsiteX1402" fmla="*/ 415985 w 1439146"/>
              <a:gd name="connsiteY1402" fmla="*/ 933893 h 1440164"/>
              <a:gd name="connsiteX1403" fmla="*/ 1401204 w 1439146"/>
              <a:gd name="connsiteY1403" fmla="*/ 912688 h 1440164"/>
              <a:gd name="connsiteX1404" fmla="*/ 1397537 w 1439146"/>
              <a:gd name="connsiteY1404" fmla="*/ 914822 h 1440164"/>
              <a:gd name="connsiteX1405" fmla="*/ 1393869 w 1439146"/>
              <a:gd name="connsiteY1405" fmla="*/ 929759 h 1440164"/>
              <a:gd name="connsiteX1406" fmla="*/ 1397537 w 1439146"/>
              <a:gd name="connsiteY1406" fmla="*/ 927625 h 1440164"/>
              <a:gd name="connsiteX1407" fmla="*/ 1401204 w 1439146"/>
              <a:gd name="connsiteY1407" fmla="*/ 912688 h 1440164"/>
              <a:gd name="connsiteX1408" fmla="*/ 37991 w 1439146"/>
              <a:gd name="connsiteY1408" fmla="*/ 910860 h 1440164"/>
              <a:gd name="connsiteX1409" fmla="*/ 33312 w 1439146"/>
              <a:gd name="connsiteY1409" fmla="*/ 901317 h 1440164"/>
              <a:gd name="connsiteX1410" fmla="*/ 34336 w 1439146"/>
              <a:gd name="connsiteY1410" fmla="*/ 914517 h 1440164"/>
              <a:gd name="connsiteX1411" fmla="*/ 39016 w 1439146"/>
              <a:gd name="connsiteY1411" fmla="*/ 924059 h 1440164"/>
              <a:gd name="connsiteX1412" fmla="*/ 37991 w 1439146"/>
              <a:gd name="connsiteY1412" fmla="*/ 910860 h 1440164"/>
              <a:gd name="connsiteX1413" fmla="*/ 240019 w 1439146"/>
              <a:gd name="connsiteY1413" fmla="*/ 901103 h 1440164"/>
              <a:gd name="connsiteX1414" fmla="*/ 214412 w 1439146"/>
              <a:gd name="connsiteY1414" fmla="*/ 901063 h 1440164"/>
              <a:gd name="connsiteX1415" fmla="*/ 226071 w 1439146"/>
              <a:gd name="connsiteY1415" fmla="*/ 902834 h 1440164"/>
              <a:gd name="connsiteX1416" fmla="*/ 240019 w 1439146"/>
              <a:gd name="connsiteY1416" fmla="*/ 901106 h 1440164"/>
              <a:gd name="connsiteX1417" fmla="*/ 547414 w 1439146"/>
              <a:gd name="connsiteY1417" fmla="*/ 900984 h 1440164"/>
              <a:gd name="connsiteX1418" fmla="*/ 479130 w 1439146"/>
              <a:gd name="connsiteY1418" fmla="*/ 900974 h 1440164"/>
              <a:gd name="connsiteX1419" fmla="*/ 512000 w 1439146"/>
              <a:gd name="connsiteY1419" fmla="*/ 902426 h 1440164"/>
              <a:gd name="connsiteX1420" fmla="*/ 547414 w 1439146"/>
              <a:gd name="connsiteY1420" fmla="*/ 900985 h 1440164"/>
              <a:gd name="connsiteX1421" fmla="*/ 905604 w 1439146"/>
              <a:gd name="connsiteY1421" fmla="*/ 901574 h 1440164"/>
              <a:gd name="connsiteX1422" fmla="*/ 897424 w 1439146"/>
              <a:gd name="connsiteY1422" fmla="*/ 901239 h 1440164"/>
              <a:gd name="connsiteX1423" fmla="*/ 900003 w 1439146"/>
              <a:gd name="connsiteY1423" fmla="*/ 903816 h 1440164"/>
              <a:gd name="connsiteX1424" fmla="*/ 905604 w 1439146"/>
              <a:gd name="connsiteY1424" fmla="*/ 901574 h 1440164"/>
              <a:gd name="connsiteX1425" fmla="*/ 1162028 w 1439146"/>
              <a:gd name="connsiteY1425" fmla="*/ 900960 h 1440164"/>
              <a:gd name="connsiteX1426" fmla="*/ 1008394 w 1439146"/>
              <a:gd name="connsiteY1426" fmla="*/ 900957 h 1440164"/>
              <a:gd name="connsiteX1427" fmla="*/ 1083866 w 1439146"/>
              <a:gd name="connsiteY1427" fmla="*/ 902227 h 1440164"/>
              <a:gd name="connsiteX1428" fmla="*/ 1162028 w 1439146"/>
              <a:gd name="connsiteY1428" fmla="*/ 900960 h 1440164"/>
              <a:gd name="connsiteX1429" fmla="*/ 1404719 w 1439146"/>
              <a:gd name="connsiteY1429" fmla="*/ 894817 h 1440164"/>
              <a:gd name="connsiteX1430" fmla="*/ 1402142 w 1439146"/>
              <a:gd name="connsiteY1430" fmla="*/ 897395 h 1440164"/>
              <a:gd name="connsiteX1431" fmla="*/ 1404383 w 1439146"/>
              <a:gd name="connsiteY1431" fmla="*/ 902997 h 1440164"/>
              <a:gd name="connsiteX1432" fmla="*/ 1404720 w 1439146"/>
              <a:gd name="connsiteY1432" fmla="*/ 894817 h 1440164"/>
              <a:gd name="connsiteX1433" fmla="*/ 328543 w 1439146"/>
              <a:gd name="connsiteY1433" fmla="*/ 887082 h 1440164"/>
              <a:gd name="connsiteX1434" fmla="*/ 337036 w 1439146"/>
              <a:gd name="connsiteY1434" fmla="*/ 876412 h 1440164"/>
              <a:gd name="connsiteX1435" fmla="*/ 327427 w 1439146"/>
              <a:gd name="connsiteY1435" fmla="*/ 884543 h 1440164"/>
              <a:gd name="connsiteX1436" fmla="*/ 317829 w 1439146"/>
              <a:gd name="connsiteY1436" fmla="*/ 896989 h 1440164"/>
              <a:gd name="connsiteX1437" fmla="*/ 318944 w 1439146"/>
              <a:gd name="connsiteY1437" fmla="*/ 899528 h 1440164"/>
              <a:gd name="connsiteX1438" fmla="*/ 328543 w 1439146"/>
              <a:gd name="connsiteY1438" fmla="*/ 887082 h 1440164"/>
              <a:gd name="connsiteX1439" fmla="*/ 441591 w 1439146"/>
              <a:gd name="connsiteY1439" fmla="*/ 897900 h 1440164"/>
              <a:gd name="connsiteX1440" fmla="*/ 431982 w 1439146"/>
              <a:gd name="connsiteY1440" fmla="*/ 891264 h 1440164"/>
              <a:gd name="connsiteX1441" fmla="*/ 430672 w 1439146"/>
              <a:gd name="connsiteY1441" fmla="*/ 893247 h 1440164"/>
              <a:gd name="connsiteX1442" fmla="*/ 441591 w 1439146"/>
              <a:gd name="connsiteY1442" fmla="*/ 897900 h 1440164"/>
              <a:gd name="connsiteX1443" fmla="*/ 846269 w 1439146"/>
              <a:gd name="connsiteY1443" fmla="*/ 839171 h 1440164"/>
              <a:gd name="connsiteX1444" fmla="*/ 842668 w 1439146"/>
              <a:gd name="connsiteY1444" fmla="*/ 816595 h 1440164"/>
              <a:gd name="connsiteX1445" fmla="*/ 832677 w 1439146"/>
              <a:gd name="connsiteY1445" fmla="*/ 819696 h 1440164"/>
              <a:gd name="connsiteX1446" fmla="*/ 830389 w 1439146"/>
              <a:gd name="connsiteY1446" fmla="*/ 865744 h 1440164"/>
              <a:gd name="connsiteX1447" fmla="*/ 830718 w 1439146"/>
              <a:gd name="connsiteY1447" fmla="*/ 902018 h 1440164"/>
              <a:gd name="connsiteX1448" fmla="*/ 836607 w 1439146"/>
              <a:gd name="connsiteY1448" fmla="*/ 878546 h 1440164"/>
              <a:gd name="connsiteX1449" fmla="*/ 846269 w 1439146"/>
              <a:gd name="connsiteY1449" fmla="*/ 839171 h 1440164"/>
              <a:gd name="connsiteX1450" fmla="*/ 30545 w 1439146"/>
              <a:gd name="connsiteY1450" fmla="*/ 886281 h 1440164"/>
              <a:gd name="connsiteX1451" fmla="*/ 27960 w 1439146"/>
              <a:gd name="connsiteY1451" fmla="*/ 888860 h 1440164"/>
              <a:gd name="connsiteX1452" fmla="*/ 30203 w 1439146"/>
              <a:gd name="connsiteY1452" fmla="*/ 894461 h 1440164"/>
              <a:gd name="connsiteX1453" fmla="*/ 30545 w 1439146"/>
              <a:gd name="connsiteY1453" fmla="*/ 886281 h 1440164"/>
              <a:gd name="connsiteX1454" fmla="*/ 371512 w 1439146"/>
              <a:gd name="connsiteY1454" fmla="*/ 883779 h 1440164"/>
              <a:gd name="connsiteX1455" fmla="*/ 369463 w 1439146"/>
              <a:gd name="connsiteY1455" fmla="*/ 885820 h 1440164"/>
              <a:gd name="connsiteX1456" fmla="*/ 377159 w 1439146"/>
              <a:gd name="connsiteY1456" fmla="*/ 893187 h 1440164"/>
              <a:gd name="connsiteX1457" fmla="*/ 371512 w 1439146"/>
              <a:gd name="connsiteY1457" fmla="*/ 883779 h 1440164"/>
              <a:gd name="connsiteX1458" fmla="*/ 938309 w 1439146"/>
              <a:gd name="connsiteY1458" fmla="*/ 886015 h 1440164"/>
              <a:gd name="connsiteX1459" fmla="*/ 936164 w 1439146"/>
              <a:gd name="connsiteY1459" fmla="*/ 840477 h 1440164"/>
              <a:gd name="connsiteX1460" fmla="*/ 931363 w 1439146"/>
              <a:gd name="connsiteY1460" fmla="*/ 827872 h 1440164"/>
              <a:gd name="connsiteX1461" fmla="*/ 942102 w 1439146"/>
              <a:gd name="connsiteY1461" fmla="*/ 814667 h 1440164"/>
              <a:gd name="connsiteX1462" fmla="*/ 921296 w 1439146"/>
              <a:gd name="connsiteY1462" fmla="*/ 805996 h 1440164"/>
              <a:gd name="connsiteX1463" fmla="*/ 898224 w 1439146"/>
              <a:gd name="connsiteY1463" fmla="*/ 811865 h 1440164"/>
              <a:gd name="connsiteX1464" fmla="*/ 895611 w 1439146"/>
              <a:gd name="connsiteY1464" fmla="*/ 830794 h 1440164"/>
              <a:gd name="connsiteX1465" fmla="*/ 901945 w 1439146"/>
              <a:gd name="connsiteY1465" fmla="*/ 841517 h 1440164"/>
              <a:gd name="connsiteX1466" fmla="*/ 934704 w 1439146"/>
              <a:gd name="connsiteY1466" fmla="*/ 872431 h 1440164"/>
              <a:gd name="connsiteX1467" fmla="*/ 911028 w 1439146"/>
              <a:gd name="connsiteY1467" fmla="*/ 878546 h 1440164"/>
              <a:gd name="connsiteX1468" fmla="*/ 916906 w 1439146"/>
              <a:gd name="connsiteY1468" fmla="*/ 874278 h 1440164"/>
              <a:gd name="connsiteX1469" fmla="*/ 927723 w 1439146"/>
              <a:gd name="connsiteY1469" fmla="*/ 868329 h 1440164"/>
              <a:gd name="connsiteX1470" fmla="*/ 911538 w 1439146"/>
              <a:gd name="connsiteY1470" fmla="*/ 848673 h 1440164"/>
              <a:gd name="connsiteX1471" fmla="*/ 902492 w 1439146"/>
              <a:gd name="connsiteY1471" fmla="*/ 890120 h 1440164"/>
              <a:gd name="connsiteX1472" fmla="*/ 938309 w 1439146"/>
              <a:gd name="connsiteY1472" fmla="*/ 886015 h 1440164"/>
              <a:gd name="connsiteX1473" fmla="*/ 296492 w 1439146"/>
              <a:gd name="connsiteY1473" fmla="*/ 876194 h 1440164"/>
              <a:gd name="connsiteX1474" fmla="*/ 283683 w 1439146"/>
              <a:gd name="connsiteY1474" fmla="*/ 880680 h 1440164"/>
              <a:gd name="connsiteX1475" fmla="*/ 270885 w 1439146"/>
              <a:gd name="connsiteY1475" fmla="*/ 889434 h 1440164"/>
              <a:gd name="connsiteX1476" fmla="*/ 283683 w 1439146"/>
              <a:gd name="connsiteY1476" fmla="*/ 884948 h 1440164"/>
              <a:gd name="connsiteX1477" fmla="*/ 296492 w 1439146"/>
              <a:gd name="connsiteY1477" fmla="*/ 876194 h 1440164"/>
              <a:gd name="connsiteX1478" fmla="*/ 1408988 w 1439146"/>
              <a:gd name="connsiteY1478" fmla="*/ 877747 h 1440164"/>
              <a:gd name="connsiteX1479" fmla="*/ 1406409 w 1439146"/>
              <a:gd name="connsiteY1479" fmla="*/ 880324 h 1440164"/>
              <a:gd name="connsiteX1480" fmla="*/ 1408651 w 1439146"/>
              <a:gd name="connsiteY1480" fmla="*/ 885926 h 1440164"/>
              <a:gd name="connsiteX1481" fmla="*/ 1408988 w 1439146"/>
              <a:gd name="connsiteY1481" fmla="*/ 877747 h 1440164"/>
              <a:gd name="connsiteX1482" fmla="*/ 298780 w 1439146"/>
              <a:gd name="connsiteY1482" fmla="*/ 855074 h 1440164"/>
              <a:gd name="connsiteX1483" fmla="*/ 348969 w 1439146"/>
              <a:gd name="connsiteY1483" fmla="*/ 827334 h 1440164"/>
              <a:gd name="connsiteX1484" fmla="*/ 398906 w 1439146"/>
              <a:gd name="connsiteY1484" fmla="*/ 855074 h 1440164"/>
              <a:gd name="connsiteX1485" fmla="*/ 447523 w 1439146"/>
              <a:gd name="connsiteY1485" fmla="*/ 882814 h 1440164"/>
              <a:gd name="connsiteX1486" fmla="*/ 512732 w 1439146"/>
              <a:gd name="connsiteY1486" fmla="*/ 882814 h 1440164"/>
              <a:gd name="connsiteX1487" fmla="*/ 577938 w 1439146"/>
              <a:gd name="connsiteY1487" fmla="*/ 882814 h 1440164"/>
              <a:gd name="connsiteX1488" fmla="*/ 576110 w 1439146"/>
              <a:gd name="connsiteY1488" fmla="*/ 871078 h 1440164"/>
              <a:gd name="connsiteX1489" fmla="*/ 573688 w 1439146"/>
              <a:gd name="connsiteY1489" fmla="*/ 752898 h 1440164"/>
              <a:gd name="connsiteX1490" fmla="*/ 572961 w 1439146"/>
              <a:gd name="connsiteY1490" fmla="*/ 715879 h 1440164"/>
              <a:gd name="connsiteX1491" fmla="*/ 579628 w 1439146"/>
              <a:gd name="connsiteY1491" fmla="*/ 672530 h 1440164"/>
              <a:gd name="connsiteX1492" fmla="*/ 591142 w 1439146"/>
              <a:gd name="connsiteY1492" fmla="*/ 637000 h 1440164"/>
              <a:gd name="connsiteX1493" fmla="*/ 597479 w 1439146"/>
              <a:gd name="connsiteY1493" fmla="*/ 607552 h 1440164"/>
              <a:gd name="connsiteX1494" fmla="*/ 587189 w 1439146"/>
              <a:gd name="connsiteY1494" fmla="*/ 597386 h 1440164"/>
              <a:gd name="connsiteX1495" fmla="*/ 545572 w 1439146"/>
              <a:gd name="connsiteY1495" fmla="*/ 605766 h 1440164"/>
              <a:gd name="connsiteX1496" fmla="*/ 492576 w 1439146"/>
              <a:gd name="connsiteY1496" fmla="*/ 535003 h 1440164"/>
              <a:gd name="connsiteX1497" fmla="*/ 456119 w 1439146"/>
              <a:gd name="connsiteY1497" fmla="*/ 473826 h 1440164"/>
              <a:gd name="connsiteX1498" fmla="*/ 421666 w 1439146"/>
              <a:gd name="connsiteY1498" fmla="*/ 464724 h 1440164"/>
              <a:gd name="connsiteX1499" fmla="*/ 329567 w 1439146"/>
              <a:gd name="connsiteY1499" fmla="*/ 429754 h 1440164"/>
              <a:gd name="connsiteX1500" fmla="*/ 348058 w 1439146"/>
              <a:gd name="connsiteY1500" fmla="*/ 383503 h 1440164"/>
              <a:gd name="connsiteX1501" fmla="*/ 373311 w 1439146"/>
              <a:gd name="connsiteY1501" fmla="*/ 403011 h 1440164"/>
              <a:gd name="connsiteX1502" fmla="*/ 413446 w 1439146"/>
              <a:gd name="connsiteY1502" fmla="*/ 409108 h 1440164"/>
              <a:gd name="connsiteX1503" fmla="*/ 451622 w 1439146"/>
              <a:gd name="connsiteY1503" fmla="*/ 401554 h 1440164"/>
              <a:gd name="connsiteX1504" fmla="*/ 465023 w 1439146"/>
              <a:gd name="connsiteY1504" fmla="*/ 321048 h 1440164"/>
              <a:gd name="connsiteX1505" fmla="*/ 469771 w 1439146"/>
              <a:gd name="connsiteY1505" fmla="*/ 301415 h 1440164"/>
              <a:gd name="connsiteX1506" fmla="*/ 474621 w 1439146"/>
              <a:gd name="connsiteY1506" fmla="*/ 290420 h 1440164"/>
              <a:gd name="connsiteX1507" fmla="*/ 485745 w 1439146"/>
              <a:gd name="connsiteY1507" fmla="*/ 304594 h 1440164"/>
              <a:gd name="connsiteX1508" fmla="*/ 492326 w 1439146"/>
              <a:gd name="connsiteY1508" fmla="*/ 323756 h 1440164"/>
              <a:gd name="connsiteX1509" fmla="*/ 495024 w 1439146"/>
              <a:gd name="connsiteY1509" fmla="*/ 371760 h 1440164"/>
              <a:gd name="connsiteX1510" fmla="*/ 500273 w 1439146"/>
              <a:gd name="connsiteY1510" fmla="*/ 413370 h 1440164"/>
              <a:gd name="connsiteX1511" fmla="*/ 496174 w 1439146"/>
              <a:gd name="connsiteY1511" fmla="*/ 433525 h 1440164"/>
              <a:gd name="connsiteX1512" fmla="*/ 494387 w 1439146"/>
              <a:gd name="connsiteY1512" fmla="*/ 457726 h 1440164"/>
              <a:gd name="connsiteX1513" fmla="*/ 530874 w 1439146"/>
              <a:gd name="connsiteY1513" fmla="*/ 500531 h 1440164"/>
              <a:gd name="connsiteX1514" fmla="*/ 559730 w 1439146"/>
              <a:gd name="connsiteY1514" fmla="*/ 529166 h 1440164"/>
              <a:gd name="connsiteX1515" fmla="*/ 565983 w 1439146"/>
              <a:gd name="connsiteY1515" fmla="*/ 519282 h 1440164"/>
              <a:gd name="connsiteX1516" fmla="*/ 577621 w 1439146"/>
              <a:gd name="connsiteY1516" fmla="*/ 490855 h 1440164"/>
              <a:gd name="connsiteX1517" fmla="*/ 614154 w 1439146"/>
              <a:gd name="connsiteY1517" fmla="*/ 440139 h 1440164"/>
              <a:gd name="connsiteX1518" fmla="*/ 667424 w 1439146"/>
              <a:gd name="connsiteY1518" fmla="*/ 405838 h 1440164"/>
              <a:gd name="connsiteX1519" fmla="*/ 689546 w 1439146"/>
              <a:gd name="connsiteY1519" fmla="*/ 403713 h 1440164"/>
              <a:gd name="connsiteX1520" fmla="*/ 688262 w 1439146"/>
              <a:gd name="connsiteY1520" fmla="*/ 386140 h 1440164"/>
              <a:gd name="connsiteX1521" fmla="*/ 686978 w 1439146"/>
              <a:gd name="connsiteY1521" fmla="*/ 368566 h 1440164"/>
              <a:gd name="connsiteX1522" fmla="*/ 667871 w 1439146"/>
              <a:gd name="connsiteY1522" fmla="*/ 368566 h 1440164"/>
              <a:gd name="connsiteX1523" fmla="*/ 647227 w 1439146"/>
              <a:gd name="connsiteY1523" fmla="*/ 360030 h 1440164"/>
              <a:gd name="connsiteX1524" fmla="*/ 633266 w 1439146"/>
              <a:gd name="connsiteY1524" fmla="*/ 335750 h 1440164"/>
              <a:gd name="connsiteX1525" fmla="*/ 625105 w 1439146"/>
              <a:gd name="connsiteY1525" fmla="*/ 308801 h 1440164"/>
              <a:gd name="connsiteX1526" fmla="*/ 629365 w 1439146"/>
              <a:gd name="connsiteY1526" fmla="*/ 285711 h 1440164"/>
              <a:gd name="connsiteX1527" fmla="*/ 600891 w 1439146"/>
              <a:gd name="connsiteY1527" fmla="*/ 267851 h 1440164"/>
              <a:gd name="connsiteX1528" fmla="*/ 570692 w 1439146"/>
              <a:gd name="connsiteY1528" fmla="*/ 256636 h 1440164"/>
              <a:gd name="connsiteX1529" fmla="*/ 586365 w 1439146"/>
              <a:gd name="connsiteY1529" fmla="*/ 244436 h 1440164"/>
              <a:gd name="connsiteX1530" fmla="*/ 603759 w 1439146"/>
              <a:gd name="connsiteY1530" fmla="*/ 234457 h 1440164"/>
              <a:gd name="connsiteX1531" fmla="*/ 629397 w 1439146"/>
              <a:gd name="connsiteY1531" fmla="*/ 219184 h 1440164"/>
              <a:gd name="connsiteX1532" fmla="*/ 655034 w 1439146"/>
              <a:gd name="connsiteY1532" fmla="*/ 206931 h 1440164"/>
              <a:gd name="connsiteX1533" fmla="*/ 643536 w 1439146"/>
              <a:gd name="connsiteY1533" fmla="*/ 194927 h 1440164"/>
              <a:gd name="connsiteX1534" fmla="*/ 572094 w 1439146"/>
              <a:gd name="connsiteY1534" fmla="*/ 193614 h 1440164"/>
              <a:gd name="connsiteX1535" fmla="*/ 379220 w 1439146"/>
              <a:gd name="connsiteY1535" fmla="*/ 292113 h 1440164"/>
              <a:gd name="connsiteX1536" fmla="*/ 263701 w 1439146"/>
              <a:gd name="connsiteY1536" fmla="*/ 418542 h 1440164"/>
              <a:gd name="connsiteX1537" fmla="*/ 188237 w 1439146"/>
              <a:gd name="connsiteY1537" fmla="*/ 854007 h 1440164"/>
              <a:gd name="connsiteX1538" fmla="*/ 194749 w 1439146"/>
              <a:gd name="connsiteY1538" fmla="*/ 882814 h 1440164"/>
              <a:gd name="connsiteX1539" fmla="*/ 222337 w 1439146"/>
              <a:gd name="connsiteY1539" fmla="*/ 882814 h 1440164"/>
              <a:gd name="connsiteX1540" fmla="*/ 298780 w 1439146"/>
              <a:gd name="connsiteY1540" fmla="*/ 855074 h 1440164"/>
              <a:gd name="connsiteX1541" fmla="*/ 1245718 w 1439146"/>
              <a:gd name="connsiteY1541" fmla="*/ 860408 h 1440164"/>
              <a:gd name="connsiteX1542" fmla="*/ 1262635 w 1439146"/>
              <a:gd name="connsiteY1542" fmla="*/ 720644 h 1440164"/>
              <a:gd name="connsiteX1543" fmla="*/ 1109921 w 1439146"/>
              <a:gd name="connsiteY1543" fmla="*/ 341678 h 1440164"/>
              <a:gd name="connsiteX1544" fmla="*/ 808604 w 1439146"/>
              <a:gd name="connsiteY1544" fmla="*/ 180580 h 1440164"/>
              <a:gd name="connsiteX1545" fmla="*/ 800621 w 1439146"/>
              <a:gd name="connsiteY1545" fmla="*/ 185592 h 1440164"/>
              <a:gd name="connsiteX1546" fmla="*/ 821484 w 1439146"/>
              <a:gd name="connsiteY1546" fmla="*/ 285027 h 1440164"/>
              <a:gd name="connsiteX1547" fmla="*/ 813297 w 1439146"/>
              <a:gd name="connsiteY1547" fmla="*/ 308556 h 1440164"/>
              <a:gd name="connsiteX1548" fmla="*/ 791411 w 1439146"/>
              <a:gd name="connsiteY1548" fmla="*/ 295442 h 1440164"/>
              <a:gd name="connsiteX1549" fmla="*/ 768620 w 1439146"/>
              <a:gd name="connsiteY1549" fmla="*/ 289193 h 1440164"/>
              <a:gd name="connsiteX1550" fmla="*/ 771732 w 1439146"/>
              <a:gd name="connsiteY1550" fmla="*/ 322846 h 1440164"/>
              <a:gd name="connsiteX1551" fmla="*/ 778731 w 1439146"/>
              <a:gd name="connsiteY1551" fmla="*/ 358864 h 1440164"/>
              <a:gd name="connsiteX1552" fmla="*/ 821871 w 1439146"/>
              <a:gd name="connsiteY1552" fmla="*/ 392038 h 1440164"/>
              <a:gd name="connsiteX1553" fmla="*/ 875000 w 1439146"/>
              <a:gd name="connsiteY1553" fmla="*/ 415288 h 1440164"/>
              <a:gd name="connsiteX1554" fmla="*/ 879135 w 1439146"/>
              <a:gd name="connsiteY1554" fmla="*/ 537549 h 1440164"/>
              <a:gd name="connsiteX1555" fmla="*/ 874427 w 1439146"/>
              <a:gd name="connsiteY1555" fmla="*/ 619916 h 1440164"/>
              <a:gd name="connsiteX1556" fmla="*/ 870676 w 1439146"/>
              <a:gd name="connsiteY1556" fmla="*/ 688638 h 1440164"/>
              <a:gd name="connsiteX1557" fmla="*/ 874557 w 1439146"/>
              <a:gd name="connsiteY1557" fmla="*/ 722549 h 1440164"/>
              <a:gd name="connsiteX1558" fmla="*/ 957780 w 1439146"/>
              <a:gd name="connsiteY1558" fmla="*/ 414087 h 1440164"/>
              <a:gd name="connsiteX1559" fmla="*/ 957972 w 1439146"/>
              <a:gd name="connsiteY1559" fmla="*/ 396305 h 1440164"/>
              <a:gd name="connsiteX1560" fmla="*/ 962239 w 1439146"/>
              <a:gd name="connsiteY1560" fmla="*/ 374934 h 1440164"/>
              <a:gd name="connsiteX1561" fmla="*/ 984058 w 1439146"/>
              <a:gd name="connsiteY1561" fmla="*/ 315187 h 1440164"/>
              <a:gd name="connsiteX1562" fmla="*/ 1010305 w 1439146"/>
              <a:gd name="connsiteY1562" fmla="*/ 276813 h 1440164"/>
              <a:gd name="connsiteX1563" fmla="*/ 1011849 w 1439146"/>
              <a:gd name="connsiteY1563" fmla="*/ 324318 h 1440164"/>
              <a:gd name="connsiteX1564" fmla="*/ 1000537 w 1439146"/>
              <a:gd name="connsiteY1564" fmla="*/ 383657 h 1440164"/>
              <a:gd name="connsiteX1565" fmla="*/ 992113 w 1439146"/>
              <a:gd name="connsiteY1565" fmla="*/ 406566 h 1440164"/>
              <a:gd name="connsiteX1566" fmla="*/ 985711 w 1439146"/>
              <a:gd name="connsiteY1566" fmla="*/ 417644 h 1440164"/>
              <a:gd name="connsiteX1567" fmla="*/ 979310 w 1439146"/>
              <a:gd name="connsiteY1567" fmla="*/ 419856 h 1440164"/>
              <a:gd name="connsiteX1568" fmla="*/ 936495 w 1439146"/>
              <a:gd name="connsiteY1568" fmla="*/ 579813 h 1440164"/>
              <a:gd name="connsiteX1569" fmla="*/ 909493 w 1439146"/>
              <a:gd name="connsiteY1569" fmla="*/ 714869 h 1440164"/>
              <a:gd name="connsiteX1570" fmla="*/ 916996 w 1439146"/>
              <a:gd name="connsiteY1570" fmla="*/ 748099 h 1440164"/>
              <a:gd name="connsiteX1571" fmla="*/ 925624 w 1439146"/>
              <a:gd name="connsiteY1571" fmla="*/ 718178 h 1440164"/>
              <a:gd name="connsiteX1572" fmla="*/ 942679 w 1439146"/>
              <a:gd name="connsiteY1572" fmla="*/ 679612 h 1440164"/>
              <a:gd name="connsiteX1573" fmla="*/ 963767 w 1439146"/>
              <a:gd name="connsiteY1573" fmla="*/ 700373 h 1440164"/>
              <a:gd name="connsiteX1574" fmla="*/ 965366 w 1439146"/>
              <a:gd name="connsiteY1574" fmla="*/ 707842 h 1440164"/>
              <a:gd name="connsiteX1575" fmla="*/ 979310 w 1439146"/>
              <a:gd name="connsiteY1575" fmla="*/ 679880 h 1440164"/>
              <a:gd name="connsiteX1576" fmla="*/ 1008038 w 1439146"/>
              <a:gd name="connsiteY1576" fmla="*/ 631824 h 1440164"/>
              <a:gd name="connsiteX1577" fmla="*/ 1015094 w 1439146"/>
              <a:gd name="connsiteY1577" fmla="*/ 646761 h 1440164"/>
              <a:gd name="connsiteX1578" fmla="*/ 1011323 w 1439146"/>
              <a:gd name="connsiteY1578" fmla="*/ 670989 h 1440164"/>
              <a:gd name="connsiteX1579" fmla="*/ 1020239 w 1439146"/>
              <a:gd name="connsiteY1579" fmla="*/ 669069 h 1440164"/>
              <a:gd name="connsiteX1580" fmla="*/ 1028066 w 1439146"/>
              <a:gd name="connsiteY1580" fmla="*/ 635452 h 1440164"/>
              <a:gd name="connsiteX1581" fmla="*/ 1033661 w 1439146"/>
              <a:gd name="connsiteY1581" fmla="*/ 601484 h 1440164"/>
              <a:gd name="connsiteX1582" fmla="*/ 1054491 w 1439146"/>
              <a:gd name="connsiteY1582" fmla="*/ 612974 h 1440164"/>
              <a:gd name="connsiteX1583" fmla="*/ 1061720 w 1439146"/>
              <a:gd name="connsiteY1583" fmla="*/ 619206 h 1440164"/>
              <a:gd name="connsiteX1584" fmla="*/ 1058106 w 1439146"/>
              <a:gd name="connsiteY1584" fmla="*/ 595017 h 1440164"/>
              <a:gd name="connsiteX1585" fmla="*/ 1055220 w 1439146"/>
              <a:gd name="connsiteY1585" fmla="*/ 569431 h 1440164"/>
              <a:gd name="connsiteX1586" fmla="*/ 1072505 w 1439146"/>
              <a:gd name="connsiteY1586" fmla="*/ 570211 h 1440164"/>
              <a:gd name="connsiteX1587" fmla="*/ 1077128 w 1439146"/>
              <a:gd name="connsiteY1587" fmla="*/ 558069 h 1440164"/>
              <a:gd name="connsiteX1588" fmla="*/ 1086027 w 1439146"/>
              <a:gd name="connsiteY1588" fmla="*/ 526444 h 1440164"/>
              <a:gd name="connsiteX1589" fmla="*/ 1101722 w 1439146"/>
              <a:gd name="connsiteY1589" fmla="*/ 539013 h 1440164"/>
              <a:gd name="connsiteX1590" fmla="*/ 1095738 w 1439146"/>
              <a:gd name="connsiteY1590" fmla="*/ 566296 h 1440164"/>
              <a:gd name="connsiteX1591" fmla="*/ 1084254 w 1439146"/>
              <a:gd name="connsiteY1591" fmla="*/ 587126 h 1440164"/>
              <a:gd name="connsiteX1592" fmla="*/ 1095362 w 1439146"/>
              <a:gd name="connsiteY1592" fmla="*/ 592379 h 1440164"/>
              <a:gd name="connsiteX1593" fmla="*/ 1120142 w 1439146"/>
              <a:gd name="connsiteY1593" fmla="*/ 594749 h 1440164"/>
              <a:gd name="connsiteX1594" fmla="*/ 1085905 w 1439146"/>
              <a:gd name="connsiteY1594" fmla="*/ 620866 h 1440164"/>
              <a:gd name="connsiteX1595" fmla="*/ 1064358 w 1439146"/>
              <a:gd name="connsiteY1595" fmla="*/ 631594 h 1440164"/>
              <a:gd name="connsiteX1596" fmla="*/ 1075181 w 1439146"/>
              <a:gd name="connsiteY1596" fmla="*/ 639560 h 1440164"/>
              <a:gd name="connsiteX1597" fmla="*/ 1075995 w 1439146"/>
              <a:gd name="connsiteY1597" fmla="*/ 662815 h 1440164"/>
              <a:gd name="connsiteX1598" fmla="*/ 1045727 w 1439146"/>
              <a:gd name="connsiteY1598" fmla="*/ 673701 h 1440164"/>
              <a:gd name="connsiteX1599" fmla="*/ 1018882 w 1439146"/>
              <a:gd name="connsiteY1599" fmla="*/ 682235 h 1440164"/>
              <a:gd name="connsiteX1600" fmla="*/ 1028468 w 1439146"/>
              <a:gd name="connsiteY1600" fmla="*/ 686473 h 1440164"/>
              <a:gd name="connsiteX1601" fmla="*/ 1043209 w 1439146"/>
              <a:gd name="connsiteY1601" fmla="*/ 695254 h 1440164"/>
              <a:gd name="connsiteX1602" fmla="*/ 989123 w 1439146"/>
              <a:gd name="connsiteY1602" fmla="*/ 716806 h 1440164"/>
              <a:gd name="connsiteX1603" fmla="*/ 964372 w 1439146"/>
              <a:gd name="connsiteY1603" fmla="*/ 717234 h 1440164"/>
              <a:gd name="connsiteX1604" fmla="*/ 981442 w 1439146"/>
              <a:gd name="connsiteY1604" fmla="*/ 721297 h 1440164"/>
              <a:gd name="connsiteX1605" fmla="*/ 1008217 w 1439146"/>
              <a:gd name="connsiteY1605" fmla="*/ 723574 h 1440164"/>
              <a:gd name="connsiteX1606" fmla="*/ 1006387 w 1439146"/>
              <a:gd name="connsiteY1606" fmla="*/ 740637 h 1440164"/>
              <a:gd name="connsiteX1607" fmla="*/ 957586 w 1439146"/>
              <a:gd name="connsiteY1607" fmla="*/ 752651 h 1440164"/>
              <a:gd name="connsiteX1608" fmla="*/ 945524 w 1439146"/>
              <a:gd name="connsiteY1608" fmla="*/ 759685 h 1440164"/>
              <a:gd name="connsiteX1609" fmla="*/ 989655 w 1439146"/>
              <a:gd name="connsiteY1609" fmla="*/ 762689 h 1440164"/>
              <a:gd name="connsiteX1610" fmla="*/ 953913 w 1439146"/>
              <a:gd name="connsiteY1610" fmla="*/ 790884 h 1440164"/>
              <a:gd name="connsiteX1611" fmla="*/ 944101 w 1439146"/>
              <a:gd name="connsiteY1611" fmla="*/ 797165 h 1440164"/>
              <a:gd name="connsiteX1612" fmla="*/ 948950 w 1439146"/>
              <a:gd name="connsiteY1612" fmla="*/ 818358 h 1440164"/>
              <a:gd name="connsiteX1613" fmla="*/ 952070 w 1439146"/>
              <a:gd name="connsiteY1613" fmla="*/ 840690 h 1440164"/>
              <a:gd name="connsiteX1614" fmla="*/ 959503 w 1439146"/>
              <a:gd name="connsiteY1614" fmla="*/ 866101 h 1440164"/>
              <a:gd name="connsiteX1615" fmla="*/ 959066 w 1439146"/>
              <a:gd name="connsiteY1615" fmla="*/ 882814 h 1440164"/>
              <a:gd name="connsiteX1616" fmla="*/ 1099231 w 1439146"/>
              <a:gd name="connsiteY1616" fmla="*/ 882814 h 1440164"/>
              <a:gd name="connsiteX1617" fmla="*/ 1239397 w 1439146"/>
              <a:gd name="connsiteY1617" fmla="*/ 882814 h 1440164"/>
              <a:gd name="connsiteX1618" fmla="*/ 26184 w 1439146"/>
              <a:gd name="connsiteY1618" fmla="*/ 864677 h 1440164"/>
              <a:gd name="connsiteX1619" fmla="*/ 24032 w 1439146"/>
              <a:gd name="connsiteY1619" fmla="*/ 870011 h 1440164"/>
              <a:gd name="connsiteX1620" fmla="*/ 26184 w 1439146"/>
              <a:gd name="connsiteY1620" fmla="*/ 875345 h 1440164"/>
              <a:gd name="connsiteX1621" fmla="*/ 26184 w 1439146"/>
              <a:gd name="connsiteY1621" fmla="*/ 864677 h 1440164"/>
              <a:gd name="connsiteX1622" fmla="*/ 353033 w 1439146"/>
              <a:gd name="connsiteY1622" fmla="*/ 875720 h 1440164"/>
              <a:gd name="connsiteX1623" fmla="*/ 342365 w 1439146"/>
              <a:gd name="connsiteY1623" fmla="*/ 875720 h 1440164"/>
              <a:gd name="connsiteX1624" fmla="*/ 347705 w 1439146"/>
              <a:gd name="connsiteY1624" fmla="*/ 877872 h 1440164"/>
              <a:gd name="connsiteX1625" fmla="*/ 353033 w 1439146"/>
              <a:gd name="connsiteY1625" fmla="*/ 875720 h 1440164"/>
              <a:gd name="connsiteX1626" fmla="*/ 394648 w 1439146"/>
              <a:gd name="connsiteY1626" fmla="*/ 872295 h 1440164"/>
              <a:gd name="connsiteX1627" fmla="*/ 385038 w 1439146"/>
              <a:gd name="connsiteY1627" fmla="*/ 865658 h 1440164"/>
              <a:gd name="connsiteX1628" fmla="*/ 383729 w 1439146"/>
              <a:gd name="connsiteY1628" fmla="*/ 867642 h 1440164"/>
              <a:gd name="connsiteX1629" fmla="*/ 394648 w 1439146"/>
              <a:gd name="connsiteY1629" fmla="*/ 872295 h 1440164"/>
              <a:gd name="connsiteX1630" fmla="*/ 343435 w 1439146"/>
              <a:gd name="connsiteY1630" fmla="*/ 850633 h 1440164"/>
              <a:gd name="connsiteX1631" fmla="*/ 326357 w 1439146"/>
              <a:gd name="connsiteY1631" fmla="*/ 857208 h 1440164"/>
              <a:gd name="connsiteX1632" fmla="*/ 309289 w 1439146"/>
              <a:gd name="connsiteY1632" fmla="*/ 868051 h 1440164"/>
              <a:gd name="connsiteX1633" fmla="*/ 326357 w 1439146"/>
              <a:gd name="connsiteY1633" fmla="*/ 861475 h 1440164"/>
              <a:gd name="connsiteX1634" fmla="*/ 343435 w 1439146"/>
              <a:gd name="connsiteY1634" fmla="*/ 850633 h 1440164"/>
              <a:gd name="connsiteX1635" fmla="*/ 1413166 w 1439146"/>
              <a:gd name="connsiteY1635" fmla="*/ 856141 h 1440164"/>
              <a:gd name="connsiteX1636" fmla="*/ 1411013 w 1439146"/>
              <a:gd name="connsiteY1636" fmla="*/ 861475 h 1440164"/>
              <a:gd name="connsiteX1637" fmla="*/ 1413166 w 1439146"/>
              <a:gd name="connsiteY1637" fmla="*/ 866811 h 1440164"/>
              <a:gd name="connsiteX1638" fmla="*/ 1413166 w 1439146"/>
              <a:gd name="connsiteY1638" fmla="*/ 856141 h 1440164"/>
              <a:gd name="connsiteX1639" fmla="*/ 398906 w 1439146"/>
              <a:gd name="connsiteY1639" fmla="*/ 863759 h 1440164"/>
              <a:gd name="connsiteX1640" fmla="*/ 389308 w 1439146"/>
              <a:gd name="connsiteY1640" fmla="*/ 857123 h 1440164"/>
              <a:gd name="connsiteX1641" fmla="*/ 387987 w 1439146"/>
              <a:gd name="connsiteY1641" fmla="*/ 859107 h 1440164"/>
              <a:gd name="connsiteX1642" fmla="*/ 398917 w 1439146"/>
              <a:gd name="connsiteY1642" fmla="*/ 863759 h 1440164"/>
              <a:gd name="connsiteX1643" fmla="*/ 369041 w 1439146"/>
              <a:gd name="connsiteY1643" fmla="*/ 857000 h 1440164"/>
              <a:gd name="connsiteX1644" fmla="*/ 356233 w 1439146"/>
              <a:gd name="connsiteY1644" fmla="*/ 852559 h 1440164"/>
              <a:gd name="connsiteX1645" fmla="*/ 371171 w 1439146"/>
              <a:gd name="connsiteY1645" fmla="*/ 861316 h 1440164"/>
              <a:gd name="connsiteX1646" fmla="*/ 369041 w 1439146"/>
              <a:gd name="connsiteY1646" fmla="*/ 857000 h 1440164"/>
              <a:gd name="connsiteX1647" fmla="*/ 21914 w 1439146"/>
              <a:gd name="connsiteY1647" fmla="*/ 843338 h 1440164"/>
              <a:gd name="connsiteX1648" fmla="*/ 19763 w 1439146"/>
              <a:gd name="connsiteY1648" fmla="*/ 848673 h 1440164"/>
              <a:gd name="connsiteX1649" fmla="*/ 21914 w 1439146"/>
              <a:gd name="connsiteY1649" fmla="*/ 854007 h 1440164"/>
              <a:gd name="connsiteX1650" fmla="*/ 21914 w 1439146"/>
              <a:gd name="connsiteY1650" fmla="*/ 843338 h 1440164"/>
              <a:gd name="connsiteX1651" fmla="*/ 339165 w 1439146"/>
              <a:gd name="connsiteY1651" fmla="*/ 842053 h 1440164"/>
              <a:gd name="connsiteX1652" fmla="*/ 326357 w 1439146"/>
              <a:gd name="connsiteY1652" fmla="*/ 846540 h 1440164"/>
              <a:gd name="connsiteX1653" fmla="*/ 313559 w 1439146"/>
              <a:gd name="connsiteY1653" fmla="*/ 855294 h 1440164"/>
              <a:gd name="connsiteX1654" fmla="*/ 326357 w 1439146"/>
              <a:gd name="connsiteY1654" fmla="*/ 850807 h 1440164"/>
              <a:gd name="connsiteX1655" fmla="*/ 339165 w 1439146"/>
              <a:gd name="connsiteY1655" fmla="*/ 842053 h 1440164"/>
              <a:gd name="connsiteX1656" fmla="*/ 1417565 w 1439146"/>
              <a:gd name="connsiteY1656" fmla="*/ 832750 h 1440164"/>
              <a:gd name="connsiteX1657" fmla="*/ 1415439 w 1439146"/>
              <a:gd name="connsiteY1657" fmla="*/ 838004 h 1440164"/>
              <a:gd name="connsiteX1658" fmla="*/ 1417406 w 1439146"/>
              <a:gd name="connsiteY1658" fmla="*/ 845554 h 1440164"/>
              <a:gd name="connsiteX1659" fmla="*/ 1417566 w 1439146"/>
              <a:gd name="connsiteY1659" fmla="*/ 832750 h 1440164"/>
              <a:gd name="connsiteX1660" fmla="*/ 17770 w 1439146"/>
              <a:gd name="connsiteY1660" fmla="*/ 815591 h 1440164"/>
              <a:gd name="connsiteX1661" fmla="*/ 15812 w 1439146"/>
              <a:gd name="connsiteY1661" fmla="*/ 823060 h 1440164"/>
              <a:gd name="connsiteX1662" fmla="*/ 17770 w 1439146"/>
              <a:gd name="connsiteY1662" fmla="*/ 830528 h 1440164"/>
              <a:gd name="connsiteX1663" fmla="*/ 17770 w 1439146"/>
              <a:gd name="connsiteY1663" fmla="*/ 815591 h 1440164"/>
              <a:gd name="connsiteX1664" fmla="*/ 868504 w 1439146"/>
              <a:gd name="connsiteY1664" fmla="*/ 816822 h 1440164"/>
              <a:gd name="connsiteX1665" fmla="*/ 861517 w 1439146"/>
              <a:gd name="connsiteY1665" fmla="*/ 788526 h 1440164"/>
              <a:gd name="connsiteX1666" fmla="*/ 857946 w 1439146"/>
              <a:gd name="connsiteY1666" fmla="*/ 763605 h 1440164"/>
              <a:gd name="connsiteX1667" fmla="*/ 859818 w 1439146"/>
              <a:gd name="connsiteY1667" fmla="*/ 702483 h 1440164"/>
              <a:gd name="connsiteX1668" fmla="*/ 865615 w 1439146"/>
              <a:gd name="connsiteY1668" fmla="*/ 615198 h 1440164"/>
              <a:gd name="connsiteX1669" fmla="*/ 867948 w 1439146"/>
              <a:gd name="connsiteY1669" fmla="*/ 556334 h 1440164"/>
              <a:gd name="connsiteX1670" fmla="*/ 875467 w 1439146"/>
              <a:gd name="connsiteY1670" fmla="*/ 487205 h 1440164"/>
              <a:gd name="connsiteX1671" fmla="*/ 871022 w 1439146"/>
              <a:gd name="connsiteY1671" fmla="*/ 432793 h 1440164"/>
              <a:gd name="connsiteX1672" fmla="*/ 840205 w 1439146"/>
              <a:gd name="connsiteY1672" fmla="*/ 430881 h 1440164"/>
              <a:gd name="connsiteX1673" fmla="*/ 834929 w 1439146"/>
              <a:gd name="connsiteY1673" fmla="*/ 681467 h 1440164"/>
              <a:gd name="connsiteX1674" fmla="*/ 836343 w 1439146"/>
              <a:gd name="connsiteY1674" fmla="*/ 798065 h 1440164"/>
              <a:gd name="connsiteX1675" fmla="*/ 854770 w 1439146"/>
              <a:gd name="connsiteY1675" fmla="*/ 815254 h 1440164"/>
              <a:gd name="connsiteX1676" fmla="*/ 868504 w 1439146"/>
              <a:gd name="connsiteY1676" fmla="*/ 816822 h 1440164"/>
              <a:gd name="connsiteX1677" fmla="*/ 889689 w 1439146"/>
              <a:gd name="connsiteY1677" fmla="*/ 812391 h 1440164"/>
              <a:gd name="connsiteX1678" fmla="*/ 886013 w 1439146"/>
              <a:gd name="connsiteY1678" fmla="*/ 801722 h 1440164"/>
              <a:gd name="connsiteX1679" fmla="*/ 884377 w 1439146"/>
              <a:gd name="connsiteY1679" fmla="*/ 812391 h 1440164"/>
              <a:gd name="connsiteX1680" fmla="*/ 888052 w 1439146"/>
              <a:gd name="connsiteY1680" fmla="*/ 823060 h 1440164"/>
              <a:gd name="connsiteX1681" fmla="*/ 889689 w 1439146"/>
              <a:gd name="connsiteY1681" fmla="*/ 812391 h 1440164"/>
              <a:gd name="connsiteX1682" fmla="*/ 1421893 w 1439146"/>
              <a:gd name="connsiteY1682" fmla="*/ 800704 h 1440164"/>
              <a:gd name="connsiteX1683" fmla="*/ 1419951 w 1439146"/>
              <a:gd name="connsiteY1683" fmla="*/ 808123 h 1440164"/>
              <a:gd name="connsiteX1684" fmla="*/ 1421807 w 1439146"/>
              <a:gd name="connsiteY1684" fmla="*/ 817775 h 1440164"/>
              <a:gd name="connsiteX1685" fmla="*/ 1421887 w 1439146"/>
              <a:gd name="connsiteY1685" fmla="*/ 800704 h 1440164"/>
              <a:gd name="connsiteX1686" fmla="*/ 13614 w 1439146"/>
              <a:gd name="connsiteY1686" fmla="*/ 772973 h 1440164"/>
              <a:gd name="connsiteX1687" fmla="*/ 11781 w 1439146"/>
              <a:gd name="connsiteY1687" fmla="*/ 782517 h 1440164"/>
              <a:gd name="connsiteX1688" fmla="*/ 13557 w 1439146"/>
              <a:gd name="connsiteY1688" fmla="*/ 794312 h 1440164"/>
              <a:gd name="connsiteX1689" fmla="*/ 13614 w 1439146"/>
              <a:gd name="connsiteY1689" fmla="*/ 772973 h 1440164"/>
              <a:gd name="connsiteX1690" fmla="*/ 777216 w 1439146"/>
              <a:gd name="connsiteY1690" fmla="*/ 745385 h 1440164"/>
              <a:gd name="connsiteX1691" fmla="*/ 774145 w 1439146"/>
              <a:gd name="connsiteY1691" fmla="*/ 712311 h 1440164"/>
              <a:gd name="connsiteX1692" fmla="*/ 761465 w 1439146"/>
              <a:gd name="connsiteY1692" fmla="*/ 690763 h 1440164"/>
              <a:gd name="connsiteX1693" fmla="*/ 746844 w 1439146"/>
              <a:gd name="connsiteY1693" fmla="*/ 730960 h 1440164"/>
              <a:gd name="connsiteX1694" fmla="*/ 746937 w 1439146"/>
              <a:gd name="connsiteY1694" fmla="*/ 770223 h 1440164"/>
              <a:gd name="connsiteX1695" fmla="*/ 749809 w 1439146"/>
              <a:gd name="connsiteY1695" fmla="*/ 797027 h 1440164"/>
              <a:gd name="connsiteX1696" fmla="*/ 760414 w 1439146"/>
              <a:gd name="connsiteY1696" fmla="*/ 776970 h 1440164"/>
              <a:gd name="connsiteX1697" fmla="*/ 777219 w 1439146"/>
              <a:gd name="connsiteY1697" fmla="*/ 745385 h 1440164"/>
              <a:gd name="connsiteX1698" fmla="*/ 959038 w 1439146"/>
              <a:gd name="connsiteY1698" fmla="*/ 780231 h 1440164"/>
              <a:gd name="connsiteX1699" fmla="*/ 944101 w 1439146"/>
              <a:gd name="connsiteY1699" fmla="*/ 767597 h 1440164"/>
              <a:gd name="connsiteX1700" fmla="*/ 903559 w 1439146"/>
              <a:gd name="connsiteY1700" fmla="*/ 776069 h 1440164"/>
              <a:gd name="connsiteX1701" fmla="*/ 889689 w 1439146"/>
              <a:gd name="connsiteY1701" fmla="*/ 787296 h 1440164"/>
              <a:gd name="connsiteX1702" fmla="*/ 959038 w 1439146"/>
              <a:gd name="connsiteY1702" fmla="*/ 780231 h 1440164"/>
              <a:gd name="connsiteX1703" fmla="*/ 1426314 w 1439146"/>
              <a:gd name="connsiteY1703" fmla="*/ 687563 h 1440164"/>
              <a:gd name="connsiteX1704" fmla="*/ 1424861 w 1439146"/>
              <a:gd name="connsiteY1704" fmla="*/ 720637 h 1440164"/>
              <a:gd name="connsiteX1705" fmla="*/ 1426314 w 1439146"/>
              <a:gd name="connsiteY1705" fmla="*/ 753711 h 1440164"/>
              <a:gd name="connsiteX1706" fmla="*/ 1426314 w 1439146"/>
              <a:gd name="connsiteY1706" fmla="*/ 687563 h 1440164"/>
              <a:gd name="connsiteX1707" fmla="*/ 898240 w 1439146"/>
              <a:gd name="connsiteY1707" fmla="*/ 746440 h 1440164"/>
              <a:gd name="connsiteX1708" fmla="*/ 898515 w 1439146"/>
              <a:gd name="connsiteY1708" fmla="*/ 707834 h 1440164"/>
              <a:gd name="connsiteX1709" fmla="*/ 875722 w 1439146"/>
              <a:gd name="connsiteY1709" fmla="*/ 750385 h 1440164"/>
              <a:gd name="connsiteX1710" fmla="*/ 898240 w 1439146"/>
              <a:gd name="connsiteY1710" fmla="*/ 746440 h 1440164"/>
              <a:gd name="connsiteX1711" fmla="*/ 9402 w 1439146"/>
              <a:gd name="connsiteY1711" fmla="*/ 704729 h 1440164"/>
              <a:gd name="connsiteX1712" fmla="*/ 7694 w 1439146"/>
              <a:gd name="connsiteY1712" fmla="*/ 718503 h 1440164"/>
              <a:gd name="connsiteX1713" fmla="*/ 9368 w 1439146"/>
              <a:gd name="connsiteY1713" fmla="*/ 734602 h 1440164"/>
              <a:gd name="connsiteX1714" fmla="*/ 9413 w 1439146"/>
              <a:gd name="connsiteY1714" fmla="*/ 704729 h 1440164"/>
              <a:gd name="connsiteX1715" fmla="*/ 989836 w 1439146"/>
              <a:gd name="connsiteY1715" fmla="*/ 740473 h 1440164"/>
              <a:gd name="connsiteX1716" fmla="*/ 985836 w 1439146"/>
              <a:gd name="connsiteY1716" fmla="*/ 731719 h 1440164"/>
              <a:gd name="connsiteX1717" fmla="*/ 949478 w 1439146"/>
              <a:gd name="connsiteY1717" fmla="*/ 742434 h 1440164"/>
              <a:gd name="connsiteX1718" fmla="*/ 989836 w 1439146"/>
              <a:gd name="connsiteY1718" fmla="*/ 740473 h 1440164"/>
              <a:gd name="connsiteX1719" fmla="*/ 643598 w 1439146"/>
              <a:gd name="connsiteY1719" fmla="*/ 634056 h 1440164"/>
              <a:gd name="connsiteX1720" fmla="*/ 769968 w 1439146"/>
              <a:gd name="connsiteY1720" fmla="*/ 425247 h 1440164"/>
              <a:gd name="connsiteX1721" fmla="*/ 788109 w 1439146"/>
              <a:gd name="connsiteY1721" fmla="*/ 400566 h 1440164"/>
              <a:gd name="connsiteX1722" fmla="*/ 711355 w 1439146"/>
              <a:gd name="connsiteY1722" fmla="*/ 496880 h 1440164"/>
              <a:gd name="connsiteX1723" fmla="*/ 593089 w 1439146"/>
              <a:gd name="connsiteY1723" fmla="*/ 665772 h 1440164"/>
              <a:gd name="connsiteX1724" fmla="*/ 583933 w 1439146"/>
              <a:gd name="connsiteY1724" fmla="*/ 726961 h 1440164"/>
              <a:gd name="connsiteX1725" fmla="*/ 643598 w 1439146"/>
              <a:gd name="connsiteY1725" fmla="*/ 634056 h 1440164"/>
              <a:gd name="connsiteX1726" fmla="*/ 947142 w 1439146"/>
              <a:gd name="connsiteY1726" fmla="*/ 719347 h 1440164"/>
              <a:gd name="connsiteX1727" fmla="*/ 954546 w 1439146"/>
              <a:gd name="connsiteY1727" fmla="*/ 682229 h 1440164"/>
              <a:gd name="connsiteX1728" fmla="*/ 932366 w 1439146"/>
              <a:gd name="connsiteY1728" fmla="*/ 716945 h 1440164"/>
              <a:gd name="connsiteX1729" fmla="*/ 947142 w 1439146"/>
              <a:gd name="connsiteY1729" fmla="*/ 719347 h 1440164"/>
              <a:gd name="connsiteX1730" fmla="*/ 1019852 w 1439146"/>
              <a:gd name="connsiteY1730" fmla="*/ 703567 h 1440164"/>
              <a:gd name="connsiteX1731" fmla="*/ 987845 w 1439146"/>
              <a:gd name="connsiteY1731" fmla="*/ 703567 h 1440164"/>
              <a:gd name="connsiteX1732" fmla="*/ 999328 w 1439146"/>
              <a:gd name="connsiteY1732" fmla="*/ 707769 h 1440164"/>
              <a:gd name="connsiteX1733" fmla="*/ 1019852 w 1439146"/>
              <a:gd name="connsiteY1733" fmla="*/ 703567 h 1440164"/>
              <a:gd name="connsiteX1734" fmla="*/ 787266 w 1439146"/>
              <a:gd name="connsiteY1734" fmla="*/ 679182 h 1440164"/>
              <a:gd name="connsiteX1735" fmla="*/ 778731 w 1439146"/>
              <a:gd name="connsiteY1735" fmla="*/ 667292 h 1440164"/>
              <a:gd name="connsiteX1736" fmla="*/ 774455 w 1439146"/>
              <a:gd name="connsiteY1736" fmla="*/ 692877 h 1440164"/>
              <a:gd name="connsiteX1737" fmla="*/ 787266 w 1439146"/>
              <a:gd name="connsiteY1737" fmla="*/ 679182 h 1440164"/>
              <a:gd name="connsiteX1738" fmla="*/ 1003401 w 1439146"/>
              <a:gd name="connsiteY1738" fmla="*/ 660410 h 1440164"/>
              <a:gd name="connsiteX1739" fmla="*/ 1005502 w 1439146"/>
              <a:gd name="connsiteY1739" fmla="*/ 641687 h 1440164"/>
              <a:gd name="connsiteX1740" fmla="*/ 996673 w 1439146"/>
              <a:gd name="connsiteY1740" fmla="*/ 651761 h 1440164"/>
              <a:gd name="connsiteX1741" fmla="*/ 987845 w 1439146"/>
              <a:gd name="connsiteY1741" fmla="*/ 677214 h 1440164"/>
              <a:gd name="connsiteX1742" fmla="*/ 994574 w 1439146"/>
              <a:gd name="connsiteY1742" fmla="*/ 685864 h 1440164"/>
              <a:gd name="connsiteX1743" fmla="*/ 1003401 w 1439146"/>
              <a:gd name="connsiteY1743" fmla="*/ 660410 h 1440164"/>
              <a:gd name="connsiteX1744" fmla="*/ 13614 w 1439146"/>
              <a:gd name="connsiteY1744" fmla="*/ 644887 h 1440164"/>
              <a:gd name="connsiteX1745" fmla="*/ 11838 w 1439146"/>
              <a:gd name="connsiteY1745" fmla="*/ 656622 h 1440164"/>
              <a:gd name="connsiteX1746" fmla="*/ 13614 w 1439146"/>
              <a:gd name="connsiteY1746" fmla="*/ 668359 h 1440164"/>
              <a:gd name="connsiteX1747" fmla="*/ 13614 w 1439146"/>
              <a:gd name="connsiteY1747" fmla="*/ 644887 h 1440164"/>
              <a:gd name="connsiteX1748" fmla="*/ 1069523 w 1439146"/>
              <a:gd name="connsiteY1748" fmla="*/ 656309 h 1440164"/>
              <a:gd name="connsiteX1749" fmla="*/ 1079599 w 1439146"/>
              <a:gd name="connsiteY1749" fmla="*/ 647461 h 1440164"/>
              <a:gd name="connsiteX1750" fmla="*/ 1064719 w 1439146"/>
              <a:gd name="connsiteY1750" fmla="*/ 650004 h 1440164"/>
              <a:gd name="connsiteX1751" fmla="*/ 1043533 w 1439146"/>
              <a:gd name="connsiteY1751" fmla="*/ 658852 h 1440164"/>
              <a:gd name="connsiteX1752" fmla="*/ 1048338 w 1439146"/>
              <a:gd name="connsiteY1752" fmla="*/ 665158 h 1440164"/>
              <a:gd name="connsiteX1753" fmla="*/ 1069523 w 1439146"/>
              <a:gd name="connsiteY1753" fmla="*/ 656309 h 1440164"/>
              <a:gd name="connsiteX1754" fmla="*/ 1421893 w 1439146"/>
              <a:gd name="connsiteY1754" fmla="*/ 625732 h 1440164"/>
              <a:gd name="connsiteX1755" fmla="*/ 1419951 w 1439146"/>
              <a:gd name="connsiteY1755" fmla="*/ 633151 h 1440164"/>
              <a:gd name="connsiteX1756" fmla="*/ 1421807 w 1439146"/>
              <a:gd name="connsiteY1756" fmla="*/ 642802 h 1440164"/>
              <a:gd name="connsiteX1757" fmla="*/ 1421887 w 1439146"/>
              <a:gd name="connsiteY1757" fmla="*/ 625732 h 1440164"/>
              <a:gd name="connsiteX1758" fmla="*/ 1045194 w 1439146"/>
              <a:gd name="connsiteY1758" fmla="*/ 614047 h 1440164"/>
              <a:gd name="connsiteX1759" fmla="*/ 1038042 w 1439146"/>
              <a:gd name="connsiteY1759" fmla="*/ 612608 h 1440164"/>
              <a:gd name="connsiteX1760" fmla="*/ 1036851 w 1439146"/>
              <a:gd name="connsiteY1760" fmla="*/ 633945 h 1440164"/>
              <a:gd name="connsiteX1761" fmla="*/ 1039975 w 1439146"/>
              <a:gd name="connsiteY1761" fmla="*/ 645954 h 1440164"/>
              <a:gd name="connsiteX1762" fmla="*/ 1044003 w 1439146"/>
              <a:gd name="connsiteY1762" fmla="*/ 635385 h 1440164"/>
              <a:gd name="connsiteX1763" fmla="*/ 1045194 w 1439146"/>
              <a:gd name="connsiteY1763" fmla="*/ 614047 h 1440164"/>
              <a:gd name="connsiteX1764" fmla="*/ 632995 w 1439146"/>
              <a:gd name="connsiteY1764" fmla="*/ 597943 h 1440164"/>
              <a:gd name="connsiteX1765" fmla="*/ 675914 w 1439146"/>
              <a:gd name="connsiteY1765" fmla="*/ 532861 h 1440164"/>
              <a:gd name="connsiteX1766" fmla="*/ 689209 w 1439146"/>
              <a:gd name="connsiteY1766" fmla="*/ 509390 h 1440164"/>
              <a:gd name="connsiteX1767" fmla="*/ 654869 w 1439146"/>
              <a:gd name="connsiteY1767" fmla="*/ 545664 h 1440164"/>
              <a:gd name="connsiteX1768" fmla="*/ 599490 w 1439146"/>
              <a:gd name="connsiteY1768" fmla="*/ 631855 h 1440164"/>
              <a:gd name="connsiteX1769" fmla="*/ 601430 w 1439146"/>
              <a:gd name="connsiteY1769" fmla="*/ 639552 h 1440164"/>
              <a:gd name="connsiteX1770" fmla="*/ 632995 w 1439146"/>
              <a:gd name="connsiteY1770" fmla="*/ 597943 h 1440164"/>
              <a:gd name="connsiteX1771" fmla="*/ 17770 w 1439146"/>
              <a:gd name="connsiteY1771" fmla="*/ 610746 h 1440164"/>
              <a:gd name="connsiteX1772" fmla="*/ 15812 w 1439146"/>
              <a:gd name="connsiteY1772" fmla="*/ 618214 h 1440164"/>
              <a:gd name="connsiteX1773" fmla="*/ 17770 w 1439146"/>
              <a:gd name="connsiteY1773" fmla="*/ 625683 h 1440164"/>
              <a:gd name="connsiteX1774" fmla="*/ 17770 w 1439146"/>
              <a:gd name="connsiteY1774" fmla="*/ 610746 h 1440164"/>
              <a:gd name="connsiteX1775" fmla="*/ 1098803 w 1439146"/>
              <a:gd name="connsiteY1775" fmla="*/ 607546 h 1440164"/>
              <a:gd name="connsiteX1776" fmla="*/ 1100686 w 1439146"/>
              <a:gd name="connsiteY1776" fmla="*/ 601295 h 1440164"/>
              <a:gd name="connsiteX1777" fmla="*/ 1083615 w 1439146"/>
              <a:gd name="connsiteY1777" fmla="*/ 607409 h 1440164"/>
              <a:gd name="connsiteX1778" fmla="*/ 1098803 w 1439146"/>
              <a:gd name="connsiteY1778" fmla="*/ 607546 h 1440164"/>
              <a:gd name="connsiteX1779" fmla="*/ 1417565 w 1439146"/>
              <a:gd name="connsiteY1779" fmla="*/ 598024 h 1440164"/>
              <a:gd name="connsiteX1780" fmla="*/ 1415439 w 1439146"/>
              <a:gd name="connsiteY1780" fmla="*/ 603277 h 1440164"/>
              <a:gd name="connsiteX1781" fmla="*/ 1417406 w 1439146"/>
              <a:gd name="connsiteY1781" fmla="*/ 610827 h 1440164"/>
              <a:gd name="connsiteX1782" fmla="*/ 1417566 w 1439146"/>
              <a:gd name="connsiteY1782" fmla="*/ 598024 h 1440164"/>
              <a:gd name="connsiteX1783" fmla="*/ 586311 w 1439146"/>
              <a:gd name="connsiteY1783" fmla="*/ 586655 h 1440164"/>
              <a:gd name="connsiteX1784" fmla="*/ 596429 w 1439146"/>
              <a:gd name="connsiteY1784" fmla="*/ 546787 h 1440164"/>
              <a:gd name="connsiteX1785" fmla="*/ 587449 w 1439146"/>
              <a:gd name="connsiteY1785" fmla="*/ 516593 h 1440164"/>
              <a:gd name="connsiteX1786" fmla="*/ 572152 w 1439146"/>
              <a:gd name="connsiteY1786" fmla="*/ 547626 h 1440164"/>
              <a:gd name="connsiteX1787" fmla="*/ 578152 w 1439146"/>
              <a:gd name="connsiteY1787" fmla="*/ 561417 h 1440164"/>
              <a:gd name="connsiteX1788" fmla="*/ 567340 w 1439146"/>
              <a:gd name="connsiteY1788" fmla="*/ 558019 h 1440164"/>
              <a:gd name="connsiteX1789" fmla="*/ 527008 w 1439146"/>
              <a:gd name="connsiteY1789" fmla="*/ 509690 h 1440164"/>
              <a:gd name="connsiteX1790" fmla="*/ 482876 w 1439146"/>
              <a:gd name="connsiteY1790" fmla="*/ 457496 h 1440164"/>
              <a:gd name="connsiteX1791" fmla="*/ 476238 w 1439146"/>
              <a:gd name="connsiteY1791" fmla="*/ 444645 h 1440164"/>
              <a:gd name="connsiteX1792" fmla="*/ 427974 w 1439146"/>
              <a:gd name="connsiteY1792" fmla="*/ 444380 h 1440164"/>
              <a:gd name="connsiteX1793" fmla="*/ 424513 w 1439146"/>
              <a:gd name="connsiteY1793" fmla="*/ 456584 h 1440164"/>
              <a:gd name="connsiteX1794" fmla="*/ 455288 w 1439146"/>
              <a:gd name="connsiteY1794" fmla="*/ 462919 h 1440164"/>
              <a:gd name="connsiteX1795" fmla="*/ 503825 w 1439146"/>
              <a:gd name="connsiteY1795" fmla="*/ 537130 h 1440164"/>
              <a:gd name="connsiteX1796" fmla="*/ 550044 w 1439146"/>
              <a:gd name="connsiteY1796" fmla="*/ 597326 h 1440164"/>
              <a:gd name="connsiteX1797" fmla="*/ 586311 w 1439146"/>
              <a:gd name="connsiteY1797" fmla="*/ 586655 h 1440164"/>
              <a:gd name="connsiteX1798" fmla="*/ 26696 w 1439146"/>
              <a:gd name="connsiteY1798" fmla="*/ 569136 h 1440164"/>
              <a:gd name="connsiteX1799" fmla="*/ 23360 w 1439146"/>
              <a:gd name="connsiteY1799" fmla="*/ 571271 h 1440164"/>
              <a:gd name="connsiteX1800" fmla="*/ 20024 w 1439146"/>
              <a:gd name="connsiteY1800" fmla="*/ 592609 h 1440164"/>
              <a:gd name="connsiteX1801" fmla="*/ 23360 w 1439146"/>
              <a:gd name="connsiteY1801" fmla="*/ 590475 h 1440164"/>
              <a:gd name="connsiteX1802" fmla="*/ 26696 w 1439146"/>
              <a:gd name="connsiteY1802" fmla="*/ 569136 h 1440164"/>
              <a:gd name="connsiteX1803" fmla="*/ 1066795 w 1439146"/>
              <a:gd name="connsiteY1803" fmla="*/ 579805 h 1440164"/>
              <a:gd name="connsiteX1804" fmla="*/ 1061749 w 1439146"/>
              <a:gd name="connsiteY1804" fmla="*/ 572761 h 1440164"/>
              <a:gd name="connsiteX1805" fmla="*/ 1062528 w 1439146"/>
              <a:gd name="connsiteY1805" fmla="*/ 584073 h 1440164"/>
              <a:gd name="connsiteX1806" fmla="*/ 1067574 w 1439146"/>
              <a:gd name="connsiteY1806" fmla="*/ 591118 h 1440164"/>
              <a:gd name="connsiteX1807" fmla="*/ 1066795 w 1439146"/>
              <a:gd name="connsiteY1807" fmla="*/ 579805 h 1440164"/>
              <a:gd name="connsiteX1808" fmla="*/ 1413166 w 1439146"/>
              <a:gd name="connsiteY1808" fmla="*/ 574471 h 1440164"/>
              <a:gd name="connsiteX1809" fmla="*/ 1411013 w 1439146"/>
              <a:gd name="connsiteY1809" fmla="*/ 579805 h 1440164"/>
              <a:gd name="connsiteX1810" fmla="*/ 1413166 w 1439146"/>
              <a:gd name="connsiteY1810" fmla="*/ 585140 h 1440164"/>
              <a:gd name="connsiteX1811" fmla="*/ 1413166 w 1439146"/>
              <a:gd name="connsiteY1811" fmla="*/ 574471 h 1440164"/>
              <a:gd name="connsiteX1812" fmla="*/ 670065 w 1439146"/>
              <a:gd name="connsiteY1812" fmla="*/ 515791 h 1440164"/>
              <a:gd name="connsiteX1813" fmla="*/ 735265 w 1439146"/>
              <a:gd name="connsiteY1813" fmla="*/ 443241 h 1440164"/>
              <a:gd name="connsiteX1814" fmla="*/ 757150 w 1439146"/>
              <a:gd name="connsiteY1814" fmla="*/ 415838 h 1440164"/>
              <a:gd name="connsiteX1815" fmla="*/ 768062 w 1439146"/>
              <a:gd name="connsiteY1815" fmla="*/ 403372 h 1440164"/>
              <a:gd name="connsiteX1816" fmla="*/ 744589 w 1439146"/>
              <a:gd name="connsiteY1816" fmla="*/ 417017 h 1440164"/>
              <a:gd name="connsiteX1817" fmla="*/ 638771 w 1439146"/>
              <a:gd name="connsiteY1817" fmla="*/ 458925 h 1440164"/>
              <a:gd name="connsiteX1818" fmla="*/ 598645 w 1439146"/>
              <a:gd name="connsiteY1818" fmla="*/ 468125 h 1440164"/>
              <a:gd name="connsiteX1819" fmla="*/ 588945 w 1439146"/>
              <a:gd name="connsiteY1819" fmla="*/ 487085 h 1440164"/>
              <a:gd name="connsiteX1820" fmla="*/ 591922 w 1439146"/>
              <a:gd name="connsiteY1820" fmla="*/ 507122 h 1440164"/>
              <a:gd name="connsiteX1821" fmla="*/ 619650 w 1439146"/>
              <a:gd name="connsiteY1821" fmla="*/ 491262 h 1440164"/>
              <a:gd name="connsiteX1822" fmla="*/ 623628 w 1439146"/>
              <a:gd name="connsiteY1822" fmla="*/ 502582 h 1440164"/>
              <a:gd name="connsiteX1823" fmla="*/ 603816 w 1439146"/>
              <a:gd name="connsiteY1823" fmla="*/ 542103 h 1440164"/>
              <a:gd name="connsiteX1824" fmla="*/ 612477 w 1439146"/>
              <a:gd name="connsiteY1824" fmla="*/ 574646 h 1440164"/>
              <a:gd name="connsiteX1825" fmla="*/ 670065 w 1439146"/>
              <a:gd name="connsiteY1825" fmla="*/ 515791 h 1440164"/>
              <a:gd name="connsiteX1826" fmla="*/ 1406072 w 1439146"/>
              <a:gd name="connsiteY1826" fmla="*/ 541397 h 1440164"/>
              <a:gd name="connsiteX1827" fmla="*/ 1399117 w 1439146"/>
              <a:gd name="connsiteY1827" fmla="*/ 521323 h 1440164"/>
              <a:gd name="connsiteX1828" fmla="*/ 1402461 w 1439146"/>
              <a:gd name="connsiteY1828" fmla="*/ 545008 h 1440164"/>
              <a:gd name="connsiteX1829" fmla="*/ 1409416 w 1439146"/>
              <a:gd name="connsiteY1829" fmla="*/ 565082 h 1440164"/>
              <a:gd name="connsiteX1830" fmla="*/ 1406072 w 1439146"/>
              <a:gd name="connsiteY1830" fmla="*/ 541397 h 1440164"/>
              <a:gd name="connsiteX1831" fmla="*/ 1094535 w 1439146"/>
              <a:gd name="connsiteY1831" fmla="*/ 545161 h 1440164"/>
              <a:gd name="connsiteX1832" fmla="*/ 1090268 w 1439146"/>
              <a:gd name="connsiteY1832" fmla="*/ 534996 h 1440164"/>
              <a:gd name="connsiteX1833" fmla="*/ 1086000 w 1439146"/>
              <a:gd name="connsiteY1833" fmla="*/ 550436 h 1440164"/>
              <a:gd name="connsiteX1834" fmla="*/ 1090268 w 1439146"/>
              <a:gd name="connsiteY1834" fmla="*/ 560601 h 1440164"/>
              <a:gd name="connsiteX1835" fmla="*/ 1094535 w 1439146"/>
              <a:gd name="connsiteY1835" fmla="*/ 545161 h 1440164"/>
              <a:gd name="connsiteX1836" fmla="*/ 30545 w 1439146"/>
              <a:gd name="connsiteY1836" fmla="*/ 549133 h 1440164"/>
              <a:gd name="connsiteX1837" fmla="*/ 27960 w 1439146"/>
              <a:gd name="connsiteY1837" fmla="*/ 551710 h 1440164"/>
              <a:gd name="connsiteX1838" fmla="*/ 30203 w 1439146"/>
              <a:gd name="connsiteY1838" fmla="*/ 557312 h 1440164"/>
              <a:gd name="connsiteX1839" fmla="*/ 30545 w 1439146"/>
              <a:gd name="connsiteY1839" fmla="*/ 549133 h 1440164"/>
              <a:gd name="connsiteX1840" fmla="*/ 34814 w 1439146"/>
              <a:gd name="connsiteY1840" fmla="*/ 532062 h 1440164"/>
              <a:gd name="connsiteX1841" fmla="*/ 32230 w 1439146"/>
              <a:gd name="connsiteY1841" fmla="*/ 534640 h 1440164"/>
              <a:gd name="connsiteX1842" fmla="*/ 34473 w 1439146"/>
              <a:gd name="connsiteY1842" fmla="*/ 540241 h 1440164"/>
              <a:gd name="connsiteX1843" fmla="*/ 34814 w 1439146"/>
              <a:gd name="connsiteY1843" fmla="*/ 532062 h 1440164"/>
              <a:gd name="connsiteX1844" fmla="*/ 52565 w 1439146"/>
              <a:gd name="connsiteY1844" fmla="*/ 479516 h 1440164"/>
              <a:gd name="connsiteX1845" fmla="*/ 46678 w 1439146"/>
              <a:gd name="connsiteY1845" fmla="*/ 488052 h 1440164"/>
              <a:gd name="connsiteX1846" fmla="*/ 40951 w 1439146"/>
              <a:gd name="connsiteY1846" fmla="*/ 507256 h 1440164"/>
              <a:gd name="connsiteX1847" fmla="*/ 46838 w 1439146"/>
              <a:gd name="connsiteY1847" fmla="*/ 498721 h 1440164"/>
              <a:gd name="connsiteX1848" fmla="*/ 52565 w 1439146"/>
              <a:gd name="connsiteY1848" fmla="*/ 479516 h 1440164"/>
              <a:gd name="connsiteX1849" fmla="*/ 1388982 w 1439146"/>
              <a:gd name="connsiteY1849" fmla="*/ 487146 h 1440164"/>
              <a:gd name="connsiteX1850" fmla="*/ 1386545 w 1439146"/>
              <a:gd name="connsiteY1850" fmla="*/ 487333 h 1440164"/>
              <a:gd name="connsiteX1851" fmla="*/ 1389338 w 1439146"/>
              <a:gd name="connsiteY1851" fmla="*/ 500137 h 1440164"/>
              <a:gd name="connsiteX1852" fmla="*/ 1391775 w 1439146"/>
              <a:gd name="connsiteY1852" fmla="*/ 499949 h 1440164"/>
              <a:gd name="connsiteX1853" fmla="*/ 1388982 w 1439146"/>
              <a:gd name="connsiteY1853" fmla="*/ 487146 h 1440164"/>
              <a:gd name="connsiteX1854" fmla="*/ 1377977 w 1439146"/>
              <a:gd name="connsiteY1854" fmla="*/ 456400 h 1440164"/>
              <a:gd name="connsiteX1855" fmla="*/ 1369309 w 1439146"/>
              <a:gd name="connsiteY1855" fmla="*/ 440174 h 1440164"/>
              <a:gd name="connsiteX1856" fmla="*/ 1374776 w 1439146"/>
              <a:gd name="connsiteY1856" fmla="*/ 459601 h 1440164"/>
              <a:gd name="connsiteX1857" fmla="*/ 1383444 w 1439146"/>
              <a:gd name="connsiteY1857" fmla="*/ 475827 h 1440164"/>
              <a:gd name="connsiteX1858" fmla="*/ 1377977 w 1439146"/>
              <a:gd name="connsiteY1858" fmla="*/ 456400 h 1440164"/>
              <a:gd name="connsiteX1859" fmla="*/ 80084 w 1439146"/>
              <a:gd name="connsiteY1859" fmla="*/ 416569 h 1440164"/>
              <a:gd name="connsiteX1860" fmla="*/ 97504 w 1439146"/>
              <a:gd name="connsiteY1860" fmla="*/ 374960 h 1440164"/>
              <a:gd name="connsiteX1861" fmla="*/ 57506 w 1439146"/>
              <a:gd name="connsiteY1861" fmla="*/ 458317 h 1440164"/>
              <a:gd name="connsiteX1862" fmla="*/ 80084 w 1439146"/>
              <a:gd name="connsiteY1862" fmla="*/ 416569 h 1440164"/>
              <a:gd name="connsiteX1863" fmla="*/ 652836 w 1439146"/>
              <a:gd name="connsiteY1863" fmla="*/ 447510 h 1440164"/>
              <a:gd name="connsiteX1864" fmla="*/ 631498 w 1439146"/>
              <a:gd name="connsiteY1864" fmla="*/ 447264 h 1440164"/>
              <a:gd name="connsiteX1865" fmla="*/ 627230 w 1439146"/>
              <a:gd name="connsiteY1865" fmla="*/ 450781 h 1440164"/>
              <a:gd name="connsiteX1866" fmla="*/ 652836 w 1439146"/>
              <a:gd name="connsiteY1866" fmla="*/ 447509 h 1440164"/>
              <a:gd name="connsiteX1867" fmla="*/ 486109 w 1439146"/>
              <a:gd name="connsiteY1867" fmla="*/ 429980 h 1440164"/>
              <a:gd name="connsiteX1868" fmla="*/ 444574 w 1439146"/>
              <a:gd name="connsiteY1868" fmla="*/ 419286 h 1440164"/>
              <a:gd name="connsiteX1869" fmla="*/ 403176 w 1439146"/>
              <a:gd name="connsiteY1869" fmla="*/ 421274 h 1440164"/>
              <a:gd name="connsiteX1870" fmla="*/ 345758 w 1439146"/>
              <a:gd name="connsiteY1870" fmla="*/ 420437 h 1440164"/>
              <a:gd name="connsiteX1871" fmla="*/ 340088 w 1439146"/>
              <a:gd name="connsiteY1871" fmla="*/ 403329 h 1440164"/>
              <a:gd name="connsiteX1872" fmla="*/ 336444 w 1439146"/>
              <a:gd name="connsiteY1872" fmla="*/ 396783 h 1440164"/>
              <a:gd name="connsiteX1873" fmla="*/ 337662 w 1439146"/>
              <a:gd name="connsiteY1873" fmla="*/ 426716 h 1440164"/>
              <a:gd name="connsiteX1874" fmla="*/ 486109 w 1439146"/>
              <a:gd name="connsiteY1874" fmla="*/ 429980 h 1440164"/>
              <a:gd name="connsiteX1875" fmla="*/ 682709 w 1439146"/>
              <a:gd name="connsiteY1875" fmla="*/ 430019 h 1440164"/>
              <a:gd name="connsiteX1876" fmla="*/ 748858 w 1439146"/>
              <a:gd name="connsiteY1876" fmla="*/ 397999 h 1440164"/>
              <a:gd name="connsiteX1877" fmla="*/ 735732 w 1439146"/>
              <a:gd name="connsiteY1877" fmla="*/ 378426 h 1440164"/>
              <a:gd name="connsiteX1878" fmla="*/ 724437 w 1439146"/>
              <a:gd name="connsiteY1878" fmla="*/ 344021 h 1440164"/>
              <a:gd name="connsiteX1879" fmla="*/ 718358 w 1439146"/>
              <a:gd name="connsiteY1879" fmla="*/ 323750 h 1440164"/>
              <a:gd name="connsiteX1880" fmla="*/ 710448 w 1439146"/>
              <a:gd name="connsiteY1880" fmla="*/ 319339 h 1440164"/>
              <a:gd name="connsiteX1881" fmla="*/ 664985 w 1439146"/>
              <a:gd name="connsiteY1881" fmla="*/ 283471 h 1440164"/>
              <a:gd name="connsiteX1882" fmla="*/ 660303 w 1439146"/>
              <a:gd name="connsiteY1882" fmla="*/ 285690 h 1440164"/>
              <a:gd name="connsiteX1883" fmla="*/ 672040 w 1439146"/>
              <a:gd name="connsiteY1883" fmla="*/ 294232 h 1440164"/>
              <a:gd name="connsiteX1884" fmla="*/ 641867 w 1439146"/>
              <a:gd name="connsiteY1884" fmla="*/ 292808 h 1440164"/>
              <a:gd name="connsiteX1885" fmla="*/ 633931 w 1439146"/>
              <a:gd name="connsiteY1885" fmla="*/ 312510 h 1440164"/>
              <a:gd name="connsiteX1886" fmla="*/ 642588 w 1439146"/>
              <a:gd name="connsiteY1886" fmla="*/ 318135 h 1440164"/>
              <a:gd name="connsiteX1887" fmla="*/ 649389 w 1439146"/>
              <a:gd name="connsiteY1887" fmla="*/ 324038 h 1440164"/>
              <a:gd name="connsiteX1888" fmla="*/ 651288 w 1439146"/>
              <a:gd name="connsiteY1888" fmla="*/ 332284 h 1440164"/>
              <a:gd name="connsiteX1889" fmla="*/ 654650 w 1439146"/>
              <a:gd name="connsiteY1889" fmla="*/ 337619 h 1440164"/>
              <a:gd name="connsiteX1890" fmla="*/ 664572 w 1439146"/>
              <a:gd name="connsiteY1890" fmla="*/ 362006 h 1440164"/>
              <a:gd name="connsiteX1891" fmla="*/ 684843 w 1439146"/>
              <a:gd name="connsiteY1891" fmla="*/ 355756 h 1440164"/>
              <a:gd name="connsiteX1892" fmla="*/ 704047 w 1439146"/>
              <a:gd name="connsiteY1892" fmla="*/ 349641 h 1440164"/>
              <a:gd name="connsiteX1893" fmla="*/ 704503 w 1439146"/>
              <a:gd name="connsiteY1893" fmla="*/ 355741 h 1440164"/>
              <a:gd name="connsiteX1894" fmla="*/ 695968 w 1439146"/>
              <a:gd name="connsiteY1894" fmla="*/ 386537 h 1440164"/>
              <a:gd name="connsiteX1895" fmla="*/ 695511 w 1439146"/>
              <a:gd name="connsiteY1895" fmla="*/ 411218 h 1440164"/>
              <a:gd name="connsiteX1896" fmla="*/ 672533 w 1439146"/>
              <a:gd name="connsiteY1896" fmla="*/ 414031 h 1440164"/>
              <a:gd name="connsiteX1897" fmla="*/ 638622 w 1439146"/>
              <a:gd name="connsiteY1897" fmla="*/ 427776 h 1440164"/>
              <a:gd name="connsiteX1898" fmla="*/ 627688 w 1439146"/>
              <a:gd name="connsiteY1898" fmla="*/ 438710 h 1440164"/>
              <a:gd name="connsiteX1899" fmla="*/ 644530 w 1439146"/>
              <a:gd name="connsiteY1899" fmla="*/ 436401 h 1440164"/>
              <a:gd name="connsiteX1900" fmla="*/ 682709 w 1439146"/>
              <a:gd name="connsiteY1900" fmla="*/ 430017 h 1440164"/>
              <a:gd name="connsiteX1901" fmla="*/ 1350801 w 1439146"/>
              <a:gd name="connsiteY1901" fmla="*/ 397199 h 1440164"/>
              <a:gd name="connsiteX1902" fmla="*/ 1326873 w 1439146"/>
              <a:gd name="connsiteY1902" fmla="*/ 355263 h 1440164"/>
              <a:gd name="connsiteX1903" fmla="*/ 1343054 w 1439146"/>
              <a:gd name="connsiteY1903" fmla="*/ 390569 h 1440164"/>
              <a:gd name="connsiteX1904" fmla="*/ 1366983 w 1439146"/>
              <a:gd name="connsiteY1904" fmla="*/ 432504 h 1440164"/>
              <a:gd name="connsiteX1905" fmla="*/ 1350801 w 1439146"/>
              <a:gd name="connsiteY1905" fmla="*/ 397199 h 1440164"/>
              <a:gd name="connsiteX1906" fmla="*/ 364772 w 1439146"/>
              <a:gd name="connsiteY1906" fmla="*/ 409101 h 1440164"/>
              <a:gd name="connsiteX1907" fmla="*/ 347705 w 1439146"/>
              <a:gd name="connsiteY1907" fmla="*/ 406611 h 1440164"/>
              <a:gd name="connsiteX1908" fmla="*/ 363850 w 1439146"/>
              <a:gd name="connsiteY1908" fmla="*/ 417299 h 1440164"/>
              <a:gd name="connsiteX1909" fmla="*/ 364772 w 1439146"/>
              <a:gd name="connsiteY1909" fmla="*/ 409101 h 1440164"/>
              <a:gd name="connsiteX1910" fmla="*/ 484993 w 1439146"/>
              <a:gd name="connsiteY1910" fmla="*/ 402810 h 1440164"/>
              <a:gd name="connsiteX1911" fmla="*/ 474519 w 1439146"/>
              <a:gd name="connsiteY1911" fmla="*/ 321800 h 1440164"/>
              <a:gd name="connsiteX1912" fmla="*/ 472754 w 1439146"/>
              <a:gd name="connsiteY1912" fmla="*/ 352068 h 1440164"/>
              <a:gd name="connsiteX1913" fmla="*/ 471467 w 1439146"/>
              <a:gd name="connsiteY1913" fmla="*/ 374960 h 1440164"/>
              <a:gd name="connsiteX1914" fmla="*/ 466150 w 1439146"/>
              <a:gd name="connsiteY1914" fmla="*/ 367491 h 1440164"/>
              <a:gd name="connsiteX1915" fmla="*/ 461254 w 1439146"/>
              <a:gd name="connsiteY1915" fmla="*/ 377841 h 1440164"/>
              <a:gd name="connsiteX1916" fmla="*/ 484993 w 1439146"/>
              <a:gd name="connsiteY1916" fmla="*/ 402810 h 1440164"/>
              <a:gd name="connsiteX1917" fmla="*/ 981444 w 1439146"/>
              <a:gd name="connsiteY1917" fmla="*/ 404833 h 1440164"/>
              <a:gd name="connsiteX1918" fmla="*/ 970522 w 1439146"/>
              <a:gd name="connsiteY1918" fmla="*/ 400566 h 1440164"/>
              <a:gd name="connsiteX1919" fmla="*/ 962238 w 1439146"/>
              <a:gd name="connsiteY1919" fmla="*/ 404833 h 1440164"/>
              <a:gd name="connsiteX1920" fmla="*/ 973159 w 1439146"/>
              <a:gd name="connsiteY1920" fmla="*/ 409101 h 1440164"/>
              <a:gd name="connsiteX1921" fmla="*/ 981444 w 1439146"/>
              <a:gd name="connsiteY1921" fmla="*/ 404833 h 1440164"/>
              <a:gd name="connsiteX1922" fmla="*/ 751652 w 1439146"/>
              <a:gd name="connsiteY1922" fmla="*/ 373313 h 1440164"/>
              <a:gd name="connsiteX1923" fmla="*/ 739434 w 1439146"/>
              <a:gd name="connsiteY1923" fmla="*/ 338243 h 1440164"/>
              <a:gd name="connsiteX1924" fmla="*/ 738027 w 1439146"/>
              <a:gd name="connsiteY1924" fmla="*/ 317347 h 1440164"/>
              <a:gd name="connsiteX1925" fmla="*/ 734512 w 1439146"/>
              <a:gd name="connsiteY1925" fmla="*/ 337019 h 1440164"/>
              <a:gd name="connsiteX1926" fmla="*/ 745262 w 1439146"/>
              <a:gd name="connsiteY1926" fmla="*/ 375719 h 1440164"/>
              <a:gd name="connsiteX1927" fmla="*/ 760995 w 1439146"/>
              <a:gd name="connsiteY1927" fmla="*/ 391118 h 1440164"/>
              <a:gd name="connsiteX1928" fmla="*/ 751652 w 1439146"/>
              <a:gd name="connsiteY1928" fmla="*/ 373313 h 1440164"/>
              <a:gd name="connsiteX1929" fmla="*/ 988853 w 1439146"/>
              <a:gd name="connsiteY1929" fmla="*/ 345087 h 1440164"/>
              <a:gd name="connsiteX1930" fmla="*/ 990173 w 1439146"/>
              <a:gd name="connsiteY1930" fmla="*/ 356823 h 1440164"/>
              <a:gd name="connsiteX1931" fmla="*/ 985105 w 1439146"/>
              <a:gd name="connsiteY1931" fmla="*/ 379228 h 1440164"/>
              <a:gd name="connsiteX1932" fmla="*/ 982902 w 1439146"/>
              <a:gd name="connsiteY1932" fmla="*/ 389896 h 1440164"/>
              <a:gd name="connsiteX1933" fmla="*/ 991201 w 1439146"/>
              <a:gd name="connsiteY1933" fmla="*/ 379664 h 1440164"/>
              <a:gd name="connsiteX1934" fmla="*/ 1002213 w 1439146"/>
              <a:gd name="connsiteY1934" fmla="*/ 337349 h 1440164"/>
              <a:gd name="connsiteX1935" fmla="*/ 1003290 w 1439146"/>
              <a:gd name="connsiteY1935" fmla="*/ 303632 h 1440164"/>
              <a:gd name="connsiteX1936" fmla="*/ 986214 w 1439146"/>
              <a:gd name="connsiteY1936" fmla="*/ 330091 h 1440164"/>
              <a:gd name="connsiteX1937" fmla="*/ 971117 w 1439146"/>
              <a:gd name="connsiteY1937" fmla="*/ 374040 h 1440164"/>
              <a:gd name="connsiteX1938" fmla="*/ 978065 w 1439146"/>
              <a:gd name="connsiteY1938" fmla="*/ 367491 h 1440164"/>
              <a:gd name="connsiteX1939" fmla="*/ 988852 w 1439146"/>
              <a:gd name="connsiteY1939" fmla="*/ 345087 h 1440164"/>
              <a:gd name="connsiteX1940" fmla="*/ 126037 w 1439146"/>
              <a:gd name="connsiteY1940" fmla="*/ 334369 h 1440164"/>
              <a:gd name="connsiteX1941" fmla="*/ 329567 w 1439146"/>
              <a:gd name="connsiteY1941" fmla="*/ 129622 h 1440164"/>
              <a:gd name="connsiteX1942" fmla="*/ 360502 w 1439146"/>
              <a:gd name="connsiteY1942" fmla="*/ 107356 h 1440164"/>
              <a:gd name="connsiteX1943" fmla="*/ 312455 w 1439146"/>
              <a:gd name="connsiteY1943" fmla="*/ 137175 h 1440164"/>
              <a:gd name="connsiteX1944" fmla="*/ 104518 w 1439146"/>
              <a:gd name="connsiteY1944" fmla="*/ 362157 h 1440164"/>
              <a:gd name="connsiteX1945" fmla="*/ 126037 w 1439146"/>
              <a:gd name="connsiteY1945" fmla="*/ 334369 h 1440164"/>
              <a:gd name="connsiteX1946" fmla="*/ 768885 w 1439146"/>
              <a:gd name="connsiteY1946" fmla="*/ 350503 h 1440164"/>
              <a:gd name="connsiteX1947" fmla="*/ 766760 w 1439146"/>
              <a:gd name="connsiteY1947" fmla="*/ 355756 h 1440164"/>
              <a:gd name="connsiteX1948" fmla="*/ 768727 w 1439146"/>
              <a:gd name="connsiteY1948" fmla="*/ 363305 h 1440164"/>
              <a:gd name="connsiteX1949" fmla="*/ 768885 w 1439146"/>
              <a:gd name="connsiteY1949" fmla="*/ 350503 h 1440164"/>
              <a:gd name="connsiteX1950" fmla="*/ 757393 w 1439146"/>
              <a:gd name="connsiteY1950" fmla="*/ 349354 h 1440164"/>
              <a:gd name="connsiteX1951" fmla="*/ 753125 w 1439146"/>
              <a:gd name="connsiteY1951" fmla="*/ 336551 h 1440164"/>
              <a:gd name="connsiteX1952" fmla="*/ 751702 w 1439146"/>
              <a:gd name="connsiteY1952" fmla="*/ 359312 h 1440164"/>
              <a:gd name="connsiteX1953" fmla="*/ 757393 w 1439146"/>
              <a:gd name="connsiteY1953" fmla="*/ 349354 h 1440164"/>
              <a:gd name="connsiteX1954" fmla="*/ 1314283 w 1439146"/>
              <a:gd name="connsiteY1954" fmla="*/ 333350 h 1440164"/>
              <a:gd name="connsiteX1955" fmla="*/ 1139123 w 1439146"/>
              <a:gd name="connsiteY1955" fmla="*/ 148074 h 1440164"/>
              <a:gd name="connsiteX1956" fmla="*/ 1044631 w 1439146"/>
              <a:gd name="connsiteY1956" fmla="*/ 90568 h 1440164"/>
              <a:gd name="connsiteX1957" fmla="*/ 1061048 w 1439146"/>
              <a:gd name="connsiteY1957" fmla="*/ 102104 h 1440164"/>
              <a:gd name="connsiteX1958" fmla="*/ 1302372 w 1439146"/>
              <a:gd name="connsiteY1958" fmla="*/ 322060 h 1440164"/>
              <a:gd name="connsiteX1959" fmla="*/ 1314283 w 1439146"/>
              <a:gd name="connsiteY1959" fmla="*/ 333350 h 1440164"/>
              <a:gd name="connsiteX1960" fmla="*/ 759099 w 1439146"/>
              <a:gd name="connsiteY1960" fmla="*/ 320192 h 1440164"/>
              <a:gd name="connsiteX1961" fmla="*/ 758032 w 1439146"/>
              <a:gd name="connsiteY1961" fmla="*/ 305042 h 1440164"/>
              <a:gd name="connsiteX1962" fmla="*/ 749789 w 1439146"/>
              <a:gd name="connsiteY1962" fmla="*/ 292882 h 1440164"/>
              <a:gd name="connsiteX1963" fmla="*/ 746499 w 1439146"/>
              <a:gd name="connsiteY1963" fmla="*/ 309485 h 1440164"/>
              <a:gd name="connsiteX1964" fmla="*/ 755169 w 1439146"/>
              <a:gd name="connsiteY1964" fmla="*/ 326624 h 1440164"/>
              <a:gd name="connsiteX1965" fmla="*/ 759099 w 1439146"/>
              <a:gd name="connsiteY1965" fmla="*/ 320192 h 1440164"/>
              <a:gd name="connsiteX1966" fmla="*/ 723251 w 1439146"/>
              <a:gd name="connsiteY1966" fmla="*/ 296531 h 1440164"/>
              <a:gd name="connsiteX1967" fmla="*/ 715784 w 1439146"/>
              <a:gd name="connsiteY1967" fmla="*/ 289064 h 1440164"/>
              <a:gd name="connsiteX1968" fmla="*/ 714171 w 1439146"/>
              <a:gd name="connsiteY1968" fmla="*/ 290675 h 1440164"/>
              <a:gd name="connsiteX1969" fmla="*/ 723251 w 1439146"/>
              <a:gd name="connsiteY1969" fmla="*/ 296531 h 1440164"/>
              <a:gd name="connsiteX1970" fmla="*/ 815016 w 1439146"/>
              <a:gd name="connsiteY1970" fmla="*/ 272466 h 1440164"/>
              <a:gd name="connsiteX1971" fmla="*/ 787762 w 1439146"/>
              <a:gd name="connsiteY1971" fmla="*/ 186960 h 1440164"/>
              <a:gd name="connsiteX1972" fmla="*/ 653024 w 1439146"/>
              <a:gd name="connsiteY1972" fmla="*/ 167627 h 1440164"/>
              <a:gd name="connsiteX1973" fmla="*/ 636537 w 1439146"/>
              <a:gd name="connsiteY1973" fmla="*/ 174516 h 1440164"/>
              <a:gd name="connsiteX1974" fmla="*/ 646222 w 1439146"/>
              <a:gd name="connsiteY1974" fmla="*/ 184826 h 1440164"/>
              <a:gd name="connsiteX1975" fmla="*/ 671064 w 1439146"/>
              <a:gd name="connsiteY1975" fmla="*/ 187959 h 1440164"/>
              <a:gd name="connsiteX1976" fmla="*/ 687815 w 1439146"/>
              <a:gd name="connsiteY1976" fmla="*/ 185497 h 1440164"/>
              <a:gd name="connsiteX1977" fmla="*/ 700058 w 1439146"/>
              <a:gd name="connsiteY1977" fmla="*/ 188176 h 1440164"/>
              <a:gd name="connsiteX1978" fmla="*/ 737774 w 1439146"/>
              <a:gd name="connsiteY1978" fmla="*/ 199465 h 1440164"/>
              <a:gd name="connsiteX1979" fmla="*/ 769300 w 1439146"/>
              <a:gd name="connsiteY1979" fmla="*/ 212791 h 1440164"/>
              <a:gd name="connsiteX1980" fmla="*/ 786272 w 1439146"/>
              <a:gd name="connsiteY1980" fmla="*/ 264567 h 1440164"/>
              <a:gd name="connsiteX1981" fmla="*/ 795338 w 1439146"/>
              <a:gd name="connsiteY1981" fmla="*/ 287828 h 1440164"/>
              <a:gd name="connsiteX1982" fmla="*/ 809245 w 1439146"/>
              <a:gd name="connsiteY1982" fmla="*/ 295613 h 1440164"/>
              <a:gd name="connsiteX1983" fmla="*/ 815016 w 1439146"/>
              <a:gd name="connsiteY1983" fmla="*/ 272466 h 1440164"/>
              <a:gd name="connsiteX1984" fmla="*/ 644301 w 1439146"/>
              <a:gd name="connsiteY1984" fmla="*/ 281072 h 1440164"/>
              <a:gd name="connsiteX1985" fmla="*/ 642419 w 1439146"/>
              <a:gd name="connsiteY1985" fmla="*/ 276805 h 1440164"/>
              <a:gd name="connsiteX1986" fmla="*/ 637899 w 1439146"/>
              <a:gd name="connsiteY1986" fmla="*/ 281072 h 1440164"/>
              <a:gd name="connsiteX1987" fmla="*/ 639781 w 1439146"/>
              <a:gd name="connsiteY1987" fmla="*/ 285340 h 1440164"/>
              <a:gd name="connsiteX1988" fmla="*/ 644301 w 1439146"/>
              <a:gd name="connsiteY1988" fmla="*/ 281072 h 1440164"/>
              <a:gd name="connsiteX1989" fmla="*/ 767560 w 1439146"/>
              <a:gd name="connsiteY1989" fmla="*/ 267926 h 1440164"/>
              <a:gd name="connsiteX1990" fmla="*/ 704608 w 1439146"/>
              <a:gd name="connsiteY1990" fmla="*/ 198565 h 1440164"/>
              <a:gd name="connsiteX1991" fmla="*/ 650702 w 1439146"/>
              <a:gd name="connsiteY1991" fmla="*/ 221161 h 1440164"/>
              <a:gd name="connsiteX1992" fmla="*/ 706845 w 1439146"/>
              <a:gd name="connsiteY1992" fmla="*/ 265282 h 1440164"/>
              <a:gd name="connsiteX1993" fmla="*/ 767560 w 1439146"/>
              <a:gd name="connsiteY1993" fmla="*/ 267926 h 1440164"/>
              <a:gd name="connsiteX1994" fmla="*/ 706181 w 1439146"/>
              <a:gd name="connsiteY1994" fmla="*/ 277534 h 1440164"/>
              <a:gd name="connsiteX1995" fmla="*/ 684499 w 1439146"/>
              <a:gd name="connsiteY1995" fmla="*/ 263841 h 1440164"/>
              <a:gd name="connsiteX1996" fmla="*/ 654524 w 1439146"/>
              <a:gd name="connsiteY1996" fmla="*/ 242039 h 1440164"/>
              <a:gd name="connsiteX1997" fmla="*/ 646231 w 1439146"/>
              <a:gd name="connsiteY1997" fmla="*/ 230391 h 1440164"/>
              <a:gd name="connsiteX1998" fmla="*/ 622942 w 1439146"/>
              <a:gd name="connsiteY1998" fmla="*/ 238403 h 1440164"/>
              <a:gd name="connsiteX1999" fmla="*/ 592165 w 1439146"/>
              <a:gd name="connsiteY1999" fmla="*/ 250607 h 1440164"/>
              <a:gd name="connsiteX2000" fmla="*/ 595283 w 1439146"/>
              <a:gd name="connsiteY2000" fmla="*/ 257398 h 1440164"/>
              <a:gd name="connsiteX2001" fmla="*/ 646434 w 1439146"/>
              <a:gd name="connsiteY2001" fmla="*/ 270073 h 1440164"/>
              <a:gd name="connsiteX2002" fmla="*/ 706181 w 1439146"/>
              <a:gd name="connsiteY2002" fmla="*/ 277534 h 1440164"/>
              <a:gd name="connsiteX2003" fmla="*/ 435466 w 1439146"/>
              <a:gd name="connsiteY2003" fmla="*/ 68684 h 1440164"/>
              <a:gd name="connsiteX2004" fmla="*/ 364772 w 1439146"/>
              <a:gd name="connsiteY2004" fmla="*/ 103983 h 1440164"/>
              <a:gd name="connsiteX2005" fmla="*/ 400887 w 1439146"/>
              <a:gd name="connsiteY2005" fmla="*/ 88127 h 1440164"/>
              <a:gd name="connsiteX2006" fmla="*/ 435466 w 1439146"/>
              <a:gd name="connsiteY2006" fmla="*/ 68684 h 1440164"/>
              <a:gd name="connsiteX2007" fmla="*/ 1036923 w 1439146"/>
              <a:gd name="connsiteY2007" fmla="*/ 84762 h 1440164"/>
              <a:gd name="connsiteX2008" fmla="*/ 1029202 w 1439146"/>
              <a:gd name="connsiteY2008" fmla="*/ 80560 h 1440164"/>
              <a:gd name="connsiteX2009" fmla="*/ 1030521 w 1439146"/>
              <a:gd name="connsiteY2009" fmla="*/ 84762 h 1440164"/>
              <a:gd name="connsiteX2010" fmla="*/ 1036923 w 1439146"/>
              <a:gd name="connsiteY2010" fmla="*/ 84762 h 1440164"/>
              <a:gd name="connsiteX2011" fmla="*/ 1004915 w 1439146"/>
              <a:gd name="connsiteY2011" fmla="*/ 70175 h 1440164"/>
              <a:gd name="connsiteX2012" fmla="*/ 975041 w 1439146"/>
              <a:gd name="connsiteY2012" fmla="*/ 57466 h 1440164"/>
              <a:gd name="connsiteX2013" fmla="*/ 989978 w 1439146"/>
              <a:gd name="connsiteY2013" fmla="*/ 67219 h 1440164"/>
              <a:gd name="connsiteX2014" fmla="*/ 1004915 w 1439146"/>
              <a:gd name="connsiteY2014" fmla="*/ 70175 h 1440164"/>
              <a:gd name="connsiteX2015" fmla="*/ 454389 w 1439146"/>
              <a:gd name="connsiteY2015" fmla="*/ 63424 h 1440164"/>
              <a:gd name="connsiteX2016" fmla="*/ 456529 w 1439146"/>
              <a:gd name="connsiteY2016" fmla="*/ 59287 h 1440164"/>
              <a:gd name="connsiteX2017" fmla="*/ 445861 w 1439146"/>
              <a:gd name="connsiteY2017" fmla="*/ 63424 h 1440164"/>
              <a:gd name="connsiteX2018" fmla="*/ 443720 w 1439146"/>
              <a:gd name="connsiteY2018" fmla="*/ 67561 h 1440164"/>
              <a:gd name="connsiteX2019" fmla="*/ 454389 w 1439146"/>
              <a:gd name="connsiteY2019" fmla="*/ 63424 h 1440164"/>
              <a:gd name="connsiteX2020" fmla="*/ 488534 w 1439146"/>
              <a:gd name="connsiteY2020" fmla="*/ 49901 h 1440164"/>
              <a:gd name="connsiteX2021" fmla="*/ 484265 w 1439146"/>
              <a:gd name="connsiteY2021" fmla="*/ 48800 h 1440164"/>
              <a:gd name="connsiteX2022" fmla="*/ 467197 w 1439146"/>
              <a:gd name="connsiteY2022" fmla="*/ 55609 h 1440164"/>
              <a:gd name="connsiteX2023" fmla="*/ 471456 w 1439146"/>
              <a:gd name="connsiteY2023" fmla="*/ 56710 h 1440164"/>
              <a:gd name="connsiteX2024" fmla="*/ 488534 w 1439146"/>
              <a:gd name="connsiteY2024" fmla="*/ 49901 h 1440164"/>
              <a:gd name="connsiteX2025" fmla="*/ 957971 w 1439146"/>
              <a:gd name="connsiteY2025" fmla="*/ 50621 h 1440164"/>
              <a:gd name="connsiteX2026" fmla="*/ 945168 w 1439146"/>
              <a:gd name="connsiteY2026" fmla="*/ 46719 h 1440164"/>
              <a:gd name="connsiteX2027" fmla="*/ 947302 w 1439146"/>
              <a:gd name="connsiteY2027" fmla="*/ 50621 h 1440164"/>
              <a:gd name="connsiteX2028" fmla="*/ 957971 w 1439146"/>
              <a:gd name="connsiteY2028" fmla="*/ 50621 h 1440164"/>
              <a:gd name="connsiteX2029" fmla="*/ 516271 w 1439146"/>
              <a:gd name="connsiteY2029" fmla="*/ 42086 h 1440164"/>
              <a:gd name="connsiteX2030" fmla="*/ 518405 w 1439146"/>
              <a:gd name="connsiteY2030" fmla="*/ 38418 h 1440164"/>
              <a:gd name="connsiteX2031" fmla="*/ 503472 w 1439146"/>
              <a:gd name="connsiteY2031" fmla="*/ 42086 h 1440164"/>
              <a:gd name="connsiteX2032" fmla="*/ 501332 w 1439146"/>
              <a:gd name="connsiteY2032" fmla="*/ 45754 h 1440164"/>
              <a:gd name="connsiteX2033" fmla="*/ 516271 w 1439146"/>
              <a:gd name="connsiteY2033" fmla="*/ 42086 h 1440164"/>
              <a:gd name="connsiteX2034" fmla="*/ 917429 w 1439146"/>
              <a:gd name="connsiteY2034" fmla="*/ 37818 h 1440164"/>
              <a:gd name="connsiteX2035" fmla="*/ 902492 w 1439146"/>
              <a:gd name="connsiteY2035" fmla="*/ 34151 h 1440164"/>
              <a:gd name="connsiteX2036" fmla="*/ 904626 w 1439146"/>
              <a:gd name="connsiteY2036" fmla="*/ 37818 h 1440164"/>
              <a:gd name="connsiteX2037" fmla="*/ 919562 w 1439146"/>
              <a:gd name="connsiteY2037" fmla="*/ 41486 h 1440164"/>
              <a:gd name="connsiteX2038" fmla="*/ 917429 w 1439146"/>
              <a:gd name="connsiteY2038" fmla="*/ 37818 h 1440164"/>
              <a:gd name="connsiteX2039" fmla="*/ 538588 w 1439146"/>
              <a:gd name="connsiteY2039" fmla="*/ 35240 h 1440164"/>
              <a:gd name="connsiteX2040" fmla="*/ 530407 w 1439146"/>
              <a:gd name="connsiteY2040" fmla="*/ 34903 h 1440164"/>
              <a:gd name="connsiteX2041" fmla="*/ 532986 w 1439146"/>
              <a:gd name="connsiteY2041" fmla="*/ 37481 h 1440164"/>
              <a:gd name="connsiteX2042" fmla="*/ 538588 w 1439146"/>
              <a:gd name="connsiteY2042" fmla="*/ 35240 h 1440164"/>
              <a:gd name="connsiteX2043" fmla="*/ 565349 w 1439146"/>
              <a:gd name="connsiteY2043" fmla="*/ 29283 h 1440164"/>
              <a:gd name="connsiteX2044" fmla="*/ 567483 w 1439146"/>
              <a:gd name="connsiteY2044" fmla="*/ 25741 h 1440164"/>
              <a:gd name="connsiteX2045" fmla="*/ 550412 w 1439146"/>
              <a:gd name="connsiteY2045" fmla="*/ 29283 h 1440164"/>
              <a:gd name="connsiteX2046" fmla="*/ 565349 w 1439146"/>
              <a:gd name="connsiteY2046" fmla="*/ 29283 h 1440164"/>
              <a:gd name="connsiteX2047" fmla="*/ 892800 w 1439146"/>
              <a:gd name="connsiteY2047" fmla="*/ 30972 h 1440164"/>
              <a:gd name="connsiteX2048" fmla="*/ 884621 w 1439146"/>
              <a:gd name="connsiteY2048" fmla="*/ 30635 h 1440164"/>
              <a:gd name="connsiteX2049" fmla="*/ 887200 w 1439146"/>
              <a:gd name="connsiteY2049" fmla="*/ 33214 h 1440164"/>
              <a:gd name="connsiteX2050" fmla="*/ 892800 w 1439146"/>
              <a:gd name="connsiteY2050" fmla="*/ 30972 h 1440164"/>
              <a:gd name="connsiteX2051" fmla="*/ 873686 w 1439146"/>
              <a:gd name="connsiteY2051" fmla="*/ 26457 h 1440164"/>
              <a:gd name="connsiteX2052" fmla="*/ 863017 w 1439146"/>
              <a:gd name="connsiteY2052" fmla="*/ 26457 h 1440164"/>
              <a:gd name="connsiteX2053" fmla="*/ 868351 w 1439146"/>
              <a:gd name="connsiteY2053" fmla="*/ 28609 h 1440164"/>
              <a:gd name="connsiteX2054" fmla="*/ 873686 w 1439146"/>
              <a:gd name="connsiteY2054" fmla="*/ 26457 h 1440164"/>
              <a:gd name="connsiteX2055" fmla="*/ 596370 w 1439146"/>
              <a:gd name="connsiteY2055" fmla="*/ 22216 h 1440164"/>
              <a:gd name="connsiteX2056" fmla="*/ 583567 w 1439146"/>
              <a:gd name="connsiteY2056" fmla="*/ 22058 h 1440164"/>
              <a:gd name="connsiteX2057" fmla="*/ 588821 w 1439146"/>
              <a:gd name="connsiteY2057" fmla="*/ 24183 h 1440164"/>
              <a:gd name="connsiteX2058" fmla="*/ 596370 w 1439146"/>
              <a:gd name="connsiteY2058" fmla="*/ 22216 h 1440164"/>
              <a:gd name="connsiteX2059" fmla="*/ 852347 w 1439146"/>
              <a:gd name="connsiteY2059" fmla="*/ 22189 h 1440164"/>
              <a:gd name="connsiteX2060" fmla="*/ 841679 w 1439146"/>
              <a:gd name="connsiteY2060" fmla="*/ 22189 h 1440164"/>
              <a:gd name="connsiteX2061" fmla="*/ 847013 w 1439146"/>
              <a:gd name="connsiteY2061" fmla="*/ 24342 h 1440164"/>
              <a:gd name="connsiteX2062" fmla="*/ 852347 w 1439146"/>
              <a:gd name="connsiteY2062" fmla="*/ 22189 h 1440164"/>
              <a:gd name="connsiteX2063" fmla="*/ 624029 w 1439146"/>
              <a:gd name="connsiteY2063" fmla="*/ 17806 h 1440164"/>
              <a:gd name="connsiteX2064" fmla="*/ 609093 w 1439146"/>
              <a:gd name="connsiteY2064" fmla="*/ 17806 h 1440164"/>
              <a:gd name="connsiteX2065" fmla="*/ 616561 w 1439146"/>
              <a:gd name="connsiteY2065" fmla="*/ 19758 h 1440164"/>
              <a:gd name="connsiteX2066" fmla="*/ 624029 w 1439146"/>
              <a:gd name="connsiteY2066" fmla="*/ 17806 h 1440164"/>
              <a:gd name="connsiteX2067" fmla="*/ 828875 w 1439146"/>
              <a:gd name="connsiteY2067" fmla="*/ 17806 h 1440164"/>
              <a:gd name="connsiteX2068" fmla="*/ 813938 w 1439146"/>
              <a:gd name="connsiteY2068" fmla="*/ 17806 h 1440164"/>
              <a:gd name="connsiteX2069" fmla="*/ 821407 w 1439146"/>
              <a:gd name="connsiteY2069" fmla="*/ 19758 h 1440164"/>
              <a:gd name="connsiteX2070" fmla="*/ 828875 w 1439146"/>
              <a:gd name="connsiteY2070" fmla="*/ 17806 h 1440164"/>
              <a:gd name="connsiteX2071" fmla="*/ 664630 w 1439146"/>
              <a:gd name="connsiteY2071" fmla="*/ 13476 h 1440164"/>
              <a:gd name="connsiteX2072" fmla="*/ 643292 w 1439146"/>
              <a:gd name="connsiteY2072" fmla="*/ 13418 h 1440164"/>
              <a:gd name="connsiteX2073" fmla="*/ 652836 w 1439146"/>
              <a:gd name="connsiteY2073" fmla="*/ 15259 h 1440164"/>
              <a:gd name="connsiteX2074" fmla="*/ 664630 w 1439146"/>
              <a:gd name="connsiteY2074" fmla="*/ 13476 h 1440164"/>
              <a:gd name="connsiteX2075" fmla="*/ 796927 w 1439146"/>
              <a:gd name="connsiteY2075" fmla="*/ 13476 h 1440164"/>
              <a:gd name="connsiteX2076" fmla="*/ 775589 w 1439146"/>
              <a:gd name="connsiteY2076" fmla="*/ 13418 h 1440164"/>
              <a:gd name="connsiteX2077" fmla="*/ 785133 w 1439146"/>
              <a:gd name="connsiteY2077" fmla="*/ 15259 h 1440164"/>
              <a:gd name="connsiteX2078" fmla="*/ 796927 w 1439146"/>
              <a:gd name="connsiteY2078" fmla="*/ 13476 h 1440164"/>
              <a:gd name="connsiteX2079" fmla="*/ 735101 w 1439146"/>
              <a:gd name="connsiteY2079" fmla="*/ 9111 h 1440164"/>
              <a:gd name="connsiteX2080" fmla="*/ 700959 w 1439146"/>
              <a:gd name="connsiteY2080" fmla="*/ 9083 h 1440164"/>
              <a:gd name="connsiteX2081" fmla="*/ 716850 w 1439146"/>
              <a:gd name="connsiteY2081" fmla="*/ 10750 h 1440164"/>
              <a:gd name="connsiteX2082" fmla="*/ 735101 w 1439146"/>
              <a:gd name="connsiteY2082" fmla="*/ 9111 h 144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</a:cxnLst>
            <a:rect l="l" t="t" r="r" b="b"/>
            <a:pathLst>
              <a:path w="1439146" h="1440164">
                <a:moveTo>
                  <a:pt x="635765" y="1439230"/>
                </a:moveTo>
                <a:cubicBezTo>
                  <a:pt x="582922" y="1431340"/>
                  <a:pt x="524678" y="1418007"/>
                  <a:pt x="487555" y="1405301"/>
                </a:cubicBezTo>
                <a:cubicBezTo>
                  <a:pt x="427416" y="1384727"/>
                  <a:pt x="349310" y="1345151"/>
                  <a:pt x="300761" y="1310641"/>
                </a:cubicBezTo>
                <a:cubicBezTo>
                  <a:pt x="248797" y="1273728"/>
                  <a:pt x="165921" y="1190859"/>
                  <a:pt x="128963" y="1138863"/>
                </a:cubicBezTo>
                <a:cubicBezTo>
                  <a:pt x="74585" y="1062368"/>
                  <a:pt x="30989" y="961986"/>
                  <a:pt x="9527" y="863831"/>
                </a:cubicBezTo>
                <a:cubicBezTo>
                  <a:pt x="1352" y="826420"/>
                  <a:pt x="145" y="808082"/>
                  <a:pt x="145" y="720637"/>
                </a:cubicBezTo>
                <a:cubicBezTo>
                  <a:pt x="145" y="610285"/>
                  <a:pt x="4756" y="577561"/>
                  <a:pt x="32105" y="493752"/>
                </a:cubicBezTo>
                <a:cubicBezTo>
                  <a:pt x="95318" y="300004"/>
                  <a:pt x="244368" y="137343"/>
                  <a:pt x="433052" y="56192"/>
                </a:cubicBezTo>
                <a:cubicBezTo>
                  <a:pt x="524714" y="16769"/>
                  <a:pt x="585864" y="3617"/>
                  <a:pt x="691341" y="641"/>
                </a:cubicBezTo>
                <a:cubicBezTo>
                  <a:pt x="741712" y="-781"/>
                  <a:pt x="787061" y="218"/>
                  <a:pt x="810834" y="3273"/>
                </a:cubicBezTo>
                <a:cubicBezTo>
                  <a:pt x="1180994" y="50837"/>
                  <a:pt x="1453781" y="374564"/>
                  <a:pt x="1438695" y="748376"/>
                </a:cubicBezTo>
                <a:cubicBezTo>
                  <a:pt x="1425200" y="1082790"/>
                  <a:pt x="1190940" y="1359303"/>
                  <a:pt x="861950" y="1429143"/>
                </a:cubicBezTo>
                <a:cubicBezTo>
                  <a:pt x="828717" y="1436202"/>
                  <a:pt x="800385" y="1438536"/>
                  <a:pt x="733921" y="1439674"/>
                </a:cubicBezTo>
                <a:cubicBezTo>
                  <a:pt x="686977" y="1440483"/>
                  <a:pt x="642807" y="1440278"/>
                  <a:pt x="635765" y="1439230"/>
                </a:cubicBezTo>
                <a:close/>
                <a:moveTo>
                  <a:pt x="679585" y="1426012"/>
                </a:moveTo>
                <a:cubicBezTo>
                  <a:pt x="673171" y="1425044"/>
                  <a:pt x="661649" y="1425021"/>
                  <a:pt x="653979" y="1425966"/>
                </a:cubicBezTo>
                <a:cubicBezTo>
                  <a:pt x="646308" y="1426911"/>
                  <a:pt x="651556" y="1427708"/>
                  <a:pt x="665639" y="1427742"/>
                </a:cubicBezTo>
                <a:cubicBezTo>
                  <a:pt x="679722" y="1427765"/>
                  <a:pt x="685997" y="1426979"/>
                  <a:pt x="679585" y="1426012"/>
                </a:cubicBezTo>
                <a:close/>
                <a:moveTo>
                  <a:pt x="786276" y="1426012"/>
                </a:moveTo>
                <a:cubicBezTo>
                  <a:pt x="779862" y="1425044"/>
                  <a:pt x="768340" y="1425021"/>
                  <a:pt x="760669" y="1425966"/>
                </a:cubicBezTo>
                <a:cubicBezTo>
                  <a:pt x="752999" y="1426911"/>
                  <a:pt x="758246" y="1427708"/>
                  <a:pt x="772329" y="1427742"/>
                </a:cubicBezTo>
                <a:cubicBezTo>
                  <a:pt x="786412" y="1427765"/>
                  <a:pt x="792688" y="1426979"/>
                  <a:pt x="786276" y="1426012"/>
                </a:cubicBezTo>
                <a:close/>
                <a:moveTo>
                  <a:pt x="628297" y="1421856"/>
                </a:moveTo>
                <a:cubicBezTo>
                  <a:pt x="624189" y="1420774"/>
                  <a:pt x="617467" y="1420774"/>
                  <a:pt x="613360" y="1421856"/>
                </a:cubicBezTo>
                <a:cubicBezTo>
                  <a:pt x="609252" y="1422926"/>
                  <a:pt x="612613" y="1423803"/>
                  <a:pt x="620828" y="1423803"/>
                </a:cubicBezTo>
                <a:cubicBezTo>
                  <a:pt x="629044" y="1423803"/>
                  <a:pt x="632404" y="1422926"/>
                  <a:pt x="628297" y="1421856"/>
                </a:cubicBezTo>
                <a:close/>
                <a:moveTo>
                  <a:pt x="820340" y="1421856"/>
                </a:moveTo>
                <a:cubicBezTo>
                  <a:pt x="816233" y="1420774"/>
                  <a:pt x="809511" y="1420774"/>
                  <a:pt x="805404" y="1421856"/>
                </a:cubicBezTo>
                <a:cubicBezTo>
                  <a:pt x="801296" y="1422926"/>
                  <a:pt x="804657" y="1423803"/>
                  <a:pt x="812872" y="1423803"/>
                </a:cubicBezTo>
                <a:cubicBezTo>
                  <a:pt x="821086" y="1423803"/>
                  <a:pt x="824447" y="1422926"/>
                  <a:pt x="820340" y="1421856"/>
                </a:cubicBezTo>
                <a:close/>
                <a:moveTo>
                  <a:pt x="600638" y="1417723"/>
                </a:moveTo>
                <a:cubicBezTo>
                  <a:pt x="597749" y="1416561"/>
                  <a:pt x="591988" y="1416482"/>
                  <a:pt x="587836" y="1417563"/>
                </a:cubicBezTo>
                <a:cubicBezTo>
                  <a:pt x="583683" y="1418645"/>
                  <a:pt x="586047" y="1419601"/>
                  <a:pt x="593089" y="1419693"/>
                </a:cubicBezTo>
                <a:cubicBezTo>
                  <a:pt x="600130" y="1419784"/>
                  <a:pt x="603527" y="1418896"/>
                  <a:pt x="600638" y="1417723"/>
                </a:cubicBezTo>
                <a:close/>
                <a:moveTo>
                  <a:pt x="794734" y="1413726"/>
                </a:moveTo>
                <a:cubicBezTo>
                  <a:pt x="812620" y="1411495"/>
                  <a:pt x="812872" y="1411233"/>
                  <a:pt x="812872" y="1394656"/>
                </a:cubicBezTo>
                <a:lnTo>
                  <a:pt x="812872" y="1377850"/>
                </a:lnTo>
                <a:lnTo>
                  <a:pt x="704047" y="1377850"/>
                </a:lnTo>
                <a:lnTo>
                  <a:pt x="595223" y="1377850"/>
                </a:lnTo>
                <a:lnTo>
                  <a:pt x="595223" y="1392447"/>
                </a:lnTo>
                <a:cubicBezTo>
                  <a:pt x="595223" y="1405415"/>
                  <a:pt x="596755" y="1407385"/>
                  <a:pt x="608949" y="1410060"/>
                </a:cubicBezTo>
                <a:cubicBezTo>
                  <a:pt x="648435" y="1418736"/>
                  <a:pt x="739987" y="1420535"/>
                  <a:pt x="794734" y="1413726"/>
                </a:cubicBezTo>
                <a:close/>
                <a:moveTo>
                  <a:pt x="848080" y="1417700"/>
                </a:moveTo>
                <a:cubicBezTo>
                  <a:pt x="845145" y="1416516"/>
                  <a:pt x="840344" y="1416516"/>
                  <a:pt x="837410" y="1417700"/>
                </a:cubicBezTo>
                <a:cubicBezTo>
                  <a:pt x="834477" y="1418884"/>
                  <a:pt x="836877" y="1419852"/>
                  <a:pt x="842745" y="1419852"/>
                </a:cubicBezTo>
                <a:cubicBezTo>
                  <a:pt x="848614" y="1419852"/>
                  <a:pt x="851014" y="1418884"/>
                  <a:pt x="848080" y="1417700"/>
                </a:cubicBezTo>
                <a:close/>
                <a:moveTo>
                  <a:pt x="576997" y="1413681"/>
                </a:moveTo>
                <a:cubicBezTo>
                  <a:pt x="575578" y="1412258"/>
                  <a:pt x="571897" y="1412110"/>
                  <a:pt x="568817" y="1413339"/>
                </a:cubicBezTo>
                <a:cubicBezTo>
                  <a:pt x="565413" y="1414706"/>
                  <a:pt x="566424" y="1415719"/>
                  <a:pt x="571395" y="1415924"/>
                </a:cubicBezTo>
                <a:cubicBezTo>
                  <a:pt x="575893" y="1416106"/>
                  <a:pt x="578414" y="1415104"/>
                  <a:pt x="576997" y="1413681"/>
                </a:cubicBezTo>
                <a:close/>
                <a:moveTo>
                  <a:pt x="869418" y="1413430"/>
                </a:moveTo>
                <a:cubicBezTo>
                  <a:pt x="866483" y="1412246"/>
                  <a:pt x="861683" y="1412246"/>
                  <a:pt x="858749" y="1413430"/>
                </a:cubicBezTo>
                <a:cubicBezTo>
                  <a:pt x="855815" y="1414615"/>
                  <a:pt x="858215" y="1415582"/>
                  <a:pt x="864083" y="1415582"/>
                </a:cubicBezTo>
                <a:cubicBezTo>
                  <a:pt x="869952" y="1415582"/>
                  <a:pt x="872352" y="1414615"/>
                  <a:pt x="869418" y="1413430"/>
                </a:cubicBezTo>
                <a:close/>
                <a:moveTo>
                  <a:pt x="557881" y="1409161"/>
                </a:moveTo>
                <a:cubicBezTo>
                  <a:pt x="554947" y="1407977"/>
                  <a:pt x="550146" y="1407977"/>
                  <a:pt x="547212" y="1409161"/>
                </a:cubicBezTo>
                <a:cubicBezTo>
                  <a:pt x="544278" y="1410345"/>
                  <a:pt x="546679" y="1411313"/>
                  <a:pt x="552546" y="1411313"/>
                </a:cubicBezTo>
                <a:cubicBezTo>
                  <a:pt x="558414" y="1411313"/>
                  <a:pt x="560815" y="1410345"/>
                  <a:pt x="557881" y="1409161"/>
                </a:cubicBezTo>
                <a:close/>
                <a:moveTo>
                  <a:pt x="851977" y="1405028"/>
                </a:moveTo>
                <a:cubicBezTo>
                  <a:pt x="857366" y="1403570"/>
                  <a:pt x="859421" y="1396990"/>
                  <a:pt x="860512" y="1377668"/>
                </a:cubicBezTo>
                <a:lnTo>
                  <a:pt x="861950" y="1352232"/>
                </a:lnTo>
                <a:lnTo>
                  <a:pt x="706698" y="1352232"/>
                </a:lnTo>
                <a:lnTo>
                  <a:pt x="551447" y="1352244"/>
                </a:lnTo>
                <a:lnTo>
                  <a:pt x="554408" y="1374571"/>
                </a:lnTo>
                <a:cubicBezTo>
                  <a:pt x="556038" y="1386856"/>
                  <a:pt x="557945" y="1397479"/>
                  <a:pt x="558646" y="1398174"/>
                </a:cubicBezTo>
                <a:cubicBezTo>
                  <a:pt x="559348" y="1398880"/>
                  <a:pt x="565945" y="1401179"/>
                  <a:pt x="573305" y="1403286"/>
                </a:cubicBezTo>
                <a:lnTo>
                  <a:pt x="586687" y="1407134"/>
                </a:lnTo>
                <a:lnTo>
                  <a:pt x="586687" y="1388154"/>
                </a:lnTo>
                <a:lnTo>
                  <a:pt x="586687" y="1369174"/>
                </a:lnTo>
                <a:lnTo>
                  <a:pt x="702980" y="1370313"/>
                </a:lnTo>
                <a:lnTo>
                  <a:pt x="819273" y="1371452"/>
                </a:lnTo>
                <a:lnTo>
                  <a:pt x="820575" y="1391741"/>
                </a:lnTo>
                <a:cubicBezTo>
                  <a:pt x="821981" y="1413670"/>
                  <a:pt x="821137" y="1413305"/>
                  <a:pt x="851977" y="1405028"/>
                </a:cubicBezTo>
                <a:close/>
                <a:moveTo>
                  <a:pt x="888533" y="1409411"/>
                </a:moveTo>
                <a:cubicBezTo>
                  <a:pt x="887115" y="1407999"/>
                  <a:pt x="883434" y="1407840"/>
                  <a:pt x="880353" y="1409081"/>
                </a:cubicBezTo>
                <a:cubicBezTo>
                  <a:pt x="876949" y="1410436"/>
                  <a:pt x="877960" y="1411449"/>
                  <a:pt x="882932" y="1411654"/>
                </a:cubicBezTo>
                <a:cubicBezTo>
                  <a:pt x="887431" y="1411836"/>
                  <a:pt x="889952" y="1410835"/>
                  <a:pt x="888533" y="1409411"/>
                </a:cubicBezTo>
                <a:close/>
                <a:moveTo>
                  <a:pt x="526940" y="1401316"/>
                </a:moveTo>
                <a:cubicBezTo>
                  <a:pt x="518726" y="1398162"/>
                  <a:pt x="509120" y="1395566"/>
                  <a:pt x="505601" y="1395566"/>
                </a:cubicBezTo>
                <a:cubicBezTo>
                  <a:pt x="502083" y="1395566"/>
                  <a:pt x="505920" y="1398162"/>
                  <a:pt x="514137" y="1401316"/>
                </a:cubicBezTo>
                <a:cubicBezTo>
                  <a:pt x="522353" y="1404481"/>
                  <a:pt x="531955" y="1407077"/>
                  <a:pt x="535475" y="1407077"/>
                </a:cubicBezTo>
                <a:cubicBezTo>
                  <a:pt x="538997" y="1407077"/>
                  <a:pt x="535155" y="1404481"/>
                  <a:pt x="526940" y="1401316"/>
                </a:cubicBezTo>
                <a:close/>
                <a:moveTo>
                  <a:pt x="905604" y="1405142"/>
                </a:moveTo>
                <a:cubicBezTo>
                  <a:pt x="904186" y="1403730"/>
                  <a:pt x="900505" y="1403570"/>
                  <a:pt x="897424" y="1404812"/>
                </a:cubicBezTo>
                <a:cubicBezTo>
                  <a:pt x="894020" y="1406166"/>
                  <a:pt x="895031" y="1407180"/>
                  <a:pt x="900003" y="1407385"/>
                </a:cubicBezTo>
                <a:cubicBezTo>
                  <a:pt x="904501" y="1407578"/>
                  <a:pt x="907022" y="1406565"/>
                  <a:pt x="905604" y="1405142"/>
                </a:cubicBezTo>
                <a:close/>
                <a:moveTo>
                  <a:pt x="955837" y="1377110"/>
                </a:moveTo>
                <a:cubicBezTo>
                  <a:pt x="990574" y="1364814"/>
                  <a:pt x="1060364" y="1329757"/>
                  <a:pt x="1096236" y="1306587"/>
                </a:cubicBezTo>
                <a:cubicBezTo>
                  <a:pt x="1225464" y="1223153"/>
                  <a:pt x="1330667" y="1088431"/>
                  <a:pt x="1378350" y="945333"/>
                </a:cubicBezTo>
                <a:cubicBezTo>
                  <a:pt x="1406464" y="860964"/>
                  <a:pt x="1412161" y="823104"/>
                  <a:pt x="1412161" y="720637"/>
                </a:cubicBezTo>
                <a:cubicBezTo>
                  <a:pt x="1412161" y="617908"/>
                  <a:pt x="1406479" y="580353"/>
                  <a:pt x="1378024" y="494965"/>
                </a:cubicBezTo>
                <a:cubicBezTo>
                  <a:pt x="1302859" y="269418"/>
                  <a:pt x="1106706" y="92460"/>
                  <a:pt x="873425" y="39749"/>
                </a:cubicBezTo>
                <a:cubicBezTo>
                  <a:pt x="582647" y="-25954"/>
                  <a:pt x="288602" y="95990"/>
                  <a:pt x="126868" y="349354"/>
                </a:cubicBezTo>
                <a:cubicBezTo>
                  <a:pt x="105155" y="383362"/>
                  <a:pt x="69860" y="457043"/>
                  <a:pt x="57369" y="494453"/>
                </a:cubicBezTo>
                <a:cubicBezTo>
                  <a:pt x="-777" y="668445"/>
                  <a:pt x="10791" y="857667"/>
                  <a:pt x="89568" y="1021504"/>
                </a:cubicBezTo>
                <a:cubicBezTo>
                  <a:pt x="160160" y="1168298"/>
                  <a:pt x="278639" y="1285387"/>
                  <a:pt x="426653" y="1354624"/>
                </a:cubicBezTo>
                <a:cubicBezTo>
                  <a:pt x="460833" y="1370609"/>
                  <a:pt x="529185" y="1394917"/>
                  <a:pt x="539963" y="1394917"/>
                </a:cubicBezTo>
                <a:cubicBezTo>
                  <a:pt x="544980" y="1394917"/>
                  <a:pt x="545225" y="1352232"/>
                  <a:pt x="540254" y="1344388"/>
                </a:cubicBezTo>
                <a:cubicBezTo>
                  <a:pt x="538260" y="1341245"/>
                  <a:pt x="532048" y="1336350"/>
                  <a:pt x="526450" y="1333503"/>
                </a:cubicBezTo>
                <a:cubicBezTo>
                  <a:pt x="510930" y="1325636"/>
                  <a:pt x="514366" y="1296488"/>
                  <a:pt x="533759" y="1271440"/>
                </a:cubicBezTo>
                <a:cubicBezTo>
                  <a:pt x="541818" y="1261033"/>
                  <a:pt x="546942" y="1251185"/>
                  <a:pt x="545145" y="1249545"/>
                </a:cubicBezTo>
                <a:cubicBezTo>
                  <a:pt x="543347" y="1247917"/>
                  <a:pt x="534195" y="1244194"/>
                  <a:pt x="524807" y="1241268"/>
                </a:cubicBezTo>
                <a:cubicBezTo>
                  <a:pt x="496265" y="1232376"/>
                  <a:pt x="426414" y="1194925"/>
                  <a:pt x="391414" y="1169741"/>
                </a:cubicBezTo>
                <a:cubicBezTo>
                  <a:pt x="277808" y="1087976"/>
                  <a:pt x="192996" y="951392"/>
                  <a:pt x="170782" y="814407"/>
                </a:cubicBezTo>
                <a:cubicBezTo>
                  <a:pt x="140622" y="628418"/>
                  <a:pt x="204655" y="438491"/>
                  <a:pt x="339689" y="313477"/>
                </a:cubicBezTo>
                <a:cubicBezTo>
                  <a:pt x="373015" y="282617"/>
                  <a:pt x="432619" y="240932"/>
                  <a:pt x="471410" y="221350"/>
                </a:cubicBezTo>
                <a:cubicBezTo>
                  <a:pt x="498713" y="207570"/>
                  <a:pt x="576025" y="180908"/>
                  <a:pt x="601624" y="176447"/>
                </a:cubicBezTo>
                <a:cubicBezTo>
                  <a:pt x="611012" y="174811"/>
                  <a:pt x="628806" y="168805"/>
                  <a:pt x="641165" y="163102"/>
                </a:cubicBezTo>
                <a:cubicBezTo>
                  <a:pt x="688900" y="141072"/>
                  <a:pt x="730962" y="139937"/>
                  <a:pt x="768087" y="159677"/>
                </a:cubicBezTo>
                <a:cubicBezTo>
                  <a:pt x="778883" y="165417"/>
                  <a:pt x="792211" y="170114"/>
                  <a:pt x="797705" y="170114"/>
                </a:cubicBezTo>
                <a:cubicBezTo>
                  <a:pt x="803198" y="170114"/>
                  <a:pt x="830055" y="175761"/>
                  <a:pt x="857386" y="182665"/>
                </a:cubicBezTo>
                <a:cubicBezTo>
                  <a:pt x="989346" y="215992"/>
                  <a:pt x="1105938" y="299758"/>
                  <a:pt x="1182763" y="416436"/>
                </a:cubicBezTo>
                <a:cubicBezTo>
                  <a:pt x="1221513" y="475289"/>
                  <a:pt x="1252874" y="554740"/>
                  <a:pt x="1265776" y="626750"/>
                </a:cubicBezTo>
                <a:cubicBezTo>
                  <a:pt x="1274027" y="672802"/>
                  <a:pt x="1272945" y="777893"/>
                  <a:pt x="1263737" y="824507"/>
                </a:cubicBezTo>
                <a:cubicBezTo>
                  <a:pt x="1236710" y="961348"/>
                  <a:pt x="1160713" y="1081949"/>
                  <a:pt x="1047909" y="1167012"/>
                </a:cubicBezTo>
                <a:cubicBezTo>
                  <a:pt x="1011529" y="1194444"/>
                  <a:pt x="933949" y="1235575"/>
                  <a:pt x="899291" y="1245811"/>
                </a:cubicBezTo>
                <a:cubicBezTo>
                  <a:pt x="878380" y="1251993"/>
                  <a:pt x="876777" y="1258198"/>
                  <a:pt x="891197" y="1277156"/>
                </a:cubicBezTo>
                <a:cubicBezTo>
                  <a:pt x="896720" y="1284420"/>
                  <a:pt x="902580" y="1299346"/>
                  <a:pt x="904216" y="1310333"/>
                </a:cubicBezTo>
                <a:cubicBezTo>
                  <a:pt x="907137" y="1329939"/>
                  <a:pt x="906927" y="1330429"/>
                  <a:pt x="892630" y="1337215"/>
                </a:cubicBezTo>
                <a:cubicBezTo>
                  <a:pt x="875265" y="1345447"/>
                  <a:pt x="868351" y="1358825"/>
                  <a:pt x="868351" y="1384181"/>
                </a:cubicBezTo>
                <a:lnTo>
                  <a:pt x="868351" y="1402910"/>
                </a:lnTo>
                <a:lnTo>
                  <a:pt x="899291" y="1394553"/>
                </a:lnTo>
                <a:cubicBezTo>
                  <a:pt x="916308" y="1389942"/>
                  <a:pt x="941753" y="1382097"/>
                  <a:pt x="955837" y="1377110"/>
                </a:cubicBezTo>
                <a:close/>
                <a:moveTo>
                  <a:pt x="237480" y="1194106"/>
                </a:moveTo>
                <a:cubicBezTo>
                  <a:pt x="227643" y="1181651"/>
                  <a:pt x="227643" y="1181540"/>
                  <a:pt x="236512" y="1181540"/>
                </a:cubicBezTo>
                <a:cubicBezTo>
                  <a:pt x="247659" y="1181540"/>
                  <a:pt x="282977" y="1149571"/>
                  <a:pt x="286256" y="1136518"/>
                </a:cubicBezTo>
                <a:cubicBezTo>
                  <a:pt x="291448" y="1115831"/>
                  <a:pt x="271648" y="1099645"/>
                  <a:pt x="252907" y="1109258"/>
                </a:cubicBezTo>
                <a:cubicBezTo>
                  <a:pt x="237059" y="1117389"/>
                  <a:pt x="211133" y="1144243"/>
                  <a:pt x="211133" y="1152533"/>
                </a:cubicBezTo>
                <a:cubicBezTo>
                  <a:pt x="211133" y="1163413"/>
                  <a:pt x="206306" y="1161713"/>
                  <a:pt x="194374" y="1146633"/>
                </a:cubicBezTo>
                <a:cubicBezTo>
                  <a:pt x="185060" y="1134869"/>
                  <a:pt x="184855" y="1133806"/>
                  <a:pt x="192336" y="1136179"/>
                </a:cubicBezTo>
                <a:cubicBezTo>
                  <a:pt x="198359" y="1138091"/>
                  <a:pt x="206852" y="1133400"/>
                  <a:pt x="223065" y="1119219"/>
                </a:cubicBezTo>
                <a:cubicBezTo>
                  <a:pt x="253033" y="1093007"/>
                  <a:pt x="272069" y="1089954"/>
                  <a:pt x="289729" y="1108526"/>
                </a:cubicBezTo>
                <a:cubicBezTo>
                  <a:pt x="309551" y="1129358"/>
                  <a:pt x="306944" y="1143035"/>
                  <a:pt x="277478" y="1172805"/>
                </a:cubicBezTo>
                <a:cubicBezTo>
                  <a:pt x="263758" y="1186675"/>
                  <a:pt x="254069" y="1199847"/>
                  <a:pt x="255686" y="1202454"/>
                </a:cubicBezTo>
                <a:cubicBezTo>
                  <a:pt x="262118" y="1212872"/>
                  <a:pt x="246725" y="1205802"/>
                  <a:pt x="237480" y="1194106"/>
                </a:cubicBezTo>
                <a:close/>
                <a:moveTo>
                  <a:pt x="1180955" y="1195783"/>
                </a:moveTo>
                <a:cubicBezTo>
                  <a:pt x="1171966" y="1192157"/>
                  <a:pt x="1175028" y="1185807"/>
                  <a:pt x="1185767" y="1185807"/>
                </a:cubicBezTo>
                <a:cubicBezTo>
                  <a:pt x="1198095" y="1185807"/>
                  <a:pt x="1207419" y="1175642"/>
                  <a:pt x="1203782" y="1166166"/>
                </a:cubicBezTo>
                <a:cubicBezTo>
                  <a:pt x="1201532" y="1160303"/>
                  <a:pt x="1196845" y="1159676"/>
                  <a:pt x="1173739" y="1162151"/>
                </a:cubicBezTo>
                <a:cubicBezTo>
                  <a:pt x="1149479" y="1164748"/>
                  <a:pt x="1145353" y="1164075"/>
                  <a:pt x="1137519" y="1156241"/>
                </a:cubicBezTo>
                <a:cubicBezTo>
                  <a:pt x="1126986" y="1145708"/>
                  <a:pt x="1126487" y="1138406"/>
                  <a:pt x="1135155" y="1121643"/>
                </a:cubicBezTo>
                <a:cubicBezTo>
                  <a:pt x="1142639" y="1107171"/>
                  <a:pt x="1157939" y="1101812"/>
                  <a:pt x="1171321" y="1108973"/>
                </a:cubicBezTo>
                <a:cubicBezTo>
                  <a:pt x="1183409" y="1115443"/>
                  <a:pt x="1179409" y="1118975"/>
                  <a:pt x="1159566" y="1119354"/>
                </a:cubicBezTo>
                <a:cubicBezTo>
                  <a:pt x="1144753" y="1119637"/>
                  <a:pt x="1143613" y="1120574"/>
                  <a:pt x="1143613" y="1132462"/>
                </a:cubicBezTo>
                <a:lnTo>
                  <a:pt x="1143613" y="1145265"/>
                </a:lnTo>
                <a:lnTo>
                  <a:pt x="1170256" y="1144031"/>
                </a:lnTo>
                <a:cubicBezTo>
                  <a:pt x="1204023" y="1142469"/>
                  <a:pt x="1214029" y="1147492"/>
                  <a:pt x="1214029" y="1166009"/>
                </a:cubicBezTo>
                <a:cubicBezTo>
                  <a:pt x="1214029" y="1186377"/>
                  <a:pt x="1196577" y="1202090"/>
                  <a:pt x="1180955" y="1195783"/>
                </a:cubicBezTo>
                <a:close/>
                <a:moveTo>
                  <a:pt x="1239143" y="1145027"/>
                </a:moveTo>
                <a:cubicBezTo>
                  <a:pt x="1238872" y="1142810"/>
                  <a:pt x="1238391" y="1138887"/>
                  <a:pt x="1238076" y="1136307"/>
                </a:cubicBezTo>
                <a:cubicBezTo>
                  <a:pt x="1237759" y="1133727"/>
                  <a:pt x="1225157" y="1121704"/>
                  <a:pt x="1210071" y="1109587"/>
                </a:cubicBezTo>
                <a:cubicBezTo>
                  <a:pt x="1191378" y="1094575"/>
                  <a:pt x="1180162" y="1088345"/>
                  <a:pt x="1174863" y="1090027"/>
                </a:cubicBezTo>
                <a:cubicBezTo>
                  <a:pt x="1163888" y="1093509"/>
                  <a:pt x="1165351" y="1087851"/>
                  <a:pt x="1179888" y="1070582"/>
                </a:cubicBezTo>
                <a:cubicBezTo>
                  <a:pt x="1192232" y="1055918"/>
                  <a:pt x="1192467" y="1055840"/>
                  <a:pt x="1192770" y="1066314"/>
                </a:cubicBezTo>
                <a:cubicBezTo>
                  <a:pt x="1193001" y="1074280"/>
                  <a:pt x="1200055" y="1082234"/>
                  <a:pt x="1220611" y="1097715"/>
                </a:cubicBezTo>
                <a:cubicBezTo>
                  <a:pt x="1236948" y="1110017"/>
                  <a:pt x="1250752" y="1117448"/>
                  <a:pt x="1254558" y="1115987"/>
                </a:cubicBezTo>
                <a:cubicBezTo>
                  <a:pt x="1258086" y="1114633"/>
                  <a:pt x="1260973" y="1115012"/>
                  <a:pt x="1260973" y="1116831"/>
                </a:cubicBezTo>
                <a:cubicBezTo>
                  <a:pt x="1260973" y="1122038"/>
                  <a:pt x="1239692" y="1149526"/>
                  <a:pt x="1239143" y="1145027"/>
                </a:cubicBezTo>
                <a:close/>
                <a:moveTo>
                  <a:pt x="172832" y="1117782"/>
                </a:moveTo>
                <a:cubicBezTo>
                  <a:pt x="169974" y="1110883"/>
                  <a:pt x="168927" y="1103158"/>
                  <a:pt x="170498" y="1100615"/>
                </a:cubicBezTo>
                <a:cubicBezTo>
                  <a:pt x="172069" y="1098073"/>
                  <a:pt x="177739" y="1080029"/>
                  <a:pt x="183113" y="1060516"/>
                </a:cubicBezTo>
                <a:lnTo>
                  <a:pt x="192871" y="1025041"/>
                </a:lnTo>
                <a:lnTo>
                  <a:pt x="169997" y="1039887"/>
                </a:lnTo>
                <a:cubicBezTo>
                  <a:pt x="155890" y="1049046"/>
                  <a:pt x="147123" y="1057771"/>
                  <a:pt x="147123" y="1062658"/>
                </a:cubicBezTo>
                <a:cubicBezTo>
                  <a:pt x="147123" y="1074174"/>
                  <a:pt x="141487" y="1072378"/>
                  <a:pt x="133107" y="1058188"/>
                </a:cubicBezTo>
                <a:cubicBezTo>
                  <a:pt x="123623" y="1042140"/>
                  <a:pt x="123873" y="1039528"/>
                  <a:pt x="134576" y="1042924"/>
                </a:cubicBezTo>
                <a:cubicBezTo>
                  <a:pt x="140941" y="1044945"/>
                  <a:pt x="152736" y="1039562"/>
                  <a:pt x="177352" y="1023400"/>
                </a:cubicBezTo>
                <a:cubicBezTo>
                  <a:pt x="196047" y="1011127"/>
                  <a:pt x="212169" y="1001905"/>
                  <a:pt x="213160" y="1002907"/>
                </a:cubicBezTo>
                <a:cubicBezTo>
                  <a:pt x="214162" y="1003908"/>
                  <a:pt x="209198" y="1024545"/>
                  <a:pt x="202127" y="1048769"/>
                </a:cubicBezTo>
                <a:cubicBezTo>
                  <a:pt x="195057" y="1072992"/>
                  <a:pt x="189865" y="1093308"/>
                  <a:pt x="190605" y="1093914"/>
                </a:cubicBezTo>
                <a:cubicBezTo>
                  <a:pt x="191334" y="1094520"/>
                  <a:pt x="202013" y="1088502"/>
                  <a:pt x="214333" y="1080540"/>
                </a:cubicBezTo>
                <a:cubicBezTo>
                  <a:pt x="230102" y="1070356"/>
                  <a:pt x="236785" y="1063254"/>
                  <a:pt x="236899" y="1056587"/>
                </a:cubicBezTo>
                <a:cubicBezTo>
                  <a:pt x="237036" y="1047665"/>
                  <a:pt x="237662" y="1047861"/>
                  <a:pt x="247545" y="1059913"/>
                </a:cubicBezTo>
                <a:cubicBezTo>
                  <a:pt x="260001" y="1075110"/>
                  <a:pt x="260900" y="1080588"/>
                  <a:pt x="250403" y="1077255"/>
                </a:cubicBezTo>
                <a:cubicBezTo>
                  <a:pt x="238243" y="1073394"/>
                  <a:pt x="185527" y="1108707"/>
                  <a:pt x="185527" y="1120715"/>
                </a:cubicBezTo>
                <a:cubicBezTo>
                  <a:pt x="185527" y="1134190"/>
                  <a:pt x="179003" y="1132683"/>
                  <a:pt x="172832" y="1117782"/>
                </a:cubicBezTo>
                <a:close/>
                <a:moveTo>
                  <a:pt x="1264173" y="1097513"/>
                </a:moveTo>
                <a:cubicBezTo>
                  <a:pt x="1254377" y="1094953"/>
                  <a:pt x="1254535" y="1087651"/>
                  <a:pt x="1264387" y="1087651"/>
                </a:cubicBezTo>
                <a:cubicBezTo>
                  <a:pt x="1274267" y="1087651"/>
                  <a:pt x="1282311" y="1079547"/>
                  <a:pt x="1282311" y="1069594"/>
                </a:cubicBezTo>
                <a:cubicBezTo>
                  <a:pt x="1282311" y="1058086"/>
                  <a:pt x="1270722" y="1055619"/>
                  <a:pt x="1254039" y="1063574"/>
                </a:cubicBezTo>
                <a:cubicBezTo>
                  <a:pt x="1233209" y="1073507"/>
                  <a:pt x="1215913" y="1072579"/>
                  <a:pt x="1207870" y="1061097"/>
                </a:cubicBezTo>
                <a:cubicBezTo>
                  <a:pt x="1198516" y="1047744"/>
                  <a:pt x="1199605" y="1034534"/>
                  <a:pt x="1211164" y="1021095"/>
                </a:cubicBezTo>
                <a:cubicBezTo>
                  <a:pt x="1219112" y="1011855"/>
                  <a:pt x="1223383" y="1010115"/>
                  <a:pt x="1232502" y="1012404"/>
                </a:cubicBezTo>
                <a:cubicBezTo>
                  <a:pt x="1246744" y="1015979"/>
                  <a:pt x="1247451" y="1023638"/>
                  <a:pt x="1233538" y="1023638"/>
                </a:cubicBezTo>
                <a:cubicBezTo>
                  <a:pt x="1222211" y="1023638"/>
                  <a:pt x="1208485" y="1034746"/>
                  <a:pt x="1210892" y="1041965"/>
                </a:cubicBezTo>
                <a:cubicBezTo>
                  <a:pt x="1214645" y="1053225"/>
                  <a:pt x="1226156" y="1055026"/>
                  <a:pt x="1248418" y="1047836"/>
                </a:cubicBezTo>
                <a:cubicBezTo>
                  <a:pt x="1268684" y="1041291"/>
                  <a:pt x="1271796" y="1041225"/>
                  <a:pt x="1280841" y="1047152"/>
                </a:cubicBezTo>
                <a:cubicBezTo>
                  <a:pt x="1287671" y="1051627"/>
                  <a:pt x="1290846" y="1057788"/>
                  <a:pt x="1290846" y="1066563"/>
                </a:cubicBezTo>
                <a:cubicBezTo>
                  <a:pt x="1290846" y="1078927"/>
                  <a:pt x="1279953" y="1100983"/>
                  <a:pt x="1274352" y="1099960"/>
                </a:cubicBezTo>
                <a:cubicBezTo>
                  <a:pt x="1272862" y="1099688"/>
                  <a:pt x="1268281" y="1098586"/>
                  <a:pt x="1264173" y="1097513"/>
                </a:cubicBezTo>
                <a:close/>
                <a:moveTo>
                  <a:pt x="1305727" y="1031730"/>
                </a:moveTo>
                <a:cubicBezTo>
                  <a:pt x="1303117" y="1026164"/>
                  <a:pt x="1288132" y="1017044"/>
                  <a:pt x="1266307" y="1007739"/>
                </a:cubicBezTo>
                <a:cubicBezTo>
                  <a:pt x="1246943" y="999482"/>
                  <a:pt x="1231099" y="991365"/>
                  <a:pt x="1231099" y="989702"/>
                </a:cubicBezTo>
                <a:cubicBezTo>
                  <a:pt x="1231099" y="988038"/>
                  <a:pt x="1251665" y="980411"/>
                  <a:pt x="1276800" y="972752"/>
                </a:cubicBezTo>
                <a:cubicBezTo>
                  <a:pt x="1325944" y="957776"/>
                  <a:pt x="1325851" y="958033"/>
                  <a:pt x="1287655" y="942977"/>
                </a:cubicBezTo>
                <a:cubicBezTo>
                  <a:pt x="1274367" y="937740"/>
                  <a:pt x="1264566" y="935924"/>
                  <a:pt x="1263027" y="938415"/>
                </a:cubicBezTo>
                <a:cubicBezTo>
                  <a:pt x="1261619" y="940691"/>
                  <a:pt x="1258693" y="942553"/>
                  <a:pt x="1256522" y="942553"/>
                </a:cubicBezTo>
                <a:cubicBezTo>
                  <a:pt x="1254352" y="942553"/>
                  <a:pt x="1255781" y="935832"/>
                  <a:pt x="1259699" y="927617"/>
                </a:cubicBezTo>
                <a:cubicBezTo>
                  <a:pt x="1267629" y="910986"/>
                  <a:pt x="1271805" y="908951"/>
                  <a:pt x="1274766" y="920277"/>
                </a:cubicBezTo>
                <a:cubicBezTo>
                  <a:pt x="1277408" y="930377"/>
                  <a:pt x="1333343" y="953074"/>
                  <a:pt x="1345829" y="949112"/>
                </a:cubicBezTo>
                <a:cubicBezTo>
                  <a:pt x="1354236" y="946444"/>
                  <a:pt x="1354572" y="947052"/>
                  <a:pt x="1350108" y="956850"/>
                </a:cubicBezTo>
                <a:cubicBezTo>
                  <a:pt x="1346258" y="965300"/>
                  <a:pt x="1337702" y="969822"/>
                  <a:pt x="1308452" y="978869"/>
                </a:cubicBezTo>
                <a:cubicBezTo>
                  <a:pt x="1288206" y="985132"/>
                  <a:pt x="1270098" y="991725"/>
                  <a:pt x="1268212" y="993519"/>
                </a:cubicBezTo>
                <a:cubicBezTo>
                  <a:pt x="1266325" y="995315"/>
                  <a:pt x="1274875" y="1001125"/>
                  <a:pt x="1287210" y="1006432"/>
                </a:cubicBezTo>
                <a:cubicBezTo>
                  <a:pt x="1304827" y="1014010"/>
                  <a:pt x="1311285" y="1015052"/>
                  <a:pt x="1317312" y="1011288"/>
                </a:cubicBezTo>
                <a:cubicBezTo>
                  <a:pt x="1322535" y="1008026"/>
                  <a:pt x="1324988" y="1007937"/>
                  <a:pt x="1324988" y="1011010"/>
                </a:cubicBezTo>
                <a:cubicBezTo>
                  <a:pt x="1324988" y="1015368"/>
                  <a:pt x="1313013" y="1040708"/>
                  <a:pt x="1310952" y="1040708"/>
                </a:cubicBezTo>
                <a:cubicBezTo>
                  <a:pt x="1310397" y="1040708"/>
                  <a:pt x="1308044" y="1036668"/>
                  <a:pt x="1305727" y="1031730"/>
                </a:cubicBezTo>
                <a:close/>
                <a:moveTo>
                  <a:pt x="117031" y="1023502"/>
                </a:moveTo>
                <a:cubicBezTo>
                  <a:pt x="109459" y="1011454"/>
                  <a:pt x="87371" y="962295"/>
                  <a:pt x="87371" y="957501"/>
                </a:cubicBezTo>
                <a:cubicBezTo>
                  <a:pt x="87371" y="955746"/>
                  <a:pt x="90012" y="956499"/>
                  <a:pt x="93235" y="959173"/>
                </a:cubicBezTo>
                <a:cubicBezTo>
                  <a:pt x="97846" y="963004"/>
                  <a:pt x="103903" y="959715"/>
                  <a:pt x="121722" y="943692"/>
                </a:cubicBezTo>
                <a:lnTo>
                  <a:pt x="144356" y="923348"/>
                </a:lnTo>
                <a:lnTo>
                  <a:pt x="131866" y="920653"/>
                </a:lnTo>
                <a:cubicBezTo>
                  <a:pt x="111611" y="916279"/>
                  <a:pt x="83113" y="916608"/>
                  <a:pt x="83113" y="921215"/>
                </a:cubicBezTo>
                <a:cubicBezTo>
                  <a:pt x="83113" y="930610"/>
                  <a:pt x="75120" y="924673"/>
                  <a:pt x="70702" y="911987"/>
                </a:cubicBezTo>
                <a:cubicBezTo>
                  <a:pt x="65772" y="897839"/>
                  <a:pt x="68197" y="889561"/>
                  <a:pt x="74357" y="899526"/>
                </a:cubicBezTo>
                <a:cubicBezTo>
                  <a:pt x="77568" y="904723"/>
                  <a:pt x="123498" y="911553"/>
                  <a:pt x="160991" y="912410"/>
                </a:cubicBezTo>
                <a:cubicBezTo>
                  <a:pt x="167446" y="912558"/>
                  <a:pt x="172729" y="914175"/>
                  <a:pt x="172729" y="916005"/>
                </a:cubicBezTo>
                <a:cubicBezTo>
                  <a:pt x="172729" y="917833"/>
                  <a:pt x="157427" y="932717"/>
                  <a:pt x="138732" y="949079"/>
                </a:cubicBezTo>
                <a:cubicBezTo>
                  <a:pt x="104233" y="979261"/>
                  <a:pt x="99144" y="988318"/>
                  <a:pt x="111099" y="998241"/>
                </a:cubicBezTo>
                <a:cubicBezTo>
                  <a:pt x="116689" y="1002877"/>
                  <a:pt x="123202" y="1001106"/>
                  <a:pt x="151746" y="987187"/>
                </a:cubicBezTo>
                <a:cubicBezTo>
                  <a:pt x="172980" y="976836"/>
                  <a:pt x="184980" y="968598"/>
                  <a:pt x="183694" y="965253"/>
                </a:cubicBezTo>
                <a:cubicBezTo>
                  <a:pt x="182555" y="962307"/>
                  <a:pt x="183159" y="958957"/>
                  <a:pt x="185014" y="957808"/>
                </a:cubicBezTo>
                <a:cubicBezTo>
                  <a:pt x="186870" y="956661"/>
                  <a:pt x="191584" y="962425"/>
                  <a:pt x="195501" y="970619"/>
                </a:cubicBezTo>
                <a:cubicBezTo>
                  <a:pt x="204393" y="989286"/>
                  <a:pt x="204826" y="996657"/>
                  <a:pt x="196617" y="989845"/>
                </a:cubicBezTo>
                <a:cubicBezTo>
                  <a:pt x="188055" y="982736"/>
                  <a:pt x="126686" y="1013173"/>
                  <a:pt x="124898" y="1025413"/>
                </a:cubicBezTo>
                <a:cubicBezTo>
                  <a:pt x="123725" y="1033496"/>
                  <a:pt x="123236" y="1033376"/>
                  <a:pt x="117031" y="1023502"/>
                </a:cubicBezTo>
                <a:close/>
                <a:moveTo>
                  <a:pt x="1342058" y="913137"/>
                </a:moveTo>
                <a:cubicBezTo>
                  <a:pt x="1342058" y="911041"/>
                  <a:pt x="1344967" y="908209"/>
                  <a:pt x="1348523" y="906844"/>
                </a:cubicBezTo>
                <a:cubicBezTo>
                  <a:pt x="1356283" y="903866"/>
                  <a:pt x="1365100" y="882664"/>
                  <a:pt x="1360354" y="878394"/>
                </a:cubicBezTo>
                <a:cubicBezTo>
                  <a:pt x="1358506" y="876733"/>
                  <a:pt x="1351844" y="874161"/>
                  <a:pt x="1345549" y="872680"/>
                </a:cubicBezTo>
                <a:cubicBezTo>
                  <a:pt x="1336424" y="870533"/>
                  <a:pt x="1333540" y="871761"/>
                  <a:pt x="1331326" y="878735"/>
                </a:cubicBezTo>
                <a:cubicBezTo>
                  <a:pt x="1329799" y="883546"/>
                  <a:pt x="1330902" y="890319"/>
                  <a:pt x="1333778" y="893783"/>
                </a:cubicBezTo>
                <a:cubicBezTo>
                  <a:pt x="1340913" y="902379"/>
                  <a:pt x="1337547" y="904482"/>
                  <a:pt x="1322916" y="900570"/>
                </a:cubicBezTo>
                <a:cubicBezTo>
                  <a:pt x="1309881" y="897084"/>
                  <a:pt x="1302871" y="887074"/>
                  <a:pt x="1313465" y="887074"/>
                </a:cubicBezTo>
                <a:cubicBezTo>
                  <a:pt x="1316908" y="887074"/>
                  <a:pt x="1320612" y="882431"/>
                  <a:pt x="1321697" y="876756"/>
                </a:cubicBezTo>
                <a:cubicBezTo>
                  <a:pt x="1323398" y="867858"/>
                  <a:pt x="1321695" y="866068"/>
                  <a:pt x="1309319" y="863747"/>
                </a:cubicBezTo>
                <a:cubicBezTo>
                  <a:pt x="1291450" y="860394"/>
                  <a:pt x="1287966" y="862508"/>
                  <a:pt x="1284371" y="878874"/>
                </a:cubicBezTo>
                <a:cubicBezTo>
                  <a:pt x="1282296" y="888322"/>
                  <a:pt x="1283564" y="894187"/>
                  <a:pt x="1288972" y="900164"/>
                </a:cubicBezTo>
                <a:cubicBezTo>
                  <a:pt x="1295024" y="906851"/>
                  <a:pt x="1295254" y="908412"/>
                  <a:pt x="1290189" y="908412"/>
                </a:cubicBezTo>
                <a:cubicBezTo>
                  <a:pt x="1286753" y="908412"/>
                  <a:pt x="1280696" y="906011"/>
                  <a:pt x="1276729" y="903077"/>
                </a:cubicBezTo>
                <a:cubicBezTo>
                  <a:pt x="1269990" y="898094"/>
                  <a:pt x="1270109" y="895569"/>
                  <a:pt x="1278536" y="864669"/>
                </a:cubicBezTo>
                <a:cubicBezTo>
                  <a:pt x="1283498" y="846478"/>
                  <a:pt x="1289258" y="831595"/>
                  <a:pt x="1291336" y="831595"/>
                </a:cubicBezTo>
                <a:cubicBezTo>
                  <a:pt x="1293414" y="831595"/>
                  <a:pt x="1295114" y="834401"/>
                  <a:pt x="1295114" y="837832"/>
                </a:cubicBezTo>
                <a:cubicBezTo>
                  <a:pt x="1295114" y="841457"/>
                  <a:pt x="1301815" y="845804"/>
                  <a:pt x="1311117" y="848213"/>
                </a:cubicBezTo>
                <a:cubicBezTo>
                  <a:pt x="1319920" y="850494"/>
                  <a:pt x="1335429" y="854522"/>
                  <a:pt x="1345584" y="857166"/>
                </a:cubicBezTo>
                <a:cubicBezTo>
                  <a:pt x="1360132" y="860953"/>
                  <a:pt x="1365484" y="860788"/>
                  <a:pt x="1370821" y="856386"/>
                </a:cubicBezTo>
                <a:cubicBezTo>
                  <a:pt x="1376873" y="851393"/>
                  <a:pt x="1377298" y="852617"/>
                  <a:pt x="1374801" y="867870"/>
                </a:cubicBezTo>
                <a:cubicBezTo>
                  <a:pt x="1368538" y="906122"/>
                  <a:pt x="1363625" y="916946"/>
                  <a:pt x="1352526" y="916946"/>
                </a:cubicBezTo>
                <a:cubicBezTo>
                  <a:pt x="1346768" y="916946"/>
                  <a:pt x="1342058" y="915232"/>
                  <a:pt x="1342058" y="913135"/>
                </a:cubicBezTo>
                <a:close/>
                <a:moveTo>
                  <a:pt x="64201" y="886104"/>
                </a:moveTo>
                <a:cubicBezTo>
                  <a:pt x="59430" y="870258"/>
                  <a:pt x="53646" y="830120"/>
                  <a:pt x="55662" y="826845"/>
                </a:cubicBezTo>
                <a:cubicBezTo>
                  <a:pt x="58872" y="821649"/>
                  <a:pt x="74573" y="822049"/>
                  <a:pt x="74573" y="827327"/>
                </a:cubicBezTo>
                <a:cubicBezTo>
                  <a:pt x="74573" y="829675"/>
                  <a:pt x="72649" y="831596"/>
                  <a:pt x="70304" y="831596"/>
                </a:cubicBezTo>
                <a:cubicBezTo>
                  <a:pt x="67958" y="831596"/>
                  <a:pt x="66034" y="838317"/>
                  <a:pt x="66034" y="846533"/>
                </a:cubicBezTo>
                <a:cubicBezTo>
                  <a:pt x="66034" y="859997"/>
                  <a:pt x="67195" y="861463"/>
                  <a:pt x="77773" y="861404"/>
                </a:cubicBezTo>
                <a:cubicBezTo>
                  <a:pt x="84228" y="861364"/>
                  <a:pt x="91834" y="859859"/>
                  <a:pt x="94680" y="858050"/>
                </a:cubicBezTo>
                <a:cubicBezTo>
                  <a:pt x="101375" y="853800"/>
                  <a:pt x="96787" y="835863"/>
                  <a:pt x="89010" y="835863"/>
                </a:cubicBezTo>
                <a:cubicBezTo>
                  <a:pt x="77647" y="835863"/>
                  <a:pt x="83238" y="828369"/>
                  <a:pt x="96593" y="825698"/>
                </a:cubicBezTo>
                <a:cubicBezTo>
                  <a:pt x="110916" y="822832"/>
                  <a:pt x="118226" y="825712"/>
                  <a:pt x="109812" y="830914"/>
                </a:cubicBezTo>
                <a:cubicBezTo>
                  <a:pt x="102719" y="835302"/>
                  <a:pt x="108229" y="852946"/>
                  <a:pt x="116678" y="852876"/>
                </a:cubicBezTo>
                <a:cubicBezTo>
                  <a:pt x="120515" y="852836"/>
                  <a:pt x="128154" y="851611"/>
                  <a:pt x="133665" y="850136"/>
                </a:cubicBezTo>
                <a:cubicBezTo>
                  <a:pt x="142239" y="847839"/>
                  <a:pt x="143309" y="845555"/>
                  <a:pt x="141123" y="834191"/>
                </a:cubicBezTo>
                <a:cubicBezTo>
                  <a:pt x="139711" y="826896"/>
                  <a:pt x="134724" y="817738"/>
                  <a:pt x="130033" y="813841"/>
                </a:cubicBezTo>
                <a:cubicBezTo>
                  <a:pt x="118442" y="804201"/>
                  <a:pt x="119330" y="800901"/>
                  <a:pt x="133096" y="802506"/>
                </a:cubicBezTo>
                <a:cubicBezTo>
                  <a:pt x="143969" y="803774"/>
                  <a:pt x="145096" y="805995"/>
                  <a:pt x="151689" y="839064"/>
                </a:cubicBezTo>
                <a:cubicBezTo>
                  <a:pt x="158543" y="873500"/>
                  <a:pt x="157939" y="879113"/>
                  <a:pt x="148375" y="869545"/>
                </a:cubicBezTo>
                <a:cubicBezTo>
                  <a:pt x="141510" y="862689"/>
                  <a:pt x="83716" y="873665"/>
                  <a:pt x="73640" y="883735"/>
                </a:cubicBezTo>
                <a:cubicBezTo>
                  <a:pt x="67992" y="889384"/>
                  <a:pt x="65396" y="890037"/>
                  <a:pt x="64201" y="886105"/>
                </a:cubicBezTo>
                <a:close/>
                <a:moveTo>
                  <a:pt x="1375323" y="835369"/>
                </a:moveTo>
                <a:cubicBezTo>
                  <a:pt x="1374450" y="832750"/>
                  <a:pt x="1355237" y="828430"/>
                  <a:pt x="1332626" y="825766"/>
                </a:cubicBezTo>
                <a:cubicBezTo>
                  <a:pt x="1310016" y="823104"/>
                  <a:pt x="1290532" y="819931"/>
                  <a:pt x="1289326" y="818715"/>
                </a:cubicBezTo>
                <a:cubicBezTo>
                  <a:pt x="1288123" y="817499"/>
                  <a:pt x="1305553" y="803576"/>
                  <a:pt x="1328062" y="787775"/>
                </a:cubicBezTo>
                <a:cubicBezTo>
                  <a:pt x="1364747" y="762023"/>
                  <a:pt x="1367654" y="759045"/>
                  <a:pt x="1356118" y="759045"/>
                </a:cubicBezTo>
                <a:cubicBezTo>
                  <a:pt x="1349041" y="759045"/>
                  <a:pt x="1334339" y="757824"/>
                  <a:pt x="1323449" y="756332"/>
                </a:cubicBezTo>
                <a:cubicBezTo>
                  <a:pt x="1306857" y="754057"/>
                  <a:pt x="1303650" y="754748"/>
                  <a:pt x="1303650" y="760600"/>
                </a:cubicBezTo>
                <a:cubicBezTo>
                  <a:pt x="1303650" y="764439"/>
                  <a:pt x="1301477" y="767581"/>
                  <a:pt x="1298823" y="767581"/>
                </a:cubicBezTo>
                <a:cubicBezTo>
                  <a:pt x="1295659" y="767581"/>
                  <a:pt x="1294862" y="762253"/>
                  <a:pt x="1296506" y="752115"/>
                </a:cubicBezTo>
                <a:cubicBezTo>
                  <a:pt x="1299627" y="732886"/>
                  <a:pt x="1302284" y="730053"/>
                  <a:pt x="1309028" y="738763"/>
                </a:cubicBezTo>
                <a:cubicBezTo>
                  <a:pt x="1312634" y="743422"/>
                  <a:pt x="1324825" y="746536"/>
                  <a:pt x="1347335" y="748549"/>
                </a:cubicBezTo>
                <a:cubicBezTo>
                  <a:pt x="1375564" y="751074"/>
                  <a:pt x="1380738" y="750502"/>
                  <a:pt x="1383000" y="744605"/>
                </a:cubicBezTo>
                <a:cubicBezTo>
                  <a:pt x="1386879" y="734498"/>
                  <a:pt x="1393280" y="736194"/>
                  <a:pt x="1393204" y="747309"/>
                </a:cubicBezTo>
                <a:cubicBezTo>
                  <a:pt x="1393110" y="760847"/>
                  <a:pt x="1390887" y="763184"/>
                  <a:pt x="1353354" y="789179"/>
                </a:cubicBezTo>
                <a:cubicBezTo>
                  <a:pt x="1320746" y="811762"/>
                  <a:pt x="1320169" y="812463"/>
                  <a:pt x="1332016" y="815087"/>
                </a:cubicBezTo>
                <a:cubicBezTo>
                  <a:pt x="1355868" y="820367"/>
                  <a:pt x="1372973" y="818992"/>
                  <a:pt x="1378793" y="811324"/>
                </a:cubicBezTo>
                <a:cubicBezTo>
                  <a:pt x="1383793" y="804737"/>
                  <a:pt x="1384479" y="805996"/>
                  <a:pt x="1384598" y="821993"/>
                </a:cubicBezTo>
                <a:cubicBezTo>
                  <a:pt x="1384718" y="838631"/>
                  <a:pt x="1379108" y="846726"/>
                  <a:pt x="1375323" y="835369"/>
                </a:cubicBezTo>
                <a:close/>
                <a:moveTo>
                  <a:pt x="46644" y="778251"/>
                </a:moveTo>
                <a:cubicBezTo>
                  <a:pt x="44367" y="760012"/>
                  <a:pt x="45278" y="752402"/>
                  <a:pt x="50709" y="744110"/>
                </a:cubicBezTo>
                <a:cubicBezTo>
                  <a:pt x="58884" y="731630"/>
                  <a:pt x="76350" y="729862"/>
                  <a:pt x="87929" y="740341"/>
                </a:cubicBezTo>
                <a:cubicBezTo>
                  <a:pt x="95022" y="746760"/>
                  <a:pt x="96753" y="746288"/>
                  <a:pt x="112806" y="733581"/>
                </a:cubicBezTo>
                <a:cubicBezTo>
                  <a:pt x="122291" y="726067"/>
                  <a:pt x="130056" y="717201"/>
                  <a:pt x="130056" y="713877"/>
                </a:cubicBezTo>
                <a:cubicBezTo>
                  <a:pt x="130056" y="710554"/>
                  <a:pt x="131969" y="707834"/>
                  <a:pt x="134314" y="707834"/>
                </a:cubicBezTo>
                <a:cubicBezTo>
                  <a:pt x="136671" y="707834"/>
                  <a:pt x="138584" y="713466"/>
                  <a:pt x="138584" y="720351"/>
                </a:cubicBezTo>
                <a:cubicBezTo>
                  <a:pt x="138584" y="730010"/>
                  <a:pt x="134200" y="736462"/>
                  <a:pt x="119387" y="748605"/>
                </a:cubicBezTo>
                <a:cubicBezTo>
                  <a:pt x="108821" y="757260"/>
                  <a:pt x="100180" y="766030"/>
                  <a:pt x="100180" y="768095"/>
                </a:cubicBezTo>
                <a:cubicBezTo>
                  <a:pt x="100180" y="774748"/>
                  <a:pt x="130136" y="772337"/>
                  <a:pt x="132766" y="765471"/>
                </a:cubicBezTo>
                <a:cubicBezTo>
                  <a:pt x="134109" y="761964"/>
                  <a:pt x="136933" y="760157"/>
                  <a:pt x="139028" y="761456"/>
                </a:cubicBezTo>
                <a:cubicBezTo>
                  <a:pt x="144288" y="764703"/>
                  <a:pt x="143878" y="797454"/>
                  <a:pt x="138584" y="797454"/>
                </a:cubicBezTo>
                <a:cubicBezTo>
                  <a:pt x="136238" y="797454"/>
                  <a:pt x="134314" y="795534"/>
                  <a:pt x="134314" y="793186"/>
                </a:cubicBezTo>
                <a:cubicBezTo>
                  <a:pt x="134314" y="785937"/>
                  <a:pt x="67708" y="787856"/>
                  <a:pt x="60250" y="795320"/>
                </a:cubicBezTo>
                <a:cubicBezTo>
                  <a:pt x="56721" y="798841"/>
                  <a:pt x="52884" y="801721"/>
                  <a:pt x="51711" y="801721"/>
                </a:cubicBezTo>
                <a:cubicBezTo>
                  <a:pt x="50538" y="801721"/>
                  <a:pt x="48261" y="791160"/>
                  <a:pt x="46644" y="778251"/>
                </a:cubicBezTo>
                <a:close/>
                <a:moveTo>
                  <a:pt x="90832" y="764669"/>
                </a:moveTo>
                <a:cubicBezTo>
                  <a:pt x="91652" y="758950"/>
                  <a:pt x="89079" y="753703"/>
                  <a:pt x="84160" y="751075"/>
                </a:cubicBezTo>
                <a:cubicBezTo>
                  <a:pt x="73173" y="745196"/>
                  <a:pt x="55775" y="754308"/>
                  <a:pt x="53965" y="766882"/>
                </a:cubicBezTo>
                <a:cubicBezTo>
                  <a:pt x="52679" y="775922"/>
                  <a:pt x="53920" y="776542"/>
                  <a:pt x="71044" y="775311"/>
                </a:cubicBezTo>
                <a:cubicBezTo>
                  <a:pt x="86266" y="774214"/>
                  <a:pt x="89739" y="772350"/>
                  <a:pt x="90832" y="764669"/>
                </a:cubicBezTo>
                <a:close/>
                <a:moveTo>
                  <a:pt x="1297789" y="712393"/>
                </a:moveTo>
                <a:cubicBezTo>
                  <a:pt x="1295049" y="695258"/>
                  <a:pt x="1298235" y="682175"/>
                  <a:pt x="1302352" y="693654"/>
                </a:cubicBezTo>
                <a:cubicBezTo>
                  <a:pt x="1303671" y="697331"/>
                  <a:pt x="1307521" y="697505"/>
                  <a:pt x="1316704" y="694303"/>
                </a:cubicBezTo>
                <a:cubicBezTo>
                  <a:pt x="1327168" y="690656"/>
                  <a:pt x="1329255" y="687590"/>
                  <a:pt x="1329255" y="675872"/>
                </a:cubicBezTo>
                <a:cubicBezTo>
                  <a:pt x="1329255" y="664300"/>
                  <a:pt x="1327298" y="661325"/>
                  <a:pt x="1318178" y="659035"/>
                </a:cubicBezTo>
                <a:cubicBezTo>
                  <a:pt x="1312085" y="657506"/>
                  <a:pt x="1304649" y="658289"/>
                  <a:pt x="1301654" y="660775"/>
                </a:cubicBezTo>
                <a:cubicBezTo>
                  <a:pt x="1297491" y="664230"/>
                  <a:pt x="1295582" y="662160"/>
                  <a:pt x="1293546" y="651985"/>
                </a:cubicBezTo>
                <a:cubicBezTo>
                  <a:pt x="1290154" y="635026"/>
                  <a:pt x="1294342" y="628017"/>
                  <a:pt x="1301641" y="638437"/>
                </a:cubicBezTo>
                <a:cubicBezTo>
                  <a:pt x="1305061" y="643319"/>
                  <a:pt x="1323349" y="651231"/>
                  <a:pt x="1348140" y="658551"/>
                </a:cubicBezTo>
                <a:cubicBezTo>
                  <a:pt x="1370930" y="665281"/>
                  <a:pt x="1389001" y="672927"/>
                  <a:pt x="1389001" y="675839"/>
                </a:cubicBezTo>
                <a:cubicBezTo>
                  <a:pt x="1389001" y="678709"/>
                  <a:pt x="1371800" y="688272"/>
                  <a:pt x="1350776" y="697088"/>
                </a:cubicBezTo>
                <a:cubicBezTo>
                  <a:pt x="1329752" y="705904"/>
                  <a:pt x="1309895" y="717118"/>
                  <a:pt x="1306650" y="722006"/>
                </a:cubicBezTo>
                <a:cubicBezTo>
                  <a:pt x="1301070" y="730408"/>
                  <a:pt x="1300586" y="729884"/>
                  <a:pt x="1297789" y="712393"/>
                </a:cubicBezTo>
                <a:close/>
                <a:moveTo>
                  <a:pt x="1356995" y="678131"/>
                </a:moveTo>
                <a:cubicBezTo>
                  <a:pt x="1364888" y="674896"/>
                  <a:pt x="1364602" y="674268"/>
                  <a:pt x="1353202" y="669776"/>
                </a:cubicBezTo>
                <a:cubicBezTo>
                  <a:pt x="1339100" y="664220"/>
                  <a:pt x="1336484" y="665322"/>
                  <a:pt x="1340280" y="675216"/>
                </a:cubicBezTo>
                <a:cubicBezTo>
                  <a:pt x="1343256" y="682970"/>
                  <a:pt x="1344610" y="683205"/>
                  <a:pt x="1356995" y="678131"/>
                </a:cubicBezTo>
                <a:close/>
                <a:moveTo>
                  <a:pt x="123065" y="693749"/>
                </a:moveTo>
                <a:cubicBezTo>
                  <a:pt x="136432" y="683054"/>
                  <a:pt x="137035" y="671227"/>
                  <a:pt x="124602" y="663481"/>
                </a:cubicBezTo>
                <a:cubicBezTo>
                  <a:pt x="118260" y="659524"/>
                  <a:pt x="114298" y="661703"/>
                  <a:pt x="100237" y="676893"/>
                </a:cubicBezTo>
                <a:cubicBezTo>
                  <a:pt x="87747" y="690389"/>
                  <a:pt x="80209" y="695031"/>
                  <a:pt x="70782" y="695031"/>
                </a:cubicBezTo>
                <a:cubicBezTo>
                  <a:pt x="54796" y="695031"/>
                  <a:pt x="44697" y="685132"/>
                  <a:pt x="44697" y="669470"/>
                </a:cubicBezTo>
                <a:cubicBezTo>
                  <a:pt x="44697" y="650841"/>
                  <a:pt x="48910" y="643820"/>
                  <a:pt x="60091" y="643820"/>
                </a:cubicBezTo>
                <a:cubicBezTo>
                  <a:pt x="72638" y="643820"/>
                  <a:pt x="73184" y="648502"/>
                  <a:pt x="61503" y="655801"/>
                </a:cubicBezTo>
                <a:cubicBezTo>
                  <a:pt x="50049" y="662955"/>
                  <a:pt x="51950" y="679608"/>
                  <a:pt x="64429" y="681388"/>
                </a:cubicBezTo>
                <a:cubicBezTo>
                  <a:pt x="70805" y="682297"/>
                  <a:pt x="77625" y="677475"/>
                  <a:pt x="87371" y="665158"/>
                </a:cubicBezTo>
                <a:cubicBezTo>
                  <a:pt x="99622" y="649700"/>
                  <a:pt x="103060" y="647788"/>
                  <a:pt x="116587" y="648929"/>
                </a:cubicBezTo>
                <a:cubicBezTo>
                  <a:pt x="136295" y="650590"/>
                  <a:pt x="145427" y="665036"/>
                  <a:pt x="141157" y="687810"/>
                </a:cubicBezTo>
                <a:cubicBezTo>
                  <a:pt x="138481" y="702087"/>
                  <a:pt x="136910" y="703564"/>
                  <a:pt x="124522" y="703545"/>
                </a:cubicBezTo>
                <a:lnTo>
                  <a:pt x="110848" y="703523"/>
                </a:lnTo>
                <a:lnTo>
                  <a:pt x="123065" y="693748"/>
                </a:lnTo>
                <a:close/>
                <a:moveTo>
                  <a:pt x="138584" y="638353"/>
                </a:moveTo>
                <a:cubicBezTo>
                  <a:pt x="138584" y="630777"/>
                  <a:pt x="135453" y="629688"/>
                  <a:pt x="92380" y="622331"/>
                </a:cubicBezTo>
                <a:cubicBezTo>
                  <a:pt x="72057" y="618861"/>
                  <a:pt x="63871" y="618966"/>
                  <a:pt x="59305" y="622757"/>
                </a:cubicBezTo>
                <a:cubicBezTo>
                  <a:pt x="54284" y="626919"/>
                  <a:pt x="53282" y="625666"/>
                  <a:pt x="53533" y="615536"/>
                </a:cubicBezTo>
                <a:cubicBezTo>
                  <a:pt x="53703" y="608793"/>
                  <a:pt x="55320" y="599479"/>
                  <a:pt x="57130" y="594837"/>
                </a:cubicBezTo>
                <a:cubicBezTo>
                  <a:pt x="60387" y="586490"/>
                  <a:pt x="60478" y="586493"/>
                  <a:pt x="65100" y="595125"/>
                </a:cubicBezTo>
                <a:cubicBezTo>
                  <a:pt x="68789" y="602014"/>
                  <a:pt x="77215" y="604993"/>
                  <a:pt x="105121" y="609265"/>
                </a:cubicBezTo>
                <a:cubicBezTo>
                  <a:pt x="130249" y="613111"/>
                  <a:pt x="140918" y="613336"/>
                  <a:pt x="142022" y="610044"/>
                </a:cubicBezTo>
                <a:cubicBezTo>
                  <a:pt x="145848" y="598565"/>
                  <a:pt x="150607" y="607013"/>
                  <a:pt x="148432" y="621414"/>
                </a:cubicBezTo>
                <a:cubicBezTo>
                  <a:pt x="145871" y="638327"/>
                  <a:pt x="138584" y="650862"/>
                  <a:pt x="138584" y="638353"/>
                </a:cubicBezTo>
                <a:close/>
                <a:moveTo>
                  <a:pt x="1288968" y="621414"/>
                </a:moveTo>
                <a:cubicBezTo>
                  <a:pt x="1283234" y="602421"/>
                  <a:pt x="1274553" y="560534"/>
                  <a:pt x="1276044" y="559045"/>
                </a:cubicBezTo>
                <a:cubicBezTo>
                  <a:pt x="1277031" y="558058"/>
                  <a:pt x="1280451" y="559421"/>
                  <a:pt x="1283646" y="562072"/>
                </a:cubicBezTo>
                <a:cubicBezTo>
                  <a:pt x="1292628" y="569527"/>
                  <a:pt x="1355467" y="554935"/>
                  <a:pt x="1358123" y="544778"/>
                </a:cubicBezTo>
                <a:cubicBezTo>
                  <a:pt x="1361425" y="532154"/>
                  <a:pt x="1366353" y="536057"/>
                  <a:pt x="1371194" y="555129"/>
                </a:cubicBezTo>
                <a:cubicBezTo>
                  <a:pt x="1375858" y="573504"/>
                  <a:pt x="1374241" y="581914"/>
                  <a:pt x="1367990" y="571798"/>
                </a:cubicBezTo>
                <a:cubicBezTo>
                  <a:pt x="1365141" y="567190"/>
                  <a:pt x="1358426" y="567498"/>
                  <a:pt x="1330880" y="573499"/>
                </a:cubicBezTo>
                <a:cubicBezTo>
                  <a:pt x="1312382" y="577528"/>
                  <a:pt x="1295612" y="582326"/>
                  <a:pt x="1293615" y="584162"/>
                </a:cubicBezTo>
                <a:cubicBezTo>
                  <a:pt x="1287493" y="589784"/>
                  <a:pt x="1295103" y="613368"/>
                  <a:pt x="1303946" y="616175"/>
                </a:cubicBezTo>
                <a:cubicBezTo>
                  <a:pt x="1308477" y="617613"/>
                  <a:pt x="1312184" y="620580"/>
                  <a:pt x="1312184" y="622769"/>
                </a:cubicBezTo>
                <a:cubicBezTo>
                  <a:pt x="1312184" y="628787"/>
                  <a:pt x="1290817" y="627541"/>
                  <a:pt x="1288968" y="621414"/>
                </a:cubicBezTo>
                <a:close/>
                <a:moveTo>
                  <a:pt x="65419" y="578460"/>
                </a:moveTo>
                <a:cubicBezTo>
                  <a:pt x="58952" y="573543"/>
                  <a:pt x="59214" y="570615"/>
                  <a:pt x="68619" y="541761"/>
                </a:cubicBezTo>
                <a:cubicBezTo>
                  <a:pt x="74243" y="524517"/>
                  <a:pt x="78843" y="505857"/>
                  <a:pt x="78843" y="500296"/>
                </a:cubicBezTo>
                <a:cubicBezTo>
                  <a:pt x="78843" y="488723"/>
                  <a:pt x="78775" y="488749"/>
                  <a:pt x="93758" y="494445"/>
                </a:cubicBezTo>
                <a:cubicBezTo>
                  <a:pt x="99918" y="496788"/>
                  <a:pt x="103755" y="500660"/>
                  <a:pt x="102275" y="503050"/>
                </a:cubicBezTo>
                <a:cubicBezTo>
                  <a:pt x="100795" y="505440"/>
                  <a:pt x="97891" y="506350"/>
                  <a:pt x="95830" y="505072"/>
                </a:cubicBezTo>
                <a:cubicBezTo>
                  <a:pt x="90991" y="502081"/>
                  <a:pt x="81815" y="519062"/>
                  <a:pt x="84490" y="526047"/>
                </a:cubicBezTo>
                <a:cubicBezTo>
                  <a:pt x="87667" y="534332"/>
                  <a:pt x="151108" y="551922"/>
                  <a:pt x="156903" y="546126"/>
                </a:cubicBezTo>
                <a:cubicBezTo>
                  <a:pt x="165454" y="537574"/>
                  <a:pt x="168084" y="541171"/>
                  <a:pt x="163598" y="555267"/>
                </a:cubicBezTo>
                <a:cubicBezTo>
                  <a:pt x="154729" y="583070"/>
                  <a:pt x="155059" y="582595"/>
                  <a:pt x="151393" y="573124"/>
                </a:cubicBezTo>
                <a:cubicBezTo>
                  <a:pt x="148842" y="566537"/>
                  <a:pt x="139130" y="561884"/>
                  <a:pt x="112966" y="554715"/>
                </a:cubicBezTo>
                <a:cubicBezTo>
                  <a:pt x="93713" y="549438"/>
                  <a:pt x="77203" y="545877"/>
                  <a:pt x="76281" y="546803"/>
                </a:cubicBezTo>
                <a:cubicBezTo>
                  <a:pt x="73184" y="549899"/>
                  <a:pt x="73378" y="569049"/>
                  <a:pt x="76589" y="576605"/>
                </a:cubicBezTo>
                <a:cubicBezTo>
                  <a:pt x="80266" y="585288"/>
                  <a:pt x="75439" y="586088"/>
                  <a:pt x="65419" y="578460"/>
                </a:cubicBezTo>
                <a:close/>
                <a:moveTo>
                  <a:pt x="1277500" y="538479"/>
                </a:moveTo>
                <a:cubicBezTo>
                  <a:pt x="1247402" y="519800"/>
                  <a:pt x="1243904" y="472477"/>
                  <a:pt x="1271295" y="454530"/>
                </a:cubicBezTo>
                <a:cubicBezTo>
                  <a:pt x="1307449" y="430841"/>
                  <a:pt x="1350593" y="454145"/>
                  <a:pt x="1350593" y="497363"/>
                </a:cubicBezTo>
                <a:cubicBezTo>
                  <a:pt x="1350593" y="517699"/>
                  <a:pt x="1341157" y="531890"/>
                  <a:pt x="1322433" y="539714"/>
                </a:cubicBezTo>
                <a:cubicBezTo>
                  <a:pt x="1303965" y="547430"/>
                  <a:pt x="1291366" y="547084"/>
                  <a:pt x="1277500" y="538479"/>
                </a:cubicBezTo>
                <a:close/>
                <a:moveTo>
                  <a:pt x="1330183" y="511876"/>
                </a:moveTo>
                <a:cubicBezTo>
                  <a:pt x="1344463" y="495895"/>
                  <a:pt x="1345237" y="483451"/>
                  <a:pt x="1332779" y="470189"/>
                </a:cubicBezTo>
                <a:cubicBezTo>
                  <a:pt x="1321193" y="457857"/>
                  <a:pt x="1302161" y="457348"/>
                  <a:pt x="1283272" y="468866"/>
                </a:cubicBezTo>
                <a:cubicBezTo>
                  <a:pt x="1260620" y="482676"/>
                  <a:pt x="1256036" y="505977"/>
                  <a:pt x="1272694" y="522636"/>
                </a:cubicBezTo>
                <a:cubicBezTo>
                  <a:pt x="1284146" y="534086"/>
                  <a:pt x="1315598" y="528200"/>
                  <a:pt x="1330183" y="511876"/>
                </a:cubicBezTo>
                <a:close/>
                <a:moveTo>
                  <a:pt x="162323" y="527309"/>
                </a:moveTo>
                <a:cubicBezTo>
                  <a:pt x="163518" y="524209"/>
                  <a:pt x="150254" y="507985"/>
                  <a:pt x="132310" y="490593"/>
                </a:cubicBezTo>
                <a:cubicBezTo>
                  <a:pt x="95546" y="454939"/>
                  <a:pt x="92198" y="446402"/>
                  <a:pt x="116177" y="449427"/>
                </a:cubicBezTo>
                <a:cubicBezTo>
                  <a:pt x="163552" y="455401"/>
                  <a:pt x="191015" y="456081"/>
                  <a:pt x="196628" y="451417"/>
                </a:cubicBezTo>
                <a:cubicBezTo>
                  <a:pt x="203938" y="445351"/>
                  <a:pt x="204131" y="449057"/>
                  <a:pt x="197482" y="467478"/>
                </a:cubicBezTo>
                <a:cubicBezTo>
                  <a:pt x="192176" y="482142"/>
                  <a:pt x="185527" y="486464"/>
                  <a:pt x="185527" y="475249"/>
                </a:cubicBezTo>
                <a:cubicBezTo>
                  <a:pt x="185527" y="470813"/>
                  <a:pt x="181075" y="468848"/>
                  <a:pt x="171010" y="468848"/>
                </a:cubicBezTo>
                <a:cubicBezTo>
                  <a:pt x="158702" y="468848"/>
                  <a:pt x="155810" y="470806"/>
                  <a:pt x="152019" y="481688"/>
                </a:cubicBezTo>
                <a:cubicBezTo>
                  <a:pt x="148045" y="493091"/>
                  <a:pt x="148694" y="495284"/>
                  <a:pt x="157814" y="501260"/>
                </a:cubicBezTo>
                <a:cubicBezTo>
                  <a:pt x="163461" y="504963"/>
                  <a:pt x="170088" y="506753"/>
                  <a:pt x="172536" y="505239"/>
                </a:cubicBezTo>
                <a:cubicBezTo>
                  <a:pt x="178274" y="501693"/>
                  <a:pt x="178297" y="513916"/>
                  <a:pt x="172581" y="524607"/>
                </a:cubicBezTo>
                <a:cubicBezTo>
                  <a:pt x="167674" y="533776"/>
                  <a:pt x="158976" y="536070"/>
                  <a:pt x="162334" y="527309"/>
                </a:cubicBezTo>
                <a:close/>
                <a:moveTo>
                  <a:pt x="141202" y="467846"/>
                </a:moveTo>
                <a:cubicBezTo>
                  <a:pt x="138595" y="466122"/>
                  <a:pt x="132754" y="464682"/>
                  <a:pt x="128245" y="464645"/>
                </a:cubicBezTo>
                <a:cubicBezTo>
                  <a:pt x="120674" y="464585"/>
                  <a:pt x="120822" y="465429"/>
                  <a:pt x="130249" y="475456"/>
                </a:cubicBezTo>
                <a:cubicBezTo>
                  <a:pt x="139529" y="485339"/>
                  <a:pt x="140713" y="485631"/>
                  <a:pt x="143206" y="478656"/>
                </a:cubicBezTo>
                <a:cubicBezTo>
                  <a:pt x="144720" y="474436"/>
                  <a:pt x="143821" y="469571"/>
                  <a:pt x="141202" y="467846"/>
                </a:cubicBezTo>
                <a:close/>
                <a:moveTo>
                  <a:pt x="1230032" y="451404"/>
                </a:moveTo>
                <a:cubicBezTo>
                  <a:pt x="1220306" y="434316"/>
                  <a:pt x="1220599" y="429240"/>
                  <a:pt x="1231114" y="432578"/>
                </a:cubicBezTo>
                <a:cubicBezTo>
                  <a:pt x="1243362" y="436465"/>
                  <a:pt x="1298545" y="406083"/>
                  <a:pt x="1300392" y="394437"/>
                </a:cubicBezTo>
                <a:cubicBezTo>
                  <a:pt x="1301508" y="387392"/>
                  <a:pt x="1303761" y="389381"/>
                  <a:pt x="1311651" y="404375"/>
                </a:cubicBezTo>
                <a:cubicBezTo>
                  <a:pt x="1320413" y="421028"/>
                  <a:pt x="1320656" y="422793"/>
                  <a:pt x="1313832" y="420174"/>
                </a:cubicBezTo>
                <a:cubicBezTo>
                  <a:pt x="1302941" y="415995"/>
                  <a:pt x="1243919" y="447174"/>
                  <a:pt x="1243909" y="457111"/>
                </a:cubicBezTo>
                <a:cubicBezTo>
                  <a:pt x="1243896" y="468347"/>
                  <a:pt x="1238385" y="466080"/>
                  <a:pt x="1230032" y="451404"/>
                </a:cubicBezTo>
                <a:close/>
                <a:moveTo>
                  <a:pt x="190867" y="440494"/>
                </a:moveTo>
                <a:cubicBezTo>
                  <a:pt x="181098" y="436410"/>
                  <a:pt x="185356" y="430996"/>
                  <a:pt x="199395" y="429642"/>
                </a:cubicBezTo>
                <a:cubicBezTo>
                  <a:pt x="211657" y="428460"/>
                  <a:pt x="213274" y="426820"/>
                  <a:pt x="213274" y="415561"/>
                </a:cubicBezTo>
                <a:cubicBezTo>
                  <a:pt x="213274" y="399548"/>
                  <a:pt x="203437" y="396965"/>
                  <a:pt x="181007" y="407083"/>
                </a:cubicBezTo>
                <a:cubicBezTo>
                  <a:pt x="148876" y="421571"/>
                  <a:pt x="125820" y="402280"/>
                  <a:pt x="139916" y="372713"/>
                </a:cubicBezTo>
                <a:cubicBezTo>
                  <a:pt x="147043" y="357764"/>
                  <a:pt x="156197" y="354313"/>
                  <a:pt x="168334" y="361993"/>
                </a:cubicBezTo>
                <a:cubicBezTo>
                  <a:pt x="173595" y="365314"/>
                  <a:pt x="173242" y="366404"/>
                  <a:pt x="166205" y="368637"/>
                </a:cubicBezTo>
                <a:cubicBezTo>
                  <a:pt x="150277" y="373693"/>
                  <a:pt x="144982" y="378045"/>
                  <a:pt x="144982" y="386094"/>
                </a:cubicBezTo>
                <a:cubicBezTo>
                  <a:pt x="144982" y="395730"/>
                  <a:pt x="162858" y="396474"/>
                  <a:pt x="183705" y="387707"/>
                </a:cubicBezTo>
                <a:cubicBezTo>
                  <a:pt x="214242" y="374874"/>
                  <a:pt x="236262" y="397505"/>
                  <a:pt x="221141" y="426171"/>
                </a:cubicBezTo>
                <a:cubicBezTo>
                  <a:pt x="213604" y="440468"/>
                  <a:pt x="202901" y="445530"/>
                  <a:pt x="190867" y="440494"/>
                </a:cubicBezTo>
                <a:close/>
                <a:moveTo>
                  <a:pt x="1210640" y="407632"/>
                </a:moveTo>
                <a:cubicBezTo>
                  <a:pt x="1202063" y="402871"/>
                  <a:pt x="1167085" y="357516"/>
                  <a:pt x="1167085" y="351155"/>
                </a:cubicBezTo>
                <a:cubicBezTo>
                  <a:pt x="1167085" y="349848"/>
                  <a:pt x="1171001" y="350022"/>
                  <a:pt x="1175786" y="351541"/>
                </a:cubicBezTo>
                <a:cubicBezTo>
                  <a:pt x="1187074" y="355123"/>
                  <a:pt x="1244363" y="317112"/>
                  <a:pt x="1240977" y="308287"/>
                </a:cubicBezTo>
                <a:cubicBezTo>
                  <a:pt x="1239736" y="305055"/>
                  <a:pt x="1240884" y="302410"/>
                  <a:pt x="1243539" y="302410"/>
                </a:cubicBezTo>
                <a:cubicBezTo>
                  <a:pt x="1251593" y="302410"/>
                  <a:pt x="1282311" y="353873"/>
                  <a:pt x="1282311" y="367367"/>
                </a:cubicBezTo>
                <a:cubicBezTo>
                  <a:pt x="1282311" y="394116"/>
                  <a:pt x="1263613" y="413208"/>
                  <a:pt x="1237501" y="413123"/>
                </a:cubicBezTo>
                <a:cubicBezTo>
                  <a:pt x="1228112" y="413093"/>
                  <a:pt x="1216025" y="410620"/>
                  <a:pt x="1210640" y="407632"/>
                </a:cubicBezTo>
                <a:close/>
                <a:moveTo>
                  <a:pt x="1245250" y="395798"/>
                </a:moveTo>
                <a:cubicBezTo>
                  <a:pt x="1258573" y="388985"/>
                  <a:pt x="1269302" y="374426"/>
                  <a:pt x="1269413" y="363012"/>
                </a:cubicBezTo>
                <a:cubicBezTo>
                  <a:pt x="1269506" y="353480"/>
                  <a:pt x="1258588" y="328016"/>
                  <a:pt x="1254411" y="328016"/>
                </a:cubicBezTo>
                <a:cubicBezTo>
                  <a:pt x="1248380" y="328016"/>
                  <a:pt x="1192690" y="368450"/>
                  <a:pt x="1192690" y="372829"/>
                </a:cubicBezTo>
                <a:cubicBezTo>
                  <a:pt x="1192690" y="375663"/>
                  <a:pt x="1197401" y="383062"/>
                  <a:pt x="1203156" y="389273"/>
                </a:cubicBezTo>
                <a:cubicBezTo>
                  <a:pt x="1214380" y="401384"/>
                  <a:pt x="1229687" y="403757"/>
                  <a:pt x="1245250" y="395798"/>
                </a:cubicBezTo>
                <a:close/>
                <a:moveTo>
                  <a:pt x="257382" y="340413"/>
                </a:moveTo>
                <a:lnTo>
                  <a:pt x="247408" y="331636"/>
                </a:lnTo>
                <a:lnTo>
                  <a:pt x="257439" y="333806"/>
                </a:lnTo>
                <a:cubicBezTo>
                  <a:pt x="279789" y="338641"/>
                  <a:pt x="296890" y="319412"/>
                  <a:pt x="281565" y="306690"/>
                </a:cubicBezTo>
                <a:cubicBezTo>
                  <a:pt x="276612" y="302576"/>
                  <a:pt x="270851" y="302479"/>
                  <a:pt x="255845" y="306257"/>
                </a:cubicBezTo>
                <a:cubicBezTo>
                  <a:pt x="234349" y="311672"/>
                  <a:pt x="223043" y="308152"/>
                  <a:pt x="215266" y="293616"/>
                </a:cubicBezTo>
                <a:cubicBezTo>
                  <a:pt x="209460" y="282767"/>
                  <a:pt x="212739" y="272262"/>
                  <a:pt x="225741" y="260044"/>
                </a:cubicBezTo>
                <a:cubicBezTo>
                  <a:pt x="234223" y="252074"/>
                  <a:pt x="237457" y="251281"/>
                  <a:pt x="244994" y="255315"/>
                </a:cubicBezTo>
                <a:cubicBezTo>
                  <a:pt x="254911" y="260621"/>
                  <a:pt x="253147" y="269385"/>
                  <a:pt x="242956" y="265471"/>
                </a:cubicBezTo>
                <a:cubicBezTo>
                  <a:pt x="234850" y="262364"/>
                  <a:pt x="223942" y="271358"/>
                  <a:pt x="223942" y="281138"/>
                </a:cubicBezTo>
                <a:cubicBezTo>
                  <a:pt x="223942" y="291886"/>
                  <a:pt x="234998" y="294740"/>
                  <a:pt x="254274" y="288966"/>
                </a:cubicBezTo>
                <a:cubicBezTo>
                  <a:pt x="266843" y="285198"/>
                  <a:pt x="273538" y="285180"/>
                  <a:pt x="281690" y="288894"/>
                </a:cubicBezTo>
                <a:cubicBezTo>
                  <a:pt x="303688" y="298918"/>
                  <a:pt x="302287" y="331129"/>
                  <a:pt x="279322" y="343001"/>
                </a:cubicBezTo>
                <a:cubicBezTo>
                  <a:pt x="268381" y="348663"/>
                  <a:pt x="266513" y="348443"/>
                  <a:pt x="257382" y="340413"/>
                </a:cubicBezTo>
                <a:close/>
                <a:moveTo>
                  <a:pt x="1138278" y="323503"/>
                </a:moveTo>
                <a:cubicBezTo>
                  <a:pt x="1114986" y="298609"/>
                  <a:pt x="1110833" y="291028"/>
                  <a:pt x="1123059" y="295720"/>
                </a:cubicBezTo>
                <a:cubicBezTo>
                  <a:pt x="1132564" y="299366"/>
                  <a:pt x="1184585" y="248749"/>
                  <a:pt x="1180982" y="239361"/>
                </a:cubicBezTo>
                <a:cubicBezTo>
                  <a:pt x="1176951" y="228855"/>
                  <a:pt x="1185232" y="234943"/>
                  <a:pt x="1207195" y="258632"/>
                </a:cubicBezTo>
                <a:cubicBezTo>
                  <a:pt x="1224537" y="277339"/>
                  <a:pt x="1227059" y="282057"/>
                  <a:pt x="1222593" y="287439"/>
                </a:cubicBezTo>
                <a:cubicBezTo>
                  <a:pt x="1215228" y="296313"/>
                  <a:pt x="1208663" y="295523"/>
                  <a:pt x="1211648" y="286122"/>
                </a:cubicBezTo>
                <a:cubicBezTo>
                  <a:pt x="1213212" y="281192"/>
                  <a:pt x="1210460" y="274940"/>
                  <a:pt x="1204093" y="268958"/>
                </a:cubicBezTo>
                <a:lnTo>
                  <a:pt x="1194077" y="259549"/>
                </a:lnTo>
                <a:lnTo>
                  <a:pt x="1182492" y="268662"/>
                </a:lnTo>
                <a:cubicBezTo>
                  <a:pt x="1171398" y="277389"/>
                  <a:pt x="1171222" y="278122"/>
                  <a:pt x="1178328" y="285976"/>
                </a:cubicBezTo>
                <a:cubicBezTo>
                  <a:pt x="1182411" y="290486"/>
                  <a:pt x="1188085" y="293281"/>
                  <a:pt x="1190937" y="292186"/>
                </a:cubicBezTo>
                <a:cubicBezTo>
                  <a:pt x="1200737" y="288425"/>
                  <a:pt x="1201293" y="295387"/>
                  <a:pt x="1191986" y="305295"/>
                </a:cubicBezTo>
                <a:cubicBezTo>
                  <a:pt x="1180811" y="317190"/>
                  <a:pt x="1174109" y="318163"/>
                  <a:pt x="1177527" y="307394"/>
                </a:cubicBezTo>
                <a:cubicBezTo>
                  <a:pt x="1179021" y="302685"/>
                  <a:pt x="1176893" y="296756"/>
                  <a:pt x="1172180" y="292491"/>
                </a:cubicBezTo>
                <a:cubicBezTo>
                  <a:pt x="1164815" y="285824"/>
                  <a:pt x="1163628" y="286159"/>
                  <a:pt x="1152144" y="298147"/>
                </a:cubicBezTo>
                <a:lnTo>
                  <a:pt x="1139937" y="310888"/>
                </a:lnTo>
                <a:lnTo>
                  <a:pt x="1149987" y="321586"/>
                </a:lnTo>
                <a:cubicBezTo>
                  <a:pt x="1156307" y="328313"/>
                  <a:pt x="1164708" y="332284"/>
                  <a:pt x="1172619" y="332284"/>
                </a:cubicBezTo>
                <a:cubicBezTo>
                  <a:pt x="1182884" y="332284"/>
                  <a:pt x="1184293" y="333378"/>
                  <a:pt x="1180271" y="338223"/>
                </a:cubicBezTo>
                <a:cubicBezTo>
                  <a:pt x="1169873" y="350752"/>
                  <a:pt x="1160798" y="347571"/>
                  <a:pt x="1138278" y="323503"/>
                </a:cubicBezTo>
                <a:close/>
                <a:moveTo>
                  <a:pt x="324262" y="285227"/>
                </a:moveTo>
                <a:cubicBezTo>
                  <a:pt x="326322" y="278747"/>
                  <a:pt x="321358" y="269915"/>
                  <a:pt x="304462" y="250019"/>
                </a:cubicBezTo>
                <a:cubicBezTo>
                  <a:pt x="292063" y="235411"/>
                  <a:pt x="281372" y="222672"/>
                  <a:pt x="280689" y="221707"/>
                </a:cubicBezTo>
                <a:cubicBezTo>
                  <a:pt x="277296" y="216838"/>
                  <a:pt x="262335" y="236931"/>
                  <a:pt x="262210" y="246526"/>
                </a:cubicBezTo>
                <a:cubicBezTo>
                  <a:pt x="262084" y="257185"/>
                  <a:pt x="261845" y="257290"/>
                  <a:pt x="255811" y="249316"/>
                </a:cubicBezTo>
                <a:cubicBezTo>
                  <a:pt x="246759" y="237343"/>
                  <a:pt x="247943" y="233139"/>
                  <a:pt x="263439" y="222427"/>
                </a:cubicBezTo>
                <a:cubicBezTo>
                  <a:pt x="271056" y="217164"/>
                  <a:pt x="285641" y="205059"/>
                  <a:pt x="295854" y="195527"/>
                </a:cubicBezTo>
                <a:cubicBezTo>
                  <a:pt x="313240" y="179298"/>
                  <a:pt x="314789" y="178685"/>
                  <a:pt x="320254" y="185891"/>
                </a:cubicBezTo>
                <a:cubicBezTo>
                  <a:pt x="328406" y="196635"/>
                  <a:pt x="327746" y="201001"/>
                  <a:pt x="318421" y="198042"/>
                </a:cubicBezTo>
                <a:cubicBezTo>
                  <a:pt x="313832" y="196585"/>
                  <a:pt x="306443" y="198796"/>
                  <a:pt x="300898" y="203283"/>
                </a:cubicBezTo>
                <a:lnTo>
                  <a:pt x="291311" y="211044"/>
                </a:lnTo>
                <a:lnTo>
                  <a:pt x="315825" y="239758"/>
                </a:lnTo>
                <a:cubicBezTo>
                  <a:pt x="334406" y="261526"/>
                  <a:pt x="342262" y="267862"/>
                  <a:pt x="348285" y="265950"/>
                </a:cubicBezTo>
                <a:cubicBezTo>
                  <a:pt x="359830" y="262287"/>
                  <a:pt x="358088" y="266700"/>
                  <a:pt x="342365" y="281007"/>
                </a:cubicBezTo>
                <a:cubicBezTo>
                  <a:pt x="326026" y="295867"/>
                  <a:pt x="320481" y="297161"/>
                  <a:pt x="324262" y="285227"/>
                </a:cubicBezTo>
                <a:close/>
                <a:moveTo>
                  <a:pt x="1092402" y="278806"/>
                </a:moveTo>
                <a:cubicBezTo>
                  <a:pt x="1085360" y="273035"/>
                  <a:pt x="1081519" y="268081"/>
                  <a:pt x="1083866" y="267799"/>
                </a:cubicBezTo>
                <a:cubicBezTo>
                  <a:pt x="1086214" y="267516"/>
                  <a:pt x="1090372" y="267027"/>
                  <a:pt x="1093108" y="266710"/>
                </a:cubicBezTo>
                <a:cubicBezTo>
                  <a:pt x="1097799" y="266168"/>
                  <a:pt x="1131321" y="225593"/>
                  <a:pt x="1127078" y="225593"/>
                </a:cubicBezTo>
                <a:cubicBezTo>
                  <a:pt x="1125984" y="225593"/>
                  <a:pt x="1111403" y="232545"/>
                  <a:pt x="1094677" y="241043"/>
                </a:cubicBezTo>
                <a:cubicBezTo>
                  <a:pt x="1077951" y="249541"/>
                  <a:pt x="1063357" y="255584"/>
                  <a:pt x="1062246" y="254473"/>
                </a:cubicBezTo>
                <a:cubicBezTo>
                  <a:pt x="1061134" y="253363"/>
                  <a:pt x="1063235" y="239479"/>
                  <a:pt x="1066913" y="223622"/>
                </a:cubicBezTo>
                <a:cubicBezTo>
                  <a:pt x="1070590" y="207765"/>
                  <a:pt x="1073011" y="193027"/>
                  <a:pt x="1072292" y="190870"/>
                </a:cubicBezTo>
                <a:cubicBezTo>
                  <a:pt x="1071573" y="188714"/>
                  <a:pt x="1063935" y="196091"/>
                  <a:pt x="1055320" y="207262"/>
                </a:cubicBezTo>
                <a:cubicBezTo>
                  <a:pt x="1043779" y="222227"/>
                  <a:pt x="1040837" y="229000"/>
                  <a:pt x="1044146" y="232986"/>
                </a:cubicBezTo>
                <a:cubicBezTo>
                  <a:pt x="1051313" y="241621"/>
                  <a:pt x="1038495" y="239424"/>
                  <a:pt x="1027320" y="230102"/>
                </a:cubicBezTo>
                <a:cubicBezTo>
                  <a:pt x="1015577" y="220306"/>
                  <a:pt x="1015219" y="217058"/>
                  <a:pt x="1025884" y="217058"/>
                </a:cubicBezTo>
                <a:cubicBezTo>
                  <a:pt x="1037676" y="217058"/>
                  <a:pt x="1078463" y="167180"/>
                  <a:pt x="1075166" y="156791"/>
                </a:cubicBezTo>
                <a:cubicBezTo>
                  <a:pt x="1072175" y="147367"/>
                  <a:pt x="1076528" y="146721"/>
                  <a:pt x="1087417" y="154973"/>
                </a:cubicBezTo>
                <a:cubicBezTo>
                  <a:pt x="1094909" y="160650"/>
                  <a:pt x="1094938" y="162358"/>
                  <a:pt x="1088131" y="195738"/>
                </a:cubicBezTo>
                <a:cubicBezTo>
                  <a:pt x="1084222" y="214899"/>
                  <a:pt x="1082019" y="231569"/>
                  <a:pt x="1083234" y="232784"/>
                </a:cubicBezTo>
                <a:cubicBezTo>
                  <a:pt x="1084449" y="233999"/>
                  <a:pt x="1099323" y="227919"/>
                  <a:pt x="1116288" y="219274"/>
                </a:cubicBezTo>
                <a:cubicBezTo>
                  <a:pt x="1143439" y="205437"/>
                  <a:pt x="1148327" y="204194"/>
                  <a:pt x="1157109" y="208894"/>
                </a:cubicBezTo>
                <a:cubicBezTo>
                  <a:pt x="1167760" y="214593"/>
                  <a:pt x="1171106" y="223782"/>
                  <a:pt x="1161138" y="219957"/>
                </a:cubicBezTo>
                <a:cubicBezTo>
                  <a:pt x="1151018" y="216072"/>
                  <a:pt x="1108839" y="271975"/>
                  <a:pt x="1113240" y="283441"/>
                </a:cubicBezTo>
                <a:cubicBezTo>
                  <a:pt x="1116831" y="292798"/>
                  <a:pt x="1106732" y="290552"/>
                  <a:pt x="1092402" y="278806"/>
                </a:cubicBezTo>
                <a:close/>
                <a:moveTo>
                  <a:pt x="376704" y="233899"/>
                </a:moveTo>
                <a:cubicBezTo>
                  <a:pt x="372708" y="231567"/>
                  <a:pt x="362358" y="218183"/>
                  <a:pt x="353694" y="204155"/>
                </a:cubicBezTo>
                <a:cubicBezTo>
                  <a:pt x="343594" y="187794"/>
                  <a:pt x="335112" y="178650"/>
                  <a:pt x="330023" y="178650"/>
                </a:cubicBezTo>
                <a:cubicBezTo>
                  <a:pt x="317476" y="178650"/>
                  <a:pt x="320743" y="173055"/>
                  <a:pt x="339598" y="162288"/>
                </a:cubicBezTo>
                <a:cubicBezTo>
                  <a:pt x="356802" y="152463"/>
                  <a:pt x="356995" y="152449"/>
                  <a:pt x="354195" y="161285"/>
                </a:cubicBezTo>
                <a:cubicBezTo>
                  <a:pt x="349674" y="175539"/>
                  <a:pt x="383592" y="225593"/>
                  <a:pt x="397768" y="225593"/>
                </a:cubicBezTo>
                <a:cubicBezTo>
                  <a:pt x="400956" y="225593"/>
                  <a:pt x="408402" y="220760"/>
                  <a:pt x="414311" y="214853"/>
                </a:cubicBezTo>
                <a:cubicBezTo>
                  <a:pt x="426858" y="202304"/>
                  <a:pt x="425765" y="195233"/>
                  <a:pt x="406546" y="164780"/>
                </a:cubicBezTo>
                <a:cubicBezTo>
                  <a:pt x="398622" y="152223"/>
                  <a:pt x="390674" y="144509"/>
                  <a:pt x="385665" y="144509"/>
                </a:cubicBezTo>
                <a:cubicBezTo>
                  <a:pt x="369668" y="144509"/>
                  <a:pt x="376966" y="136663"/>
                  <a:pt x="404929" y="123792"/>
                </a:cubicBezTo>
                <a:cubicBezTo>
                  <a:pt x="407058" y="122810"/>
                  <a:pt x="407536" y="125312"/>
                  <a:pt x="405988" y="129353"/>
                </a:cubicBezTo>
                <a:cubicBezTo>
                  <a:pt x="404235" y="133934"/>
                  <a:pt x="408789" y="146762"/>
                  <a:pt x="418114" y="163420"/>
                </a:cubicBezTo>
                <a:cubicBezTo>
                  <a:pt x="439018" y="200797"/>
                  <a:pt x="437367" y="218732"/>
                  <a:pt x="411795" y="231951"/>
                </a:cubicBezTo>
                <a:cubicBezTo>
                  <a:pt x="397471" y="239358"/>
                  <a:pt x="387065" y="239936"/>
                  <a:pt x="376704" y="233899"/>
                </a:cubicBezTo>
                <a:close/>
                <a:moveTo>
                  <a:pt x="450119" y="197860"/>
                </a:moveTo>
                <a:cubicBezTo>
                  <a:pt x="454446" y="192640"/>
                  <a:pt x="452840" y="185188"/>
                  <a:pt x="441329" y="157317"/>
                </a:cubicBezTo>
                <a:cubicBezTo>
                  <a:pt x="433576" y="138537"/>
                  <a:pt x="424695" y="123171"/>
                  <a:pt x="421609" y="123171"/>
                </a:cubicBezTo>
                <a:cubicBezTo>
                  <a:pt x="407377" y="123171"/>
                  <a:pt x="418683" y="114622"/>
                  <a:pt x="446578" y="104281"/>
                </a:cubicBezTo>
                <a:cubicBezTo>
                  <a:pt x="481134" y="91474"/>
                  <a:pt x="495001" y="92394"/>
                  <a:pt x="511169" y="108565"/>
                </a:cubicBezTo>
                <a:cubicBezTo>
                  <a:pt x="525719" y="123113"/>
                  <a:pt x="528752" y="142274"/>
                  <a:pt x="519501" y="161188"/>
                </a:cubicBezTo>
                <a:cubicBezTo>
                  <a:pt x="513767" y="172912"/>
                  <a:pt x="505476" y="179753"/>
                  <a:pt x="484265" y="190285"/>
                </a:cubicBezTo>
                <a:cubicBezTo>
                  <a:pt x="453227" y="205690"/>
                  <a:pt x="441454" y="208303"/>
                  <a:pt x="450119" y="197860"/>
                </a:cubicBezTo>
                <a:close/>
                <a:moveTo>
                  <a:pt x="499396" y="172443"/>
                </a:moveTo>
                <a:cubicBezTo>
                  <a:pt x="511738" y="160100"/>
                  <a:pt x="512993" y="142404"/>
                  <a:pt x="502596" y="127321"/>
                </a:cubicBezTo>
                <a:cubicBezTo>
                  <a:pt x="492440" y="112575"/>
                  <a:pt x="483673" y="106394"/>
                  <a:pt x="472731" y="106236"/>
                </a:cubicBezTo>
                <a:cubicBezTo>
                  <a:pt x="462028" y="106081"/>
                  <a:pt x="440771" y="114817"/>
                  <a:pt x="442547" y="118633"/>
                </a:cubicBezTo>
                <a:cubicBezTo>
                  <a:pt x="443196" y="120024"/>
                  <a:pt x="449311" y="135056"/>
                  <a:pt x="456131" y="152039"/>
                </a:cubicBezTo>
                <a:cubicBezTo>
                  <a:pt x="466674" y="178278"/>
                  <a:pt x="470078" y="182917"/>
                  <a:pt x="478731" y="182917"/>
                </a:cubicBezTo>
                <a:cubicBezTo>
                  <a:pt x="484333" y="182917"/>
                  <a:pt x="493635" y="178204"/>
                  <a:pt x="499396" y="172443"/>
                </a:cubicBezTo>
                <a:close/>
                <a:moveTo>
                  <a:pt x="939833" y="185907"/>
                </a:moveTo>
                <a:cubicBezTo>
                  <a:pt x="927522" y="181042"/>
                  <a:pt x="924048" y="174382"/>
                  <a:pt x="933823" y="174382"/>
                </a:cubicBezTo>
                <a:cubicBezTo>
                  <a:pt x="936972" y="174382"/>
                  <a:pt x="941911" y="166500"/>
                  <a:pt x="944798" y="156867"/>
                </a:cubicBezTo>
                <a:cubicBezTo>
                  <a:pt x="947683" y="147234"/>
                  <a:pt x="951138" y="136192"/>
                  <a:pt x="952475" y="132328"/>
                </a:cubicBezTo>
                <a:cubicBezTo>
                  <a:pt x="953812" y="128465"/>
                  <a:pt x="943113" y="136767"/>
                  <a:pt x="928699" y="150776"/>
                </a:cubicBezTo>
                <a:cubicBezTo>
                  <a:pt x="914285" y="164786"/>
                  <a:pt x="902232" y="175348"/>
                  <a:pt x="901915" y="174248"/>
                </a:cubicBezTo>
                <a:cubicBezTo>
                  <a:pt x="901597" y="173148"/>
                  <a:pt x="899197" y="155924"/>
                  <a:pt x="896580" y="135973"/>
                </a:cubicBezTo>
                <a:lnTo>
                  <a:pt x="891823" y="99699"/>
                </a:lnTo>
                <a:lnTo>
                  <a:pt x="882155" y="124788"/>
                </a:lnTo>
                <a:cubicBezTo>
                  <a:pt x="874313" y="145140"/>
                  <a:pt x="873491" y="151088"/>
                  <a:pt x="877804" y="156283"/>
                </a:cubicBezTo>
                <a:cubicBezTo>
                  <a:pt x="882426" y="161852"/>
                  <a:pt x="881179" y="162272"/>
                  <a:pt x="868268" y="159498"/>
                </a:cubicBezTo>
                <a:cubicBezTo>
                  <a:pt x="847845" y="155111"/>
                  <a:pt x="844067" y="152188"/>
                  <a:pt x="854049" y="148495"/>
                </a:cubicBezTo>
                <a:cubicBezTo>
                  <a:pt x="865251" y="144351"/>
                  <a:pt x="892294" y="81392"/>
                  <a:pt x="885703" y="74801"/>
                </a:cubicBezTo>
                <a:cubicBezTo>
                  <a:pt x="877555" y="66654"/>
                  <a:pt x="880893" y="63777"/>
                  <a:pt x="893424" y="68145"/>
                </a:cubicBezTo>
                <a:cubicBezTo>
                  <a:pt x="905383" y="72314"/>
                  <a:pt x="905772" y="73409"/>
                  <a:pt x="908728" y="111188"/>
                </a:cubicBezTo>
                <a:lnTo>
                  <a:pt x="911760" y="149954"/>
                </a:lnTo>
                <a:lnTo>
                  <a:pt x="940200" y="122120"/>
                </a:lnTo>
                <a:cubicBezTo>
                  <a:pt x="957169" y="105511"/>
                  <a:pt x="971222" y="95083"/>
                  <a:pt x="975041" y="96263"/>
                </a:cubicBezTo>
                <a:cubicBezTo>
                  <a:pt x="993856" y="102076"/>
                  <a:pt x="994399" y="102628"/>
                  <a:pt x="984904" y="106294"/>
                </a:cubicBezTo>
                <a:cubicBezTo>
                  <a:pt x="977897" y="108999"/>
                  <a:pt x="972768" y="118743"/>
                  <a:pt x="964390" y="145261"/>
                </a:cubicBezTo>
                <a:cubicBezTo>
                  <a:pt x="957344" y="167565"/>
                  <a:pt x="954884" y="181178"/>
                  <a:pt x="957730" y="182125"/>
                </a:cubicBezTo>
                <a:cubicBezTo>
                  <a:pt x="964055" y="184234"/>
                  <a:pt x="963376" y="191549"/>
                  <a:pt x="956905" y="190999"/>
                </a:cubicBezTo>
                <a:cubicBezTo>
                  <a:pt x="953971" y="190748"/>
                  <a:pt x="946289" y="188458"/>
                  <a:pt x="939835" y="185907"/>
                </a:cubicBezTo>
                <a:close/>
                <a:moveTo>
                  <a:pt x="543157" y="160726"/>
                </a:moveTo>
                <a:cubicBezTo>
                  <a:pt x="550121" y="153763"/>
                  <a:pt x="549675" y="147986"/>
                  <a:pt x="539563" y="114028"/>
                </a:cubicBezTo>
                <a:cubicBezTo>
                  <a:pt x="533962" y="95223"/>
                  <a:pt x="528623" y="84762"/>
                  <a:pt x="524626" y="84762"/>
                </a:cubicBezTo>
                <a:cubicBezTo>
                  <a:pt x="512330" y="84762"/>
                  <a:pt x="518730" y="76538"/>
                  <a:pt x="534408" y="72184"/>
                </a:cubicBezTo>
                <a:cubicBezTo>
                  <a:pt x="556013" y="66184"/>
                  <a:pt x="557648" y="66473"/>
                  <a:pt x="552127" y="75313"/>
                </a:cubicBezTo>
                <a:cubicBezTo>
                  <a:pt x="545817" y="85416"/>
                  <a:pt x="563297" y="153044"/>
                  <a:pt x="572218" y="153044"/>
                </a:cubicBezTo>
                <a:cubicBezTo>
                  <a:pt x="583544" y="153044"/>
                  <a:pt x="578079" y="160527"/>
                  <a:pt x="564816" y="163179"/>
                </a:cubicBezTo>
                <a:cubicBezTo>
                  <a:pt x="543463" y="167450"/>
                  <a:pt x="537149" y="166735"/>
                  <a:pt x="543157" y="160726"/>
                </a:cubicBezTo>
                <a:close/>
                <a:moveTo>
                  <a:pt x="609924" y="148127"/>
                </a:moveTo>
                <a:cubicBezTo>
                  <a:pt x="588222" y="142415"/>
                  <a:pt x="576019" y="125753"/>
                  <a:pt x="576019" y="101832"/>
                </a:cubicBezTo>
                <a:cubicBezTo>
                  <a:pt x="576019" y="77819"/>
                  <a:pt x="587389" y="62403"/>
                  <a:pt x="610802" y="54677"/>
                </a:cubicBezTo>
                <a:cubicBezTo>
                  <a:pt x="637379" y="45905"/>
                  <a:pt x="661193" y="58227"/>
                  <a:pt x="671809" y="86245"/>
                </a:cubicBezTo>
                <a:cubicBezTo>
                  <a:pt x="677519" y="101315"/>
                  <a:pt x="671396" y="127103"/>
                  <a:pt x="659567" y="137809"/>
                </a:cubicBezTo>
                <a:cubicBezTo>
                  <a:pt x="648650" y="147688"/>
                  <a:pt x="626080" y="152380"/>
                  <a:pt x="609924" y="148127"/>
                </a:cubicBezTo>
                <a:close/>
                <a:moveTo>
                  <a:pt x="647258" y="132773"/>
                </a:moveTo>
                <a:cubicBezTo>
                  <a:pt x="657830" y="120463"/>
                  <a:pt x="659583" y="110378"/>
                  <a:pt x="654245" y="92561"/>
                </a:cubicBezTo>
                <a:cubicBezTo>
                  <a:pt x="644739" y="60833"/>
                  <a:pt x="616831" y="50860"/>
                  <a:pt x="598423" y="72614"/>
                </a:cubicBezTo>
                <a:cubicBezTo>
                  <a:pt x="579575" y="94888"/>
                  <a:pt x="598894" y="140241"/>
                  <a:pt x="627230" y="140241"/>
                </a:cubicBezTo>
                <a:cubicBezTo>
                  <a:pt x="634906" y="140241"/>
                  <a:pt x="643640" y="136984"/>
                  <a:pt x="647258" y="132773"/>
                </a:cubicBezTo>
                <a:close/>
                <a:moveTo>
                  <a:pt x="800453" y="149400"/>
                </a:moveTo>
                <a:cubicBezTo>
                  <a:pt x="794797" y="147772"/>
                  <a:pt x="786379" y="141363"/>
                  <a:pt x="781748" y="135160"/>
                </a:cubicBezTo>
                <a:cubicBezTo>
                  <a:pt x="774035" y="124830"/>
                  <a:pt x="773717" y="121248"/>
                  <a:pt x="777969" y="92605"/>
                </a:cubicBezTo>
                <a:cubicBezTo>
                  <a:pt x="780915" y="72747"/>
                  <a:pt x="781124" y="59842"/>
                  <a:pt x="778537" y="57255"/>
                </a:cubicBezTo>
                <a:cubicBezTo>
                  <a:pt x="771211" y="49930"/>
                  <a:pt x="774200" y="48237"/>
                  <a:pt x="791534" y="49890"/>
                </a:cubicBezTo>
                <a:cubicBezTo>
                  <a:pt x="810387" y="51688"/>
                  <a:pt x="811372" y="52730"/>
                  <a:pt x="802546" y="61556"/>
                </a:cubicBezTo>
                <a:cubicBezTo>
                  <a:pt x="794256" y="69846"/>
                  <a:pt x="789243" y="119452"/>
                  <a:pt x="795512" y="131165"/>
                </a:cubicBezTo>
                <a:cubicBezTo>
                  <a:pt x="801255" y="141895"/>
                  <a:pt x="825922" y="143825"/>
                  <a:pt x="833934" y="134172"/>
                </a:cubicBezTo>
                <a:cubicBezTo>
                  <a:pt x="836704" y="130834"/>
                  <a:pt x="841073" y="115416"/>
                  <a:pt x="843643" y="99910"/>
                </a:cubicBezTo>
                <a:cubicBezTo>
                  <a:pt x="847921" y="74085"/>
                  <a:pt x="847632" y="71202"/>
                  <a:pt x="840195" y="65573"/>
                </a:cubicBezTo>
                <a:cubicBezTo>
                  <a:pt x="832555" y="59790"/>
                  <a:pt x="832831" y="59437"/>
                  <a:pt x="844879" y="59592"/>
                </a:cubicBezTo>
                <a:cubicBezTo>
                  <a:pt x="859201" y="59776"/>
                  <a:pt x="879988" y="66868"/>
                  <a:pt x="867740" y="67392"/>
                </a:cubicBezTo>
                <a:cubicBezTo>
                  <a:pt x="859088" y="67762"/>
                  <a:pt x="857144" y="72640"/>
                  <a:pt x="853265" y="103688"/>
                </a:cubicBezTo>
                <a:cubicBezTo>
                  <a:pt x="848674" y="140427"/>
                  <a:pt x="828861" y="157578"/>
                  <a:pt x="800453" y="149400"/>
                </a:cubicBezTo>
                <a:close/>
                <a:moveTo>
                  <a:pt x="743747" y="140025"/>
                </a:moveTo>
                <a:cubicBezTo>
                  <a:pt x="739763" y="137701"/>
                  <a:pt x="732207" y="128158"/>
                  <a:pt x="726957" y="118816"/>
                </a:cubicBezTo>
                <a:cubicBezTo>
                  <a:pt x="721708" y="109475"/>
                  <a:pt x="714885" y="101832"/>
                  <a:pt x="711796" y="101832"/>
                </a:cubicBezTo>
                <a:cubicBezTo>
                  <a:pt x="704631" y="101832"/>
                  <a:pt x="704242" y="128059"/>
                  <a:pt x="711302" y="135120"/>
                </a:cubicBezTo>
                <a:cubicBezTo>
                  <a:pt x="715285" y="139103"/>
                  <a:pt x="711728" y="140211"/>
                  <a:pt x="695298" y="140105"/>
                </a:cubicBezTo>
                <a:cubicBezTo>
                  <a:pt x="676816" y="139987"/>
                  <a:pt x="675108" y="139260"/>
                  <a:pt x="681641" y="134300"/>
                </a:cubicBezTo>
                <a:cubicBezTo>
                  <a:pt x="687741" y="129671"/>
                  <a:pt x="689110" y="121870"/>
                  <a:pt x="689110" y="91760"/>
                </a:cubicBezTo>
                <a:cubicBezTo>
                  <a:pt x="689110" y="70024"/>
                  <a:pt x="687358" y="54889"/>
                  <a:pt x="684843" y="54889"/>
                </a:cubicBezTo>
                <a:cubicBezTo>
                  <a:pt x="682495" y="54889"/>
                  <a:pt x="680574" y="52968"/>
                  <a:pt x="680574" y="50621"/>
                </a:cubicBezTo>
                <a:cubicBezTo>
                  <a:pt x="680574" y="43597"/>
                  <a:pt x="728730" y="45543"/>
                  <a:pt x="739372" y="52997"/>
                </a:cubicBezTo>
                <a:cubicBezTo>
                  <a:pt x="751322" y="61367"/>
                  <a:pt x="751883" y="80700"/>
                  <a:pt x="740477" y="91024"/>
                </a:cubicBezTo>
                <a:cubicBezTo>
                  <a:pt x="732187" y="98526"/>
                  <a:pt x="732235" y="98812"/>
                  <a:pt x="744949" y="117291"/>
                </a:cubicBezTo>
                <a:cubicBezTo>
                  <a:pt x="752019" y="127566"/>
                  <a:pt x="759631" y="135973"/>
                  <a:pt x="761865" y="135973"/>
                </a:cubicBezTo>
                <a:cubicBezTo>
                  <a:pt x="764100" y="135973"/>
                  <a:pt x="765928" y="137894"/>
                  <a:pt x="765928" y="140241"/>
                </a:cubicBezTo>
                <a:cubicBezTo>
                  <a:pt x="765928" y="145664"/>
                  <a:pt x="753205" y="145540"/>
                  <a:pt x="743748" y="140025"/>
                </a:cubicBezTo>
                <a:close/>
                <a:moveTo>
                  <a:pt x="726666" y="88176"/>
                </a:moveTo>
                <a:cubicBezTo>
                  <a:pt x="738130" y="76711"/>
                  <a:pt x="729737" y="54889"/>
                  <a:pt x="713863" y="54889"/>
                </a:cubicBezTo>
                <a:cubicBezTo>
                  <a:pt x="707603" y="54889"/>
                  <a:pt x="706181" y="58445"/>
                  <a:pt x="706181" y="74093"/>
                </a:cubicBezTo>
                <a:cubicBezTo>
                  <a:pt x="706181" y="89741"/>
                  <a:pt x="707603" y="93297"/>
                  <a:pt x="713863" y="93297"/>
                </a:cubicBezTo>
                <a:cubicBezTo>
                  <a:pt x="718088" y="93297"/>
                  <a:pt x="723849" y="90993"/>
                  <a:pt x="726666" y="88176"/>
                </a:cubicBezTo>
                <a:close/>
                <a:moveTo>
                  <a:pt x="944578" y="1394451"/>
                </a:moveTo>
                <a:cubicBezTo>
                  <a:pt x="959248" y="1389498"/>
                  <a:pt x="970518" y="1384704"/>
                  <a:pt x="969621" y="1383805"/>
                </a:cubicBezTo>
                <a:cubicBezTo>
                  <a:pt x="968724" y="1382917"/>
                  <a:pt x="954693" y="1386822"/>
                  <a:pt x="938441" y="1392504"/>
                </a:cubicBezTo>
                <a:cubicBezTo>
                  <a:pt x="922190" y="1398174"/>
                  <a:pt x="910921" y="1402967"/>
                  <a:pt x="913399" y="1403138"/>
                </a:cubicBezTo>
                <a:cubicBezTo>
                  <a:pt x="915878" y="1403309"/>
                  <a:pt x="929909" y="1399403"/>
                  <a:pt x="944578" y="1394451"/>
                </a:cubicBezTo>
                <a:close/>
                <a:moveTo>
                  <a:pt x="467197" y="1382120"/>
                </a:moveTo>
                <a:cubicBezTo>
                  <a:pt x="463668" y="1379843"/>
                  <a:pt x="458875" y="1377975"/>
                  <a:pt x="456529" y="1377975"/>
                </a:cubicBezTo>
                <a:cubicBezTo>
                  <a:pt x="454172" y="1377975"/>
                  <a:pt x="455140" y="1379843"/>
                  <a:pt x="458658" y="1382120"/>
                </a:cubicBezTo>
                <a:cubicBezTo>
                  <a:pt x="462176" y="1384397"/>
                  <a:pt x="466981" y="1386253"/>
                  <a:pt x="469327" y="1386253"/>
                </a:cubicBezTo>
                <a:cubicBezTo>
                  <a:pt x="471672" y="1386253"/>
                  <a:pt x="470716" y="1384397"/>
                  <a:pt x="467197" y="1382120"/>
                </a:cubicBezTo>
                <a:close/>
                <a:moveTo>
                  <a:pt x="987845" y="1377850"/>
                </a:moveTo>
                <a:cubicBezTo>
                  <a:pt x="991365" y="1375573"/>
                  <a:pt x="992326" y="1373717"/>
                  <a:pt x="989978" y="1373717"/>
                </a:cubicBezTo>
                <a:cubicBezTo>
                  <a:pt x="987631" y="1373717"/>
                  <a:pt x="982830" y="1375573"/>
                  <a:pt x="979309" y="1377850"/>
                </a:cubicBezTo>
                <a:cubicBezTo>
                  <a:pt x="975788" y="1380127"/>
                  <a:pt x="974829" y="1381983"/>
                  <a:pt x="977175" y="1381983"/>
                </a:cubicBezTo>
                <a:cubicBezTo>
                  <a:pt x="979523" y="1381983"/>
                  <a:pt x="984324" y="1380127"/>
                  <a:pt x="987845" y="1377850"/>
                </a:cubicBezTo>
                <a:close/>
                <a:moveTo>
                  <a:pt x="441591" y="1371452"/>
                </a:moveTo>
                <a:cubicBezTo>
                  <a:pt x="435716" y="1368093"/>
                  <a:pt x="428999" y="1365349"/>
                  <a:pt x="426653" y="1365349"/>
                </a:cubicBezTo>
                <a:cubicBezTo>
                  <a:pt x="424308" y="1365349"/>
                  <a:pt x="427188" y="1368093"/>
                  <a:pt x="433052" y="1371452"/>
                </a:cubicBezTo>
                <a:cubicBezTo>
                  <a:pt x="438915" y="1374799"/>
                  <a:pt x="445644" y="1377543"/>
                  <a:pt x="447990" y="1377543"/>
                </a:cubicBezTo>
                <a:cubicBezTo>
                  <a:pt x="450335" y="1377543"/>
                  <a:pt x="447455" y="1374799"/>
                  <a:pt x="441591" y="1371452"/>
                </a:cubicBezTo>
                <a:close/>
                <a:moveTo>
                  <a:pt x="1034883" y="1356468"/>
                </a:moveTo>
                <a:cubicBezTo>
                  <a:pt x="1053608" y="1347052"/>
                  <a:pt x="1068929" y="1338388"/>
                  <a:pt x="1068929" y="1337215"/>
                </a:cubicBezTo>
                <a:cubicBezTo>
                  <a:pt x="1068929" y="1335302"/>
                  <a:pt x="1001078" y="1367945"/>
                  <a:pt x="996736" y="1371941"/>
                </a:cubicBezTo>
                <a:cubicBezTo>
                  <a:pt x="991094" y="1377144"/>
                  <a:pt x="1004914" y="1371531"/>
                  <a:pt x="1034883" y="1356468"/>
                </a:cubicBezTo>
                <a:close/>
                <a:moveTo>
                  <a:pt x="420254" y="1363368"/>
                </a:moveTo>
                <a:cubicBezTo>
                  <a:pt x="420254" y="1362445"/>
                  <a:pt x="417271" y="1360544"/>
                  <a:pt x="413628" y="1359155"/>
                </a:cubicBezTo>
                <a:cubicBezTo>
                  <a:pt x="409825" y="1357698"/>
                  <a:pt x="408117" y="1358415"/>
                  <a:pt x="409609" y="1360829"/>
                </a:cubicBezTo>
                <a:cubicBezTo>
                  <a:pt x="412114" y="1364882"/>
                  <a:pt x="420254" y="1366829"/>
                  <a:pt x="420254" y="1363368"/>
                </a:cubicBezTo>
                <a:close/>
                <a:moveTo>
                  <a:pt x="402823" y="1355045"/>
                </a:moveTo>
                <a:cubicBezTo>
                  <a:pt x="395786" y="1349238"/>
                  <a:pt x="325332" y="1310049"/>
                  <a:pt x="329408" y="1314204"/>
                </a:cubicBezTo>
                <a:cubicBezTo>
                  <a:pt x="335977" y="1320922"/>
                  <a:pt x="395468" y="1356070"/>
                  <a:pt x="400694" y="1356320"/>
                </a:cubicBezTo>
                <a:cubicBezTo>
                  <a:pt x="402846" y="1356422"/>
                  <a:pt x="403802" y="1355853"/>
                  <a:pt x="402823" y="1355045"/>
                </a:cubicBezTo>
                <a:close/>
                <a:moveTo>
                  <a:pt x="870484" y="1339446"/>
                </a:moveTo>
                <a:cubicBezTo>
                  <a:pt x="872225" y="1336623"/>
                  <a:pt x="817895" y="1335177"/>
                  <a:pt x="710700" y="1335177"/>
                </a:cubicBezTo>
                <a:cubicBezTo>
                  <a:pt x="605264" y="1335177"/>
                  <a:pt x="548278" y="1336668"/>
                  <a:pt x="548278" y="1339446"/>
                </a:cubicBezTo>
                <a:cubicBezTo>
                  <a:pt x="548278" y="1342213"/>
                  <a:pt x="604385" y="1343705"/>
                  <a:pt x="708063" y="1343705"/>
                </a:cubicBezTo>
                <a:cubicBezTo>
                  <a:pt x="809982" y="1343705"/>
                  <a:pt x="868803" y="1342168"/>
                  <a:pt x="870484" y="1339446"/>
                </a:cubicBezTo>
                <a:close/>
                <a:moveTo>
                  <a:pt x="1090268" y="1324201"/>
                </a:moveTo>
                <a:cubicBezTo>
                  <a:pt x="1090268" y="1323028"/>
                  <a:pt x="1086427" y="1324121"/>
                  <a:pt x="1081732" y="1326638"/>
                </a:cubicBezTo>
                <a:cubicBezTo>
                  <a:pt x="1077038" y="1329154"/>
                  <a:pt x="1073198" y="1332171"/>
                  <a:pt x="1073198" y="1333344"/>
                </a:cubicBezTo>
                <a:cubicBezTo>
                  <a:pt x="1073198" y="1334516"/>
                  <a:pt x="1077038" y="1333423"/>
                  <a:pt x="1081732" y="1330907"/>
                </a:cubicBezTo>
                <a:cubicBezTo>
                  <a:pt x="1086427" y="1328391"/>
                  <a:pt x="1090268" y="1325374"/>
                  <a:pt x="1090268" y="1324201"/>
                </a:cubicBezTo>
                <a:close/>
                <a:moveTo>
                  <a:pt x="896547" y="1319886"/>
                </a:moveTo>
                <a:cubicBezTo>
                  <a:pt x="895122" y="1316174"/>
                  <a:pt x="893957" y="1309457"/>
                  <a:pt x="893957" y="1304948"/>
                </a:cubicBezTo>
                <a:cubicBezTo>
                  <a:pt x="893957" y="1297877"/>
                  <a:pt x="890777" y="1296762"/>
                  <a:pt x="870446" y="1296762"/>
                </a:cubicBezTo>
                <a:cubicBezTo>
                  <a:pt x="850145" y="1296762"/>
                  <a:pt x="845106" y="1298515"/>
                  <a:pt x="833538" y="1309571"/>
                </a:cubicBezTo>
                <a:cubicBezTo>
                  <a:pt x="826170" y="1316607"/>
                  <a:pt x="818662" y="1322368"/>
                  <a:pt x="816856" y="1322368"/>
                </a:cubicBezTo>
                <a:cubicBezTo>
                  <a:pt x="807874" y="1322368"/>
                  <a:pt x="799027" y="1315912"/>
                  <a:pt x="795580" y="1306849"/>
                </a:cubicBezTo>
                <a:lnTo>
                  <a:pt x="791744" y="1296762"/>
                </a:lnTo>
                <a:lnTo>
                  <a:pt x="659827" y="1296762"/>
                </a:lnTo>
                <a:lnTo>
                  <a:pt x="527909" y="1296762"/>
                </a:lnTo>
                <a:lnTo>
                  <a:pt x="526026" y="1309593"/>
                </a:lnTo>
                <a:cubicBezTo>
                  <a:pt x="524991" y="1316652"/>
                  <a:pt x="525093" y="1323370"/>
                  <a:pt x="526253" y="1324531"/>
                </a:cubicBezTo>
                <a:cubicBezTo>
                  <a:pt x="527413" y="1325693"/>
                  <a:pt x="611787" y="1326638"/>
                  <a:pt x="713750" y="1326638"/>
                </a:cubicBezTo>
                <a:cubicBezTo>
                  <a:pt x="881046" y="1326638"/>
                  <a:pt x="898885" y="1325977"/>
                  <a:pt x="896547" y="1319886"/>
                </a:cubicBezTo>
                <a:close/>
                <a:moveTo>
                  <a:pt x="1125804" y="1301373"/>
                </a:moveTo>
                <a:cubicBezTo>
                  <a:pt x="1128557" y="1298037"/>
                  <a:pt x="1122648" y="1300701"/>
                  <a:pt x="1112673" y="1307271"/>
                </a:cubicBezTo>
                <a:cubicBezTo>
                  <a:pt x="1102697" y="1313852"/>
                  <a:pt x="1094535" y="1320057"/>
                  <a:pt x="1094535" y="1321047"/>
                </a:cubicBezTo>
                <a:cubicBezTo>
                  <a:pt x="1094535" y="1324121"/>
                  <a:pt x="1120508" y="1307783"/>
                  <a:pt x="1125804" y="1301373"/>
                </a:cubicBezTo>
                <a:close/>
                <a:moveTo>
                  <a:pt x="820982" y="1297980"/>
                </a:moveTo>
                <a:cubicBezTo>
                  <a:pt x="821215" y="1299824"/>
                  <a:pt x="825248" y="1299278"/>
                  <a:pt x="829942" y="1296762"/>
                </a:cubicBezTo>
                <a:cubicBezTo>
                  <a:pt x="840825" y="1290944"/>
                  <a:pt x="840641" y="1276233"/>
                  <a:pt x="829520" y="1262878"/>
                </a:cubicBezTo>
                <a:cubicBezTo>
                  <a:pt x="821201" y="1252881"/>
                  <a:pt x="820377" y="1252733"/>
                  <a:pt x="809390" y="1259382"/>
                </a:cubicBezTo>
                <a:cubicBezTo>
                  <a:pt x="789053" y="1271690"/>
                  <a:pt x="787793" y="1277702"/>
                  <a:pt x="801108" y="1298902"/>
                </a:cubicBezTo>
                <a:cubicBezTo>
                  <a:pt x="809749" y="1312656"/>
                  <a:pt x="814813" y="1314239"/>
                  <a:pt x="817780" y="1304105"/>
                </a:cubicBezTo>
                <a:cubicBezTo>
                  <a:pt x="819307" y="1298891"/>
                  <a:pt x="820747" y="1296135"/>
                  <a:pt x="820981" y="1297980"/>
                </a:cubicBezTo>
                <a:close/>
                <a:moveTo>
                  <a:pt x="322098" y="1308022"/>
                </a:moveTo>
                <a:cubicBezTo>
                  <a:pt x="322098" y="1307168"/>
                  <a:pt x="309130" y="1296819"/>
                  <a:pt x="293292" y="1285012"/>
                </a:cubicBezTo>
                <a:cubicBezTo>
                  <a:pt x="250733" y="1253303"/>
                  <a:pt x="210963" y="1215514"/>
                  <a:pt x="178604" y="1176033"/>
                </a:cubicBezTo>
                <a:cubicBezTo>
                  <a:pt x="149400" y="1140407"/>
                  <a:pt x="132413" y="1121547"/>
                  <a:pt x="141259" y="1134596"/>
                </a:cubicBezTo>
                <a:cubicBezTo>
                  <a:pt x="172968" y="1181322"/>
                  <a:pt x="241613" y="1251640"/>
                  <a:pt x="291311" y="1288302"/>
                </a:cubicBezTo>
                <a:cubicBezTo>
                  <a:pt x="320197" y="1309616"/>
                  <a:pt x="322098" y="1310834"/>
                  <a:pt x="322098" y="1308022"/>
                </a:cubicBezTo>
                <a:close/>
                <a:moveTo>
                  <a:pt x="1177383" y="1261728"/>
                </a:moveTo>
                <a:cubicBezTo>
                  <a:pt x="1242179" y="1206530"/>
                  <a:pt x="1315209" y="1115069"/>
                  <a:pt x="1350813" y="1044542"/>
                </a:cubicBezTo>
                <a:cubicBezTo>
                  <a:pt x="1370248" y="1006039"/>
                  <a:pt x="1365544" y="1008702"/>
                  <a:pt x="1344332" y="1048210"/>
                </a:cubicBezTo>
                <a:cubicBezTo>
                  <a:pt x="1310642" y="1110957"/>
                  <a:pt x="1273629" y="1160463"/>
                  <a:pt x="1220492" y="1213851"/>
                </a:cubicBezTo>
                <a:cubicBezTo>
                  <a:pt x="1192292" y="1242179"/>
                  <a:pt x="1160577" y="1272544"/>
                  <a:pt x="1150014" y="1281334"/>
                </a:cubicBezTo>
                <a:cubicBezTo>
                  <a:pt x="1139452" y="1290112"/>
                  <a:pt x="1133525" y="1295919"/>
                  <a:pt x="1136841" y="1294223"/>
                </a:cubicBezTo>
                <a:cubicBezTo>
                  <a:pt x="1140159" y="1292526"/>
                  <a:pt x="1158402" y="1277907"/>
                  <a:pt x="1177383" y="1261728"/>
                </a:cubicBezTo>
                <a:close/>
                <a:moveTo>
                  <a:pt x="586927" y="1280139"/>
                </a:moveTo>
                <a:cubicBezTo>
                  <a:pt x="581624" y="1270233"/>
                  <a:pt x="588906" y="1263049"/>
                  <a:pt x="609119" y="1258244"/>
                </a:cubicBezTo>
                <a:cubicBezTo>
                  <a:pt x="619732" y="1255728"/>
                  <a:pt x="615313" y="1254862"/>
                  <a:pt x="590179" y="1254521"/>
                </a:cubicBezTo>
                <a:cubicBezTo>
                  <a:pt x="559008" y="1254111"/>
                  <a:pt x="556995" y="1254669"/>
                  <a:pt x="549269" y="1265827"/>
                </a:cubicBezTo>
                <a:cubicBezTo>
                  <a:pt x="533350" y="1288814"/>
                  <a:pt x="532986" y="1288234"/>
                  <a:pt x="563114" y="1288234"/>
                </a:cubicBezTo>
                <a:cubicBezTo>
                  <a:pt x="589413" y="1288234"/>
                  <a:pt x="590971" y="1287699"/>
                  <a:pt x="586927" y="1280139"/>
                </a:cubicBezTo>
                <a:close/>
                <a:moveTo>
                  <a:pt x="662551" y="1285125"/>
                </a:moveTo>
                <a:cubicBezTo>
                  <a:pt x="653811" y="1284215"/>
                  <a:pt x="638447" y="1284203"/>
                  <a:pt x="628410" y="1285103"/>
                </a:cubicBezTo>
                <a:cubicBezTo>
                  <a:pt x="618372" y="1286002"/>
                  <a:pt x="625522" y="1286754"/>
                  <a:pt x="644301" y="1286776"/>
                </a:cubicBezTo>
                <a:cubicBezTo>
                  <a:pt x="663078" y="1286788"/>
                  <a:pt x="671291" y="1286048"/>
                  <a:pt x="662551" y="1285137"/>
                </a:cubicBezTo>
                <a:close/>
                <a:moveTo>
                  <a:pt x="759926" y="1281937"/>
                </a:moveTo>
                <a:cubicBezTo>
                  <a:pt x="768209" y="1278476"/>
                  <a:pt x="782897" y="1268878"/>
                  <a:pt x="792564" y="1260601"/>
                </a:cubicBezTo>
                <a:cubicBezTo>
                  <a:pt x="802231" y="1252323"/>
                  <a:pt x="812835" y="1245549"/>
                  <a:pt x="816129" y="1245549"/>
                </a:cubicBezTo>
                <a:cubicBezTo>
                  <a:pt x="819423" y="1245549"/>
                  <a:pt x="821359" y="1243272"/>
                  <a:pt x="820429" y="1240482"/>
                </a:cubicBezTo>
                <a:cubicBezTo>
                  <a:pt x="817295" y="1231089"/>
                  <a:pt x="808908" y="1232057"/>
                  <a:pt x="797862" y="1243101"/>
                </a:cubicBezTo>
                <a:cubicBezTo>
                  <a:pt x="791821" y="1249147"/>
                  <a:pt x="784977" y="1254088"/>
                  <a:pt x="782654" y="1254088"/>
                </a:cubicBezTo>
                <a:cubicBezTo>
                  <a:pt x="775404" y="1254088"/>
                  <a:pt x="787063" y="1236930"/>
                  <a:pt x="797562" y="1232148"/>
                </a:cubicBezTo>
                <a:cubicBezTo>
                  <a:pt x="806718" y="1227969"/>
                  <a:pt x="806999" y="1226706"/>
                  <a:pt x="802032" y="1212086"/>
                </a:cubicBezTo>
                <a:cubicBezTo>
                  <a:pt x="799117" y="1203502"/>
                  <a:pt x="794503" y="1175352"/>
                  <a:pt x="791781" y="1149533"/>
                </a:cubicBezTo>
                <a:cubicBezTo>
                  <a:pt x="786221" y="1096796"/>
                  <a:pt x="774693" y="1040708"/>
                  <a:pt x="769415" y="1040708"/>
                </a:cubicBezTo>
                <a:cubicBezTo>
                  <a:pt x="767497" y="1040708"/>
                  <a:pt x="765926" y="1043108"/>
                  <a:pt x="765924" y="1046043"/>
                </a:cubicBezTo>
                <a:cubicBezTo>
                  <a:pt x="765916" y="1056805"/>
                  <a:pt x="740750" y="1104193"/>
                  <a:pt x="732774" y="1108461"/>
                </a:cubicBezTo>
                <a:cubicBezTo>
                  <a:pt x="728252" y="1110882"/>
                  <a:pt x="712444" y="1114812"/>
                  <a:pt x="697645" y="1117195"/>
                </a:cubicBezTo>
                <a:cubicBezTo>
                  <a:pt x="664538" y="1122527"/>
                  <a:pt x="654738" y="1131049"/>
                  <a:pt x="640333" y="1167033"/>
                </a:cubicBezTo>
                <a:cubicBezTo>
                  <a:pt x="628434" y="1196750"/>
                  <a:pt x="625274" y="1249819"/>
                  <a:pt x="635403" y="1249819"/>
                </a:cubicBezTo>
                <a:cubicBezTo>
                  <a:pt x="638211" y="1249819"/>
                  <a:pt x="647123" y="1254828"/>
                  <a:pt x="655207" y="1260954"/>
                </a:cubicBezTo>
                <a:cubicBezTo>
                  <a:pt x="690204" y="1287460"/>
                  <a:pt x="728396" y="1295111"/>
                  <a:pt x="759926" y="1281937"/>
                </a:cubicBezTo>
                <a:close/>
                <a:moveTo>
                  <a:pt x="880112" y="1278624"/>
                </a:moveTo>
                <a:cubicBezTo>
                  <a:pt x="879149" y="1275698"/>
                  <a:pt x="871308" y="1272692"/>
                  <a:pt x="862686" y="1271964"/>
                </a:cubicBezTo>
                <a:cubicBezTo>
                  <a:pt x="850764" y="1270962"/>
                  <a:pt x="847013" y="1272237"/>
                  <a:pt x="847013" y="1277304"/>
                </a:cubicBezTo>
                <a:cubicBezTo>
                  <a:pt x="847013" y="1282245"/>
                  <a:pt x="851494" y="1283964"/>
                  <a:pt x="864439" y="1283964"/>
                </a:cubicBezTo>
                <a:cubicBezTo>
                  <a:pt x="876469" y="1283964"/>
                  <a:pt x="881322" y="1282313"/>
                  <a:pt x="880112" y="1278624"/>
                </a:cubicBezTo>
                <a:close/>
                <a:moveTo>
                  <a:pt x="654272" y="1273068"/>
                </a:moveTo>
                <a:cubicBezTo>
                  <a:pt x="655064" y="1272396"/>
                  <a:pt x="650900" y="1268696"/>
                  <a:pt x="645023" y="1264836"/>
                </a:cubicBezTo>
                <a:cubicBezTo>
                  <a:pt x="634895" y="1258198"/>
                  <a:pt x="633251" y="1258392"/>
                  <a:pt x="613712" y="1268343"/>
                </a:cubicBezTo>
                <a:lnTo>
                  <a:pt x="593089" y="1278841"/>
                </a:lnTo>
                <a:lnTo>
                  <a:pt x="622962" y="1276575"/>
                </a:lnTo>
                <a:cubicBezTo>
                  <a:pt x="639392" y="1275322"/>
                  <a:pt x="653482" y="1273740"/>
                  <a:pt x="654272" y="1273068"/>
                </a:cubicBezTo>
                <a:close/>
                <a:moveTo>
                  <a:pt x="872618" y="1219943"/>
                </a:moveTo>
                <a:lnTo>
                  <a:pt x="872618" y="1177273"/>
                </a:lnTo>
                <a:lnTo>
                  <a:pt x="838478" y="1177273"/>
                </a:lnTo>
                <a:cubicBezTo>
                  <a:pt x="808798" y="1177273"/>
                  <a:pt x="804339" y="1178248"/>
                  <a:pt x="804360" y="1184740"/>
                </a:cubicBezTo>
                <a:cubicBezTo>
                  <a:pt x="804400" y="1197957"/>
                  <a:pt x="813139" y="1224212"/>
                  <a:pt x="817492" y="1224212"/>
                </a:cubicBezTo>
                <a:cubicBezTo>
                  <a:pt x="819812" y="1224212"/>
                  <a:pt x="825414" y="1232854"/>
                  <a:pt x="829942" y="1243420"/>
                </a:cubicBezTo>
                <a:cubicBezTo>
                  <a:pt x="837756" y="1261648"/>
                  <a:pt x="839050" y="1262627"/>
                  <a:pt x="855396" y="1262627"/>
                </a:cubicBezTo>
                <a:lnTo>
                  <a:pt x="872618" y="1262627"/>
                </a:lnTo>
                <a:close/>
                <a:moveTo>
                  <a:pt x="620828" y="1221696"/>
                </a:moveTo>
                <a:cubicBezTo>
                  <a:pt x="620828" y="1202113"/>
                  <a:pt x="619109" y="1196454"/>
                  <a:pt x="611226" y="1190048"/>
                </a:cubicBezTo>
                <a:cubicBezTo>
                  <a:pt x="602314" y="1182812"/>
                  <a:pt x="601677" y="1179158"/>
                  <a:pt x="602373" y="1139219"/>
                </a:cubicBezTo>
                <a:lnTo>
                  <a:pt x="603121" y="1096187"/>
                </a:lnTo>
                <a:lnTo>
                  <a:pt x="461539" y="1096357"/>
                </a:lnTo>
                <a:lnTo>
                  <a:pt x="319958" y="1096527"/>
                </a:lnTo>
                <a:lnTo>
                  <a:pt x="341295" y="1116270"/>
                </a:lnTo>
                <a:cubicBezTo>
                  <a:pt x="376476" y="1148817"/>
                  <a:pt x="425002" y="1182990"/>
                  <a:pt x="466446" y="1204401"/>
                </a:cubicBezTo>
                <a:cubicBezTo>
                  <a:pt x="528544" y="1236463"/>
                  <a:pt x="554592" y="1245105"/>
                  <a:pt x="589887" y="1245344"/>
                </a:cubicBezTo>
                <a:lnTo>
                  <a:pt x="620828" y="1245549"/>
                </a:lnTo>
                <a:close/>
                <a:moveTo>
                  <a:pt x="939701" y="1219111"/>
                </a:moveTo>
                <a:cubicBezTo>
                  <a:pt x="989149" y="1197684"/>
                  <a:pt x="1045431" y="1160799"/>
                  <a:pt x="1083968" y="1124555"/>
                </a:cubicBezTo>
                <a:lnTo>
                  <a:pt x="1113740" y="1096556"/>
                </a:lnTo>
                <a:lnTo>
                  <a:pt x="995313" y="1096372"/>
                </a:lnTo>
                <a:lnTo>
                  <a:pt x="876887" y="1096188"/>
                </a:lnTo>
                <a:lnTo>
                  <a:pt x="876900" y="1114326"/>
                </a:lnTo>
                <a:cubicBezTo>
                  <a:pt x="876908" y="1124301"/>
                  <a:pt x="878169" y="1156983"/>
                  <a:pt x="879697" y="1186953"/>
                </a:cubicBezTo>
                <a:cubicBezTo>
                  <a:pt x="882919" y="1250149"/>
                  <a:pt x="876277" y="1246585"/>
                  <a:pt x="939698" y="1219111"/>
                </a:cubicBezTo>
                <a:close/>
                <a:moveTo>
                  <a:pt x="631036" y="1166017"/>
                </a:moveTo>
                <a:cubicBezTo>
                  <a:pt x="644540" y="1126388"/>
                  <a:pt x="661632" y="1112429"/>
                  <a:pt x="703515" y="1106824"/>
                </a:cubicBezTo>
                <a:cubicBezTo>
                  <a:pt x="738556" y="1102134"/>
                  <a:pt x="739063" y="1101225"/>
                  <a:pt x="777354" y="974560"/>
                </a:cubicBezTo>
                <a:cubicBezTo>
                  <a:pt x="793135" y="922359"/>
                  <a:pt x="792359" y="908861"/>
                  <a:pt x="771346" y="869979"/>
                </a:cubicBezTo>
                <a:cubicBezTo>
                  <a:pt x="745459" y="822080"/>
                  <a:pt x="738443" y="797095"/>
                  <a:pt x="738394" y="752644"/>
                </a:cubicBezTo>
                <a:cubicBezTo>
                  <a:pt x="738355" y="719686"/>
                  <a:pt x="739913" y="711207"/>
                  <a:pt x="749349" y="692897"/>
                </a:cubicBezTo>
                <a:cubicBezTo>
                  <a:pt x="755398" y="681162"/>
                  <a:pt x="766403" y="665115"/>
                  <a:pt x="773806" y="657238"/>
                </a:cubicBezTo>
                <a:cubicBezTo>
                  <a:pt x="790564" y="639409"/>
                  <a:pt x="790818" y="626577"/>
                  <a:pt x="774767" y="608680"/>
                </a:cubicBezTo>
                <a:cubicBezTo>
                  <a:pt x="760182" y="592415"/>
                  <a:pt x="761646" y="589963"/>
                  <a:pt x="748767" y="652231"/>
                </a:cubicBezTo>
                <a:cubicBezTo>
                  <a:pt x="735413" y="716790"/>
                  <a:pt x="714721" y="770733"/>
                  <a:pt x="680535" y="830115"/>
                </a:cubicBezTo>
                <a:cubicBezTo>
                  <a:pt x="646142" y="889856"/>
                  <a:pt x="637899" y="910460"/>
                  <a:pt x="637899" y="936688"/>
                </a:cubicBezTo>
                <a:cubicBezTo>
                  <a:pt x="637899" y="947586"/>
                  <a:pt x="635915" y="955356"/>
                  <a:pt x="633134" y="955356"/>
                </a:cubicBezTo>
                <a:cubicBezTo>
                  <a:pt x="629947" y="955356"/>
                  <a:pt x="628951" y="946525"/>
                  <a:pt x="630127" y="928684"/>
                </a:cubicBezTo>
                <a:cubicBezTo>
                  <a:pt x="632050" y="899518"/>
                  <a:pt x="640779" y="878755"/>
                  <a:pt x="676315" y="818829"/>
                </a:cubicBezTo>
                <a:cubicBezTo>
                  <a:pt x="688133" y="798899"/>
                  <a:pt x="705286" y="763371"/>
                  <a:pt x="714431" y="739879"/>
                </a:cubicBezTo>
                <a:cubicBezTo>
                  <a:pt x="733320" y="691353"/>
                  <a:pt x="755311" y="593088"/>
                  <a:pt x="748751" y="586528"/>
                </a:cubicBezTo>
                <a:cubicBezTo>
                  <a:pt x="746462" y="584239"/>
                  <a:pt x="744589" y="577351"/>
                  <a:pt x="744589" y="571221"/>
                </a:cubicBezTo>
                <a:cubicBezTo>
                  <a:pt x="744589" y="543203"/>
                  <a:pt x="782509" y="430439"/>
                  <a:pt x="791932" y="430439"/>
                </a:cubicBezTo>
                <a:cubicBezTo>
                  <a:pt x="797836" y="430439"/>
                  <a:pt x="796604" y="437734"/>
                  <a:pt x="787758" y="455147"/>
                </a:cubicBezTo>
                <a:cubicBezTo>
                  <a:pt x="776682" y="476952"/>
                  <a:pt x="758710" y="535227"/>
                  <a:pt x="755894" y="558468"/>
                </a:cubicBezTo>
                <a:cubicBezTo>
                  <a:pt x="753627" y="577171"/>
                  <a:pt x="754117" y="578160"/>
                  <a:pt x="774684" y="596413"/>
                </a:cubicBezTo>
                <a:lnTo>
                  <a:pt x="795801" y="615152"/>
                </a:lnTo>
                <a:lnTo>
                  <a:pt x="795881" y="583609"/>
                </a:lnTo>
                <a:cubicBezTo>
                  <a:pt x="795974" y="549491"/>
                  <a:pt x="805549" y="471900"/>
                  <a:pt x="812735" y="447082"/>
                </a:cubicBezTo>
                <a:cubicBezTo>
                  <a:pt x="818168" y="428315"/>
                  <a:pt x="829333" y="417645"/>
                  <a:pt x="847901" y="413475"/>
                </a:cubicBezTo>
                <a:lnTo>
                  <a:pt x="861945" y="410321"/>
                </a:lnTo>
                <a:lnTo>
                  <a:pt x="849932" y="405443"/>
                </a:lnTo>
                <a:cubicBezTo>
                  <a:pt x="832577" y="398398"/>
                  <a:pt x="816879" y="399453"/>
                  <a:pt x="801742" y="408682"/>
                </a:cubicBezTo>
                <a:cubicBezTo>
                  <a:pt x="767485" y="429573"/>
                  <a:pt x="715756" y="508992"/>
                  <a:pt x="648290" y="644284"/>
                </a:cubicBezTo>
                <a:cubicBezTo>
                  <a:pt x="620590" y="699830"/>
                  <a:pt x="600386" y="735208"/>
                  <a:pt x="593452" y="740306"/>
                </a:cubicBezTo>
                <a:cubicBezTo>
                  <a:pt x="585405" y="746222"/>
                  <a:pt x="581750" y="753725"/>
                  <a:pt x="579763" y="768410"/>
                </a:cubicBezTo>
                <a:cubicBezTo>
                  <a:pt x="578273" y="779429"/>
                  <a:pt x="578334" y="791785"/>
                  <a:pt x="579901" y="795868"/>
                </a:cubicBezTo>
                <a:cubicBezTo>
                  <a:pt x="581468" y="799949"/>
                  <a:pt x="583803" y="838945"/>
                  <a:pt x="585091" y="882524"/>
                </a:cubicBezTo>
                <a:cubicBezTo>
                  <a:pt x="587016" y="947656"/>
                  <a:pt x="589662" y="972307"/>
                  <a:pt x="599956" y="1021033"/>
                </a:cubicBezTo>
                <a:cubicBezTo>
                  <a:pt x="610307" y="1070023"/>
                  <a:pt x="612277" y="1088535"/>
                  <a:pt x="611316" y="1127723"/>
                </a:cubicBezTo>
                <a:cubicBezTo>
                  <a:pt x="610218" y="1172577"/>
                  <a:pt x="612349" y="1185807"/>
                  <a:pt x="620674" y="1185807"/>
                </a:cubicBezTo>
                <a:cubicBezTo>
                  <a:pt x="622662" y="1185807"/>
                  <a:pt x="627324" y="1176901"/>
                  <a:pt x="631033" y="1166017"/>
                </a:cubicBezTo>
                <a:close/>
                <a:moveTo>
                  <a:pt x="868351" y="1055400"/>
                </a:moveTo>
                <a:cubicBezTo>
                  <a:pt x="868351" y="943166"/>
                  <a:pt x="871588" y="909587"/>
                  <a:pt x="883346" y="899828"/>
                </a:cubicBezTo>
                <a:cubicBezTo>
                  <a:pt x="887830" y="896106"/>
                  <a:pt x="887703" y="892940"/>
                  <a:pt x="882659" y="882828"/>
                </a:cubicBezTo>
                <a:cubicBezTo>
                  <a:pt x="877212" y="871909"/>
                  <a:pt x="877242" y="868893"/>
                  <a:pt x="882905" y="857941"/>
                </a:cubicBezTo>
                <a:cubicBezTo>
                  <a:pt x="890162" y="843907"/>
                  <a:pt x="888338" y="840131"/>
                  <a:pt x="874303" y="840131"/>
                </a:cubicBezTo>
                <a:cubicBezTo>
                  <a:pt x="866107" y="840131"/>
                  <a:pt x="864168" y="843052"/>
                  <a:pt x="861774" y="859015"/>
                </a:cubicBezTo>
                <a:cubicBezTo>
                  <a:pt x="860121" y="870040"/>
                  <a:pt x="861026" y="884214"/>
                  <a:pt x="863950" y="893072"/>
                </a:cubicBezTo>
                <a:cubicBezTo>
                  <a:pt x="869833" y="910899"/>
                  <a:pt x="865702" y="922236"/>
                  <a:pt x="857440" y="910937"/>
                </a:cubicBezTo>
                <a:cubicBezTo>
                  <a:pt x="850533" y="901491"/>
                  <a:pt x="849202" y="904042"/>
                  <a:pt x="836191" y="951671"/>
                </a:cubicBezTo>
                <a:cubicBezTo>
                  <a:pt x="824786" y="993418"/>
                  <a:pt x="798759" y="1158898"/>
                  <a:pt x="802618" y="1165140"/>
                </a:cubicBezTo>
                <a:cubicBezTo>
                  <a:pt x="803840" y="1167119"/>
                  <a:pt x="819130" y="1168737"/>
                  <a:pt x="836596" y="1168737"/>
                </a:cubicBezTo>
                <a:lnTo>
                  <a:pt x="868351" y="1168737"/>
                </a:lnTo>
                <a:close/>
                <a:moveTo>
                  <a:pt x="131798" y="1115391"/>
                </a:moveTo>
                <a:cubicBezTo>
                  <a:pt x="127949" y="1109523"/>
                  <a:pt x="123953" y="1104722"/>
                  <a:pt x="122906" y="1104722"/>
                </a:cubicBezTo>
                <a:cubicBezTo>
                  <a:pt x="120811" y="1104722"/>
                  <a:pt x="124841" y="1112454"/>
                  <a:pt x="131240" y="1120726"/>
                </a:cubicBezTo>
                <a:cubicBezTo>
                  <a:pt x="138584" y="1130227"/>
                  <a:pt x="138982" y="1126372"/>
                  <a:pt x="131798" y="1115391"/>
                </a:cubicBezTo>
                <a:close/>
                <a:moveTo>
                  <a:pt x="821680" y="865736"/>
                </a:moveTo>
                <a:cubicBezTo>
                  <a:pt x="828187" y="703348"/>
                  <a:pt x="828636" y="634623"/>
                  <a:pt x="823844" y="534996"/>
                </a:cubicBezTo>
                <a:cubicBezTo>
                  <a:pt x="819453" y="443717"/>
                  <a:pt x="815790" y="444219"/>
                  <a:pt x="808279" y="537130"/>
                </a:cubicBezTo>
                <a:cubicBezTo>
                  <a:pt x="805717" y="568816"/>
                  <a:pt x="800234" y="629836"/>
                  <a:pt x="796094" y="672728"/>
                </a:cubicBezTo>
                <a:cubicBezTo>
                  <a:pt x="788769" y="748613"/>
                  <a:pt x="788192" y="751235"/>
                  <a:pt x="774675" y="770058"/>
                </a:cubicBezTo>
                <a:cubicBezTo>
                  <a:pt x="752887" y="800396"/>
                  <a:pt x="753163" y="813987"/>
                  <a:pt x="776506" y="860484"/>
                </a:cubicBezTo>
                <a:cubicBezTo>
                  <a:pt x="787428" y="882242"/>
                  <a:pt x="797346" y="906247"/>
                  <a:pt x="798545" y="913829"/>
                </a:cubicBezTo>
                <a:cubicBezTo>
                  <a:pt x="799900" y="922393"/>
                  <a:pt x="796418" y="941177"/>
                  <a:pt x="789356" y="963415"/>
                </a:cubicBezTo>
                <a:cubicBezTo>
                  <a:pt x="776674" y="1003343"/>
                  <a:pt x="776718" y="1014972"/>
                  <a:pt x="789772" y="1077958"/>
                </a:cubicBezTo>
                <a:lnTo>
                  <a:pt x="797935" y="1117341"/>
                </a:lnTo>
                <a:lnTo>
                  <a:pt x="807285" y="1054486"/>
                </a:lnTo>
                <a:cubicBezTo>
                  <a:pt x="813468" y="1012918"/>
                  <a:pt x="818344" y="948992"/>
                  <a:pt x="821680" y="865736"/>
                </a:cubicBezTo>
                <a:close/>
                <a:moveTo>
                  <a:pt x="112647" y="1084451"/>
                </a:moveTo>
                <a:cubicBezTo>
                  <a:pt x="107387" y="1075650"/>
                  <a:pt x="101227" y="1066528"/>
                  <a:pt x="98973" y="1064180"/>
                </a:cubicBezTo>
                <a:cubicBezTo>
                  <a:pt x="94293" y="1059316"/>
                  <a:pt x="102662" y="1076459"/>
                  <a:pt x="111998" y="1090853"/>
                </a:cubicBezTo>
                <a:cubicBezTo>
                  <a:pt x="122370" y="1106839"/>
                  <a:pt x="122894" y="1101601"/>
                  <a:pt x="112647" y="1084451"/>
                </a:cubicBezTo>
                <a:close/>
                <a:moveTo>
                  <a:pt x="433052" y="1081250"/>
                </a:moveTo>
                <a:cubicBezTo>
                  <a:pt x="433052" y="1075842"/>
                  <a:pt x="423032" y="1074849"/>
                  <a:pt x="368518" y="1074849"/>
                </a:cubicBezTo>
                <a:cubicBezTo>
                  <a:pt x="311635" y="1074849"/>
                  <a:pt x="304610" y="1075608"/>
                  <a:pt x="309289" y="1081250"/>
                </a:cubicBezTo>
                <a:cubicBezTo>
                  <a:pt x="313548" y="1086379"/>
                  <a:pt x="326391" y="1087651"/>
                  <a:pt x="373823" y="1087651"/>
                </a:cubicBezTo>
                <a:cubicBezTo>
                  <a:pt x="423624" y="1087651"/>
                  <a:pt x="433052" y="1086634"/>
                  <a:pt x="433052" y="1081250"/>
                </a:cubicBezTo>
                <a:close/>
                <a:moveTo>
                  <a:pt x="603758" y="1081250"/>
                </a:moveTo>
                <a:cubicBezTo>
                  <a:pt x="603758" y="1075780"/>
                  <a:pt x="591666" y="1074849"/>
                  <a:pt x="520539" y="1074849"/>
                </a:cubicBezTo>
                <a:cubicBezTo>
                  <a:pt x="449413" y="1074849"/>
                  <a:pt x="437321" y="1075778"/>
                  <a:pt x="437321" y="1081250"/>
                </a:cubicBezTo>
                <a:cubicBezTo>
                  <a:pt x="437321" y="1086722"/>
                  <a:pt x="449413" y="1087651"/>
                  <a:pt x="520539" y="1087651"/>
                </a:cubicBezTo>
                <a:cubicBezTo>
                  <a:pt x="591666" y="1087651"/>
                  <a:pt x="603758" y="1086722"/>
                  <a:pt x="603758" y="1081250"/>
                </a:cubicBezTo>
                <a:close/>
                <a:moveTo>
                  <a:pt x="1128677" y="1081250"/>
                </a:moveTo>
                <a:cubicBezTo>
                  <a:pt x="1133379" y="1075585"/>
                  <a:pt x="1119222" y="1074849"/>
                  <a:pt x="1005438" y="1074849"/>
                </a:cubicBezTo>
                <a:cubicBezTo>
                  <a:pt x="894015" y="1074849"/>
                  <a:pt x="876887" y="1075701"/>
                  <a:pt x="876887" y="1081250"/>
                </a:cubicBezTo>
                <a:cubicBezTo>
                  <a:pt x="876887" y="1086793"/>
                  <a:pt x="893424" y="1087651"/>
                  <a:pt x="1000125" y="1087651"/>
                </a:cubicBezTo>
                <a:cubicBezTo>
                  <a:pt x="1104464" y="1087651"/>
                  <a:pt x="1124178" y="1086670"/>
                  <a:pt x="1128677" y="1081250"/>
                </a:cubicBezTo>
                <a:close/>
                <a:moveTo>
                  <a:pt x="309289" y="1057779"/>
                </a:moveTo>
                <a:cubicBezTo>
                  <a:pt x="309289" y="1051118"/>
                  <a:pt x="306443" y="1049243"/>
                  <a:pt x="296344" y="1049243"/>
                </a:cubicBezTo>
                <a:cubicBezTo>
                  <a:pt x="284708" y="1049243"/>
                  <a:pt x="283854" y="1050114"/>
                  <a:pt x="287953" y="1057779"/>
                </a:cubicBezTo>
                <a:cubicBezTo>
                  <a:pt x="290469" y="1062473"/>
                  <a:pt x="296298" y="1066314"/>
                  <a:pt x="300910" y="1066314"/>
                </a:cubicBezTo>
                <a:cubicBezTo>
                  <a:pt x="306443" y="1066314"/>
                  <a:pt x="309289" y="1063418"/>
                  <a:pt x="309289" y="1057779"/>
                </a:cubicBezTo>
                <a:close/>
                <a:moveTo>
                  <a:pt x="316713" y="999254"/>
                </a:moveTo>
                <a:cubicBezTo>
                  <a:pt x="315870" y="985672"/>
                  <a:pt x="315164" y="995685"/>
                  <a:pt x="315153" y="1021504"/>
                </a:cubicBezTo>
                <a:cubicBezTo>
                  <a:pt x="315142" y="1047323"/>
                  <a:pt x="315836" y="1058436"/>
                  <a:pt x="316701" y="1046198"/>
                </a:cubicBezTo>
                <a:cubicBezTo>
                  <a:pt x="317555" y="1033961"/>
                  <a:pt x="317567" y="1012836"/>
                  <a:pt x="316713" y="999254"/>
                </a:cubicBezTo>
                <a:close/>
                <a:moveTo>
                  <a:pt x="373311" y="1034584"/>
                </a:moveTo>
                <a:cubicBezTo>
                  <a:pt x="373311" y="1017133"/>
                  <a:pt x="371501" y="998093"/>
                  <a:pt x="369281" y="992274"/>
                </a:cubicBezTo>
                <a:cubicBezTo>
                  <a:pt x="363941" y="978225"/>
                  <a:pt x="350039" y="974183"/>
                  <a:pt x="336820" y="982840"/>
                </a:cubicBezTo>
                <a:cubicBezTo>
                  <a:pt x="327006" y="989271"/>
                  <a:pt x="326357" y="992053"/>
                  <a:pt x="326357" y="1028004"/>
                </a:cubicBezTo>
                <a:lnTo>
                  <a:pt x="326357" y="1066314"/>
                </a:lnTo>
                <a:lnTo>
                  <a:pt x="349834" y="1066314"/>
                </a:lnTo>
                <a:lnTo>
                  <a:pt x="373311" y="1066314"/>
                </a:lnTo>
                <a:close/>
                <a:moveTo>
                  <a:pt x="380735" y="999254"/>
                </a:moveTo>
                <a:cubicBezTo>
                  <a:pt x="379881" y="985672"/>
                  <a:pt x="379175" y="995685"/>
                  <a:pt x="379175" y="1021504"/>
                </a:cubicBezTo>
                <a:cubicBezTo>
                  <a:pt x="379163" y="1047323"/>
                  <a:pt x="379858" y="1058436"/>
                  <a:pt x="380712" y="1046198"/>
                </a:cubicBezTo>
                <a:cubicBezTo>
                  <a:pt x="381577" y="1033961"/>
                  <a:pt x="381577" y="1012836"/>
                  <a:pt x="380723" y="999254"/>
                </a:cubicBezTo>
                <a:close/>
                <a:moveTo>
                  <a:pt x="420254" y="1057779"/>
                </a:moveTo>
                <a:cubicBezTo>
                  <a:pt x="420254" y="1050869"/>
                  <a:pt x="417408" y="1049243"/>
                  <a:pt x="405316" y="1049243"/>
                </a:cubicBezTo>
                <a:cubicBezTo>
                  <a:pt x="393225" y="1049243"/>
                  <a:pt x="390378" y="1050869"/>
                  <a:pt x="390378" y="1057779"/>
                </a:cubicBezTo>
                <a:cubicBezTo>
                  <a:pt x="390378" y="1064688"/>
                  <a:pt x="393225" y="1066314"/>
                  <a:pt x="405316" y="1066314"/>
                </a:cubicBezTo>
                <a:cubicBezTo>
                  <a:pt x="417408" y="1066314"/>
                  <a:pt x="420254" y="1064688"/>
                  <a:pt x="420254" y="1057779"/>
                </a:cubicBezTo>
                <a:close/>
                <a:moveTo>
                  <a:pt x="431947" y="999254"/>
                </a:moveTo>
                <a:cubicBezTo>
                  <a:pt x="431093" y="985672"/>
                  <a:pt x="430388" y="995685"/>
                  <a:pt x="430376" y="1021504"/>
                </a:cubicBezTo>
                <a:cubicBezTo>
                  <a:pt x="430376" y="1047323"/>
                  <a:pt x="431071" y="1058436"/>
                  <a:pt x="431925" y="1046198"/>
                </a:cubicBezTo>
                <a:cubicBezTo>
                  <a:pt x="432790" y="1033961"/>
                  <a:pt x="432790" y="1012836"/>
                  <a:pt x="431936" y="999254"/>
                </a:cubicBezTo>
                <a:close/>
                <a:moveTo>
                  <a:pt x="450119" y="1057779"/>
                </a:moveTo>
                <a:cubicBezTo>
                  <a:pt x="450119" y="1053037"/>
                  <a:pt x="447273" y="1049243"/>
                  <a:pt x="443720" y="1049243"/>
                </a:cubicBezTo>
                <a:cubicBezTo>
                  <a:pt x="440168" y="1049243"/>
                  <a:pt x="437321" y="1053037"/>
                  <a:pt x="437321" y="1057779"/>
                </a:cubicBezTo>
                <a:cubicBezTo>
                  <a:pt x="437321" y="1062520"/>
                  <a:pt x="440168" y="1066314"/>
                  <a:pt x="443720" y="1066314"/>
                </a:cubicBezTo>
                <a:cubicBezTo>
                  <a:pt x="447273" y="1066314"/>
                  <a:pt x="450119" y="1062520"/>
                  <a:pt x="450119" y="1057779"/>
                </a:cubicBezTo>
                <a:close/>
                <a:moveTo>
                  <a:pt x="475725" y="1057779"/>
                </a:moveTo>
                <a:cubicBezTo>
                  <a:pt x="475725" y="1051519"/>
                  <a:pt x="472879" y="1049243"/>
                  <a:pt x="465057" y="1049243"/>
                </a:cubicBezTo>
                <a:cubicBezTo>
                  <a:pt x="457235" y="1049243"/>
                  <a:pt x="454389" y="1051519"/>
                  <a:pt x="454389" y="1057779"/>
                </a:cubicBezTo>
                <a:cubicBezTo>
                  <a:pt x="454389" y="1064038"/>
                  <a:pt x="457235" y="1066314"/>
                  <a:pt x="465057" y="1066314"/>
                </a:cubicBezTo>
                <a:cubicBezTo>
                  <a:pt x="472879" y="1066314"/>
                  <a:pt x="475725" y="1064038"/>
                  <a:pt x="475725" y="1057779"/>
                </a:cubicBezTo>
                <a:close/>
                <a:moveTo>
                  <a:pt x="492804" y="1057779"/>
                </a:moveTo>
                <a:cubicBezTo>
                  <a:pt x="492804" y="1053037"/>
                  <a:pt x="489957" y="1049243"/>
                  <a:pt x="486394" y="1049243"/>
                </a:cubicBezTo>
                <a:cubicBezTo>
                  <a:pt x="482841" y="1049243"/>
                  <a:pt x="479995" y="1053037"/>
                  <a:pt x="479995" y="1057779"/>
                </a:cubicBezTo>
                <a:cubicBezTo>
                  <a:pt x="479995" y="1062520"/>
                  <a:pt x="482841" y="1066314"/>
                  <a:pt x="486394" y="1066314"/>
                </a:cubicBezTo>
                <a:cubicBezTo>
                  <a:pt x="489957" y="1066314"/>
                  <a:pt x="492804" y="1062520"/>
                  <a:pt x="492804" y="1057779"/>
                </a:cubicBezTo>
                <a:close/>
                <a:moveTo>
                  <a:pt x="518405" y="1057779"/>
                </a:moveTo>
                <a:cubicBezTo>
                  <a:pt x="518405" y="1052088"/>
                  <a:pt x="515561" y="1049243"/>
                  <a:pt x="509871" y="1049243"/>
                </a:cubicBezTo>
                <a:cubicBezTo>
                  <a:pt x="504178" y="1049243"/>
                  <a:pt x="501332" y="1052088"/>
                  <a:pt x="501332" y="1057779"/>
                </a:cubicBezTo>
                <a:cubicBezTo>
                  <a:pt x="501332" y="1063469"/>
                  <a:pt x="504178" y="1066314"/>
                  <a:pt x="509871" y="1066314"/>
                </a:cubicBezTo>
                <a:cubicBezTo>
                  <a:pt x="515561" y="1066314"/>
                  <a:pt x="518405" y="1063469"/>
                  <a:pt x="518405" y="1057779"/>
                </a:cubicBezTo>
                <a:close/>
                <a:moveTo>
                  <a:pt x="539744" y="1057779"/>
                </a:moveTo>
                <a:cubicBezTo>
                  <a:pt x="539744" y="1053037"/>
                  <a:pt x="536898" y="1049243"/>
                  <a:pt x="533342" y="1049243"/>
                </a:cubicBezTo>
                <a:cubicBezTo>
                  <a:pt x="529786" y="1049243"/>
                  <a:pt x="526940" y="1053037"/>
                  <a:pt x="526940" y="1057779"/>
                </a:cubicBezTo>
                <a:cubicBezTo>
                  <a:pt x="526940" y="1062520"/>
                  <a:pt x="529786" y="1066314"/>
                  <a:pt x="533342" y="1066314"/>
                </a:cubicBezTo>
                <a:cubicBezTo>
                  <a:pt x="536898" y="1066314"/>
                  <a:pt x="539744" y="1062520"/>
                  <a:pt x="539744" y="1057779"/>
                </a:cubicBezTo>
                <a:close/>
                <a:moveTo>
                  <a:pt x="561082" y="1057779"/>
                </a:moveTo>
                <a:cubicBezTo>
                  <a:pt x="561082" y="1052088"/>
                  <a:pt x="558236" y="1049243"/>
                  <a:pt x="552546" y="1049243"/>
                </a:cubicBezTo>
                <a:cubicBezTo>
                  <a:pt x="546856" y="1049243"/>
                  <a:pt x="544011" y="1052088"/>
                  <a:pt x="544011" y="1057779"/>
                </a:cubicBezTo>
                <a:cubicBezTo>
                  <a:pt x="544011" y="1063469"/>
                  <a:pt x="546856" y="1066314"/>
                  <a:pt x="552546" y="1066314"/>
                </a:cubicBezTo>
                <a:cubicBezTo>
                  <a:pt x="558236" y="1066314"/>
                  <a:pt x="561082" y="1063469"/>
                  <a:pt x="561082" y="1057779"/>
                </a:cubicBezTo>
                <a:close/>
                <a:moveTo>
                  <a:pt x="582420" y="1057779"/>
                </a:moveTo>
                <a:cubicBezTo>
                  <a:pt x="582420" y="1053037"/>
                  <a:pt x="579574" y="1049243"/>
                  <a:pt x="576019" y="1049243"/>
                </a:cubicBezTo>
                <a:cubicBezTo>
                  <a:pt x="572462" y="1049243"/>
                  <a:pt x="569616" y="1053037"/>
                  <a:pt x="569616" y="1057779"/>
                </a:cubicBezTo>
                <a:cubicBezTo>
                  <a:pt x="569616" y="1062520"/>
                  <a:pt x="572462" y="1066314"/>
                  <a:pt x="576019" y="1066314"/>
                </a:cubicBezTo>
                <a:cubicBezTo>
                  <a:pt x="579574" y="1066314"/>
                  <a:pt x="582420" y="1062520"/>
                  <a:pt x="582420" y="1057779"/>
                </a:cubicBezTo>
                <a:close/>
                <a:moveTo>
                  <a:pt x="598736" y="1059200"/>
                </a:moveTo>
                <a:cubicBezTo>
                  <a:pt x="596660" y="1048493"/>
                  <a:pt x="586687" y="1047023"/>
                  <a:pt x="586687" y="1057423"/>
                </a:cubicBezTo>
                <a:cubicBezTo>
                  <a:pt x="586687" y="1062666"/>
                  <a:pt x="589443" y="1066314"/>
                  <a:pt x="593402" y="1066314"/>
                </a:cubicBezTo>
                <a:cubicBezTo>
                  <a:pt x="597376" y="1066314"/>
                  <a:pt x="599553" y="1063410"/>
                  <a:pt x="598736" y="1059200"/>
                </a:cubicBezTo>
                <a:close/>
                <a:moveTo>
                  <a:pt x="889689" y="1057779"/>
                </a:moveTo>
                <a:cubicBezTo>
                  <a:pt x="889689" y="1053037"/>
                  <a:pt x="886844" y="1049243"/>
                  <a:pt x="883288" y="1049243"/>
                </a:cubicBezTo>
                <a:cubicBezTo>
                  <a:pt x="879731" y="1049243"/>
                  <a:pt x="876887" y="1053037"/>
                  <a:pt x="876887" y="1057779"/>
                </a:cubicBezTo>
                <a:cubicBezTo>
                  <a:pt x="876887" y="1062520"/>
                  <a:pt x="879731" y="1066314"/>
                  <a:pt x="883288" y="1066314"/>
                </a:cubicBezTo>
                <a:cubicBezTo>
                  <a:pt x="886844" y="1066314"/>
                  <a:pt x="889689" y="1062520"/>
                  <a:pt x="889689" y="1057779"/>
                </a:cubicBezTo>
                <a:close/>
                <a:moveTo>
                  <a:pt x="911028" y="1057779"/>
                </a:moveTo>
                <a:cubicBezTo>
                  <a:pt x="911028" y="1052088"/>
                  <a:pt x="908182" y="1049243"/>
                  <a:pt x="902492" y="1049243"/>
                </a:cubicBezTo>
                <a:cubicBezTo>
                  <a:pt x="896801" y="1049243"/>
                  <a:pt x="893957" y="1052088"/>
                  <a:pt x="893957" y="1057779"/>
                </a:cubicBezTo>
                <a:cubicBezTo>
                  <a:pt x="893957" y="1063469"/>
                  <a:pt x="896801" y="1066314"/>
                  <a:pt x="902492" y="1066314"/>
                </a:cubicBezTo>
                <a:cubicBezTo>
                  <a:pt x="908182" y="1066314"/>
                  <a:pt x="911028" y="1063469"/>
                  <a:pt x="911028" y="1057779"/>
                </a:cubicBezTo>
                <a:close/>
                <a:moveTo>
                  <a:pt x="932366" y="1057779"/>
                </a:moveTo>
                <a:cubicBezTo>
                  <a:pt x="932366" y="1052088"/>
                  <a:pt x="929520" y="1049243"/>
                  <a:pt x="923830" y="1049243"/>
                </a:cubicBezTo>
                <a:cubicBezTo>
                  <a:pt x="918140" y="1049243"/>
                  <a:pt x="915295" y="1052088"/>
                  <a:pt x="915295" y="1057779"/>
                </a:cubicBezTo>
                <a:cubicBezTo>
                  <a:pt x="915295" y="1063469"/>
                  <a:pt x="918140" y="1066314"/>
                  <a:pt x="923830" y="1066314"/>
                </a:cubicBezTo>
                <a:cubicBezTo>
                  <a:pt x="929520" y="1066314"/>
                  <a:pt x="932366" y="1063469"/>
                  <a:pt x="932366" y="1057779"/>
                </a:cubicBezTo>
                <a:close/>
                <a:moveTo>
                  <a:pt x="953704" y="1057779"/>
                </a:moveTo>
                <a:cubicBezTo>
                  <a:pt x="953704" y="1053037"/>
                  <a:pt x="950858" y="1049243"/>
                  <a:pt x="947302" y="1049243"/>
                </a:cubicBezTo>
                <a:cubicBezTo>
                  <a:pt x="943746" y="1049243"/>
                  <a:pt x="940900" y="1053037"/>
                  <a:pt x="940900" y="1057779"/>
                </a:cubicBezTo>
                <a:cubicBezTo>
                  <a:pt x="940900" y="1062520"/>
                  <a:pt x="943746" y="1066314"/>
                  <a:pt x="947302" y="1066314"/>
                </a:cubicBezTo>
                <a:cubicBezTo>
                  <a:pt x="950858" y="1066314"/>
                  <a:pt x="953704" y="1062520"/>
                  <a:pt x="953704" y="1057779"/>
                </a:cubicBezTo>
                <a:close/>
                <a:moveTo>
                  <a:pt x="979309" y="1057779"/>
                </a:moveTo>
                <a:cubicBezTo>
                  <a:pt x="979309" y="1052088"/>
                  <a:pt x="976464" y="1049243"/>
                  <a:pt x="970774" y="1049243"/>
                </a:cubicBezTo>
                <a:cubicBezTo>
                  <a:pt x="965084" y="1049243"/>
                  <a:pt x="962238" y="1052088"/>
                  <a:pt x="962238" y="1057779"/>
                </a:cubicBezTo>
                <a:cubicBezTo>
                  <a:pt x="962238" y="1063469"/>
                  <a:pt x="965084" y="1066314"/>
                  <a:pt x="970774" y="1066314"/>
                </a:cubicBezTo>
                <a:cubicBezTo>
                  <a:pt x="976464" y="1066314"/>
                  <a:pt x="979309" y="1063469"/>
                  <a:pt x="979309" y="1057779"/>
                </a:cubicBezTo>
                <a:close/>
                <a:moveTo>
                  <a:pt x="996379" y="1057779"/>
                </a:moveTo>
                <a:cubicBezTo>
                  <a:pt x="996379" y="1053037"/>
                  <a:pt x="993534" y="1049243"/>
                  <a:pt x="989978" y="1049243"/>
                </a:cubicBezTo>
                <a:cubicBezTo>
                  <a:pt x="986421" y="1049243"/>
                  <a:pt x="983577" y="1053037"/>
                  <a:pt x="983577" y="1057779"/>
                </a:cubicBezTo>
                <a:cubicBezTo>
                  <a:pt x="983577" y="1062520"/>
                  <a:pt x="986421" y="1066314"/>
                  <a:pt x="989978" y="1066314"/>
                </a:cubicBezTo>
                <a:cubicBezTo>
                  <a:pt x="993534" y="1066314"/>
                  <a:pt x="996379" y="1062520"/>
                  <a:pt x="996379" y="1057779"/>
                </a:cubicBezTo>
                <a:close/>
                <a:moveTo>
                  <a:pt x="1021986" y="1057779"/>
                </a:moveTo>
                <a:cubicBezTo>
                  <a:pt x="1021986" y="1052088"/>
                  <a:pt x="1019141" y="1049243"/>
                  <a:pt x="1013450" y="1049243"/>
                </a:cubicBezTo>
                <a:cubicBezTo>
                  <a:pt x="1007761" y="1049243"/>
                  <a:pt x="1004915" y="1052088"/>
                  <a:pt x="1004915" y="1057779"/>
                </a:cubicBezTo>
                <a:cubicBezTo>
                  <a:pt x="1004915" y="1063469"/>
                  <a:pt x="1007761" y="1066314"/>
                  <a:pt x="1013450" y="1066314"/>
                </a:cubicBezTo>
                <a:cubicBezTo>
                  <a:pt x="1019141" y="1066314"/>
                  <a:pt x="1021986" y="1063469"/>
                  <a:pt x="1021986" y="1057779"/>
                </a:cubicBezTo>
                <a:close/>
                <a:moveTo>
                  <a:pt x="1043324" y="1057779"/>
                </a:moveTo>
                <a:cubicBezTo>
                  <a:pt x="1043324" y="1053037"/>
                  <a:pt x="1040478" y="1049243"/>
                  <a:pt x="1036923" y="1049243"/>
                </a:cubicBezTo>
                <a:cubicBezTo>
                  <a:pt x="1033366" y="1049243"/>
                  <a:pt x="1030521" y="1053037"/>
                  <a:pt x="1030521" y="1057779"/>
                </a:cubicBezTo>
                <a:cubicBezTo>
                  <a:pt x="1030521" y="1062520"/>
                  <a:pt x="1033366" y="1066314"/>
                  <a:pt x="1036923" y="1066314"/>
                </a:cubicBezTo>
                <a:cubicBezTo>
                  <a:pt x="1040478" y="1066314"/>
                  <a:pt x="1043324" y="1062520"/>
                  <a:pt x="1043324" y="1057779"/>
                </a:cubicBezTo>
                <a:close/>
                <a:moveTo>
                  <a:pt x="1064662" y="1057779"/>
                </a:moveTo>
                <a:cubicBezTo>
                  <a:pt x="1064662" y="1052088"/>
                  <a:pt x="1061816" y="1049243"/>
                  <a:pt x="1056127" y="1049243"/>
                </a:cubicBezTo>
                <a:cubicBezTo>
                  <a:pt x="1050436" y="1049243"/>
                  <a:pt x="1047591" y="1052088"/>
                  <a:pt x="1047591" y="1057779"/>
                </a:cubicBezTo>
                <a:cubicBezTo>
                  <a:pt x="1047591" y="1063469"/>
                  <a:pt x="1050436" y="1066314"/>
                  <a:pt x="1056127" y="1066314"/>
                </a:cubicBezTo>
                <a:cubicBezTo>
                  <a:pt x="1061816" y="1066314"/>
                  <a:pt x="1064662" y="1063469"/>
                  <a:pt x="1064662" y="1057779"/>
                </a:cubicBezTo>
                <a:close/>
                <a:moveTo>
                  <a:pt x="1086000" y="1057779"/>
                </a:moveTo>
                <a:cubicBezTo>
                  <a:pt x="1086000" y="1053037"/>
                  <a:pt x="1083154" y="1049243"/>
                  <a:pt x="1079599" y="1049243"/>
                </a:cubicBezTo>
                <a:cubicBezTo>
                  <a:pt x="1076042" y="1049243"/>
                  <a:pt x="1073198" y="1053037"/>
                  <a:pt x="1073198" y="1057779"/>
                </a:cubicBezTo>
                <a:cubicBezTo>
                  <a:pt x="1073198" y="1062520"/>
                  <a:pt x="1076042" y="1066314"/>
                  <a:pt x="1079599" y="1066314"/>
                </a:cubicBezTo>
                <a:cubicBezTo>
                  <a:pt x="1083154" y="1066314"/>
                  <a:pt x="1086000" y="1062520"/>
                  <a:pt x="1086000" y="1057779"/>
                </a:cubicBezTo>
                <a:close/>
                <a:moveTo>
                  <a:pt x="1111606" y="1057779"/>
                </a:moveTo>
                <a:cubicBezTo>
                  <a:pt x="1111606" y="1052088"/>
                  <a:pt x="1108761" y="1049243"/>
                  <a:pt x="1103070" y="1049243"/>
                </a:cubicBezTo>
                <a:cubicBezTo>
                  <a:pt x="1097381" y="1049243"/>
                  <a:pt x="1094535" y="1052088"/>
                  <a:pt x="1094535" y="1057779"/>
                </a:cubicBezTo>
                <a:cubicBezTo>
                  <a:pt x="1094535" y="1063469"/>
                  <a:pt x="1097381" y="1066314"/>
                  <a:pt x="1103070" y="1066314"/>
                </a:cubicBezTo>
                <a:cubicBezTo>
                  <a:pt x="1108761" y="1066314"/>
                  <a:pt x="1111606" y="1063469"/>
                  <a:pt x="1111606" y="1057779"/>
                </a:cubicBezTo>
                <a:close/>
                <a:moveTo>
                  <a:pt x="1132944" y="1057779"/>
                </a:moveTo>
                <a:cubicBezTo>
                  <a:pt x="1132944" y="1052088"/>
                  <a:pt x="1130099" y="1049243"/>
                  <a:pt x="1124409" y="1049243"/>
                </a:cubicBezTo>
                <a:cubicBezTo>
                  <a:pt x="1118719" y="1049243"/>
                  <a:pt x="1115873" y="1052088"/>
                  <a:pt x="1115873" y="1057779"/>
                </a:cubicBezTo>
                <a:cubicBezTo>
                  <a:pt x="1115873" y="1063469"/>
                  <a:pt x="1118719" y="1066314"/>
                  <a:pt x="1124409" y="1066314"/>
                </a:cubicBezTo>
                <a:cubicBezTo>
                  <a:pt x="1130099" y="1066314"/>
                  <a:pt x="1132944" y="1063469"/>
                  <a:pt x="1132944" y="1057779"/>
                </a:cubicBezTo>
                <a:close/>
                <a:moveTo>
                  <a:pt x="1147881" y="1057779"/>
                </a:moveTo>
                <a:cubicBezTo>
                  <a:pt x="1155378" y="1049495"/>
                  <a:pt x="1155335" y="1049243"/>
                  <a:pt x="1146409" y="1049243"/>
                </a:cubicBezTo>
                <a:cubicBezTo>
                  <a:pt x="1140057" y="1049243"/>
                  <a:pt x="1137211" y="1051883"/>
                  <a:pt x="1137211" y="1057779"/>
                </a:cubicBezTo>
                <a:cubicBezTo>
                  <a:pt x="1137211" y="1062473"/>
                  <a:pt x="1137874" y="1066314"/>
                  <a:pt x="1138683" y="1066314"/>
                </a:cubicBezTo>
                <a:cubicBezTo>
                  <a:pt x="1139493" y="1066314"/>
                  <a:pt x="1143632" y="1062473"/>
                  <a:pt x="1147881" y="1057779"/>
                </a:cubicBezTo>
                <a:close/>
                <a:moveTo>
                  <a:pt x="86517" y="1038668"/>
                </a:moveTo>
                <a:cubicBezTo>
                  <a:pt x="81405" y="1028157"/>
                  <a:pt x="76498" y="1020289"/>
                  <a:pt x="75598" y="1021184"/>
                </a:cubicBezTo>
                <a:cubicBezTo>
                  <a:pt x="73674" y="1023114"/>
                  <a:pt x="90912" y="1057779"/>
                  <a:pt x="93804" y="1057779"/>
                </a:cubicBezTo>
                <a:cubicBezTo>
                  <a:pt x="94908" y="1057779"/>
                  <a:pt x="91618" y="1049179"/>
                  <a:pt x="86517" y="1038668"/>
                </a:cubicBezTo>
                <a:close/>
                <a:moveTo>
                  <a:pt x="300761" y="1021504"/>
                </a:moveTo>
                <a:cubicBezTo>
                  <a:pt x="300761" y="1000877"/>
                  <a:pt x="299725" y="998031"/>
                  <a:pt x="292222" y="998031"/>
                </a:cubicBezTo>
                <a:cubicBezTo>
                  <a:pt x="284719" y="998031"/>
                  <a:pt x="283683" y="1000877"/>
                  <a:pt x="283683" y="1021504"/>
                </a:cubicBezTo>
                <a:cubicBezTo>
                  <a:pt x="283683" y="1042130"/>
                  <a:pt x="284719" y="1044976"/>
                  <a:pt x="292222" y="1044976"/>
                </a:cubicBezTo>
                <a:cubicBezTo>
                  <a:pt x="299725" y="1044976"/>
                  <a:pt x="300761" y="1042130"/>
                  <a:pt x="300761" y="1021504"/>
                </a:cubicBezTo>
                <a:close/>
                <a:moveTo>
                  <a:pt x="415142" y="1022571"/>
                </a:moveTo>
                <a:cubicBezTo>
                  <a:pt x="414038" y="1003441"/>
                  <a:pt x="412603" y="1000166"/>
                  <a:pt x="405316" y="1000166"/>
                </a:cubicBezTo>
                <a:cubicBezTo>
                  <a:pt x="398029" y="1000166"/>
                  <a:pt x="396595" y="1003441"/>
                  <a:pt x="395490" y="1022571"/>
                </a:cubicBezTo>
                <a:cubicBezTo>
                  <a:pt x="394238" y="1044195"/>
                  <a:pt x="394591" y="1044976"/>
                  <a:pt x="405316" y="1044976"/>
                </a:cubicBezTo>
                <a:cubicBezTo>
                  <a:pt x="416042" y="1044976"/>
                  <a:pt x="416383" y="1044195"/>
                  <a:pt x="415142" y="1022571"/>
                </a:cubicBezTo>
                <a:close/>
                <a:moveTo>
                  <a:pt x="445861" y="1021654"/>
                </a:moveTo>
                <a:cubicBezTo>
                  <a:pt x="445861" y="1002658"/>
                  <a:pt x="447443" y="997482"/>
                  <a:pt x="454434" y="993739"/>
                </a:cubicBezTo>
                <a:cubicBezTo>
                  <a:pt x="459159" y="991213"/>
                  <a:pt x="466161" y="989705"/>
                  <a:pt x="469998" y="990388"/>
                </a:cubicBezTo>
                <a:cubicBezTo>
                  <a:pt x="473835" y="991073"/>
                  <a:pt x="477820" y="989230"/>
                  <a:pt x="478845" y="986296"/>
                </a:cubicBezTo>
                <a:cubicBezTo>
                  <a:pt x="480177" y="982484"/>
                  <a:pt x="474519" y="980962"/>
                  <a:pt x="459011" y="980962"/>
                </a:cubicBezTo>
                <a:lnTo>
                  <a:pt x="437321" y="980962"/>
                </a:lnTo>
                <a:lnTo>
                  <a:pt x="437321" y="1012970"/>
                </a:lnTo>
                <a:cubicBezTo>
                  <a:pt x="437321" y="1031462"/>
                  <a:pt x="439120" y="1044977"/>
                  <a:pt x="441591" y="1044977"/>
                </a:cubicBezTo>
                <a:cubicBezTo>
                  <a:pt x="443937" y="1044977"/>
                  <a:pt x="445861" y="1034482"/>
                  <a:pt x="445861" y="1021654"/>
                </a:cubicBezTo>
                <a:close/>
                <a:moveTo>
                  <a:pt x="479152" y="1022571"/>
                </a:moveTo>
                <a:cubicBezTo>
                  <a:pt x="477900" y="1000808"/>
                  <a:pt x="477490" y="1000166"/>
                  <a:pt x="465057" y="1000166"/>
                </a:cubicBezTo>
                <a:cubicBezTo>
                  <a:pt x="452624" y="1000166"/>
                  <a:pt x="452225" y="1000808"/>
                  <a:pt x="450962" y="1022571"/>
                </a:cubicBezTo>
                <a:lnTo>
                  <a:pt x="449675" y="1044976"/>
                </a:lnTo>
                <a:lnTo>
                  <a:pt x="465057" y="1044976"/>
                </a:lnTo>
                <a:lnTo>
                  <a:pt x="480439" y="1044976"/>
                </a:lnTo>
                <a:close/>
                <a:moveTo>
                  <a:pt x="489491" y="1016170"/>
                </a:moveTo>
                <a:cubicBezTo>
                  <a:pt x="490254" y="1006194"/>
                  <a:pt x="489411" y="998033"/>
                  <a:pt x="487578" y="998033"/>
                </a:cubicBezTo>
                <a:cubicBezTo>
                  <a:pt x="485756" y="998033"/>
                  <a:pt x="484492" y="1009074"/>
                  <a:pt x="484754" y="1022571"/>
                </a:cubicBezTo>
                <a:cubicBezTo>
                  <a:pt x="485289" y="1048617"/>
                  <a:pt x="487168" y="1046064"/>
                  <a:pt x="489491" y="1016170"/>
                </a:cubicBezTo>
                <a:close/>
                <a:moveTo>
                  <a:pt x="521829" y="1022571"/>
                </a:moveTo>
                <a:cubicBezTo>
                  <a:pt x="520636" y="1001862"/>
                  <a:pt x="519732" y="1000166"/>
                  <a:pt x="509871" y="1000166"/>
                </a:cubicBezTo>
                <a:cubicBezTo>
                  <a:pt x="500011" y="1000166"/>
                  <a:pt x="499100" y="1001862"/>
                  <a:pt x="497916" y="1022571"/>
                </a:cubicBezTo>
                <a:lnTo>
                  <a:pt x="496618" y="1044976"/>
                </a:lnTo>
                <a:lnTo>
                  <a:pt x="509871" y="1044976"/>
                </a:lnTo>
                <a:lnTo>
                  <a:pt x="523119" y="1044976"/>
                </a:lnTo>
                <a:close/>
                <a:moveTo>
                  <a:pt x="569551" y="1026838"/>
                </a:moveTo>
                <a:cubicBezTo>
                  <a:pt x="569472" y="1004065"/>
                  <a:pt x="565010" y="996895"/>
                  <a:pt x="552064" y="998726"/>
                </a:cubicBezTo>
                <a:cubicBezTo>
                  <a:pt x="543003" y="1000007"/>
                  <a:pt x="541735" y="1002644"/>
                  <a:pt x="540587" y="1022571"/>
                </a:cubicBezTo>
                <a:lnTo>
                  <a:pt x="539297" y="1044976"/>
                </a:lnTo>
                <a:lnTo>
                  <a:pt x="554457" y="1044976"/>
                </a:lnTo>
                <a:cubicBezTo>
                  <a:pt x="569457" y="1044976"/>
                  <a:pt x="569616" y="1044786"/>
                  <a:pt x="569551" y="1026838"/>
                </a:cubicBezTo>
                <a:close/>
                <a:moveTo>
                  <a:pt x="578152" y="1021504"/>
                </a:moveTo>
                <a:cubicBezTo>
                  <a:pt x="578152" y="1008594"/>
                  <a:pt x="576712" y="998029"/>
                  <a:pt x="574952" y="998026"/>
                </a:cubicBezTo>
                <a:cubicBezTo>
                  <a:pt x="573190" y="998023"/>
                  <a:pt x="572408" y="1008585"/>
                  <a:pt x="573212" y="1021499"/>
                </a:cubicBezTo>
                <a:cubicBezTo>
                  <a:pt x="575099" y="1051795"/>
                  <a:pt x="578152" y="1051798"/>
                  <a:pt x="578152" y="1021502"/>
                </a:cubicBezTo>
                <a:close/>
                <a:moveTo>
                  <a:pt x="592874" y="1031106"/>
                </a:moveTo>
                <a:cubicBezTo>
                  <a:pt x="586606" y="1002381"/>
                  <a:pt x="582971" y="999334"/>
                  <a:pt x="582691" y="1022571"/>
                </a:cubicBezTo>
                <a:cubicBezTo>
                  <a:pt x="582476" y="1040256"/>
                  <a:pt x="583839" y="1044976"/>
                  <a:pt x="589160" y="1044976"/>
                </a:cubicBezTo>
                <a:cubicBezTo>
                  <a:pt x="594541" y="1044976"/>
                  <a:pt x="595290" y="1042177"/>
                  <a:pt x="592874" y="1031106"/>
                </a:cubicBezTo>
                <a:close/>
                <a:moveTo>
                  <a:pt x="893112" y="1022611"/>
                </a:moveTo>
                <a:cubicBezTo>
                  <a:pt x="892115" y="1005325"/>
                  <a:pt x="890127" y="999924"/>
                  <a:pt x="884354" y="998826"/>
                </a:cubicBezTo>
                <a:cubicBezTo>
                  <a:pt x="877965" y="997611"/>
                  <a:pt x="876887" y="1000843"/>
                  <a:pt x="876887" y="1021191"/>
                </a:cubicBezTo>
                <a:cubicBezTo>
                  <a:pt x="876887" y="1042333"/>
                  <a:pt x="877860" y="1044976"/>
                  <a:pt x="885644" y="1044976"/>
                </a:cubicBezTo>
                <a:cubicBezTo>
                  <a:pt x="893527" y="1044976"/>
                  <a:pt x="894274" y="1042740"/>
                  <a:pt x="893112" y="1022611"/>
                </a:cubicBezTo>
                <a:close/>
                <a:moveTo>
                  <a:pt x="935789" y="1022571"/>
                </a:moveTo>
                <a:cubicBezTo>
                  <a:pt x="934597" y="1001862"/>
                  <a:pt x="933692" y="1000166"/>
                  <a:pt x="923830" y="1000166"/>
                </a:cubicBezTo>
                <a:cubicBezTo>
                  <a:pt x="913969" y="1000166"/>
                  <a:pt x="913063" y="1001862"/>
                  <a:pt x="911871" y="1022571"/>
                </a:cubicBezTo>
                <a:lnTo>
                  <a:pt x="910581" y="1044976"/>
                </a:lnTo>
                <a:lnTo>
                  <a:pt x="923831" y="1044976"/>
                </a:lnTo>
                <a:lnTo>
                  <a:pt x="937079" y="1044976"/>
                </a:lnTo>
                <a:close/>
                <a:moveTo>
                  <a:pt x="949436" y="1021503"/>
                </a:moveTo>
                <a:cubicBezTo>
                  <a:pt x="949436" y="1008593"/>
                  <a:pt x="947996" y="998028"/>
                  <a:pt x="946236" y="998025"/>
                </a:cubicBezTo>
                <a:cubicBezTo>
                  <a:pt x="944474" y="998022"/>
                  <a:pt x="943692" y="1008584"/>
                  <a:pt x="944496" y="1021497"/>
                </a:cubicBezTo>
                <a:cubicBezTo>
                  <a:pt x="946383" y="1051793"/>
                  <a:pt x="949436" y="1051797"/>
                  <a:pt x="949436" y="1021501"/>
                </a:cubicBezTo>
                <a:close/>
                <a:moveTo>
                  <a:pt x="982732" y="1022570"/>
                </a:moveTo>
                <a:cubicBezTo>
                  <a:pt x="981479" y="1000807"/>
                  <a:pt x="981076" y="1000165"/>
                  <a:pt x="968640" y="1000165"/>
                </a:cubicBezTo>
                <a:cubicBezTo>
                  <a:pt x="956204" y="1000165"/>
                  <a:pt x="955801" y="1000807"/>
                  <a:pt x="954547" y="1022570"/>
                </a:cubicBezTo>
                <a:lnTo>
                  <a:pt x="953257" y="1044975"/>
                </a:lnTo>
                <a:lnTo>
                  <a:pt x="968640" y="1044975"/>
                </a:lnTo>
                <a:lnTo>
                  <a:pt x="984024" y="1044975"/>
                </a:lnTo>
                <a:close/>
                <a:moveTo>
                  <a:pt x="993066" y="1016168"/>
                </a:moveTo>
                <a:cubicBezTo>
                  <a:pt x="993839" y="1006193"/>
                  <a:pt x="992986" y="998030"/>
                  <a:pt x="991158" y="998030"/>
                </a:cubicBezTo>
                <a:cubicBezTo>
                  <a:pt x="989335" y="998030"/>
                  <a:pt x="988067" y="1009073"/>
                  <a:pt x="988340" y="1022570"/>
                </a:cubicBezTo>
                <a:cubicBezTo>
                  <a:pt x="988865" y="1048616"/>
                  <a:pt x="990749" y="1046063"/>
                  <a:pt x="993066" y="1016168"/>
                </a:cubicBezTo>
                <a:close/>
                <a:moveTo>
                  <a:pt x="1025409" y="1022570"/>
                </a:moveTo>
                <a:cubicBezTo>
                  <a:pt x="1024217" y="1001861"/>
                  <a:pt x="1023312" y="1000165"/>
                  <a:pt x="1013450" y="1000165"/>
                </a:cubicBezTo>
                <a:cubicBezTo>
                  <a:pt x="1003589" y="1000165"/>
                  <a:pt x="1002684" y="1001861"/>
                  <a:pt x="1001492" y="1022570"/>
                </a:cubicBezTo>
                <a:lnTo>
                  <a:pt x="1000202" y="1044975"/>
                </a:lnTo>
                <a:lnTo>
                  <a:pt x="1013451" y="1044975"/>
                </a:lnTo>
                <a:lnTo>
                  <a:pt x="1026699" y="1044975"/>
                </a:lnTo>
                <a:close/>
                <a:moveTo>
                  <a:pt x="1073131" y="1026837"/>
                </a:moveTo>
                <a:cubicBezTo>
                  <a:pt x="1073052" y="1004064"/>
                  <a:pt x="1068590" y="996894"/>
                  <a:pt x="1055644" y="998725"/>
                </a:cubicBezTo>
                <a:cubicBezTo>
                  <a:pt x="1046585" y="1000006"/>
                  <a:pt x="1045315" y="1002643"/>
                  <a:pt x="1044167" y="1022570"/>
                </a:cubicBezTo>
                <a:lnTo>
                  <a:pt x="1042877" y="1044975"/>
                </a:lnTo>
                <a:lnTo>
                  <a:pt x="1058037" y="1044975"/>
                </a:lnTo>
                <a:cubicBezTo>
                  <a:pt x="1073038" y="1044975"/>
                  <a:pt x="1073196" y="1044784"/>
                  <a:pt x="1073133" y="1026837"/>
                </a:cubicBezTo>
                <a:close/>
                <a:moveTo>
                  <a:pt x="1082686" y="1016168"/>
                </a:moveTo>
                <a:cubicBezTo>
                  <a:pt x="1083459" y="1006193"/>
                  <a:pt x="1082607" y="998030"/>
                  <a:pt x="1080778" y="998030"/>
                </a:cubicBezTo>
                <a:cubicBezTo>
                  <a:pt x="1078955" y="998030"/>
                  <a:pt x="1077688" y="1009073"/>
                  <a:pt x="1077960" y="1022570"/>
                </a:cubicBezTo>
                <a:cubicBezTo>
                  <a:pt x="1078485" y="1048616"/>
                  <a:pt x="1080369" y="1046063"/>
                  <a:pt x="1082686" y="1016168"/>
                </a:cubicBezTo>
                <a:close/>
                <a:moveTo>
                  <a:pt x="1115030" y="1022610"/>
                </a:moveTo>
                <a:cubicBezTo>
                  <a:pt x="1113982" y="1004459"/>
                  <a:pt x="1112184" y="999949"/>
                  <a:pt x="1105486" y="998674"/>
                </a:cubicBezTo>
                <a:cubicBezTo>
                  <a:pt x="1094208" y="996526"/>
                  <a:pt x="1086000" y="1009183"/>
                  <a:pt x="1086000" y="1028719"/>
                </a:cubicBezTo>
                <a:cubicBezTo>
                  <a:pt x="1086000" y="1044497"/>
                  <a:pt x="1086446" y="1044975"/>
                  <a:pt x="1101160" y="1044975"/>
                </a:cubicBezTo>
                <a:lnTo>
                  <a:pt x="1116320" y="1044975"/>
                </a:lnTo>
                <a:close/>
                <a:moveTo>
                  <a:pt x="1160684" y="1024101"/>
                </a:moveTo>
                <a:cubicBezTo>
                  <a:pt x="1160684" y="1004039"/>
                  <a:pt x="1152656" y="994467"/>
                  <a:pt x="1139926" y="999351"/>
                </a:cubicBezTo>
                <a:cubicBezTo>
                  <a:pt x="1134726" y="1001347"/>
                  <a:pt x="1132944" y="1007581"/>
                  <a:pt x="1132944" y="1023773"/>
                </a:cubicBezTo>
                <a:lnTo>
                  <a:pt x="1132944" y="1045515"/>
                </a:lnTo>
                <a:lnTo>
                  <a:pt x="1146814" y="1044178"/>
                </a:lnTo>
                <a:cubicBezTo>
                  <a:pt x="1160152" y="1042892"/>
                  <a:pt x="1160684" y="1042124"/>
                  <a:pt x="1160684" y="1024101"/>
                </a:cubicBezTo>
                <a:close/>
                <a:moveTo>
                  <a:pt x="269701" y="988429"/>
                </a:moveTo>
                <a:cubicBezTo>
                  <a:pt x="268756" y="980800"/>
                  <a:pt x="267982" y="987042"/>
                  <a:pt x="267982" y="1002299"/>
                </a:cubicBezTo>
                <a:cubicBezTo>
                  <a:pt x="267982" y="1017556"/>
                  <a:pt x="268756" y="1023796"/>
                  <a:pt x="269701" y="1016168"/>
                </a:cubicBezTo>
                <a:cubicBezTo>
                  <a:pt x="270646" y="1008539"/>
                  <a:pt x="270646" y="996057"/>
                  <a:pt x="269701" y="988429"/>
                </a:cubicBezTo>
                <a:close/>
                <a:moveTo>
                  <a:pt x="1171352" y="1012967"/>
                </a:moveTo>
                <a:cubicBezTo>
                  <a:pt x="1171352" y="1004752"/>
                  <a:pt x="1169818" y="998030"/>
                  <a:pt x="1167941" y="998030"/>
                </a:cubicBezTo>
                <a:cubicBezTo>
                  <a:pt x="1166066" y="998030"/>
                  <a:pt x="1165316" y="1004752"/>
                  <a:pt x="1166274" y="1012967"/>
                </a:cubicBezTo>
                <a:cubicBezTo>
                  <a:pt x="1167234" y="1021183"/>
                  <a:pt x="1168769" y="1027904"/>
                  <a:pt x="1169686" y="1027904"/>
                </a:cubicBezTo>
                <a:cubicBezTo>
                  <a:pt x="1170602" y="1027904"/>
                  <a:pt x="1171352" y="1021183"/>
                  <a:pt x="1171352" y="1012967"/>
                </a:cubicBezTo>
                <a:close/>
                <a:moveTo>
                  <a:pt x="1186013" y="998466"/>
                </a:moveTo>
                <a:cubicBezTo>
                  <a:pt x="1183335" y="995787"/>
                  <a:pt x="1175717" y="1006626"/>
                  <a:pt x="1175821" y="1012967"/>
                </a:cubicBezTo>
                <a:cubicBezTo>
                  <a:pt x="1175861" y="1015315"/>
                  <a:pt x="1178692" y="1013534"/>
                  <a:pt x="1182113" y="1009012"/>
                </a:cubicBezTo>
                <a:cubicBezTo>
                  <a:pt x="1185536" y="1004488"/>
                  <a:pt x="1187290" y="999743"/>
                  <a:pt x="1186013" y="998466"/>
                </a:cubicBezTo>
                <a:close/>
                <a:moveTo>
                  <a:pt x="258077" y="995897"/>
                </a:moveTo>
                <a:cubicBezTo>
                  <a:pt x="258077" y="983805"/>
                  <a:pt x="256448" y="980960"/>
                  <a:pt x="249549" y="980960"/>
                </a:cubicBezTo>
                <a:cubicBezTo>
                  <a:pt x="239301" y="980960"/>
                  <a:pt x="239165" y="982086"/>
                  <a:pt x="247522" y="998243"/>
                </a:cubicBezTo>
                <a:cubicBezTo>
                  <a:pt x="255970" y="1014587"/>
                  <a:pt x="258077" y="1014119"/>
                  <a:pt x="258077" y="995897"/>
                </a:cubicBezTo>
                <a:close/>
                <a:moveTo>
                  <a:pt x="1039056" y="1004433"/>
                </a:moveTo>
                <a:cubicBezTo>
                  <a:pt x="1039056" y="1000912"/>
                  <a:pt x="1037196" y="998030"/>
                  <a:pt x="1034922" y="998030"/>
                </a:cubicBezTo>
                <a:cubicBezTo>
                  <a:pt x="1032649" y="998030"/>
                  <a:pt x="1031894" y="1000912"/>
                  <a:pt x="1033245" y="1004433"/>
                </a:cubicBezTo>
                <a:cubicBezTo>
                  <a:pt x="1034597" y="1007953"/>
                  <a:pt x="1036456" y="1010834"/>
                  <a:pt x="1037379" y="1010834"/>
                </a:cubicBezTo>
                <a:cubicBezTo>
                  <a:pt x="1038301" y="1010834"/>
                  <a:pt x="1039056" y="1007953"/>
                  <a:pt x="1039056" y="1004433"/>
                </a:cubicBezTo>
                <a:close/>
                <a:moveTo>
                  <a:pt x="1375896" y="987362"/>
                </a:moveTo>
                <a:cubicBezTo>
                  <a:pt x="1375896" y="985014"/>
                  <a:pt x="1373151" y="987895"/>
                  <a:pt x="1369797" y="993763"/>
                </a:cubicBezTo>
                <a:cubicBezTo>
                  <a:pt x="1366443" y="999631"/>
                  <a:pt x="1363699" y="1006352"/>
                  <a:pt x="1363699" y="1008700"/>
                </a:cubicBezTo>
                <a:cubicBezTo>
                  <a:pt x="1363699" y="1011048"/>
                  <a:pt x="1366443" y="1008167"/>
                  <a:pt x="1369797" y="1002299"/>
                </a:cubicBezTo>
                <a:cubicBezTo>
                  <a:pt x="1373151" y="996431"/>
                  <a:pt x="1375896" y="989709"/>
                  <a:pt x="1375896" y="987362"/>
                </a:cubicBezTo>
                <a:close/>
                <a:moveTo>
                  <a:pt x="62163" y="984783"/>
                </a:moveTo>
                <a:cubicBezTo>
                  <a:pt x="57586" y="974465"/>
                  <a:pt x="53703" y="967425"/>
                  <a:pt x="53533" y="969138"/>
                </a:cubicBezTo>
                <a:cubicBezTo>
                  <a:pt x="53043" y="974190"/>
                  <a:pt x="66945" y="1007076"/>
                  <a:pt x="68789" y="1005232"/>
                </a:cubicBezTo>
                <a:cubicBezTo>
                  <a:pt x="69723" y="1004303"/>
                  <a:pt x="66740" y="995101"/>
                  <a:pt x="62163" y="984783"/>
                </a:cubicBezTo>
                <a:close/>
                <a:moveTo>
                  <a:pt x="535475" y="1002299"/>
                </a:moveTo>
                <a:cubicBezTo>
                  <a:pt x="535475" y="999951"/>
                  <a:pt x="533442" y="998030"/>
                  <a:pt x="530956" y="998030"/>
                </a:cubicBezTo>
                <a:cubicBezTo>
                  <a:pt x="528471" y="998030"/>
                  <a:pt x="527624" y="999951"/>
                  <a:pt x="529074" y="1002299"/>
                </a:cubicBezTo>
                <a:cubicBezTo>
                  <a:pt x="530525" y="1004645"/>
                  <a:pt x="532558" y="1006566"/>
                  <a:pt x="533594" y="1006566"/>
                </a:cubicBezTo>
                <a:cubicBezTo>
                  <a:pt x="534629" y="1006566"/>
                  <a:pt x="535475" y="1004645"/>
                  <a:pt x="535475" y="1002299"/>
                </a:cubicBezTo>
                <a:close/>
                <a:moveTo>
                  <a:pt x="904626" y="1002299"/>
                </a:moveTo>
                <a:cubicBezTo>
                  <a:pt x="906076" y="999951"/>
                  <a:pt x="905230" y="998030"/>
                  <a:pt x="902743" y="998030"/>
                </a:cubicBezTo>
                <a:cubicBezTo>
                  <a:pt x="900258" y="998030"/>
                  <a:pt x="898224" y="999951"/>
                  <a:pt x="898224" y="1002299"/>
                </a:cubicBezTo>
                <a:cubicBezTo>
                  <a:pt x="898224" y="1004645"/>
                  <a:pt x="899072" y="1006566"/>
                  <a:pt x="900107" y="1006566"/>
                </a:cubicBezTo>
                <a:cubicBezTo>
                  <a:pt x="901141" y="1006566"/>
                  <a:pt x="903175" y="1004645"/>
                  <a:pt x="904626" y="1002299"/>
                </a:cubicBezTo>
                <a:close/>
                <a:moveTo>
                  <a:pt x="309289" y="995897"/>
                </a:moveTo>
                <a:cubicBezTo>
                  <a:pt x="309289" y="992376"/>
                  <a:pt x="307433" y="989496"/>
                  <a:pt x="305156" y="989496"/>
                </a:cubicBezTo>
                <a:cubicBezTo>
                  <a:pt x="302879" y="989496"/>
                  <a:pt x="302128" y="992376"/>
                  <a:pt x="303483" y="995897"/>
                </a:cubicBezTo>
                <a:cubicBezTo>
                  <a:pt x="304826" y="999417"/>
                  <a:pt x="306693" y="1002299"/>
                  <a:pt x="307616" y="1002299"/>
                </a:cubicBezTo>
                <a:cubicBezTo>
                  <a:pt x="308538" y="1002299"/>
                  <a:pt x="309289" y="999417"/>
                  <a:pt x="309289" y="995897"/>
                </a:cubicBezTo>
                <a:close/>
                <a:moveTo>
                  <a:pt x="281554" y="993763"/>
                </a:moveTo>
                <a:cubicBezTo>
                  <a:pt x="283000" y="991416"/>
                  <a:pt x="282157" y="989496"/>
                  <a:pt x="279675" y="989496"/>
                </a:cubicBezTo>
                <a:cubicBezTo>
                  <a:pt x="277182" y="989496"/>
                  <a:pt x="275155" y="991416"/>
                  <a:pt x="275155" y="993763"/>
                </a:cubicBezTo>
                <a:cubicBezTo>
                  <a:pt x="275155" y="996111"/>
                  <a:pt x="275998" y="998030"/>
                  <a:pt x="277034" y="998030"/>
                </a:cubicBezTo>
                <a:cubicBezTo>
                  <a:pt x="278070" y="998030"/>
                  <a:pt x="280096" y="996111"/>
                  <a:pt x="281554" y="993763"/>
                </a:cubicBezTo>
                <a:close/>
                <a:moveTo>
                  <a:pt x="396777" y="993763"/>
                </a:moveTo>
                <a:cubicBezTo>
                  <a:pt x="398223" y="991416"/>
                  <a:pt x="397380" y="989496"/>
                  <a:pt x="394898" y="989496"/>
                </a:cubicBezTo>
                <a:cubicBezTo>
                  <a:pt x="392405" y="989496"/>
                  <a:pt x="390378" y="991416"/>
                  <a:pt x="390378" y="993763"/>
                </a:cubicBezTo>
                <a:cubicBezTo>
                  <a:pt x="390378" y="996111"/>
                  <a:pt x="391221" y="998030"/>
                  <a:pt x="392257" y="998030"/>
                </a:cubicBezTo>
                <a:cubicBezTo>
                  <a:pt x="393293" y="998030"/>
                  <a:pt x="395331" y="996111"/>
                  <a:pt x="396777" y="993763"/>
                </a:cubicBezTo>
                <a:close/>
                <a:moveTo>
                  <a:pt x="522673" y="986295"/>
                </a:moveTo>
                <a:cubicBezTo>
                  <a:pt x="522673" y="983053"/>
                  <a:pt x="516868" y="980960"/>
                  <a:pt x="507867" y="980960"/>
                </a:cubicBezTo>
                <a:cubicBezTo>
                  <a:pt x="497779" y="980960"/>
                  <a:pt x="493715" y="982659"/>
                  <a:pt x="495115" y="986295"/>
                </a:cubicBezTo>
                <a:cubicBezTo>
                  <a:pt x="496242" y="989229"/>
                  <a:pt x="502903" y="991629"/>
                  <a:pt x="509917" y="991629"/>
                </a:cubicBezTo>
                <a:cubicBezTo>
                  <a:pt x="517276" y="991629"/>
                  <a:pt x="522673" y="989373"/>
                  <a:pt x="522673" y="986295"/>
                </a:cubicBezTo>
                <a:close/>
                <a:moveTo>
                  <a:pt x="567302" y="986295"/>
                </a:moveTo>
                <a:cubicBezTo>
                  <a:pt x="568698" y="982659"/>
                  <a:pt x="564635" y="980960"/>
                  <a:pt x="554546" y="980960"/>
                </a:cubicBezTo>
                <a:cubicBezTo>
                  <a:pt x="545549" y="980960"/>
                  <a:pt x="539744" y="983053"/>
                  <a:pt x="539744" y="986295"/>
                </a:cubicBezTo>
                <a:cubicBezTo>
                  <a:pt x="539744" y="989373"/>
                  <a:pt x="545139" y="991629"/>
                  <a:pt x="552499" y="991629"/>
                </a:cubicBezTo>
                <a:cubicBezTo>
                  <a:pt x="559515" y="991629"/>
                  <a:pt x="566176" y="989229"/>
                  <a:pt x="567302" y="986295"/>
                </a:cubicBezTo>
                <a:close/>
                <a:moveTo>
                  <a:pt x="893957" y="987362"/>
                </a:moveTo>
                <a:cubicBezTo>
                  <a:pt x="893957" y="983805"/>
                  <a:pt x="890163" y="980960"/>
                  <a:pt x="885421" y="980960"/>
                </a:cubicBezTo>
                <a:cubicBezTo>
                  <a:pt x="874909" y="980960"/>
                  <a:pt x="874131" y="988150"/>
                  <a:pt x="884354" y="990821"/>
                </a:cubicBezTo>
                <a:cubicBezTo>
                  <a:pt x="888462" y="991895"/>
                  <a:pt x="892303" y="992996"/>
                  <a:pt x="892889" y="993268"/>
                </a:cubicBezTo>
                <a:cubicBezTo>
                  <a:pt x="893477" y="993540"/>
                  <a:pt x="893957" y="990882"/>
                  <a:pt x="893957" y="987362"/>
                </a:cubicBezTo>
                <a:close/>
                <a:moveTo>
                  <a:pt x="938586" y="986295"/>
                </a:moveTo>
                <a:cubicBezTo>
                  <a:pt x="939980" y="982659"/>
                  <a:pt x="935919" y="980960"/>
                  <a:pt x="925830" y="980960"/>
                </a:cubicBezTo>
                <a:cubicBezTo>
                  <a:pt x="916833" y="980960"/>
                  <a:pt x="911028" y="983053"/>
                  <a:pt x="911028" y="986295"/>
                </a:cubicBezTo>
                <a:cubicBezTo>
                  <a:pt x="911028" y="989373"/>
                  <a:pt x="916423" y="991629"/>
                  <a:pt x="923783" y="991629"/>
                </a:cubicBezTo>
                <a:cubicBezTo>
                  <a:pt x="930799" y="991629"/>
                  <a:pt x="937460" y="989229"/>
                  <a:pt x="938586" y="986295"/>
                </a:cubicBezTo>
                <a:close/>
                <a:moveTo>
                  <a:pt x="983577" y="986295"/>
                </a:moveTo>
                <a:cubicBezTo>
                  <a:pt x="983577" y="983053"/>
                  <a:pt x="977772" y="980960"/>
                  <a:pt x="968774" y="980960"/>
                </a:cubicBezTo>
                <a:cubicBezTo>
                  <a:pt x="958685" y="980960"/>
                  <a:pt x="954623" y="982659"/>
                  <a:pt x="956018" y="986295"/>
                </a:cubicBezTo>
                <a:cubicBezTo>
                  <a:pt x="957144" y="989229"/>
                  <a:pt x="963806" y="991629"/>
                  <a:pt x="970821" y="991629"/>
                </a:cubicBezTo>
                <a:cubicBezTo>
                  <a:pt x="978180" y="991629"/>
                  <a:pt x="983577" y="989373"/>
                  <a:pt x="983577" y="986295"/>
                </a:cubicBezTo>
                <a:close/>
                <a:moveTo>
                  <a:pt x="1028206" y="986295"/>
                </a:moveTo>
                <a:cubicBezTo>
                  <a:pt x="1029630" y="982583"/>
                  <a:pt x="1025140" y="980960"/>
                  <a:pt x="1013450" y="980960"/>
                </a:cubicBezTo>
                <a:cubicBezTo>
                  <a:pt x="1001761" y="980960"/>
                  <a:pt x="997271" y="982583"/>
                  <a:pt x="998695" y="986295"/>
                </a:cubicBezTo>
                <a:cubicBezTo>
                  <a:pt x="999820" y="989229"/>
                  <a:pt x="1006460" y="991629"/>
                  <a:pt x="1013450" y="991629"/>
                </a:cubicBezTo>
                <a:cubicBezTo>
                  <a:pt x="1020440" y="991629"/>
                  <a:pt x="1027080" y="989229"/>
                  <a:pt x="1028206" y="986295"/>
                </a:cubicBezTo>
                <a:close/>
                <a:moveTo>
                  <a:pt x="1071368" y="984735"/>
                </a:moveTo>
                <a:cubicBezTo>
                  <a:pt x="1072650" y="982660"/>
                  <a:pt x="1066866" y="980960"/>
                  <a:pt x="1058512" y="980960"/>
                </a:cubicBezTo>
                <a:cubicBezTo>
                  <a:pt x="1048738" y="980960"/>
                  <a:pt x="1043324" y="982979"/>
                  <a:pt x="1043324" y="986623"/>
                </a:cubicBezTo>
                <a:cubicBezTo>
                  <a:pt x="1043324" y="992936"/>
                  <a:pt x="1067296" y="991323"/>
                  <a:pt x="1071368" y="984735"/>
                </a:cubicBezTo>
                <a:close/>
                <a:moveTo>
                  <a:pt x="1115873" y="986295"/>
                </a:moveTo>
                <a:cubicBezTo>
                  <a:pt x="1115873" y="983053"/>
                  <a:pt x="1110068" y="980960"/>
                  <a:pt x="1101071" y="980960"/>
                </a:cubicBezTo>
                <a:cubicBezTo>
                  <a:pt x="1090982" y="980960"/>
                  <a:pt x="1086920" y="982659"/>
                  <a:pt x="1088315" y="986295"/>
                </a:cubicBezTo>
                <a:cubicBezTo>
                  <a:pt x="1089440" y="989229"/>
                  <a:pt x="1096102" y="991629"/>
                  <a:pt x="1103118" y="991629"/>
                </a:cubicBezTo>
                <a:cubicBezTo>
                  <a:pt x="1110477" y="991629"/>
                  <a:pt x="1115873" y="989373"/>
                  <a:pt x="1115873" y="986295"/>
                </a:cubicBezTo>
                <a:close/>
                <a:moveTo>
                  <a:pt x="1160502" y="986295"/>
                </a:moveTo>
                <a:cubicBezTo>
                  <a:pt x="1161898" y="982659"/>
                  <a:pt x="1157835" y="980960"/>
                  <a:pt x="1147746" y="980960"/>
                </a:cubicBezTo>
                <a:cubicBezTo>
                  <a:pt x="1138749" y="980960"/>
                  <a:pt x="1132944" y="983053"/>
                  <a:pt x="1132944" y="986295"/>
                </a:cubicBezTo>
                <a:cubicBezTo>
                  <a:pt x="1132944" y="989373"/>
                  <a:pt x="1138340" y="991629"/>
                  <a:pt x="1145699" y="991629"/>
                </a:cubicBezTo>
                <a:cubicBezTo>
                  <a:pt x="1152715" y="991629"/>
                  <a:pt x="1159377" y="989229"/>
                  <a:pt x="1160502" y="986295"/>
                </a:cubicBezTo>
                <a:close/>
                <a:moveTo>
                  <a:pt x="1196959" y="984730"/>
                </a:moveTo>
                <a:cubicBezTo>
                  <a:pt x="1196959" y="982656"/>
                  <a:pt x="1192218" y="980960"/>
                  <a:pt x="1186424" y="980960"/>
                </a:cubicBezTo>
                <a:cubicBezTo>
                  <a:pt x="1179185" y="980960"/>
                  <a:pt x="1176600" y="982816"/>
                  <a:pt x="1178163" y="986891"/>
                </a:cubicBezTo>
                <a:cubicBezTo>
                  <a:pt x="1180576" y="993178"/>
                  <a:pt x="1196959" y="991296"/>
                  <a:pt x="1196959" y="984730"/>
                </a:cubicBezTo>
                <a:close/>
                <a:moveTo>
                  <a:pt x="309289" y="983443"/>
                </a:moveTo>
                <a:cubicBezTo>
                  <a:pt x="309289" y="974327"/>
                  <a:pt x="302219" y="968158"/>
                  <a:pt x="291767" y="968158"/>
                </a:cubicBezTo>
                <a:cubicBezTo>
                  <a:pt x="284970" y="968158"/>
                  <a:pt x="279413" y="968960"/>
                  <a:pt x="279413" y="969942"/>
                </a:cubicBezTo>
                <a:cubicBezTo>
                  <a:pt x="279413" y="970923"/>
                  <a:pt x="278252" y="974765"/>
                  <a:pt x="276829" y="978478"/>
                </a:cubicBezTo>
                <a:cubicBezTo>
                  <a:pt x="274722" y="983958"/>
                  <a:pt x="277535" y="985228"/>
                  <a:pt x="291767" y="985228"/>
                </a:cubicBezTo>
                <a:cubicBezTo>
                  <a:pt x="301399" y="985228"/>
                  <a:pt x="309289" y="984424"/>
                  <a:pt x="309289" y="983443"/>
                </a:cubicBezTo>
                <a:close/>
                <a:moveTo>
                  <a:pt x="420254" y="976692"/>
                </a:moveTo>
                <a:cubicBezTo>
                  <a:pt x="420254" y="970055"/>
                  <a:pt x="417408" y="968158"/>
                  <a:pt x="407445" y="968158"/>
                </a:cubicBezTo>
                <a:cubicBezTo>
                  <a:pt x="400409" y="968158"/>
                  <a:pt x="394648" y="968960"/>
                  <a:pt x="394648" y="969942"/>
                </a:cubicBezTo>
                <a:cubicBezTo>
                  <a:pt x="394648" y="970923"/>
                  <a:pt x="393475" y="974765"/>
                  <a:pt x="392052" y="978478"/>
                </a:cubicBezTo>
                <a:cubicBezTo>
                  <a:pt x="389991" y="983864"/>
                  <a:pt x="392576" y="985228"/>
                  <a:pt x="404861" y="985228"/>
                </a:cubicBezTo>
                <a:cubicBezTo>
                  <a:pt x="417408" y="985228"/>
                  <a:pt x="420254" y="983650"/>
                  <a:pt x="420254" y="976692"/>
                </a:cubicBezTo>
                <a:close/>
                <a:moveTo>
                  <a:pt x="346703" y="972425"/>
                </a:moveTo>
                <a:cubicBezTo>
                  <a:pt x="352248" y="972425"/>
                  <a:pt x="360468" y="974390"/>
                  <a:pt x="364954" y="976792"/>
                </a:cubicBezTo>
                <a:cubicBezTo>
                  <a:pt x="371535" y="980314"/>
                  <a:pt x="372628" y="979902"/>
                  <a:pt x="370624" y="974658"/>
                </a:cubicBezTo>
                <a:cubicBezTo>
                  <a:pt x="366890" y="964925"/>
                  <a:pt x="332471" y="965720"/>
                  <a:pt x="328702" y="975626"/>
                </a:cubicBezTo>
                <a:cubicBezTo>
                  <a:pt x="326425" y="981614"/>
                  <a:pt x="326926" y="982037"/>
                  <a:pt x="331230" y="977759"/>
                </a:cubicBezTo>
                <a:cubicBezTo>
                  <a:pt x="334190" y="974825"/>
                  <a:pt x="341147" y="972425"/>
                  <a:pt x="346703" y="972425"/>
                </a:cubicBezTo>
                <a:close/>
                <a:moveTo>
                  <a:pt x="1384603" y="966023"/>
                </a:moveTo>
                <a:cubicBezTo>
                  <a:pt x="1384603" y="963676"/>
                  <a:pt x="1382741" y="964636"/>
                  <a:pt x="1380467" y="968158"/>
                </a:cubicBezTo>
                <a:cubicBezTo>
                  <a:pt x="1378191" y="971678"/>
                  <a:pt x="1376329" y="976480"/>
                  <a:pt x="1376329" y="978826"/>
                </a:cubicBezTo>
                <a:cubicBezTo>
                  <a:pt x="1376329" y="981174"/>
                  <a:pt x="1378191" y="980213"/>
                  <a:pt x="1380467" y="976692"/>
                </a:cubicBezTo>
                <a:cubicBezTo>
                  <a:pt x="1382741" y="973172"/>
                  <a:pt x="1384603" y="968371"/>
                  <a:pt x="1384603" y="966023"/>
                </a:cubicBezTo>
                <a:close/>
                <a:moveTo>
                  <a:pt x="258077" y="972425"/>
                </a:moveTo>
                <a:cubicBezTo>
                  <a:pt x="258077" y="970077"/>
                  <a:pt x="252315" y="968158"/>
                  <a:pt x="245279" y="968158"/>
                </a:cubicBezTo>
                <a:cubicBezTo>
                  <a:pt x="238231" y="968158"/>
                  <a:pt x="232470" y="970077"/>
                  <a:pt x="232470" y="972425"/>
                </a:cubicBezTo>
                <a:cubicBezTo>
                  <a:pt x="232470" y="974772"/>
                  <a:pt x="238231" y="976692"/>
                  <a:pt x="245279" y="976692"/>
                </a:cubicBezTo>
                <a:cubicBezTo>
                  <a:pt x="252315" y="976692"/>
                  <a:pt x="258077" y="974772"/>
                  <a:pt x="258077" y="972425"/>
                </a:cubicBezTo>
                <a:close/>
                <a:moveTo>
                  <a:pt x="582420" y="972425"/>
                </a:moveTo>
                <a:cubicBezTo>
                  <a:pt x="582420" y="969747"/>
                  <a:pt x="555391" y="968158"/>
                  <a:pt x="509871" y="968158"/>
                </a:cubicBezTo>
                <a:cubicBezTo>
                  <a:pt x="464351" y="968158"/>
                  <a:pt x="437321" y="969747"/>
                  <a:pt x="437321" y="972425"/>
                </a:cubicBezTo>
                <a:cubicBezTo>
                  <a:pt x="437321" y="975103"/>
                  <a:pt x="464351" y="976692"/>
                  <a:pt x="509871" y="976692"/>
                </a:cubicBezTo>
                <a:cubicBezTo>
                  <a:pt x="555391" y="976692"/>
                  <a:pt x="582420" y="975103"/>
                  <a:pt x="582420" y="972425"/>
                </a:cubicBezTo>
                <a:close/>
                <a:moveTo>
                  <a:pt x="1203360" y="972425"/>
                </a:moveTo>
                <a:cubicBezTo>
                  <a:pt x="1205101" y="969608"/>
                  <a:pt x="1150059" y="968158"/>
                  <a:pt x="1041442" y="968158"/>
                </a:cubicBezTo>
                <a:cubicBezTo>
                  <a:pt x="934584" y="968158"/>
                  <a:pt x="876887" y="969654"/>
                  <a:pt x="876887" y="972425"/>
                </a:cubicBezTo>
                <a:cubicBezTo>
                  <a:pt x="876887" y="975195"/>
                  <a:pt x="933703" y="976692"/>
                  <a:pt x="1038804" y="976692"/>
                </a:cubicBezTo>
                <a:cubicBezTo>
                  <a:pt x="1142146" y="976692"/>
                  <a:pt x="1201676" y="975149"/>
                  <a:pt x="1203360" y="972425"/>
                </a:cubicBezTo>
                <a:close/>
                <a:moveTo>
                  <a:pt x="320937" y="969846"/>
                </a:moveTo>
                <a:cubicBezTo>
                  <a:pt x="319525" y="968429"/>
                  <a:pt x="315836" y="968277"/>
                  <a:pt x="312762" y="969510"/>
                </a:cubicBezTo>
                <a:cubicBezTo>
                  <a:pt x="309358" y="970873"/>
                  <a:pt x="310371" y="971884"/>
                  <a:pt x="315335" y="972089"/>
                </a:cubicBezTo>
                <a:cubicBezTo>
                  <a:pt x="319832" y="972274"/>
                  <a:pt x="322360" y="971266"/>
                  <a:pt x="320937" y="969847"/>
                </a:cubicBezTo>
                <a:close/>
                <a:moveTo>
                  <a:pt x="384959" y="969846"/>
                </a:moveTo>
                <a:cubicBezTo>
                  <a:pt x="383535" y="968429"/>
                  <a:pt x="379858" y="968277"/>
                  <a:pt x="376772" y="969510"/>
                </a:cubicBezTo>
                <a:cubicBezTo>
                  <a:pt x="373368" y="970873"/>
                  <a:pt x="374381" y="971884"/>
                  <a:pt x="379357" y="972089"/>
                </a:cubicBezTo>
                <a:cubicBezTo>
                  <a:pt x="383854" y="972274"/>
                  <a:pt x="386370" y="971266"/>
                  <a:pt x="384959" y="969847"/>
                </a:cubicBezTo>
                <a:close/>
                <a:moveTo>
                  <a:pt x="244471" y="943655"/>
                </a:moveTo>
                <a:cubicBezTo>
                  <a:pt x="243537" y="932495"/>
                  <a:pt x="240895" y="927259"/>
                  <a:pt x="235669" y="926271"/>
                </a:cubicBezTo>
                <a:cubicBezTo>
                  <a:pt x="229555" y="925111"/>
                  <a:pt x="228212" y="927989"/>
                  <a:pt x="228212" y="942238"/>
                </a:cubicBezTo>
                <a:cubicBezTo>
                  <a:pt x="228212" y="956946"/>
                  <a:pt x="229555" y="959622"/>
                  <a:pt x="237002" y="959622"/>
                </a:cubicBezTo>
                <a:cubicBezTo>
                  <a:pt x="244550" y="959622"/>
                  <a:pt x="245609" y="957362"/>
                  <a:pt x="244471" y="943655"/>
                </a:cubicBezTo>
                <a:close/>
                <a:moveTo>
                  <a:pt x="258077" y="934017"/>
                </a:moveTo>
                <a:lnTo>
                  <a:pt x="258077" y="908410"/>
                </a:lnTo>
                <a:lnTo>
                  <a:pt x="232470" y="908410"/>
                </a:lnTo>
                <a:cubicBezTo>
                  <a:pt x="218386" y="908410"/>
                  <a:pt x="206864" y="910110"/>
                  <a:pt x="206864" y="912188"/>
                </a:cubicBezTo>
                <a:cubicBezTo>
                  <a:pt x="206864" y="914266"/>
                  <a:pt x="209676" y="922427"/>
                  <a:pt x="213103" y="930325"/>
                </a:cubicBezTo>
                <a:cubicBezTo>
                  <a:pt x="218147" y="941938"/>
                  <a:pt x="219365" y="942877"/>
                  <a:pt x="219502" y="935234"/>
                </a:cubicBezTo>
                <a:cubicBezTo>
                  <a:pt x="219638" y="927349"/>
                  <a:pt x="230330" y="916946"/>
                  <a:pt x="238288" y="916946"/>
                </a:cubicBezTo>
                <a:cubicBezTo>
                  <a:pt x="245211" y="916946"/>
                  <a:pt x="253807" y="932479"/>
                  <a:pt x="253807" y="944990"/>
                </a:cubicBezTo>
                <a:cubicBezTo>
                  <a:pt x="253807" y="953038"/>
                  <a:pt x="254775" y="959622"/>
                  <a:pt x="255947" y="959622"/>
                </a:cubicBezTo>
                <a:cubicBezTo>
                  <a:pt x="257120" y="959622"/>
                  <a:pt x="258077" y="948100"/>
                  <a:pt x="258077" y="934017"/>
                </a:cubicBezTo>
                <a:close/>
                <a:moveTo>
                  <a:pt x="393805" y="956443"/>
                </a:moveTo>
                <a:cubicBezTo>
                  <a:pt x="371045" y="955678"/>
                  <a:pt x="332630" y="955673"/>
                  <a:pt x="308447" y="956435"/>
                </a:cubicBezTo>
                <a:cubicBezTo>
                  <a:pt x="284264" y="957196"/>
                  <a:pt x="302891" y="957823"/>
                  <a:pt x="349834" y="957828"/>
                </a:cubicBezTo>
                <a:cubicBezTo>
                  <a:pt x="396777" y="957831"/>
                  <a:pt x="416565" y="957207"/>
                  <a:pt x="393805" y="956442"/>
                </a:cubicBezTo>
                <a:close/>
                <a:moveTo>
                  <a:pt x="445861" y="942702"/>
                </a:moveTo>
                <a:cubicBezTo>
                  <a:pt x="445861" y="909744"/>
                  <a:pt x="473756" y="911526"/>
                  <a:pt x="476932" y="944685"/>
                </a:cubicBezTo>
                <a:lnTo>
                  <a:pt x="478560" y="961756"/>
                </a:lnTo>
                <a:lnTo>
                  <a:pt x="479278" y="943769"/>
                </a:lnTo>
                <a:cubicBezTo>
                  <a:pt x="480120" y="922556"/>
                  <a:pt x="490754" y="913519"/>
                  <a:pt x="503700" y="922992"/>
                </a:cubicBezTo>
                <a:cubicBezTo>
                  <a:pt x="510247" y="927780"/>
                  <a:pt x="512475" y="927753"/>
                  <a:pt x="517402" y="922827"/>
                </a:cubicBezTo>
                <a:cubicBezTo>
                  <a:pt x="524984" y="915244"/>
                  <a:pt x="529066" y="915414"/>
                  <a:pt x="537305" y="923652"/>
                </a:cubicBezTo>
                <a:cubicBezTo>
                  <a:pt x="543401" y="929748"/>
                  <a:pt x="544620" y="929748"/>
                  <a:pt x="550717" y="923652"/>
                </a:cubicBezTo>
                <a:cubicBezTo>
                  <a:pt x="559139" y="915229"/>
                  <a:pt x="563023" y="915229"/>
                  <a:pt x="571446" y="923652"/>
                </a:cubicBezTo>
                <a:cubicBezTo>
                  <a:pt x="577542" y="929749"/>
                  <a:pt x="578152" y="929379"/>
                  <a:pt x="578152" y="919584"/>
                </a:cubicBezTo>
                <a:lnTo>
                  <a:pt x="578152" y="908809"/>
                </a:lnTo>
                <a:lnTo>
                  <a:pt x="507731" y="907544"/>
                </a:lnTo>
                <a:lnTo>
                  <a:pt x="437310" y="906278"/>
                </a:lnTo>
                <a:lnTo>
                  <a:pt x="437310" y="932950"/>
                </a:lnTo>
                <a:cubicBezTo>
                  <a:pt x="437321" y="947883"/>
                  <a:pt x="439200" y="959623"/>
                  <a:pt x="441591" y="959623"/>
                </a:cubicBezTo>
                <a:cubicBezTo>
                  <a:pt x="443937" y="959623"/>
                  <a:pt x="445849" y="952010"/>
                  <a:pt x="445849" y="942703"/>
                </a:cubicBezTo>
                <a:close/>
                <a:moveTo>
                  <a:pt x="470647" y="943618"/>
                </a:moveTo>
                <a:cubicBezTo>
                  <a:pt x="469600" y="930901"/>
                  <a:pt x="467573" y="927615"/>
                  <a:pt x="460787" y="927615"/>
                </a:cubicBezTo>
                <a:cubicBezTo>
                  <a:pt x="454013" y="927615"/>
                  <a:pt x="451986" y="930901"/>
                  <a:pt x="450927" y="943618"/>
                </a:cubicBezTo>
                <a:cubicBezTo>
                  <a:pt x="449709" y="958376"/>
                  <a:pt x="450483" y="959622"/>
                  <a:pt x="460787" y="959622"/>
                </a:cubicBezTo>
                <a:cubicBezTo>
                  <a:pt x="471103" y="959622"/>
                  <a:pt x="471877" y="958378"/>
                  <a:pt x="470647" y="943618"/>
                </a:cubicBezTo>
                <a:close/>
                <a:moveTo>
                  <a:pt x="505533" y="947886"/>
                </a:moveTo>
                <a:cubicBezTo>
                  <a:pt x="505442" y="932295"/>
                  <a:pt x="499499" y="923633"/>
                  <a:pt x="491096" y="926859"/>
                </a:cubicBezTo>
                <a:cubicBezTo>
                  <a:pt x="486621" y="928578"/>
                  <a:pt x="484265" y="934669"/>
                  <a:pt x="484265" y="944551"/>
                </a:cubicBezTo>
                <a:cubicBezTo>
                  <a:pt x="484265" y="957781"/>
                  <a:pt x="485563" y="959622"/>
                  <a:pt x="494933" y="959622"/>
                </a:cubicBezTo>
                <a:cubicBezTo>
                  <a:pt x="503746" y="959622"/>
                  <a:pt x="505590" y="957576"/>
                  <a:pt x="505533" y="947886"/>
                </a:cubicBezTo>
                <a:close/>
                <a:moveTo>
                  <a:pt x="534667" y="943618"/>
                </a:moveTo>
                <a:cubicBezTo>
                  <a:pt x="533773" y="932826"/>
                  <a:pt x="531257" y="927615"/>
                  <a:pt x="526940" y="927615"/>
                </a:cubicBezTo>
                <a:cubicBezTo>
                  <a:pt x="522624" y="927615"/>
                  <a:pt x="520108" y="932826"/>
                  <a:pt x="519214" y="943618"/>
                </a:cubicBezTo>
                <a:cubicBezTo>
                  <a:pt x="518067" y="957496"/>
                  <a:pt x="519095" y="959622"/>
                  <a:pt x="526940" y="959622"/>
                </a:cubicBezTo>
                <a:cubicBezTo>
                  <a:pt x="534790" y="959622"/>
                  <a:pt x="535815" y="957496"/>
                  <a:pt x="534667" y="943618"/>
                </a:cubicBezTo>
                <a:close/>
                <a:moveTo>
                  <a:pt x="568808" y="943618"/>
                </a:moveTo>
                <a:cubicBezTo>
                  <a:pt x="567914" y="932826"/>
                  <a:pt x="565398" y="927615"/>
                  <a:pt x="561082" y="927615"/>
                </a:cubicBezTo>
                <a:cubicBezTo>
                  <a:pt x="556765" y="927615"/>
                  <a:pt x="554249" y="932826"/>
                  <a:pt x="553355" y="943618"/>
                </a:cubicBezTo>
                <a:cubicBezTo>
                  <a:pt x="552208" y="957496"/>
                  <a:pt x="553236" y="959622"/>
                  <a:pt x="561082" y="959622"/>
                </a:cubicBezTo>
                <a:cubicBezTo>
                  <a:pt x="568930" y="959622"/>
                  <a:pt x="569956" y="957496"/>
                  <a:pt x="568808" y="943618"/>
                </a:cubicBezTo>
                <a:close/>
                <a:moveTo>
                  <a:pt x="901682" y="943618"/>
                </a:moveTo>
                <a:cubicBezTo>
                  <a:pt x="900789" y="932826"/>
                  <a:pt x="898273" y="927615"/>
                  <a:pt x="893957" y="927615"/>
                </a:cubicBezTo>
                <a:cubicBezTo>
                  <a:pt x="889640" y="927615"/>
                  <a:pt x="887123" y="932826"/>
                  <a:pt x="886231" y="943618"/>
                </a:cubicBezTo>
                <a:cubicBezTo>
                  <a:pt x="885082" y="957496"/>
                  <a:pt x="886111" y="959622"/>
                  <a:pt x="893957" y="959622"/>
                </a:cubicBezTo>
                <a:cubicBezTo>
                  <a:pt x="901805" y="959622"/>
                  <a:pt x="902831" y="957496"/>
                  <a:pt x="901682" y="943618"/>
                </a:cubicBezTo>
                <a:close/>
                <a:moveTo>
                  <a:pt x="935823" y="943618"/>
                </a:moveTo>
                <a:cubicBezTo>
                  <a:pt x="934930" y="932826"/>
                  <a:pt x="932415" y="927615"/>
                  <a:pt x="928098" y="927615"/>
                </a:cubicBezTo>
                <a:cubicBezTo>
                  <a:pt x="923781" y="927615"/>
                  <a:pt x="921265" y="932826"/>
                  <a:pt x="920372" y="943618"/>
                </a:cubicBezTo>
                <a:cubicBezTo>
                  <a:pt x="919223" y="957496"/>
                  <a:pt x="920251" y="959622"/>
                  <a:pt x="928098" y="959622"/>
                </a:cubicBezTo>
                <a:cubicBezTo>
                  <a:pt x="935946" y="959622"/>
                  <a:pt x="936972" y="957496"/>
                  <a:pt x="935823" y="943618"/>
                </a:cubicBezTo>
                <a:close/>
                <a:moveTo>
                  <a:pt x="969965" y="943658"/>
                </a:moveTo>
                <a:cubicBezTo>
                  <a:pt x="969039" y="932498"/>
                  <a:pt x="966391" y="927264"/>
                  <a:pt x="961171" y="926275"/>
                </a:cubicBezTo>
                <a:cubicBezTo>
                  <a:pt x="955049" y="925114"/>
                  <a:pt x="953704" y="927993"/>
                  <a:pt x="953704" y="942243"/>
                </a:cubicBezTo>
                <a:cubicBezTo>
                  <a:pt x="953704" y="956951"/>
                  <a:pt x="955056" y="959627"/>
                  <a:pt x="962497" y="959627"/>
                </a:cubicBezTo>
                <a:cubicBezTo>
                  <a:pt x="970044" y="959627"/>
                  <a:pt x="971102" y="957365"/>
                  <a:pt x="969965" y="943658"/>
                </a:cubicBezTo>
                <a:close/>
                <a:moveTo>
                  <a:pt x="1004915" y="944556"/>
                </a:moveTo>
                <a:cubicBezTo>
                  <a:pt x="1004915" y="934675"/>
                  <a:pt x="1002563" y="928583"/>
                  <a:pt x="998083" y="926864"/>
                </a:cubicBezTo>
                <a:cubicBezTo>
                  <a:pt x="989678" y="923639"/>
                  <a:pt x="983729" y="932301"/>
                  <a:pt x="983642" y="947891"/>
                </a:cubicBezTo>
                <a:cubicBezTo>
                  <a:pt x="983589" y="957582"/>
                  <a:pt x="985437" y="959628"/>
                  <a:pt x="994246" y="959628"/>
                </a:cubicBezTo>
                <a:cubicBezTo>
                  <a:pt x="1003612" y="959628"/>
                  <a:pt x="1004915" y="957787"/>
                  <a:pt x="1004915" y="944556"/>
                </a:cubicBezTo>
                <a:close/>
                <a:moveTo>
                  <a:pt x="1021641" y="921404"/>
                </a:moveTo>
                <a:cubicBezTo>
                  <a:pt x="1033188" y="915224"/>
                  <a:pt x="1042620" y="924822"/>
                  <a:pt x="1044523" y="944691"/>
                </a:cubicBezTo>
                <a:lnTo>
                  <a:pt x="1046156" y="961761"/>
                </a:lnTo>
                <a:lnTo>
                  <a:pt x="1046874" y="944147"/>
                </a:lnTo>
                <a:cubicBezTo>
                  <a:pt x="1047791" y="921630"/>
                  <a:pt x="1056492" y="913413"/>
                  <a:pt x="1070028" y="922282"/>
                </a:cubicBezTo>
                <a:cubicBezTo>
                  <a:pt x="1078200" y="927636"/>
                  <a:pt x="1080549" y="927715"/>
                  <a:pt x="1085154" y="922786"/>
                </a:cubicBezTo>
                <a:cubicBezTo>
                  <a:pt x="1092214" y="915228"/>
                  <a:pt x="1096667" y="915424"/>
                  <a:pt x="1104900" y="923656"/>
                </a:cubicBezTo>
                <a:cubicBezTo>
                  <a:pt x="1110996" y="929753"/>
                  <a:pt x="1112215" y="929753"/>
                  <a:pt x="1118312" y="923656"/>
                </a:cubicBezTo>
                <a:cubicBezTo>
                  <a:pt x="1126545" y="915424"/>
                  <a:pt x="1130998" y="915227"/>
                  <a:pt x="1138058" y="922786"/>
                </a:cubicBezTo>
                <a:cubicBezTo>
                  <a:pt x="1142659" y="927710"/>
                  <a:pt x="1145100" y="927578"/>
                  <a:pt x="1153714" y="921933"/>
                </a:cubicBezTo>
                <a:cubicBezTo>
                  <a:pt x="1163180" y="915731"/>
                  <a:pt x="1164422" y="915857"/>
                  <a:pt x="1170837" y="923665"/>
                </a:cubicBezTo>
                <a:cubicBezTo>
                  <a:pt x="1177490" y="931762"/>
                  <a:pt x="1178043" y="931791"/>
                  <a:pt x="1185320" y="924420"/>
                </a:cubicBezTo>
                <a:cubicBezTo>
                  <a:pt x="1196887" y="912703"/>
                  <a:pt x="1209572" y="921397"/>
                  <a:pt x="1210444" y="941639"/>
                </a:cubicBezTo>
                <a:lnTo>
                  <a:pt x="1211127" y="957493"/>
                </a:lnTo>
                <a:lnTo>
                  <a:pt x="1212925" y="942557"/>
                </a:lnTo>
                <a:cubicBezTo>
                  <a:pt x="1213914" y="934341"/>
                  <a:pt x="1218407" y="924184"/>
                  <a:pt x="1222911" y="919985"/>
                </a:cubicBezTo>
                <a:cubicBezTo>
                  <a:pt x="1227414" y="915786"/>
                  <a:pt x="1231099" y="911465"/>
                  <a:pt x="1231099" y="910384"/>
                </a:cubicBezTo>
                <a:cubicBezTo>
                  <a:pt x="1231099" y="909302"/>
                  <a:pt x="1153527" y="908416"/>
                  <a:pt x="1058717" y="908416"/>
                </a:cubicBezTo>
                <a:cubicBezTo>
                  <a:pt x="906225" y="908416"/>
                  <a:pt x="886038" y="909187"/>
                  <a:pt x="883771" y="915096"/>
                </a:cubicBezTo>
                <a:cubicBezTo>
                  <a:pt x="881869" y="920052"/>
                  <a:pt x="883187" y="921149"/>
                  <a:pt x="888873" y="919344"/>
                </a:cubicBezTo>
                <a:cubicBezTo>
                  <a:pt x="893088" y="918006"/>
                  <a:pt x="900169" y="919566"/>
                  <a:pt x="904608" y="922812"/>
                </a:cubicBezTo>
                <a:cubicBezTo>
                  <a:pt x="911464" y="927825"/>
                  <a:pt x="913563" y="927828"/>
                  <a:pt x="918559" y="922838"/>
                </a:cubicBezTo>
                <a:cubicBezTo>
                  <a:pt x="926141" y="915256"/>
                  <a:pt x="930223" y="915425"/>
                  <a:pt x="938462" y="923664"/>
                </a:cubicBezTo>
                <a:cubicBezTo>
                  <a:pt x="944559" y="929760"/>
                  <a:pt x="945778" y="929760"/>
                  <a:pt x="951874" y="923664"/>
                </a:cubicBezTo>
                <a:cubicBezTo>
                  <a:pt x="960627" y="914910"/>
                  <a:pt x="965336" y="915200"/>
                  <a:pt x="971370" y="924862"/>
                </a:cubicBezTo>
                <a:cubicBezTo>
                  <a:pt x="976169" y="932546"/>
                  <a:pt x="976527" y="932543"/>
                  <a:pt x="984306" y="924768"/>
                </a:cubicBezTo>
                <a:cubicBezTo>
                  <a:pt x="996920" y="912154"/>
                  <a:pt x="1008988" y="921112"/>
                  <a:pt x="1009928" y="943785"/>
                </a:cubicBezTo>
                <a:lnTo>
                  <a:pt x="1010674" y="961773"/>
                </a:lnTo>
                <a:lnTo>
                  <a:pt x="1012307" y="943655"/>
                </a:lnTo>
                <a:cubicBezTo>
                  <a:pt x="1013378" y="931752"/>
                  <a:pt x="1016581" y="924123"/>
                  <a:pt x="1021641" y="921415"/>
                </a:cubicBezTo>
                <a:close/>
                <a:moveTo>
                  <a:pt x="1038247" y="943624"/>
                </a:moveTo>
                <a:cubicBezTo>
                  <a:pt x="1037195" y="930907"/>
                  <a:pt x="1035169" y="927620"/>
                  <a:pt x="1028387" y="927620"/>
                </a:cubicBezTo>
                <a:cubicBezTo>
                  <a:pt x="1021604" y="927620"/>
                  <a:pt x="1019580" y="930907"/>
                  <a:pt x="1018527" y="943624"/>
                </a:cubicBezTo>
                <a:cubicBezTo>
                  <a:pt x="1017305" y="958383"/>
                  <a:pt x="1018073" y="959628"/>
                  <a:pt x="1028387" y="959628"/>
                </a:cubicBezTo>
                <a:cubicBezTo>
                  <a:pt x="1038701" y="959628"/>
                  <a:pt x="1039469" y="958383"/>
                  <a:pt x="1038247" y="943624"/>
                </a:cubicBezTo>
                <a:close/>
                <a:moveTo>
                  <a:pt x="1073131" y="947891"/>
                </a:moveTo>
                <a:cubicBezTo>
                  <a:pt x="1073038" y="932301"/>
                  <a:pt x="1067096" y="923639"/>
                  <a:pt x="1058691" y="926864"/>
                </a:cubicBezTo>
                <a:cubicBezTo>
                  <a:pt x="1054212" y="928583"/>
                  <a:pt x="1051858" y="934675"/>
                  <a:pt x="1051858" y="944556"/>
                </a:cubicBezTo>
                <a:cubicBezTo>
                  <a:pt x="1051858" y="957787"/>
                  <a:pt x="1053162" y="959628"/>
                  <a:pt x="1062528" y="959628"/>
                </a:cubicBezTo>
                <a:cubicBezTo>
                  <a:pt x="1071338" y="959628"/>
                  <a:pt x="1073186" y="957582"/>
                  <a:pt x="1073131" y="947891"/>
                </a:cubicBezTo>
                <a:close/>
                <a:moveTo>
                  <a:pt x="1102262" y="943624"/>
                </a:moveTo>
                <a:cubicBezTo>
                  <a:pt x="1101368" y="932833"/>
                  <a:pt x="1098852" y="927620"/>
                  <a:pt x="1094535" y="927620"/>
                </a:cubicBezTo>
                <a:cubicBezTo>
                  <a:pt x="1090218" y="927620"/>
                  <a:pt x="1087703" y="932833"/>
                  <a:pt x="1086809" y="943624"/>
                </a:cubicBezTo>
                <a:cubicBezTo>
                  <a:pt x="1085661" y="957502"/>
                  <a:pt x="1086690" y="959628"/>
                  <a:pt x="1094535" y="959628"/>
                </a:cubicBezTo>
                <a:cubicBezTo>
                  <a:pt x="1102384" y="959628"/>
                  <a:pt x="1103409" y="957502"/>
                  <a:pt x="1102262" y="943624"/>
                </a:cubicBezTo>
                <a:close/>
                <a:moveTo>
                  <a:pt x="1136402" y="943664"/>
                </a:moveTo>
                <a:cubicBezTo>
                  <a:pt x="1135477" y="932504"/>
                  <a:pt x="1132829" y="927270"/>
                  <a:pt x="1127610" y="926280"/>
                </a:cubicBezTo>
                <a:cubicBezTo>
                  <a:pt x="1121488" y="925120"/>
                  <a:pt x="1120141" y="927998"/>
                  <a:pt x="1120141" y="942249"/>
                </a:cubicBezTo>
                <a:cubicBezTo>
                  <a:pt x="1120141" y="956957"/>
                  <a:pt x="1121494" y="959632"/>
                  <a:pt x="1128934" y="959632"/>
                </a:cubicBezTo>
                <a:cubicBezTo>
                  <a:pt x="1136481" y="959632"/>
                  <a:pt x="1137539" y="957371"/>
                  <a:pt x="1136402" y="943664"/>
                </a:cubicBezTo>
                <a:close/>
                <a:moveTo>
                  <a:pt x="1170543" y="943664"/>
                </a:moveTo>
                <a:cubicBezTo>
                  <a:pt x="1169618" y="932504"/>
                  <a:pt x="1166970" y="927270"/>
                  <a:pt x="1161751" y="926280"/>
                </a:cubicBezTo>
                <a:cubicBezTo>
                  <a:pt x="1155629" y="925120"/>
                  <a:pt x="1154282" y="927998"/>
                  <a:pt x="1154282" y="942249"/>
                </a:cubicBezTo>
                <a:cubicBezTo>
                  <a:pt x="1154282" y="956957"/>
                  <a:pt x="1155636" y="959632"/>
                  <a:pt x="1163075" y="959632"/>
                </a:cubicBezTo>
                <a:cubicBezTo>
                  <a:pt x="1170623" y="959632"/>
                  <a:pt x="1171680" y="957371"/>
                  <a:pt x="1170543" y="943664"/>
                </a:cubicBezTo>
                <a:close/>
                <a:moveTo>
                  <a:pt x="1205494" y="944562"/>
                </a:moveTo>
                <a:cubicBezTo>
                  <a:pt x="1205494" y="934681"/>
                  <a:pt x="1203141" y="928589"/>
                  <a:pt x="1198661" y="926870"/>
                </a:cubicBezTo>
                <a:cubicBezTo>
                  <a:pt x="1190256" y="923644"/>
                  <a:pt x="1184308" y="932307"/>
                  <a:pt x="1184221" y="947897"/>
                </a:cubicBezTo>
                <a:cubicBezTo>
                  <a:pt x="1184167" y="957587"/>
                  <a:pt x="1186015" y="959633"/>
                  <a:pt x="1194824" y="959633"/>
                </a:cubicBezTo>
                <a:cubicBezTo>
                  <a:pt x="1204191" y="959633"/>
                  <a:pt x="1205494" y="957792"/>
                  <a:pt x="1205494" y="944562"/>
                </a:cubicBezTo>
                <a:close/>
                <a:moveTo>
                  <a:pt x="45062" y="937848"/>
                </a:moveTo>
                <a:cubicBezTo>
                  <a:pt x="42807" y="932226"/>
                  <a:pt x="40849" y="929870"/>
                  <a:pt x="40701" y="932612"/>
                </a:cubicBezTo>
                <a:cubicBezTo>
                  <a:pt x="40336" y="939272"/>
                  <a:pt x="45312" y="951908"/>
                  <a:pt x="47453" y="949768"/>
                </a:cubicBezTo>
                <a:cubicBezTo>
                  <a:pt x="48386" y="948834"/>
                  <a:pt x="47305" y="943470"/>
                  <a:pt x="45062" y="937848"/>
                </a:cubicBezTo>
                <a:close/>
                <a:moveTo>
                  <a:pt x="275155" y="932044"/>
                </a:moveTo>
                <a:cubicBezTo>
                  <a:pt x="275155" y="917829"/>
                  <a:pt x="277170" y="911910"/>
                  <a:pt x="283091" y="908737"/>
                </a:cubicBezTo>
                <a:cubicBezTo>
                  <a:pt x="295410" y="902145"/>
                  <a:pt x="304382" y="911962"/>
                  <a:pt x="306215" y="934028"/>
                </a:cubicBezTo>
                <a:cubicBezTo>
                  <a:pt x="307536" y="949991"/>
                  <a:pt x="307923" y="948683"/>
                  <a:pt x="308549" y="926279"/>
                </a:cubicBezTo>
                <a:cubicBezTo>
                  <a:pt x="309676" y="885398"/>
                  <a:pt x="320481" y="870388"/>
                  <a:pt x="348957" y="870149"/>
                </a:cubicBezTo>
                <a:cubicBezTo>
                  <a:pt x="360593" y="870056"/>
                  <a:pt x="368119" y="872969"/>
                  <a:pt x="375634" y="880488"/>
                </a:cubicBezTo>
                <a:cubicBezTo>
                  <a:pt x="384651" y="889509"/>
                  <a:pt x="386211" y="895286"/>
                  <a:pt x="386849" y="922098"/>
                </a:cubicBezTo>
                <a:cubicBezTo>
                  <a:pt x="387372" y="943798"/>
                  <a:pt x="388078" y="947413"/>
                  <a:pt x="389183" y="934028"/>
                </a:cubicBezTo>
                <a:cubicBezTo>
                  <a:pt x="391016" y="911962"/>
                  <a:pt x="399988" y="902145"/>
                  <a:pt x="412307" y="908737"/>
                </a:cubicBezTo>
                <a:cubicBezTo>
                  <a:pt x="418228" y="911910"/>
                  <a:pt x="420254" y="917829"/>
                  <a:pt x="420254" y="932044"/>
                </a:cubicBezTo>
                <a:cubicBezTo>
                  <a:pt x="420254" y="946136"/>
                  <a:pt x="421917" y="951099"/>
                  <a:pt x="426653" y="951099"/>
                </a:cubicBezTo>
                <a:cubicBezTo>
                  <a:pt x="431606" y="951099"/>
                  <a:pt x="433052" y="945537"/>
                  <a:pt x="433029" y="926559"/>
                </a:cubicBezTo>
                <a:lnTo>
                  <a:pt x="433006" y="902021"/>
                </a:lnTo>
                <a:lnTo>
                  <a:pt x="390674" y="879499"/>
                </a:lnTo>
                <a:lnTo>
                  <a:pt x="348342" y="856977"/>
                </a:lnTo>
                <a:lnTo>
                  <a:pt x="307479" y="878812"/>
                </a:lnTo>
                <a:lnTo>
                  <a:pt x="266616" y="900648"/>
                </a:lnTo>
                <a:lnTo>
                  <a:pt x="266616" y="925873"/>
                </a:lnTo>
                <a:cubicBezTo>
                  <a:pt x="266616" y="939844"/>
                  <a:pt x="268517" y="951099"/>
                  <a:pt x="270885" y="951099"/>
                </a:cubicBezTo>
                <a:cubicBezTo>
                  <a:pt x="273231" y="951099"/>
                  <a:pt x="275155" y="942524"/>
                  <a:pt x="275155" y="932044"/>
                </a:cubicBezTo>
                <a:close/>
                <a:moveTo>
                  <a:pt x="299930" y="932960"/>
                </a:moveTo>
                <a:cubicBezTo>
                  <a:pt x="298860" y="918105"/>
                  <a:pt x="297072" y="914823"/>
                  <a:pt x="290082" y="914823"/>
                </a:cubicBezTo>
                <a:cubicBezTo>
                  <a:pt x="283091" y="914823"/>
                  <a:pt x="281315" y="918105"/>
                  <a:pt x="280244" y="932960"/>
                </a:cubicBezTo>
                <a:cubicBezTo>
                  <a:pt x="279003" y="950009"/>
                  <a:pt x="279595" y="951098"/>
                  <a:pt x="290082" y="951098"/>
                </a:cubicBezTo>
                <a:cubicBezTo>
                  <a:pt x="300579" y="951098"/>
                  <a:pt x="301171" y="950009"/>
                  <a:pt x="299930" y="932960"/>
                </a:cubicBezTo>
                <a:close/>
                <a:moveTo>
                  <a:pt x="373311" y="930037"/>
                </a:moveTo>
                <a:cubicBezTo>
                  <a:pt x="373311" y="890928"/>
                  <a:pt x="358783" y="874574"/>
                  <a:pt x="336820" y="888961"/>
                </a:cubicBezTo>
                <a:cubicBezTo>
                  <a:pt x="327506" y="895068"/>
                  <a:pt x="326357" y="898829"/>
                  <a:pt x="326357" y="923457"/>
                </a:cubicBezTo>
                <a:lnTo>
                  <a:pt x="326357" y="951096"/>
                </a:lnTo>
                <a:lnTo>
                  <a:pt x="349834" y="951096"/>
                </a:lnTo>
                <a:lnTo>
                  <a:pt x="373311" y="951096"/>
                </a:lnTo>
                <a:close/>
                <a:moveTo>
                  <a:pt x="380666" y="911621"/>
                </a:moveTo>
                <a:cubicBezTo>
                  <a:pt x="379710" y="903993"/>
                  <a:pt x="378936" y="910234"/>
                  <a:pt x="378936" y="925491"/>
                </a:cubicBezTo>
                <a:cubicBezTo>
                  <a:pt x="378936" y="940748"/>
                  <a:pt x="379710" y="946988"/>
                  <a:pt x="380666" y="939360"/>
                </a:cubicBezTo>
                <a:cubicBezTo>
                  <a:pt x="381611" y="931732"/>
                  <a:pt x="381611" y="919250"/>
                  <a:pt x="380666" y="911621"/>
                </a:cubicBezTo>
                <a:close/>
                <a:moveTo>
                  <a:pt x="415985" y="933893"/>
                </a:moveTo>
                <a:cubicBezTo>
                  <a:pt x="415985" y="922054"/>
                  <a:pt x="413856" y="915870"/>
                  <a:pt x="409153" y="914066"/>
                </a:cubicBezTo>
                <a:cubicBezTo>
                  <a:pt x="400375" y="910700"/>
                  <a:pt x="394796" y="919661"/>
                  <a:pt x="394705" y="937226"/>
                </a:cubicBezTo>
                <a:cubicBezTo>
                  <a:pt x="394648" y="949194"/>
                  <a:pt x="396105" y="951096"/>
                  <a:pt x="405316" y="951096"/>
                </a:cubicBezTo>
                <a:cubicBezTo>
                  <a:pt x="414926" y="951096"/>
                  <a:pt x="415985" y="949399"/>
                  <a:pt x="415985" y="933893"/>
                </a:cubicBezTo>
                <a:close/>
                <a:moveTo>
                  <a:pt x="1401204" y="912688"/>
                </a:moveTo>
                <a:cubicBezTo>
                  <a:pt x="1401204" y="908653"/>
                  <a:pt x="1399848" y="909442"/>
                  <a:pt x="1397537" y="914822"/>
                </a:cubicBezTo>
                <a:cubicBezTo>
                  <a:pt x="1395520" y="919516"/>
                  <a:pt x="1393869" y="926238"/>
                  <a:pt x="1393869" y="929759"/>
                </a:cubicBezTo>
                <a:cubicBezTo>
                  <a:pt x="1393869" y="933794"/>
                  <a:pt x="1395225" y="933005"/>
                  <a:pt x="1397537" y="927625"/>
                </a:cubicBezTo>
                <a:cubicBezTo>
                  <a:pt x="1399555" y="922931"/>
                  <a:pt x="1401204" y="916208"/>
                  <a:pt x="1401204" y="912688"/>
                </a:cubicBezTo>
                <a:close/>
                <a:moveTo>
                  <a:pt x="37991" y="910860"/>
                </a:moveTo>
                <a:cubicBezTo>
                  <a:pt x="36420" y="904604"/>
                  <a:pt x="34314" y="900311"/>
                  <a:pt x="33312" y="901317"/>
                </a:cubicBezTo>
                <a:cubicBezTo>
                  <a:pt x="32298" y="902323"/>
                  <a:pt x="32765" y="908262"/>
                  <a:pt x="34336" y="914517"/>
                </a:cubicBezTo>
                <a:cubicBezTo>
                  <a:pt x="35908" y="920771"/>
                  <a:pt x="38014" y="925065"/>
                  <a:pt x="39016" y="924059"/>
                </a:cubicBezTo>
                <a:cubicBezTo>
                  <a:pt x="40018" y="923054"/>
                  <a:pt x="39562" y="917114"/>
                  <a:pt x="37991" y="910860"/>
                </a:cubicBezTo>
                <a:close/>
                <a:moveTo>
                  <a:pt x="240019" y="901103"/>
                </a:moveTo>
                <a:cubicBezTo>
                  <a:pt x="233609" y="900130"/>
                  <a:pt x="222086" y="900110"/>
                  <a:pt x="214412" y="901063"/>
                </a:cubicBezTo>
                <a:cubicBezTo>
                  <a:pt x="206738" y="902013"/>
                  <a:pt x="211987" y="902810"/>
                  <a:pt x="226071" y="902834"/>
                </a:cubicBezTo>
                <a:cubicBezTo>
                  <a:pt x="240155" y="902860"/>
                  <a:pt x="246429" y="902080"/>
                  <a:pt x="240019" y="901106"/>
                </a:cubicBezTo>
                <a:close/>
                <a:moveTo>
                  <a:pt x="547414" y="900984"/>
                </a:moveTo>
                <a:cubicBezTo>
                  <a:pt x="529335" y="900185"/>
                  <a:pt x="498611" y="900181"/>
                  <a:pt x="479130" y="900974"/>
                </a:cubicBezTo>
                <a:cubicBezTo>
                  <a:pt x="459660" y="901767"/>
                  <a:pt x="474450" y="902420"/>
                  <a:pt x="512000" y="902426"/>
                </a:cubicBezTo>
                <a:cubicBezTo>
                  <a:pt x="549559" y="902430"/>
                  <a:pt x="565494" y="901783"/>
                  <a:pt x="547414" y="900985"/>
                </a:cubicBezTo>
                <a:close/>
                <a:moveTo>
                  <a:pt x="905604" y="901574"/>
                </a:moveTo>
                <a:cubicBezTo>
                  <a:pt x="904186" y="900156"/>
                  <a:pt x="900505" y="900004"/>
                  <a:pt x="897424" y="901239"/>
                </a:cubicBezTo>
                <a:cubicBezTo>
                  <a:pt x="894020" y="902600"/>
                  <a:pt x="895031" y="903611"/>
                  <a:pt x="900003" y="903816"/>
                </a:cubicBezTo>
                <a:cubicBezTo>
                  <a:pt x="904501" y="904002"/>
                  <a:pt x="907022" y="902993"/>
                  <a:pt x="905604" y="901574"/>
                </a:cubicBezTo>
                <a:close/>
                <a:moveTo>
                  <a:pt x="1162028" y="900960"/>
                </a:moveTo>
                <a:cubicBezTo>
                  <a:pt x="1120518" y="900262"/>
                  <a:pt x="1051381" y="900261"/>
                  <a:pt x="1008394" y="900957"/>
                </a:cubicBezTo>
                <a:cubicBezTo>
                  <a:pt x="965405" y="901653"/>
                  <a:pt x="999367" y="902225"/>
                  <a:pt x="1083866" y="902227"/>
                </a:cubicBezTo>
                <a:cubicBezTo>
                  <a:pt x="1168365" y="902228"/>
                  <a:pt x="1203537" y="901659"/>
                  <a:pt x="1162028" y="900960"/>
                </a:cubicBezTo>
                <a:close/>
                <a:moveTo>
                  <a:pt x="1404719" y="894817"/>
                </a:moveTo>
                <a:cubicBezTo>
                  <a:pt x="1403358" y="891413"/>
                  <a:pt x="1402346" y="892424"/>
                  <a:pt x="1402142" y="897395"/>
                </a:cubicBezTo>
                <a:cubicBezTo>
                  <a:pt x="1401956" y="901894"/>
                  <a:pt x="1402965" y="904414"/>
                  <a:pt x="1404383" y="902997"/>
                </a:cubicBezTo>
                <a:cubicBezTo>
                  <a:pt x="1405801" y="901579"/>
                  <a:pt x="1405952" y="897898"/>
                  <a:pt x="1404720" y="894817"/>
                </a:cubicBezTo>
                <a:close/>
                <a:moveTo>
                  <a:pt x="328543" y="887082"/>
                </a:moveTo>
                <a:lnTo>
                  <a:pt x="337036" y="876412"/>
                </a:lnTo>
                <a:lnTo>
                  <a:pt x="327427" y="884543"/>
                </a:lnTo>
                <a:cubicBezTo>
                  <a:pt x="322144" y="889014"/>
                  <a:pt x="317829" y="894614"/>
                  <a:pt x="317829" y="896989"/>
                </a:cubicBezTo>
                <a:cubicBezTo>
                  <a:pt x="317829" y="899364"/>
                  <a:pt x="318330" y="900507"/>
                  <a:pt x="318944" y="899528"/>
                </a:cubicBezTo>
                <a:cubicBezTo>
                  <a:pt x="319548" y="898552"/>
                  <a:pt x="323874" y="892950"/>
                  <a:pt x="328543" y="887082"/>
                </a:cubicBezTo>
                <a:close/>
                <a:moveTo>
                  <a:pt x="441591" y="897900"/>
                </a:moveTo>
                <a:cubicBezTo>
                  <a:pt x="441591" y="896810"/>
                  <a:pt x="437265" y="893823"/>
                  <a:pt x="431982" y="891264"/>
                </a:cubicBezTo>
                <a:cubicBezTo>
                  <a:pt x="422771" y="886796"/>
                  <a:pt x="422714" y="886874"/>
                  <a:pt x="430672" y="893247"/>
                </a:cubicBezTo>
                <a:cubicBezTo>
                  <a:pt x="439371" y="900223"/>
                  <a:pt x="441591" y="901167"/>
                  <a:pt x="441591" y="897900"/>
                </a:cubicBezTo>
                <a:close/>
                <a:moveTo>
                  <a:pt x="846269" y="839171"/>
                </a:moveTo>
                <a:cubicBezTo>
                  <a:pt x="849326" y="826283"/>
                  <a:pt x="848643" y="822004"/>
                  <a:pt x="842668" y="816595"/>
                </a:cubicBezTo>
                <a:cubicBezTo>
                  <a:pt x="835904" y="810476"/>
                  <a:pt x="835078" y="810732"/>
                  <a:pt x="832677" y="819696"/>
                </a:cubicBezTo>
                <a:cubicBezTo>
                  <a:pt x="831237" y="825071"/>
                  <a:pt x="830208" y="845793"/>
                  <a:pt x="830389" y="865744"/>
                </a:cubicBezTo>
                <a:lnTo>
                  <a:pt x="830718" y="902018"/>
                </a:lnTo>
                <a:lnTo>
                  <a:pt x="836607" y="878546"/>
                </a:lnTo>
                <a:cubicBezTo>
                  <a:pt x="839847" y="865637"/>
                  <a:pt x="844194" y="847918"/>
                  <a:pt x="846269" y="839171"/>
                </a:cubicBezTo>
                <a:close/>
                <a:moveTo>
                  <a:pt x="30545" y="886281"/>
                </a:moveTo>
                <a:cubicBezTo>
                  <a:pt x="29179" y="882877"/>
                  <a:pt x="28165" y="883888"/>
                  <a:pt x="27960" y="888860"/>
                </a:cubicBezTo>
                <a:cubicBezTo>
                  <a:pt x="27778" y="893359"/>
                  <a:pt x="28791" y="895879"/>
                  <a:pt x="30203" y="894461"/>
                </a:cubicBezTo>
                <a:cubicBezTo>
                  <a:pt x="31626" y="893043"/>
                  <a:pt x="31774" y="889362"/>
                  <a:pt x="30545" y="886281"/>
                </a:cubicBezTo>
                <a:close/>
                <a:moveTo>
                  <a:pt x="371512" y="883779"/>
                </a:moveTo>
                <a:cubicBezTo>
                  <a:pt x="364157" y="876740"/>
                  <a:pt x="364066" y="876831"/>
                  <a:pt x="369463" y="885820"/>
                </a:cubicBezTo>
                <a:cubicBezTo>
                  <a:pt x="372571" y="890995"/>
                  <a:pt x="376032" y="894310"/>
                  <a:pt x="377159" y="893187"/>
                </a:cubicBezTo>
                <a:cubicBezTo>
                  <a:pt x="378275" y="892064"/>
                  <a:pt x="375736" y="887831"/>
                  <a:pt x="371512" y="883779"/>
                </a:cubicBezTo>
                <a:close/>
                <a:moveTo>
                  <a:pt x="938309" y="886015"/>
                </a:moveTo>
                <a:cubicBezTo>
                  <a:pt x="955702" y="870389"/>
                  <a:pt x="954827" y="851826"/>
                  <a:pt x="936164" y="840477"/>
                </a:cubicBezTo>
                <a:cubicBezTo>
                  <a:pt x="923580" y="832824"/>
                  <a:pt x="923331" y="832170"/>
                  <a:pt x="931363" y="827872"/>
                </a:cubicBezTo>
                <a:cubicBezTo>
                  <a:pt x="936023" y="825378"/>
                  <a:pt x="940855" y="819436"/>
                  <a:pt x="942102" y="814667"/>
                </a:cubicBezTo>
                <a:cubicBezTo>
                  <a:pt x="944175" y="806741"/>
                  <a:pt x="942388" y="805996"/>
                  <a:pt x="921296" y="805996"/>
                </a:cubicBezTo>
                <a:cubicBezTo>
                  <a:pt x="904565" y="805996"/>
                  <a:pt x="898224" y="807610"/>
                  <a:pt x="898224" y="811865"/>
                </a:cubicBezTo>
                <a:cubicBezTo>
                  <a:pt x="898224" y="815092"/>
                  <a:pt x="897049" y="823610"/>
                  <a:pt x="895611" y="830794"/>
                </a:cubicBezTo>
                <a:cubicBezTo>
                  <a:pt x="893274" y="842486"/>
                  <a:pt x="893938" y="843611"/>
                  <a:pt x="901945" y="841517"/>
                </a:cubicBezTo>
                <a:cubicBezTo>
                  <a:pt x="926880" y="834997"/>
                  <a:pt x="946871" y="853862"/>
                  <a:pt x="934704" y="872431"/>
                </a:cubicBezTo>
                <a:cubicBezTo>
                  <a:pt x="928046" y="882592"/>
                  <a:pt x="911028" y="886988"/>
                  <a:pt x="911028" y="878546"/>
                </a:cubicBezTo>
                <a:cubicBezTo>
                  <a:pt x="911028" y="876199"/>
                  <a:pt x="913673" y="874278"/>
                  <a:pt x="916906" y="874278"/>
                </a:cubicBezTo>
                <a:cubicBezTo>
                  <a:pt x="920140" y="874278"/>
                  <a:pt x="925007" y="871602"/>
                  <a:pt x="927723" y="868329"/>
                </a:cubicBezTo>
                <a:cubicBezTo>
                  <a:pt x="933677" y="861154"/>
                  <a:pt x="923399" y="848673"/>
                  <a:pt x="911538" y="848673"/>
                </a:cubicBezTo>
                <a:cubicBezTo>
                  <a:pt x="888498" y="848673"/>
                  <a:pt x="881732" y="879671"/>
                  <a:pt x="902492" y="890120"/>
                </a:cubicBezTo>
                <a:cubicBezTo>
                  <a:pt x="917850" y="897851"/>
                  <a:pt x="926200" y="896894"/>
                  <a:pt x="938309" y="886015"/>
                </a:cubicBezTo>
                <a:close/>
                <a:moveTo>
                  <a:pt x="296492" y="876194"/>
                </a:moveTo>
                <a:cubicBezTo>
                  <a:pt x="296492" y="875020"/>
                  <a:pt x="290731" y="877038"/>
                  <a:pt x="283683" y="880680"/>
                </a:cubicBezTo>
                <a:cubicBezTo>
                  <a:pt x="276647" y="884322"/>
                  <a:pt x="270885" y="888261"/>
                  <a:pt x="270885" y="889434"/>
                </a:cubicBezTo>
                <a:cubicBezTo>
                  <a:pt x="270885" y="890608"/>
                  <a:pt x="276647" y="888589"/>
                  <a:pt x="283683" y="884948"/>
                </a:cubicBezTo>
                <a:cubicBezTo>
                  <a:pt x="290731" y="881307"/>
                  <a:pt x="296492" y="877366"/>
                  <a:pt x="296492" y="876194"/>
                </a:cubicBezTo>
                <a:close/>
                <a:moveTo>
                  <a:pt x="1408988" y="877747"/>
                </a:moveTo>
                <a:cubicBezTo>
                  <a:pt x="1407625" y="874342"/>
                  <a:pt x="1406614" y="875353"/>
                  <a:pt x="1406409" y="880324"/>
                </a:cubicBezTo>
                <a:cubicBezTo>
                  <a:pt x="1406223" y="884823"/>
                  <a:pt x="1407232" y="887344"/>
                  <a:pt x="1408651" y="885926"/>
                </a:cubicBezTo>
                <a:cubicBezTo>
                  <a:pt x="1410068" y="884507"/>
                  <a:pt x="1410220" y="880826"/>
                  <a:pt x="1408988" y="877747"/>
                </a:cubicBezTo>
                <a:close/>
                <a:moveTo>
                  <a:pt x="298780" y="855074"/>
                </a:moveTo>
                <a:cubicBezTo>
                  <a:pt x="325651" y="839818"/>
                  <a:pt x="348240" y="827334"/>
                  <a:pt x="348969" y="827334"/>
                </a:cubicBezTo>
                <a:cubicBezTo>
                  <a:pt x="349697" y="827334"/>
                  <a:pt x="372172" y="839818"/>
                  <a:pt x="398906" y="855074"/>
                </a:cubicBezTo>
                <a:lnTo>
                  <a:pt x="447523" y="882814"/>
                </a:lnTo>
                <a:lnTo>
                  <a:pt x="512732" y="882814"/>
                </a:lnTo>
                <a:lnTo>
                  <a:pt x="577938" y="882814"/>
                </a:lnTo>
                <a:lnTo>
                  <a:pt x="576110" y="871078"/>
                </a:lnTo>
                <a:cubicBezTo>
                  <a:pt x="571630" y="842345"/>
                  <a:pt x="570112" y="768194"/>
                  <a:pt x="573688" y="752898"/>
                </a:cubicBezTo>
                <a:cubicBezTo>
                  <a:pt x="576259" y="741910"/>
                  <a:pt x="576006" y="729070"/>
                  <a:pt x="572961" y="715879"/>
                </a:cubicBezTo>
                <a:cubicBezTo>
                  <a:pt x="568716" y="697487"/>
                  <a:pt x="569311" y="693617"/>
                  <a:pt x="579628" y="672530"/>
                </a:cubicBezTo>
                <a:cubicBezTo>
                  <a:pt x="585858" y="659797"/>
                  <a:pt x="591040" y="643808"/>
                  <a:pt x="591142" y="637000"/>
                </a:cubicBezTo>
                <a:cubicBezTo>
                  <a:pt x="591249" y="630193"/>
                  <a:pt x="594097" y="616941"/>
                  <a:pt x="597479" y="607552"/>
                </a:cubicBezTo>
                <a:cubicBezTo>
                  <a:pt x="606956" y="581250"/>
                  <a:pt x="605128" y="579447"/>
                  <a:pt x="587189" y="597386"/>
                </a:cubicBezTo>
                <a:cubicBezTo>
                  <a:pt x="568321" y="616254"/>
                  <a:pt x="564150" y="617095"/>
                  <a:pt x="545572" y="605766"/>
                </a:cubicBezTo>
                <a:cubicBezTo>
                  <a:pt x="528442" y="595321"/>
                  <a:pt x="515120" y="577531"/>
                  <a:pt x="492576" y="535003"/>
                </a:cubicBezTo>
                <a:cubicBezTo>
                  <a:pt x="477832" y="507182"/>
                  <a:pt x="466548" y="488253"/>
                  <a:pt x="456119" y="473826"/>
                </a:cubicBezTo>
                <a:cubicBezTo>
                  <a:pt x="455550" y="473039"/>
                  <a:pt x="440043" y="468942"/>
                  <a:pt x="421666" y="464724"/>
                </a:cubicBezTo>
                <a:cubicBezTo>
                  <a:pt x="374962" y="454005"/>
                  <a:pt x="338357" y="440107"/>
                  <a:pt x="329567" y="429754"/>
                </a:cubicBezTo>
                <a:cubicBezTo>
                  <a:pt x="313889" y="411306"/>
                  <a:pt x="325002" y="383503"/>
                  <a:pt x="348058" y="383503"/>
                </a:cubicBezTo>
                <a:cubicBezTo>
                  <a:pt x="360810" y="383503"/>
                  <a:pt x="373311" y="393157"/>
                  <a:pt x="373311" y="403011"/>
                </a:cubicBezTo>
                <a:cubicBezTo>
                  <a:pt x="373311" y="407864"/>
                  <a:pt x="381509" y="409108"/>
                  <a:pt x="413446" y="409108"/>
                </a:cubicBezTo>
                <a:cubicBezTo>
                  <a:pt x="449755" y="409108"/>
                  <a:pt x="453398" y="408386"/>
                  <a:pt x="451622" y="401554"/>
                </a:cubicBezTo>
                <a:cubicBezTo>
                  <a:pt x="447819" y="387033"/>
                  <a:pt x="457565" y="328506"/>
                  <a:pt x="465023" y="321048"/>
                </a:cubicBezTo>
                <a:cubicBezTo>
                  <a:pt x="469998" y="316073"/>
                  <a:pt x="471478" y="309960"/>
                  <a:pt x="469771" y="301415"/>
                </a:cubicBezTo>
                <a:cubicBezTo>
                  <a:pt x="467733" y="291264"/>
                  <a:pt x="468621" y="289264"/>
                  <a:pt x="474621" y="290420"/>
                </a:cubicBezTo>
                <a:cubicBezTo>
                  <a:pt x="478652" y="291196"/>
                  <a:pt x="483661" y="297574"/>
                  <a:pt x="485745" y="304594"/>
                </a:cubicBezTo>
                <a:cubicBezTo>
                  <a:pt x="487828" y="311612"/>
                  <a:pt x="490789" y="320235"/>
                  <a:pt x="492326" y="323756"/>
                </a:cubicBezTo>
                <a:cubicBezTo>
                  <a:pt x="493851" y="327277"/>
                  <a:pt x="495070" y="348879"/>
                  <a:pt x="495024" y="371760"/>
                </a:cubicBezTo>
                <a:cubicBezTo>
                  <a:pt x="494956" y="402240"/>
                  <a:pt x="496356" y="413365"/>
                  <a:pt x="500273" y="413370"/>
                </a:cubicBezTo>
                <a:cubicBezTo>
                  <a:pt x="508459" y="413378"/>
                  <a:pt x="506626" y="422408"/>
                  <a:pt x="496174" y="433525"/>
                </a:cubicBezTo>
                <a:cubicBezTo>
                  <a:pt x="486929" y="443368"/>
                  <a:pt x="486895" y="443821"/>
                  <a:pt x="494387" y="457726"/>
                </a:cubicBezTo>
                <a:cubicBezTo>
                  <a:pt x="498588" y="465520"/>
                  <a:pt x="515004" y="484782"/>
                  <a:pt x="530874" y="500531"/>
                </a:cubicBezTo>
                <a:lnTo>
                  <a:pt x="559730" y="529166"/>
                </a:lnTo>
                <a:lnTo>
                  <a:pt x="565983" y="519282"/>
                </a:lnTo>
                <a:cubicBezTo>
                  <a:pt x="569422" y="513845"/>
                  <a:pt x="574659" y="501053"/>
                  <a:pt x="577621" y="490855"/>
                </a:cubicBezTo>
                <a:cubicBezTo>
                  <a:pt x="581494" y="477517"/>
                  <a:pt x="591747" y="463284"/>
                  <a:pt x="614154" y="440139"/>
                </a:cubicBezTo>
                <a:cubicBezTo>
                  <a:pt x="643663" y="409657"/>
                  <a:pt x="646465" y="407852"/>
                  <a:pt x="667424" y="405838"/>
                </a:cubicBezTo>
                <a:lnTo>
                  <a:pt x="689546" y="403713"/>
                </a:lnTo>
                <a:lnTo>
                  <a:pt x="688262" y="386140"/>
                </a:lnTo>
                <a:lnTo>
                  <a:pt x="686978" y="368566"/>
                </a:lnTo>
                <a:lnTo>
                  <a:pt x="667871" y="368566"/>
                </a:lnTo>
                <a:cubicBezTo>
                  <a:pt x="652122" y="368566"/>
                  <a:pt x="648494" y="367066"/>
                  <a:pt x="647227" y="360030"/>
                </a:cubicBezTo>
                <a:cubicBezTo>
                  <a:pt x="646381" y="355336"/>
                  <a:pt x="640098" y="344410"/>
                  <a:pt x="633266" y="335750"/>
                </a:cubicBezTo>
                <a:cubicBezTo>
                  <a:pt x="622719" y="322383"/>
                  <a:pt x="621487" y="318316"/>
                  <a:pt x="625105" y="308801"/>
                </a:cubicBezTo>
                <a:cubicBezTo>
                  <a:pt x="627448" y="302638"/>
                  <a:pt x="629365" y="292247"/>
                  <a:pt x="629365" y="285711"/>
                </a:cubicBezTo>
                <a:cubicBezTo>
                  <a:pt x="629365" y="274494"/>
                  <a:pt x="627764" y="273490"/>
                  <a:pt x="600891" y="267851"/>
                </a:cubicBezTo>
                <a:cubicBezTo>
                  <a:pt x="585228" y="264564"/>
                  <a:pt x="571640" y="259518"/>
                  <a:pt x="570692" y="256636"/>
                </a:cubicBezTo>
                <a:cubicBezTo>
                  <a:pt x="569720" y="253679"/>
                  <a:pt x="576547" y="248366"/>
                  <a:pt x="586365" y="244436"/>
                </a:cubicBezTo>
                <a:cubicBezTo>
                  <a:pt x="595931" y="240609"/>
                  <a:pt x="603759" y="236118"/>
                  <a:pt x="603759" y="234457"/>
                </a:cubicBezTo>
                <a:cubicBezTo>
                  <a:pt x="603759" y="232797"/>
                  <a:pt x="615296" y="225923"/>
                  <a:pt x="629397" y="219184"/>
                </a:cubicBezTo>
                <a:lnTo>
                  <a:pt x="655034" y="206931"/>
                </a:lnTo>
                <a:lnTo>
                  <a:pt x="643536" y="194927"/>
                </a:lnTo>
                <a:cubicBezTo>
                  <a:pt x="629260" y="180028"/>
                  <a:pt x="619590" y="179850"/>
                  <a:pt x="572094" y="193614"/>
                </a:cubicBezTo>
                <a:cubicBezTo>
                  <a:pt x="497563" y="215213"/>
                  <a:pt x="440885" y="244157"/>
                  <a:pt x="379220" y="292113"/>
                </a:cubicBezTo>
                <a:cubicBezTo>
                  <a:pt x="334782" y="326673"/>
                  <a:pt x="298359" y="366536"/>
                  <a:pt x="263701" y="418542"/>
                </a:cubicBezTo>
                <a:cubicBezTo>
                  <a:pt x="177910" y="547273"/>
                  <a:pt x="152292" y="695090"/>
                  <a:pt x="188237" y="854007"/>
                </a:cubicBezTo>
                <a:lnTo>
                  <a:pt x="194749" y="882814"/>
                </a:lnTo>
                <a:lnTo>
                  <a:pt x="222337" y="882814"/>
                </a:lnTo>
                <a:cubicBezTo>
                  <a:pt x="248433" y="882814"/>
                  <a:pt x="252566" y="881315"/>
                  <a:pt x="298780" y="855074"/>
                </a:cubicBezTo>
                <a:close/>
                <a:moveTo>
                  <a:pt x="1245718" y="860408"/>
                </a:moveTo>
                <a:cubicBezTo>
                  <a:pt x="1258476" y="815193"/>
                  <a:pt x="1262597" y="781146"/>
                  <a:pt x="1262635" y="720644"/>
                </a:cubicBezTo>
                <a:cubicBezTo>
                  <a:pt x="1262728" y="572027"/>
                  <a:pt x="1212728" y="447953"/>
                  <a:pt x="1109921" y="341678"/>
                </a:cubicBezTo>
                <a:cubicBezTo>
                  <a:pt x="1025345" y="254249"/>
                  <a:pt x="934801" y="205839"/>
                  <a:pt x="808604" y="180580"/>
                </a:cubicBezTo>
                <a:cubicBezTo>
                  <a:pt x="794282" y="177714"/>
                  <a:pt x="793953" y="177920"/>
                  <a:pt x="800621" y="185592"/>
                </a:cubicBezTo>
                <a:cubicBezTo>
                  <a:pt x="821326" y="209416"/>
                  <a:pt x="829862" y="250102"/>
                  <a:pt x="821484" y="285027"/>
                </a:cubicBezTo>
                <a:cubicBezTo>
                  <a:pt x="818623" y="296954"/>
                  <a:pt x="814939" y="307541"/>
                  <a:pt x="813297" y="308556"/>
                </a:cubicBezTo>
                <a:cubicBezTo>
                  <a:pt x="811657" y="309570"/>
                  <a:pt x="801807" y="303669"/>
                  <a:pt x="791411" y="295442"/>
                </a:cubicBezTo>
                <a:cubicBezTo>
                  <a:pt x="773215" y="281044"/>
                  <a:pt x="772361" y="280809"/>
                  <a:pt x="768620" y="289193"/>
                </a:cubicBezTo>
                <a:cubicBezTo>
                  <a:pt x="766013" y="295037"/>
                  <a:pt x="767037" y="306111"/>
                  <a:pt x="771732" y="322846"/>
                </a:cubicBezTo>
                <a:cubicBezTo>
                  <a:pt x="775581" y="336563"/>
                  <a:pt x="778731" y="352772"/>
                  <a:pt x="778731" y="358864"/>
                </a:cubicBezTo>
                <a:cubicBezTo>
                  <a:pt x="778731" y="375247"/>
                  <a:pt x="800566" y="392038"/>
                  <a:pt x="821871" y="392038"/>
                </a:cubicBezTo>
                <a:cubicBezTo>
                  <a:pt x="844268" y="392038"/>
                  <a:pt x="865996" y="401547"/>
                  <a:pt x="875000" y="415288"/>
                </a:cubicBezTo>
                <a:cubicBezTo>
                  <a:pt x="886038" y="432136"/>
                  <a:pt x="887593" y="478072"/>
                  <a:pt x="879135" y="537549"/>
                </a:cubicBezTo>
                <a:cubicBezTo>
                  <a:pt x="874296" y="571583"/>
                  <a:pt x="872666" y="600099"/>
                  <a:pt x="874427" y="619916"/>
                </a:cubicBezTo>
                <a:cubicBezTo>
                  <a:pt x="876159" y="639414"/>
                  <a:pt x="874821" y="663932"/>
                  <a:pt x="870676" y="688638"/>
                </a:cubicBezTo>
                <a:cubicBezTo>
                  <a:pt x="861788" y="741612"/>
                  <a:pt x="862409" y="747032"/>
                  <a:pt x="874557" y="722549"/>
                </a:cubicBezTo>
                <a:cubicBezTo>
                  <a:pt x="887762" y="695936"/>
                  <a:pt x="963286" y="416009"/>
                  <a:pt x="957780" y="414087"/>
                </a:cubicBezTo>
                <a:cubicBezTo>
                  <a:pt x="952351" y="412193"/>
                  <a:pt x="952523" y="396305"/>
                  <a:pt x="957972" y="396305"/>
                </a:cubicBezTo>
                <a:cubicBezTo>
                  <a:pt x="960319" y="396305"/>
                  <a:pt x="962239" y="386689"/>
                  <a:pt x="962239" y="374934"/>
                </a:cubicBezTo>
                <a:cubicBezTo>
                  <a:pt x="962239" y="357074"/>
                  <a:pt x="965825" y="347256"/>
                  <a:pt x="984058" y="315187"/>
                </a:cubicBezTo>
                <a:cubicBezTo>
                  <a:pt x="996058" y="294081"/>
                  <a:pt x="1007870" y="276813"/>
                  <a:pt x="1010305" y="276813"/>
                </a:cubicBezTo>
                <a:cubicBezTo>
                  <a:pt x="1013272" y="276813"/>
                  <a:pt x="1013782" y="292488"/>
                  <a:pt x="1011849" y="324318"/>
                </a:cubicBezTo>
                <a:cubicBezTo>
                  <a:pt x="1009586" y="361579"/>
                  <a:pt x="1007146" y="374376"/>
                  <a:pt x="1000537" y="383657"/>
                </a:cubicBezTo>
                <a:cubicBezTo>
                  <a:pt x="995905" y="390165"/>
                  <a:pt x="992113" y="400473"/>
                  <a:pt x="992113" y="406566"/>
                </a:cubicBezTo>
                <a:cubicBezTo>
                  <a:pt x="992113" y="413568"/>
                  <a:pt x="989757" y="417644"/>
                  <a:pt x="985711" y="417644"/>
                </a:cubicBezTo>
                <a:cubicBezTo>
                  <a:pt x="982191" y="417644"/>
                  <a:pt x="979310" y="418639"/>
                  <a:pt x="979310" y="419856"/>
                </a:cubicBezTo>
                <a:cubicBezTo>
                  <a:pt x="979310" y="422460"/>
                  <a:pt x="971844" y="450352"/>
                  <a:pt x="936495" y="579813"/>
                </a:cubicBezTo>
                <a:cubicBezTo>
                  <a:pt x="914289" y="661147"/>
                  <a:pt x="910158" y="681805"/>
                  <a:pt x="909493" y="714869"/>
                </a:cubicBezTo>
                <a:cubicBezTo>
                  <a:pt x="908733" y="752732"/>
                  <a:pt x="908959" y="753729"/>
                  <a:pt x="916996" y="748099"/>
                </a:cubicBezTo>
                <a:cubicBezTo>
                  <a:pt x="923453" y="743578"/>
                  <a:pt x="925359" y="736967"/>
                  <a:pt x="925624" y="718178"/>
                </a:cubicBezTo>
                <a:cubicBezTo>
                  <a:pt x="925943" y="695606"/>
                  <a:pt x="927035" y="693135"/>
                  <a:pt x="942679" y="679612"/>
                </a:cubicBezTo>
                <a:cubicBezTo>
                  <a:pt x="969876" y="656105"/>
                  <a:pt x="974851" y="661003"/>
                  <a:pt x="963767" y="700373"/>
                </a:cubicBezTo>
                <a:cubicBezTo>
                  <a:pt x="962611" y="704481"/>
                  <a:pt x="963329" y="707842"/>
                  <a:pt x="965366" y="707842"/>
                </a:cubicBezTo>
                <a:cubicBezTo>
                  <a:pt x="973695" y="707842"/>
                  <a:pt x="979310" y="696581"/>
                  <a:pt x="979310" y="679880"/>
                </a:cubicBezTo>
                <a:cubicBezTo>
                  <a:pt x="979310" y="658869"/>
                  <a:pt x="994289" y="633811"/>
                  <a:pt x="1008038" y="631824"/>
                </a:cubicBezTo>
                <a:cubicBezTo>
                  <a:pt x="1016424" y="630612"/>
                  <a:pt x="1017069" y="631978"/>
                  <a:pt x="1015094" y="646761"/>
                </a:cubicBezTo>
                <a:cubicBezTo>
                  <a:pt x="1013897" y="655709"/>
                  <a:pt x="1012201" y="666612"/>
                  <a:pt x="1011323" y="670989"/>
                </a:cubicBezTo>
                <a:cubicBezTo>
                  <a:pt x="1009919" y="677984"/>
                  <a:pt x="1010997" y="677753"/>
                  <a:pt x="1020239" y="669069"/>
                </a:cubicBezTo>
                <a:cubicBezTo>
                  <a:pt x="1029767" y="660119"/>
                  <a:pt x="1030500" y="656968"/>
                  <a:pt x="1028066" y="635452"/>
                </a:cubicBezTo>
                <a:cubicBezTo>
                  <a:pt x="1025834" y="615723"/>
                  <a:pt x="1026779" y="609982"/>
                  <a:pt x="1033661" y="601484"/>
                </a:cubicBezTo>
                <a:cubicBezTo>
                  <a:pt x="1043949" y="588780"/>
                  <a:pt x="1050645" y="592473"/>
                  <a:pt x="1054491" y="612974"/>
                </a:cubicBezTo>
                <a:cubicBezTo>
                  <a:pt x="1057255" y="627708"/>
                  <a:pt x="1057739" y="628125"/>
                  <a:pt x="1061720" y="619206"/>
                </a:cubicBezTo>
                <a:cubicBezTo>
                  <a:pt x="1064957" y="611949"/>
                  <a:pt x="1064086" y="606120"/>
                  <a:pt x="1058106" y="595017"/>
                </a:cubicBezTo>
                <a:cubicBezTo>
                  <a:pt x="1051607" y="582948"/>
                  <a:pt x="1051101" y="578470"/>
                  <a:pt x="1055220" y="569431"/>
                </a:cubicBezTo>
                <a:cubicBezTo>
                  <a:pt x="1061658" y="555300"/>
                  <a:pt x="1067149" y="555547"/>
                  <a:pt x="1072505" y="570211"/>
                </a:cubicBezTo>
                <a:cubicBezTo>
                  <a:pt x="1076297" y="580593"/>
                  <a:pt x="1076831" y="579192"/>
                  <a:pt x="1077128" y="558069"/>
                </a:cubicBezTo>
                <a:cubicBezTo>
                  <a:pt x="1077386" y="539874"/>
                  <a:pt x="1079503" y="532349"/>
                  <a:pt x="1086027" y="526444"/>
                </a:cubicBezTo>
                <a:cubicBezTo>
                  <a:pt x="1096390" y="517066"/>
                  <a:pt x="1098425" y="518695"/>
                  <a:pt x="1101722" y="539013"/>
                </a:cubicBezTo>
                <a:cubicBezTo>
                  <a:pt x="1103652" y="550903"/>
                  <a:pt x="1102190" y="557570"/>
                  <a:pt x="1095738" y="566296"/>
                </a:cubicBezTo>
                <a:cubicBezTo>
                  <a:pt x="1091042" y="572647"/>
                  <a:pt x="1085874" y="582021"/>
                  <a:pt x="1084254" y="587126"/>
                </a:cubicBezTo>
                <a:cubicBezTo>
                  <a:pt x="1081483" y="595860"/>
                  <a:pt x="1082140" y="596171"/>
                  <a:pt x="1095362" y="592379"/>
                </a:cubicBezTo>
                <a:cubicBezTo>
                  <a:pt x="1114807" y="586802"/>
                  <a:pt x="1120142" y="587313"/>
                  <a:pt x="1120142" y="594749"/>
                </a:cubicBezTo>
                <a:cubicBezTo>
                  <a:pt x="1120142" y="605658"/>
                  <a:pt x="1103997" y="617973"/>
                  <a:pt x="1085905" y="620866"/>
                </a:cubicBezTo>
                <a:cubicBezTo>
                  <a:pt x="1075467" y="622535"/>
                  <a:pt x="1066932" y="626785"/>
                  <a:pt x="1064358" y="631594"/>
                </a:cubicBezTo>
                <a:cubicBezTo>
                  <a:pt x="1060570" y="638672"/>
                  <a:pt x="1061777" y="639560"/>
                  <a:pt x="1075181" y="639560"/>
                </a:cubicBezTo>
                <a:cubicBezTo>
                  <a:pt x="1094690" y="639560"/>
                  <a:pt x="1094997" y="648321"/>
                  <a:pt x="1075995" y="662815"/>
                </a:cubicBezTo>
                <a:cubicBezTo>
                  <a:pt x="1066562" y="670010"/>
                  <a:pt x="1056299" y="673701"/>
                  <a:pt x="1045727" y="673701"/>
                </a:cubicBezTo>
                <a:cubicBezTo>
                  <a:pt x="1036195" y="673701"/>
                  <a:pt x="1025349" y="677149"/>
                  <a:pt x="1018882" y="682235"/>
                </a:cubicBezTo>
                <a:cubicBezTo>
                  <a:pt x="1007041" y="691550"/>
                  <a:pt x="1010773" y="693200"/>
                  <a:pt x="1028468" y="686473"/>
                </a:cubicBezTo>
                <a:cubicBezTo>
                  <a:pt x="1042927" y="680975"/>
                  <a:pt x="1048935" y="684554"/>
                  <a:pt x="1043209" y="695254"/>
                </a:cubicBezTo>
                <a:cubicBezTo>
                  <a:pt x="1036249" y="708259"/>
                  <a:pt x="1015965" y="716340"/>
                  <a:pt x="989123" y="716806"/>
                </a:cubicBezTo>
                <a:lnTo>
                  <a:pt x="964372" y="717234"/>
                </a:lnTo>
                <a:lnTo>
                  <a:pt x="981442" y="721297"/>
                </a:lnTo>
                <a:cubicBezTo>
                  <a:pt x="990832" y="723532"/>
                  <a:pt x="1002881" y="724557"/>
                  <a:pt x="1008217" y="723574"/>
                </a:cubicBezTo>
                <a:cubicBezTo>
                  <a:pt x="1024006" y="720669"/>
                  <a:pt x="1023243" y="727787"/>
                  <a:pt x="1006387" y="740637"/>
                </a:cubicBezTo>
                <a:cubicBezTo>
                  <a:pt x="992244" y="751420"/>
                  <a:pt x="987241" y="752651"/>
                  <a:pt x="957586" y="752651"/>
                </a:cubicBezTo>
                <a:cubicBezTo>
                  <a:pt x="917508" y="752651"/>
                  <a:pt x="906971" y="758795"/>
                  <a:pt x="945524" y="759685"/>
                </a:cubicBezTo>
                <a:cubicBezTo>
                  <a:pt x="970381" y="760258"/>
                  <a:pt x="977514" y="760744"/>
                  <a:pt x="989655" y="762689"/>
                </a:cubicBezTo>
                <a:cubicBezTo>
                  <a:pt x="998721" y="764142"/>
                  <a:pt x="971815" y="785367"/>
                  <a:pt x="953913" y="790884"/>
                </a:cubicBezTo>
                <a:cubicBezTo>
                  <a:pt x="942087" y="794529"/>
                  <a:pt x="938252" y="796984"/>
                  <a:pt x="944101" y="797165"/>
                </a:cubicBezTo>
                <a:cubicBezTo>
                  <a:pt x="955061" y="797504"/>
                  <a:pt x="955521" y="799510"/>
                  <a:pt x="948950" y="818358"/>
                </a:cubicBezTo>
                <a:cubicBezTo>
                  <a:pt x="944929" y="829896"/>
                  <a:pt x="945408" y="833329"/>
                  <a:pt x="952070" y="840690"/>
                </a:cubicBezTo>
                <a:cubicBezTo>
                  <a:pt x="957132" y="846283"/>
                  <a:pt x="959785" y="855354"/>
                  <a:pt x="959503" y="866101"/>
                </a:cubicBezTo>
                <a:lnTo>
                  <a:pt x="959066" y="882814"/>
                </a:lnTo>
                <a:lnTo>
                  <a:pt x="1099231" y="882814"/>
                </a:lnTo>
                <a:lnTo>
                  <a:pt x="1239397" y="882814"/>
                </a:lnTo>
                <a:close/>
                <a:moveTo>
                  <a:pt x="26184" y="864677"/>
                </a:moveTo>
                <a:cubicBezTo>
                  <a:pt x="25000" y="861743"/>
                  <a:pt x="24032" y="864143"/>
                  <a:pt x="24032" y="870011"/>
                </a:cubicBezTo>
                <a:cubicBezTo>
                  <a:pt x="24032" y="875879"/>
                  <a:pt x="25000" y="878279"/>
                  <a:pt x="26184" y="875345"/>
                </a:cubicBezTo>
                <a:cubicBezTo>
                  <a:pt x="27368" y="872411"/>
                  <a:pt x="27368" y="867610"/>
                  <a:pt x="26184" y="864677"/>
                </a:cubicBezTo>
                <a:close/>
                <a:moveTo>
                  <a:pt x="353033" y="875720"/>
                </a:moveTo>
                <a:cubicBezTo>
                  <a:pt x="350096" y="874536"/>
                  <a:pt x="345302" y="874536"/>
                  <a:pt x="342365" y="875720"/>
                </a:cubicBezTo>
                <a:cubicBezTo>
                  <a:pt x="339427" y="876904"/>
                  <a:pt x="341830" y="877872"/>
                  <a:pt x="347705" y="877872"/>
                </a:cubicBezTo>
                <a:cubicBezTo>
                  <a:pt x="353568" y="877872"/>
                  <a:pt x="355971" y="876904"/>
                  <a:pt x="353033" y="875720"/>
                </a:cubicBezTo>
                <a:close/>
                <a:moveTo>
                  <a:pt x="394648" y="872295"/>
                </a:moveTo>
                <a:cubicBezTo>
                  <a:pt x="394648" y="871204"/>
                  <a:pt x="390321" y="868218"/>
                  <a:pt x="385038" y="865658"/>
                </a:cubicBezTo>
                <a:cubicBezTo>
                  <a:pt x="375816" y="861190"/>
                  <a:pt x="375770" y="861268"/>
                  <a:pt x="383729" y="867642"/>
                </a:cubicBezTo>
                <a:cubicBezTo>
                  <a:pt x="392428" y="874618"/>
                  <a:pt x="394648" y="875561"/>
                  <a:pt x="394648" y="872295"/>
                </a:cubicBezTo>
                <a:close/>
                <a:moveTo>
                  <a:pt x="343435" y="850633"/>
                </a:moveTo>
                <a:cubicBezTo>
                  <a:pt x="343435" y="849460"/>
                  <a:pt x="335750" y="852418"/>
                  <a:pt x="326357" y="857208"/>
                </a:cubicBezTo>
                <a:cubicBezTo>
                  <a:pt x="316975" y="861998"/>
                  <a:pt x="309289" y="866877"/>
                  <a:pt x="309289" y="868051"/>
                </a:cubicBezTo>
                <a:cubicBezTo>
                  <a:pt x="309289" y="869224"/>
                  <a:pt x="316975" y="866265"/>
                  <a:pt x="326357" y="861475"/>
                </a:cubicBezTo>
                <a:cubicBezTo>
                  <a:pt x="335750" y="856685"/>
                  <a:pt x="343435" y="851807"/>
                  <a:pt x="343435" y="850633"/>
                </a:cubicBezTo>
                <a:close/>
                <a:moveTo>
                  <a:pt x="1413166" y="856141"/>
                </a:moveTo>
                <a:cubicBezTo>
                  <a:pt x="1411982" y="853207"/>
                  <a:pt x="1411013" y="855608"/>
                  <a:pt x="1411013" y="861475"/>
                </a:cubicBezTo>
                <a:cubicBezTo>
                  <a:pt x="1411013" y="867343"/>
                  <a:pt x="1411982" y="869745"/>
                  <a:pt x="1413166" y="866811"/>
                </a:cubicBezTo>
                <a:cubicBezTo>
                  <a:pt x="1414350" y="863877"/>
                  <a:pt x="1414350" y="859075"/>
                  <a:pt x="1413166" y="856141"/>
                </a:cubicBezTo>
                <a:close/>
                <a:moveTo>
                  <a:pt x="398906" y="863759"/>
                </a:moveTo>
                <a:cubicBezTo>
                  <a:pt x="398906" y="862669"/>
                  <a:pt x="394591" y="859682"/>
                  <a:pt x="389308" y="857123"/>
                </a:cubicBezTo>
                <a:cubicBezTo>
                  <a:pt x="380086" y="852655"/>
                  <a:pt x="380040" y="852733"/>
                  <a:pt x="387987" y="859107"/>
                </a:cubicBezTo>
                <a:cubicBezTo>
                  <a:pt x="396697" y="866082"/>
                  <a:pt x="398917" y="867026"/>
                  <a:pt x="398917" y="863759"/>
                </a:cubicBezTo>
                <a:close/>
                <a:moveTo>
                  <a:pt x="369041" y="857000"/>
                </a:moveTo>
                <a:cubicBezTo>
                  <a:pt x="354240" y="846952"/>
                  <a:pt x="345803" y="844028"/>
                  <a:pt x="356233" y="852559"/>
                </a:cubicBezTo>
                <a:cubicBezTo>
                  <a:pt x="362108" y="857359"/>
                  <a:pt x="368825" y="861299"/>
                  <a:pt x="371171" y="861316"/>
                </a:cubicBezTo>
                <a:cubicBezTo>
                  <a:pt x="373516" y="861330"/>
                  <a:pt x="372560" y="859390"/>
                  <a:pt x="369041" y="857000"/>
                </a:cubicBezTo>
                <a:close/>
                <a:moveTo>
                  <a:pt x="21914" y="843338"/>
                </a:moveTo>
                <a:cubicBezTo>
                  <a:pt x="20730" y="840404"/>
                  <a:pt x="19763" y="842805"/>
                  <a:pt x="19763" y="848673"/>
                </a:cubicBezTo>
                <a:cubicBezTo>
                  <a:pt x="19763" y="854540"/>
                  <a:pt x="20730" y="856942"/>
                  <a:pt x="21914" y="854007"/>
                </a:cubicBezTo>
                <a:cubicBezTo>
                  <a:pt x="23099" y="851073"/>
                  <a:pt x="23099" y="846272"/>
                  <a:pt x="21914" y="843338"/>
                </a:cubicBezTo>
                <a:close/>
                <a:moveTo>
                  <a:pt x="339165" y="842053"/>
                </a:moveTo>
                <a:cubicBezTo>
                  <a:pt x="339165" y="840879"/>
                  <a:pt x="333404" y="842898"/>
                  <a:pt x="326357" y="846540"/>
                </a:cubicBezTo>
                <a:cubicBezTo>
                  <a:pt x="319320" y="850181"/>
                  <a:pt x="313559" y="854120"/>
                  <a:pt x="313559" y="855294"/>
                </a:cubicBezTo>
                <a:cubicBezTo>
                  <a:pt x="313559" y="856468"/>
                  <a:pt x="319320" y="854448"/>
                  <a:pt x="326357" y="850807"/>
                </a:cubicBezTo>
                <a:cubicBezTo>
                  <a:pt x="333404" y="847166"/>
                  <a:pt x="339165" y="843226"/>
                  <a:pt x="339165" y="842053"/>
                </a:cubicBezTo>
                <a:close/>
                <a:moveTo>
                  <a:pt x="1417565" y="832750"/>
                </a:moveTo>
                <a:cubicBezTo>
                  <a:pt x="1416483" y="828599"/>
                  <a:pt x="1415527" y="830963"/>
                  <a:pt x="1415439" y="838004"/>
                </a:cubicBezTo>
                <a:cubicBezTo>
                  <a:pt x="1415346" y="845046"/>
                  <a:pt x="1416238" y="848443"/>
                  <a:pt x="1417406" y="845554"/>
                </a:cubicBezTo>
                <a:cubicBezTo>
                  <a:pt x="1418574" y="842664"/>
                  <a:pt x="1418647" y="836903"/>
                  <a:pt x="1417566" y="832750"/>
                </a:cubicBezTo>
                <a:close/>
                <a:moveTo>
                  <a:pt x="17770" y="815591"/>
                </a:moveTo>
                <a:cubicBezTo>
                  <a:pt x="16688" y="811484"/>
                  <a:pt x="15812" y="814844"/>
                  <a:pt x="15812" y="823060"/>
                </a:cubicBezTo>
                <a:cubicBezTo>
                  <a:pt x="15812" y="831275"/>
                  <a:pt x="16688" y="834636"/>
                  <a:pt x="17770" y="830528"/>
                </a:cubicBezTo>
                <a:cubicBezTo>
                  <a:pt x="18840" y="826420"/>
                  <a:pt x="18840" y="819699"/>
                  <a:pt x="17770" y="815591"/>
                </a:cubicBezTo>
                <a:close/>
                <a:moveTo>
                  <a:pt x="868504" y="816822"/>
                </a:moveTo>
                <a:cubicBezTo>
                  <a:pt x="860201" y="807983"/>
                  <a:pt x="859111" y="803572"/>
                  <a:pt x="861517" y="788526"/>
                </a:cubicBezTo>
                <a:cubicBezTo>
                  <a:pt x="863602" y="775487"/>
                  <a:pt x="862643" y="768796"/>
                  <a:pt x="857946" y="763605"/>
                </a:cubicBezTo>
                <a:cubicBezTo>
                  <a:pt x="852221" y="757279"/>
                  <a:pt x="852423" y="750656"/>
                  <a:pt x="859818" y="702483"/>
                </a:cubicBezTo>
                <a:cubicBezTo>
                  <a:pt x="865529" y="665280"/>
                  <a:pt x="867334" y="638099"/>
                  <a:pt x="865615" y="615198"/>
                </a:cubicBezTo>
                <a:cubicBezTo>
                  <a:pt x="864221" y="596638"/>
                  <a:pt x="865253" y="570624"/>
                  <a:pt x="867948" y="556334"/>
                </a:cubicBezTo>
                <a:cubicBezTo>
                  <a:pt x="870604" y="542251"/>
                  <a:pt x="873988" y="511143"/>
                  <a:pt x="875467" y="487205"/>
                </a:cubicBezTo>
                <a:cubicBezTo>
                  <a:pt x="877728" y="450622"/>
                  <a:pt x="877019" y="441946"/>
                  <a:pt x="871022" y="432793"/>
                </a:cubicBezTo>
                <a:cubicBezTo>
                  <a:pt x="862350" y="419559"/>
                  <a:pt x="851091" y="418861"/>
                  <a:pt x="840205" y="430881"/>
                </a:cubicBezTo>
                <a:cubicBezTo>
                  <a:pt x="831255" y="440765"/>
                  <a:pt x="831734" y="418016"/>
                  <a:pt x="834929" y="681467"/>
                </a:cubicBezTo>
                <a:lnTo>
                  <a:pt x="836343" y="798065"/>
                </a:lnTo>
                <a:lnTo>
                  <a:pt x="854770" y="815254"/>
                </a:lnTo>
                <a:cubicBezTo>
                  <a:pt x="874233" y="833409"/>
                  <a:pt x="885271" y="834670"/>
                  <a:pt x="868504" y="816822"/>
                </a:cubicBezTo>
                <a:close/>
                <a:moveTo>
                  <a:pt x="889689" y="812391"/>
                </a:moveTo>
                <a:cubicBezTo>
                  <a:pt x="889689" y="806522"/>
                  <a:pt x="888035" y="801722"/>
                  <a:pt x="886013" y="801722"/>
                </a:cubicBezTo>
                <a:cubicBezTo>
                  <a:pt x="883991" y="801722"/>
                  <a:pt x="883255" y="806522"/>
                  <a:pt x="884377" y="812391"/>
                </a:cubicBezTo>
                <a:cubicBezTo>
                  <a:pt x="885499" y="818259"/>
                  <a:pt x="887153" y="823060"/>
                  <a:pt x="888052" y="823060"/>
                </a:cubicBezTo>
                <a:cubicBezTo>
                  <a:pt x="888953" y="823060"/>
                  <a:pt x="889689" y="818259"/>
                  <a:pt x="889689" y="812391"/>
                </a:cubicBezTo>
                <a:close/>
                <a:moveTo>
                  <a:pt x="1421893" y="800704"/>
                </a:moveTo>
                <a:cubicBezTo>
                  <a:pt x="1420873" y="795396"/>
                  <a:pt x="1419999" y="798735"/>
                  <a:pt x="1419951" y="808123"/>
                </a:cubicBezTo>
                <a:cubicBezTo>
                  <a:pt x="1419898" y="817512"/>
                  <a:pt x="1420739" y="821856"/>
                  <a:pt x="1421807" y="817775"/>
                </a:cubicBezTo>
                <a:cubicBezTo>
                  <a:pt x="1422875" y="813695"/>
                  <a:pt x="1422914" y="806013"/>
                  <a:pt x="1421887" y="800704"/>
                </a:cubicBezTo>
                <a:close/>
                <a:moveTo>
                  <a:pt x="13614" y="772973"/>
                </a:moveTo>
                <a:cubicBezTo>
                  <a:pt x="12635" y="766487"/>
                  <a:pt x="11815" y="770782"/>
                  <a:pt x="11781" y="782517"/>
                </a:cubicBezTo>
                <a:cubicBezTo>
                  <a:pt x="11736" y="794253"/>
                  <a:pt x="12544" y="799561"/>
                  <a:pt x="13557" y="794312"/>
                </a:cubicBezTo>
                <a:cubicBezTo>
                  <a:pt x="14571" y="789063"/>
                  <a:pt x="14605" y="779461"/>
                  <a:pt x="13614" y="772973"/>
                </a:cubicBezTo>
                <a:close/>
                <a:moveTo>
                  <a:pt x="777216" y="745385"/>
                </a:moveTo>
                <a:cubicBezTo>
                  <a:pt x="782830" y="734945"/>
                  <a:pt x="782540" y="731823"/>
                  <a:pt x="774145" y="712311"/>
                </a:cubicBezTo>
                <a:cubicBezTo>
                  <a:pt x="769048" y="700459"/>
                  <a:pt x="763342" y="690763"/>
                  <a:pt x="761465" y="690763"/>
                </a:cubicBezTo>
                <a:cubicBezTo>
                  <a:pt x="758086" y="690763"/>
                  <a:pt x="752206" y="706929"/>
                  <a:pt x="746844" y="730960"/>
                </a:cubicBezTo>
                <a:cubicBezTo>
                  <a:pt x="745316" y="737812"/>
                  <a:pt x="745357" y="755481"/>
                  <a:pt x="746937" y="770223"/>
                </a:cubicBezTo>
                <a:lnTo>
                  <a:pt x="749809" y="797027"/>
                </a:lnTo>
                <a:lnTo>
                  <a:pt x="760414" y="776970"/>
                </a:lnTo>
                <a:cubicBezTo>
                  <a:pt x="766247" y="765937"/>
                  <a:pt x="773809" y="751724"/>
                  <a:pt x="777219" y="745385"/>
                </a:cubicBezTo>
                <a:close/>
                <a:moveTo>
                  <a:pt x="959038" y="780231"/>
                </a:moveTo>
                <a:cubicBezTo>
                  <a:pt x="977599" y="771556"/>
                  <a:pt x="972898" y="767579"/>
                  <a:pt x="944101" y="767597"/>
                </a:cubicBezTo>
                <a:cubicBezTo>
                  <a:pt x="925045" y="767610"/>
                  <a:pt x="913469" y="770027"/>
                  <a:pt x="903559" y="776069"/>
                </a:cubicBezTo>
                <a:cubicBezTo>
                  <a:pt x="895930" y="780720"/>
                  <a:pt x="889689" y="785772"/>
                  <a:pt x="889689" y="787296"/>
                </a:cubicBezTo>
                <a:cubicBezTo>
                  <a:pt x="889689" y="791898"/>
                  <a:pt x="946445" y="786116"/>
                  <a:pt x="959038" y="780231"/>
                </a:cubicBezTo>
                <a:close/>
                <a:moveTo>
                  <a:pt x="1426314" y="687563"/>
                </a:moveTo>
                <a:cubicBezTo>
                  <a:pt x="1425515" y="669372"/>
                  <a:pt x="1424861" y="684255"/>
                  <a:pt x="1424861" y="720637"/>
                </a:cubicBezTo>
                <a:cubicBezTo>
                  <a:pt x="1424861" y="757019"/>
                  <a:pt x="1425515" y="771902"/>
                  <a:pt x="1426314" y="753711"/>
                </a:cubicBezTo>
                <a:cubicBezTo>
                  <a:pt x="1427115" y="735520"/>
                  <a:pt x="1427115" y="705754"/>
                  <a:pt x="1426314" y="687563"/>
                </a:cubicBezTo>
                <a:close/>
                <a:moveTo>
                  <a:pt x="898240" y="746440"/>
                </a:moveTo>
                <a:cubicBezTo>
                  <a:pt x="903558" y="727296"/>
                  <a:pt x="903696" y="707834"/>
                  <a:pt x="898515" y="707834"/>
                </a:cubicBezTo>
                <a:cubicBezTo>
                  <a:pt x="890052" y="707834"/>
                  <a:pt x="875722" y="734586"/>
                  <a:pt x="875722" y="750385"/>
                </a:cubicBezTo>
                <a:cubicBezTo>
                  <a:pt x="875722" y="783116"/>
                  <a:pt x="888682" y="780844"/>
                  <a:pt x="898240" y="746440"/>
                </a:cubicBezTo>
                <a:close/>
                <a:moveTo>
                  <a:pt x="9402" y="704729"/>
                </a:moveTo>
                <a:cubicBezTo>
                  <a:pt x="8479" y="695874"/>
                  <a:pt x="7705" y="702073"/>
                  <a:pt x="7694" y="718503"/>
                </a:cubicBezTo>
                <a:cubicBezTo>
                  <a:pt x="7682" y="734934"/>
                  <a:pt x="8422" y="742178"/>
                  <a:pt x="9368" y="734602"/>
                </a:cubicBezTo>
                <a:cubicBezTo>
                  <a:pt x="10312" y="727025"/>
                  <a:pt x="10324" y="713582"/>
                  <a:pt x="9413" y="704729"/>
                </a:cubicBezTo>
                <a:close/>
                <a:moveTo>
                  <a:pt x="989836" y="740473"/>
                </a:moveTo>
                <a:cubicBezTo>
                  <a:pt x="997250" y="735051"/>
                  <a:pt x="997008" y="734523"/>
                  <a:pt x="985836" y="731719"/>
                </a:cubicBezTo>
                <a:cubicBezTo>
                  <a:pt x="965463" y="726605"/>
                  <a:pt x="930077" y="737035"/>
                  <a:pt x="949478" y="742434"/>
                </a:cubicBezTo>
                <a:cubicBezTo>
                  <a:pt x="966953" y="747298"/>
                  <a:pt x="981466" y="746593"/>
                  <a:pt x="989836" y="740473"/>
                </a:cubicBezTo>
                <a:close/>
                <a:moveTo>
                  <a:pt x="643598" y="634056"/>
                </a:moveTo>
                <a:cubicBezTo>
                  <a:pt x="693588" y="533443"/>
                  <a:pt x="736535" y="462480"/>
                  <a:pt x="769968" y="425247"/>
                </a:cubicBezTo>
                <a:cubicBezTo>
                  <a:pt x="782159" y="411672"/>
                  <a:pt x="790321" y="400566"/>
                  <a:pt x="788109" y="400566"/>
                </a:cubicBezTo>
                <a:cubicBezTo>
                  <a:pt x="779773" y="400566"/>
                  <a:pt x="748804" y="439427"/>
                  <a:pt x="711355" y="496880"/>
                </a:cubicBezTo>
                <a:cubicBezTo>
                  <a:pt x="677425" y="548933"/>
                  <a:pt x="635495" y="608812"/>
                  <a:pt x="593089" y="665772"/>
                </a:cubicBezTo>
                <a:cubicBezTo>
                  <a:pt x="580234" y="683039"/>
                  <a:pt x="576543" y="707703"/>
                  <a:pt x="583933" y="726961"/>
                </a:cubicBezTo>
                <a:cubicBezTo>
                  <a:pt x="589021" y="740219"/>
                  <a:pt x="597106" y="727630"/>
                  <a:pt x="643598" y="634056"/>
                </a:cubicBezTo>
                <a:close/>
                <a:moveTo>
                  <a:pt x="947142" y="719347"/>
                </a:moveTo>
                <a:cubicBezTo>
                  <a:pt x="955615" y="706415"/>
                  <a:pt x="960440" y="682229"/>
                  <a:pt x="954546" y="682229"/>
                </a:cubicBezTo>
                <a:cubicBezTo>
                  <a:pt x="946527" y="682229"/>
                  <a:pt x="932366" y="704394"/>
                  <a:pt x="932366" y="716945"/>
                </a:cubicBezTo>
                <a:cubicBezTo>
                  <a:pt x="932366" y="731704"/>
                  <a:pt x="938402" y="732685"/>
                  <a:pt x="947142" y="719347"/>
                </a:cubicBezTo>
                <a:close/>
                <a:moveTo>
                  <a:pt x="1019852" y="703567"/>
                </a:moveTo>
                <a:cubicBezTo>
                  <a:pt x="1023269" y="698038"/>
                  <a:pt x="996400" y="698038"/>
                  <a:pt x="987845" y="703567"/>
                </a:cubicBezTo>
                <a:cubicBezTo>
                  <a:pt x="983149" y="706601"/>
                  <a:pt x="986209" y="707721"/>
                  <a:pt x="999328" y="707769"/>
                </a:cubicBezTo>
                <a:cubicBezTo>
                  <a:pt x="1009166" y="707803"/>
                  <a:pt x="1018402" y="705914"/>
                  <a:pt x="1019852" y="703567"/>
                </a:cubicBezTo>
                <a:close/>
                <a:moveTo>
                  <a:pt x="787266" y="679182"/>
                </a:moveTo>
                <a:cubicBezTo>
                  <a:pt x="787266" y="659838"/>
                  <a:pt x="787146" y="659674"/>
                  <a:pt x="778731" y="667292"/>
                </a:cubicBezTo>
                <a:cubicBezTo>
                  <a:pt x="768927" y="676163"/>
                  <a:pt x="768676" y="677674"/>
                  <a:pt x="774455" y="692877"/>
                </a:cubicBezTo>
                <a:cubicBezTo>
                  <a:pt x="780610" y="709066"/>
                  <a:pt x="787266" y="701950"/>
                  <a:pt x="787266" y="679182"/>
                </a:cubicBezTo>
                <a:close/>
                <a:moveTo>
                  <a:pt x="1003401" y="660410"/>
                </a:moveTo>
                <a:lnTo>
                  <a:pt x="1005502" y="641687"/>
                </a:lnTo>
                <a:lnTo>
                  <a:pt x="996673" y="651761"/>
                </a:lnTo>
                <a:cubicBezTo>
                  <a:pt x="991244" y="657957"/>
                  <a:pt x="987845" y="667757"/>
                  <a:pt x="987845" y="677214"/>
                </a:cubicBezTo>
                <a:cubicBezTo>
                  <a:pt x="987845" y="691216"/>
                  <a:pt x="988446" y="691991"/>
                  <a:pt x="994574" y="685864"/>
                </a:cubicBezTo>
                <a:cubicBezTo>
                  <a:pt x="998274" y="682163"/>
                  <a:pt x="1002246" y="670709"/>
                  <a:pt x="1003401" y="660410"/>
                </a:cubicBezTo>
                <a:close/>
                <a:moveTo>
                  <a:pt x="13614" y="644887"/>
                </a:moveTo>
                <a:cubicBezTo>
                  <a:pt x="12635" y="638431"/>
                  <a:pt x="11838" y="643713"/>
                  <a:pt x="11838" y="656622"/>
                </a:cubicBezTo>
                <a:cubicBezTo>
                  <a:pt x="11838" y="669532"/>
                  <a:pt x="12635" y="674813"/>
                  <a:pt x="13614" y="668359"/>
                </a:cubicBezTo>
                <a:cubicBezTo>
                  <a:pt x="14594" y="661904"/>
                  <a:pt x="14594" y="651342"/>
                  <a:pt x="13614" y="644887"/>
                </a:cubicBezTo>
                <a:close/>
                <a:moveTo>
                  <a:pt x="1069523" y="656309"/>
                </a:moveTo>
                <a:lnTo>
                  <a:pt x="1079599" y="647461"/>
                </a:lnTo>
                <a:lnTo>
                  <a:pt x="1064719" y="650004"/>
                </a:lnTo>
                <a:cubicBezTo>
                  <a:pt x="1056536" y="651402"/>
                  <a:pt x="1047001" y="655383"/>
                  <a:pt x="1043533" y="658852"/>
                </a:cubicBezTo>
                <a:cubicBezTo>
                  <a:pt x="1037970" y="664415"/>
                  <a:pt x="1038536" y="665158"/>
                  <a:pt x="1048338" y="665158"/>
                </a:cubicBezTo>
                <a:cubicBezTo>
                  <a:pt x="1054449" y="665158"/>
                  <a:pt x="1063982" y="661177"/>
                  <a:pt x="1069523" y="656309"/>
                </a:cubicBezTo>
                <a:close/>
                <a:moveTo>
                  <a:pt x="1421893" y="625732"/>
                </a:moveTo>
                <a:cubicBezTo>
                  <a:pt x="1420873" y="620424"/>
                  <a:pt x="1419999" y="623762"/>
                  <a:pt x="1419951" y="633151"/>
                </a:cubicBezTo>
                <a:cubicBezTo>
                  <a:pt x="1419898" y="642539"/>
                  <a:pt x="1420739" y="646883"/>
                  <a:pt x="1421807" y="642802"/>
                </a:cubicBezTo>
                <a:cubicBezTo>
                  <a:pt x="1422875" y="638723"/>
                  <a:pt x="1422914" y="631041"/>
                  <a:pt x="1421887" y="625732"/>
                </a:cubicBezTo>
                <a:close/>
                <a:moveTo>
                  <a:pt x="1045194" y="614047"/>
                </a:moveTo>
                <a:cubicBezTo>
                  <a:pt x="1042362" y="603296"/>
                  <a:pt x="1042349" y="603294"/>
                  <a:pt x="1038042" y="612608"/>
                </a:cubicBezTo>
                <a:cubicBezTo>
                  <a:pt x="1035668" y="617739"/>
                  <a:pt x="1035133" y="627342"/>
                  <a:pt x="1036851" y="633945"/>
                </a:cubicBezTo>
                <a:lnTo>
                  <a:pt x="1039975" y="645954"/>
                </a:lnTo>
                <a:lnTo>
                  <a:pt x="1044003" y="635385"/>
                </a:lnTo>
                <a:cubicBezTo>
                  <a:pt x="1046218" y="629572"/>
                  <a:pt x="1046754" y="619970"/>
                  <a:pt x="1045194" y="614047"/>
                </a:cubicBezTo>
                <a:close/>
                <a:moveTo>
                  <a:pt x="632995" y="597943"/>
                </a:moveTo>
                <a:cubicBezTo>
                  <a:pt x="649288" y="575058"/>
                  <a:pt x="668601" y="545772"/>
                  <a:pt x="675914" y="532861"/>
                </a:cubicBezTo>
                <a:lnTo>
                  <a:pt x="689209" y="509390"/>
                </a:lnTo>
                <a:lnTo>
                  <a:pt x="654869" y="545664"/>
                </a:lnTo>
                <a:cubicBezTo>
                  <a:pt x="622003" y="580382"/>
                  <a:pt x="599490" y="615420"/>
                  <a:pt x="599490" y="631855"/>
                </a:cubicBezTo>
                <a:cubicBezTo>
                  <a:pt x="599490" y="636088"/>
                  <a:pt x="600363" y="639552"/>
                  <a:pt x="601430" y="639552"/>
                </a:cubicBezTo>
                <a:cubicBezTo>
                  <a:pt x="602498" y="639552"/>
                  <a:pt x="616702" y="620828"/>
                  <a:pt x="632995" y="597943"/>
                </a:cubicBezTo>
                <a:close/>
                <a:moveTo>
                  <a:pt x="17770" y="610746"/>
                </a:moveTo>
                <a:cubicBezTo>
                  <a:pt x="16688" y="606638"/>
                  <a:pt x="15812" y="609999"/>
                  <a:pt x="15812" y="618214"/>
                </a:cubicBezTo>
                <a:cubicBezTo>
                  <a:pt x="15812" y="626430"/>
                  <a:pt x="16688" y="629790"/>
                  <a:pt x="17770" y="625683"/>
                </a:cubicBezTo>
                <a:cubicBezTo>
                  <a:pt x="18840" y="621575"/>
                  <a:pt x="18840" y="614853"/>
                  <a:pt x="17770" y="610746"/>
                </a:cubicBezTo>
                <a:close/>
                <a:moveTo>
                  <a:pt x="1098803" y="607546"/>
                </a:moveTo>
                <a:cubicBezTo>
                  <a:pt x="1108556" y="601970"/>
                  <a:pt x="1108717" y="601433"/>
                  <a:pt x="1100686" y="601295"/>
                </a:cubicBezTo>
                <a:cubicBezTo>
                  <a:pt x="1095853" y="601212"/>
                  <a:pt x="1088171" y="603964"/>
                  <a:pt x="1083615" y="607409"/>
                </a:cubicBezTo>
                <a:cubicBezTo>
                  <a:pt x="1072445" y="615858"/>
                  <a:pt x="1084079" y="615962"/>
                  <a:pt x="1098803" y="607546"/>
                </a:cubicBezTo>
                <a:close/>
                <a:moveTo>
                  <a:pt x="1417565" y="598024"/>
                </a:moveTo>
                <a:cubicBezTo>
                  <a:pt x="1416483" y="593871"/>
                  <a:pt x="1415527" y="596236"/>
                  <a:pt x="1415439" y="603277"/>
                </a:cubicBezTo>
                <a:cubicBezTo>
                  <a:pt x="1415346" y="610319"/>
                  <a:pt x="1416238" y="613717"/>
                  <a:pt x="1417406" y="610827"/>
                </a:cubicBezTo>
                <a:cubicBezTo>
                  <a:pt x="1418574" y="607937"/>
                  <a:pt x="1418647" y="602176"/>
                  <a:pt x="1417566" y="598024"/>
                </a:cubicBezTo>
                <a:close/>
                <a:moveTo>
                  <a:pt x="586311" y="586655"/>
                </a:moveTo>
                <a:cubicBezTo>
                  <a:pt x="595141" y="577215"/>
                  <a:pt x="596580" y="571545"/>
                  <a:pt x="596429" y="546787"/>
                </a:cubicBezTo>
                <a:cubicBezTo>
                  <a:pt x="596271" y="520976"/>
                  <a:pt x="595322" y="517784"/>
                  <a:pt x="587449" y="516593"/>
                </a:cubicBezTo>
                <a:cubicBezTo>
                  <a:pt x="574413" y="514623"/>
                  <a:pt x="563785" y="536182"/>
                  <a:pt x="572152" y="547626"/>
                </a:cubicBezTo>
                <a:cubicBezTo>
                  <a:pt x="575452" y="552138"/>
                  <a:pt x="578152" y="558345"/>
                  <a:pt x="578152" y="561417"/>
                </a:cubicBezTo>
                <a:cubicBezTo>
                  <a:pt x="578152" y="570302"/>
                  <a:pt x="570474" y="567888"/>
                  <a:pt x="567340" y="558019"/>
                </a:cubicBezTo>
                <a:cubicBezTo>
                  <a:pt x="565773" y="553078"/>
                  <a:pt x="547623" y="531330"/>
                  <a:pt x="527008" y="509690"/>
                </a:cubicBezTo>
                <a:cubicBezTo>
                  <a:pt x="506387" y="488051"/>
                  <a:pt x="486530" y="464563"/>
                  <a:pt x="482876" y="457496"/>
                </a:cubicBezTo>
                <a:lnTo>
                  <a:pt x="476238" y="444645"/>
                </a:lnTo>
                <a:lnTo>
                  <a:pt x="427974" y="444380"/>
                </a:lnTo>
                <a:cubicBezTo>
                  <a:pt x="377228" y="444101"/>
                  <a:pt x="376146" y="447921"/>
                  <a:pt x="424513" y="456584"/>
                </a:cubicBezTo>
                <a:cubicBezTo>
                  <a:pt x="437424" y="458897"/>
                  <a:pt x="451280" y="461746"/>
                  <a:pt x="455288" y="462919"/>
                </a:cubicBezTo>
                <a:cubicBezTo>
                  <a:pt x="462586" y="465046"/>
                  <a:pt x="480724" y="492779"/>
                  <a:pt x="503825" y="537130"/>
                </a:cubicBezTo>
                <a:cubicBezTo>
                  <a:pt x="520547" y="569216"/>
                  <a:pt x="535196" y="588296"/>
                  <a:pt x="550044" y="597326"/>
                </a:cubicBezTo>
                <a:cubicBezTo>
                  <a:pt x="563970" y="605794"/>
                  <a:pt x="570096" y="603992"/>
                  <a:pt x="586311" y="586655"/>
                </a:cubicBezTo>
                <a:close/>
                <a:moveTo>
                  <a:pt x="26696" y="569136"/>
                </a:moveTo>
                <a:cubicBezTo>
                  <a:pt x="26765" y="562448"/>
                  <a:pt x="26036" y="562910"/>
                  <a:pt x="23360" y="571271"/>
                </a:cubicBezTo>
                <a:cubicBezTo>
                  <a:pt x="21482" y="577138"/>
                  <a:pt x="19979" y="586740"/>
                  <a:pt x="20024" y="592609"/>
                </a:cubicBezTo>
                <a:cubicBezTo>
                  <a:pt x="20093" y="602192"/>
                  <a:pt x="20434" y="601975"/>
                  <a:pt x="23360" y="590475"/>
                </a:cubicBezTo>
                <a:cubicBezTo>
                  <a:pt x="25148" y="583433"/>
                  <a:pt x="26651" y="573830"/>
                  <a:pt x="26696" y="569136"/>
                </a:cubicBezTo>
                <a:close/>
                <a:moveTo>
                  <a:pt x="1066795" y="579805"/>
                </a:moveTo>
                <a:cubicBezTo>
                  <a:pt x="1065193" y="574757"/>
                  <a:pt x="1062922" y="571587"/>
                  <a:pt x="1061749" y="572761"/>
                </a:cubicBezTo>
                <a:cubicBezTo>
                  <a:pt x="1060575" y="573935"/>
                  <a:pt x="1060926" y="579024"/>
                  <a:pt x="1062528" y="584073"/>
                </a:cubicBezTo>
                <a:cubicBezTo>
                  <a:pt x="1064130" y="589121"/>
                  <a:pt x="1066401" y="592291"/>
                  <a:pt x="1067574" y="591118"/>
                </a:cubicBezTo>
                <a:cubicBezTo>
                  <a:pt x="1068748" y="589944"/>
                  <a:pt x="1068397" y="584854"/>
                  <a:pt x="1066795" y="579805"/>
                </a:cubicBezTo>
                <a:close/>
                <a:moveTo>
                  <a:pt x="1413166" y="574471"/>
                </a:moveTo>
                <a:cubicBezTo>
                  <a:pt x="1411982" y="571537"/>
                  <a:pt x="1411013" y="573937"/>
                  <a:pt x="1411013" y="579805"/>
                </a:cubicBezTo>
                <a:cubicBezTo>
                  <a:pt x="1411013" y="585674"/>
                  <a:pt x="1411982" y="588074"/>
                  <a:pt x="1413166" y="585140"/>
                </a:cubicBezTo>
                <a:cubicBezTo>
                  <a:pt x="1414350" y="582206"/>
                  <a:pt x="1414350" y="577405"/>
                  <a:pt x="1413166" y="574471"/>
                </a:cubicBezTo>
                <a:close/>
                <a:moveTo>
                  <a:pt x="670065" y="515791"/>
                </a:moveTo>
                <a:cubicBezTo>
                  <a:pt x="699889" y="484104"/>
                  <a:pt x="729229" y="451457"/>
                  <a:pt x="735265" y="443241"/>
                </a:cubicBezTo>
                <a:cubicBezTo>
                  <a:pt x="741300" y="435027"/>
                  <a:pt x="751149" y="422695"/>
                  <a:pt x="757150" y="415838"/>
                </a:cubicBezTo>
                <a:lnTo>
                  <a:pt x="768062" y="403372"/>
                </a:lnTo>
                <a:lnTo>
                  <a:pt x="744589" y="417017"/>
                </a:lnTo>
                <a:cubicBezTo>
                  <a:pt x="699698" y="443114"/>
                  <a:pt x="675697" y="452620"/>
                  <a:pt x="638771" y="458925"/>
                </a:cubicBezTo>
                <a:cubicBezTo>
                  <a:pt x="618340" y="462414"/>
                  <a:pt x="600284" y="466553"/>
                  <a:pt x="598645" y="468125"/>
                </a:cubicBezTo>
                <a:cubicBezTo>
                  <a:pt x="597008" y="469696"/>
                  <a:pt x="592642" y="478228"/>
                  <a:pt x="588945" y="487085"/>
                </a:cubicBezTo>
                <a:cubicBezTo>
                  <a:pt x="582390" y="502786"/>
                  <a:pt x="582464" y="503288"/>
                  <a:pt x="591922" y="507122"/>
                </a:cubicBezTo>
                <a:cubicBezTo>
                  <a:pt x="600281" y="510510"/>
                  <a:pt x="604118" y="508316"/>
                  <a:pt x="619650" y="491262"/>
                </a:cubicBezTo>
                <a:cubicBezTo>
                  <a:pt x="644797" y="463649"/>
                  <a:pt x="647707" y="471932"/>
                  <a:pt x="623628" y="502582"/>
                </a:cubicBezTo>
                <a:cubicBezTo>
                  <a:pt x="608936" y="521283"/>
                  <a:pt x="603773" y="531582"/>
                  <a:pt x="603816" y="542103"/>
                </a:cubicBezTo>
                <a:cubicBezTo>
                  <a:pt x="603895" y="560273"/>
                  <a:pt x="608141" y="576245"/>
                  <a:pt x="612477" y="574646"/>
                </a:cubicBezTo>
                <a:cubicBezTo>
                  <a:pt x="614328" y="573962"/>
                  <a:pt x="640243" y="547478"/>
                  <a:pt x="670065" y="515791"/>
                </a:cubicBezTo>
                <a:close/>
                <a:moveTo>
                  <a:pt x="1406072" y="541397"/>
                </a:moveTo>
                <a:cubicBezTo>
                  <a:pt x="1403196" y="529408"/>
                  <a:pt x="1400066" y="520375"/>
                  <a:pt x="1399117" y="521323"/>
                </a:cubicBezTo>
                <a:cubicBezTo>
                  <a:pt x="1398169" y="522273"/>
                  <a:pt x="1399673" y="532931"/>
                  <a:pt x="1402461" y="545008"/>
                </a:cubicBezTo>
                <a:cubicBezTo>
                  <a:pt x="1405249" y="557085"/>
                  <a:pt x="1408379" y="566119"/>
                  <a:pt x="1409416" y="565082"/>
                </a:cubicBezTo>
                <a:cubicBezTo>
                  <a:pt x="1410453" y="564044"/>
                  <a:pt x="1408949" y="553386"/>
                  <a:pt x="1406072" y="541397"/>
                </a:cubicBezTo>
                <a:close/>
                <a:moveTo>
                  <a:pt x="1094535" y="545161"/>
                </a:moveTo>
                <a:cubicBezTo>
                  <a:pt x="1094535" y="537713"/>
                  <a:pt x="1092750" y="533461"/>
                  <a:pt x="1090268" y="534996"/>
                </a:cubicBezTo>
                <a:cubicBezTo>
                  <a:pt x="1087920" y="536447"/>
                  <a:pt x="1086000" y="543394"/>
                  <a:pt x="1086000" y="550436"/>
                </a:cubicBezTo>
                <a:cubicBezTo>
                  <a:pt x="1086000" y="557885"/>
                  <a:pt x="1087785" y="562136"/>
                  <a:pt x="1090268" y="560601"/>
                </a:cubicBezTo>
                <a:cubicBezTo>
                  <a:pt x="1092615" y="559151"/>
                  <a:pt x="1094535" y="552202"/>
                  <a:pt x="1094535" y="545161"/>
                </a:cubicBezTo>
                <a:close/>
                <a:moveTo>
                  <a:pt x="30545" y="549133"/>
                </a:moveTo>
                <a:cubicBezTo>
                  <a:pt x="29179" y="545727"/>
                  <a:pt x="28165" y="546739"/>
                  <a:pt x="27960" y="551710"/>
                </a:cubicBezTo>
                <a:cubicBezTo>
                  <a:pt x="27778" y="556209"/>
                  <a:pt x="28791" y="558730"/>
                  <a:pt x="30203" y="557312"/>
                </a:cubicBezTo>
                <a:cubicBezTo>
                  <a:pt x="31626" y="555893"/>
                  <a:pt x="31774" y="552212"/>
                  <a:pt x="30545" y="549133"/>
                </a:cubicBezTo>
                <a:close/>
                <a:moveTo>
                  <a:pt x="34814" y="532062"/>
                </a:moveTo>
                <a:cubicBezTo>
                  <a:pt x="33448" y="528658"/>
                  <a:pt x="32435" y="529669"/>
                  <a:pt x="32230" y="534640"/>
                </a:cubicBezTo>
                <a:cubicBezTo>
                  <a:pt x="32048" y="539138"/>
                  <a:pt x="33061" y="541659"/>
                  <a:pt x="34473" y="540241"/>
                </a:cubicBezTo>
                <a:cubicBezTo>
                  <a:pt x="35896" y="538823"/>
                  <a:pt x="36044" y="535142"/>
                  <a:pt x="34814" y="532062"/>
                </a:cubicBezTo>
                <a:close/>
                <a:moveTo>
                  <a:pt x="52565" y="479516"/>
                </a:moveTo>
                <a:cubicBezTo>
                  <a:pt x="52553" y="477169"/>
                  <a:pt x="49901" y="481010"/>
                  <a:pt x="46678" y="488052"/>
                </a:cubicBezTo>
                <a:cubicBezTo>
                  <a:pt x="43456" y="495094"/>
                  <a:pt x="40872" y="503736"/>
                  <a:pt x="40951" y="507256"/>
                </a:cubicBezTo>
                <a:cubicBezTo>
                  <a:pt x="41020" y="510777"/>
                  <a:pt x="43672" y="506936"/>
                  <a:pt x="46838" y="498721"/>
                </a:cubicBezTo>
                <a:cubicBezTo>
                  <a:pt x="49992" y="490506"/>
                  <a:pt x="52576" y="481864"/>
                  <a:pt x="52565" y="479516"/>
                </a:cubicBezTo>
                <a:close/>
                <a:moveTo>
                  <a:pt x="1388982" y="487146"/>
                </a:moveTo>
                <a:cubicBezTo>
                  <a:pt x="1384331" y="479894"/>
                  <a:pt x="1384211" y="479903"/>
                  <a:pt x="1386545" y="487333"/>
                </a:cubicBezTo>
                <a:cubicBezTo>
                  <a:pt x="1387897" y="491634"/>
                  <a:pt x="1389154" y="497395"/>
                  <a:pt x="1389338" y="500137"/>
                </a:cubicBezTo>
                <a:cubicBezTo>
                  <a:pt x="1389581" y="503735"/>
                  <a:pt x="1390261" y="503682"/>
                  <a:pt x="1391775" y="499949"/>
                </a:cubicBezTo>
                <a:cubicBezTo>
                  <a:pt x="1392929" y="497103"/>
                  <a:pt x="1391668" y="491341"/>
                  <a:pt x="1388982" y="487146"/>
                </a:cubicBezTo>
                <a:close/>
                <a:moveTo>
                  <a:pt x="1377977" y="456400"/>
                </a:moveTo>
                <a:cubicBezTo>
                  <a:pt x="1374064" y="446621"/>
                  <a:pt x="1370164" y="439319"/>
                  <a:pt x="1369309" y="440174"/>
                </a:cubicBezTo>
                <a:cubicBezTo>
                  <a:pt x="1368455" y="441028"/>
                  <a:pt x="1370915" y="449771"/>
                  <a:pt x="1374776" y="459601"/>
                </a:cubicBezTo>
                <a:cubicBezTo>
                  <a:pt x="1378638" y="469432"/>
                  <a:pt x="1382539" y="476733"/>
                  <a:pt x="1383444" y="475827"/>
                </a:cubicBezTo>
                <a:cubicBezTo>
                  <a:pt x="1384349" y="474922"/>
                  <a:pt x="1381890" y="466179"/>
                  <a:pt x="1377977" y="456400"/>
                </a:cubicBezTo>
                <a:close/>
                <a:moveTo>
                  <a:pt x="80084" y="416569"/>
                </a:moveTo>
                <a:cubicBezTo>
                  <a:pt x="90843" y="393684"/>
                  <a:pt x="98677" y="374960"/>
                  <a:pt x="97504" y="374960"/>
                </a:cubicBezTo>
                <a:cubicBezTo>
                  <a:pt x="95033" y="374960"/>
                  <a:pt x="57506" y="453181"/>
                  <a:pt x="57506" y="458317"/>
                </a:cubicBezTo>
                <a:cubicBezTo>
                  <a:pt x="57506" y="464004"/>
                  <a:pt x="59761" y="459836"/>
                  <a:pt x="80084" y="416569"/>
                </a:cubicBezTo>
                <a:close/>
                <a:moveTo>
                  <a:pt x="652836" y="447510"/>
                </a:moveTo>
                <a:cubicBezTo>
                  <a:pt x="670582" y="442993"/>
                  <a:pt x="653116" y="442793"/>
                  <a:pt x="631498" y="447264"/>
                </a:cubicBezTo>
                <a:cubicBezTo>
                  <a:pt x="617145" y="450233"/>
                  <a:pt x="616465" y="450793"/>
                  <a:pt x="627230" y="450781"/>
                </a:cubicBezTo>
                <a:cubicBezTo>
                  <a:pt x="634271" y="450773"/>
                  <a:pt x="645793" y="449301"/>
                  <a:pt x="652836" y="447509"/>
                </a:cubicBezTo>
                <a:close/>
                <a:moveTo>
                  <a:pt x="486109" y="429980"/>
                </a:moveTo>
                <a:cubicBezTo>
                  <a:pt x="492906" y="423729"/>
                  <a:pt x="487316" y="422291"/>
                  <a:pt x="444574" y="419286"/>
                </a:cubicBezTo>
                <a:cubicBezTo>
                  <a:pt x="414584" y="417178"/>
                  <a:pt x="403176" y="417725"/>
                  <a:pt x="403176" y="421274"/>
                </a:cubicBezTo>
                <a:cubicBezTo>
                  <a:pt x="403176" y="428291"/>
                  <a:pt x="355549" y="427596"/>
                  <a:pt x="345758" y="420437"/>
                </a:cubicBezTo>
                <a:cubicBezTo>
                  <a:pt x="340304" y="416446"/>
                  <a:pt x="338573" y="411244"/>
                  <a:pt x="340088" y="403329"/>
                </a:cubicBezTo>
                <a:cubicBezTo>
                  <a:pt x="341852" y="394087"/>
                  <a:pt x="341169" y="392861"/>
                  <a:pt x="336444" y="396783"/>
                </a:cubicBezTo>
                <a:cubicBezTo>
                  <a:pt x="328474" y="403400"/>
                  <a:pt x="329135" y="419612"/>
                  <a:pt x="337662" y="426716"/>
                </a:cubicBezTo>
                <a:cubicBezTo>
                  <a:pt x="349777" y="436804"/>
                  <a:pt x="475691" y="439573"/>
                  <a:pt x="486109" y="429980"/>
                </a:cubicBezTo>
                <a:close/>
                <a:moveTo>
                  <a:pt x="682709" y="430019"/>
                </a:moveTo>
                <a:cubicBezTo>
                  <a:pt x="708464" y="425101"/>
                  <a:pt x="748858" y="405548"/>
                  <a:pt x="748858" y="397999"/>
                </a:cubicBezTo>
                <a:cubicBezTo>
                  <a:pt x="748858" y="395007"/>
                  <a:pt x="742951" y="386199"/>
                  <a:pt x="735732" y="378426"/>
                </a:cubicBezTo>
                <a:cubicBezTo>
                  <a:pt x="724079" y="365877"/>
                  <a:pt x="722813" y="362021"/>
                  <a:pt x="724437" y="344021"/>
                </a:cubicBezTo>
                <a:cubicBezTo>
                  <a:pt x="726020" y="326472"/>
                  <a:pt x="725204" y="323750"/>
                  <a:pt x="718358" y="323750"/>
                </a:cubicBezTo>
                <a:cubicBezTo>
                  <a:pt x="714007" y="323749"/>
                  <a:pt x="710448" y="321764"/>
                  <a:pt x="710448" y="319339"/>
                </a:cubicBezTo>
                <a:cubicBezTo>
                  <a:pt x="710448" y="309059"/>
                  <a:pt x="680995" y="285822"/>
                  <a:pt x="664985" y="283471"/>
                </a:cubicBezTo>
                <a:cubicBezTo>
                  <a:pt x="649850" y="281248"/>
                  <a:pt x="649485" y="281422"/>
                  <a:pt x="660303" y="285690"/>
                </a:cubicBezTo>
                <a:cubicBezTo>
                  <a:pt x="666759" y="288236"/>
                  <a:pt x="672040" y="292080"/>
                  <a:pt x="672040" y="294232"/>
                </a:cubicBezTo>
                <a:cubicBezTo>
                  <a:pt x="672040" y="300358"/>
                  <a:pt x="642211" y="298952"/>
                  <a:pt x="641867" y="292808"/>
                </a:cubicBezTo>
                <a:cubicBezTo>
                  <a:pt x="641438" y="285197"/>
                  <a:pt x="634292" y="302943"/>
                  <a:pt x="633931" y="312510"/>
                </a:cubicBezTo>
                <a:cubicBezTo>
                  <a:pt x="633703" y="318551"/>
                  <a:pt x="635797" y="319911"/>
                  <a:pt x="642588" y="318135"/>
                </a:cubicBezTo>
                <a:cubicBezTo>
                  <a:pt x="649826" y="316241"/>
                  <a:pt x="651132" y="317375"/>
                  <a:pt x="649389" y="324038"/>
                </a:cubicBezTo>
                <a:cubicBezTo>
                  <a:pt x="648204" y="328573"/>
                  <a:pt x="649058" y="332284"/>
                  <a:pt x="651288" y="332284"/>
                </a:cubicBezTo>
                <a:cubicBezTo>
                  <a:pt x="653519" y="332284"/>
                  <a:pt x="655032" y="334685"/>
                  <a:pt x="654650" y="337619"/>
                </a:cubicBezTo>
                <a:cubicBezTo>
                  <a:pt x="652401" y="354943"/>
                  <a:pt x="655334" y="362152"/>
                  <a:pt x="664572" y="362006"/>
                </a:cubicBezTo>
                <a:cubicBezTo>
                  <a:pt x="669853" y="361923"/>
                  <a:pt x="678975" y="359110"/>
                  <a:pt x="684843" y="355756"/>
                </a:cubicBezTo>
                <a:cubicBezTo>
                  <a:pt x="690711" y="352402"/>
                  <a:pt x="699353" y="349650"/>
                  <a:pt x="704047" y="349641"/>
                </a:cubicBezTo>
                <a:cubicBezTo>
                  <a:pt x="712370" y="349624"/>
                  <a:pt x="712382" y="349778"/>
                  <a:pt x="704503" y="355741"/>
                </a:cubicBezTo>
                <a:cubicBezTo>
                  <a:pt x="698329" y="360415"/>
                  <a:pt x="696316" y="367678"/>
                  <a:pt x="695968" y="386537"/>
                </a:cubicBezTo>
                <a:lnTo>
                  <a:pt x="695511" y="411218"/>
                </a:lnTo>
                <a:lnTo>
                  <a:pt x="672533" y="414031"/>
                </a:lnTo>
                <a:cubicBezTo>
                  <a:pt x="656027" y="416051"/>
                  <a:pt x="646475" y="419924"/>
                  <a:pt x="638622" y="427776"/>
                </a:cubicBezTo>
                <a:lnTo>
                  <a:pt x="627688" y="438710"/>
                </a:lnTo>
                <a:lnTo>
                  <a:pt x="644530" y="436401"/>
                </a:lnTo>
                <a:cubicBezTo>
                  <a:pt x="653792" y="435131"/>
                  <a:pt x="670973" y="432259"/>
                  <a:pt x="682709" y="430017"/>
                </a:cubicBezTo>
                <a:close/>
                <a:moveTo>
                  <a:pt x="1350801" y="397199"/>
                </a:moveTo>
                <a:cubicBezTo>
                  <a:pt x="1341103" y="378557"/>
                  <a:pt x="1330335" y="359687"/>
                  <a:pt x="1326873" y="355263"/>
                </a:cubicBezTo>
                <a:cubicBezTo>
                  <a:pt x="1323411" y="350841"/>
                  <a:pt x="1330693" y="366729"/>
                  <a:pt x="1343054" y="390569"/>
                </a:cubicBezTo>
                <a:cubicBezTo>
                  <a:pt x="1355416" y="414409"/>
                  <a:pt x="1366183" y="433280"/>
                  <a:pt x="1366983" y="432504"/>
                </a:cubicBezTo>
                <a:cubicBezTo>
                  <a:pt x="1367781" y="431728"/>
                  <a:pt x="1360499" y="415839"/>
                  <a:pt x="1350801" y="397199"/>
                </a:cubicBezTo>
                <a:close/>
                <a:moveTo>
                  <a:pt x="364772" y="409101"/>
                </a:moveTo>
                <a:cubicBezTo>
                  <a:pt x="359534" y="399314"/>
                  <a:pt x="347705" y="397588"/>
                  <a:pt x="347705" y="406611"/>
                </a:cubicBezTo>
                <a:cubicBezTo>
                  <a:pt x="347705" y="412698"/>
                  <a:pt x="353716" y="416676"/>
                  <a:pt x="363850" y="417299"/>
                </a:cubicBezTo>
                <a:cubicBezTo>
                  <a:pt x="368028" y="417555"/>
                  <a:pt x="368244" y="415592"/>
                  <a:pt x="364772" y="409101"/>
                </a:cubicBezTo>
                <a:close/>
                <a:moveTo>
                  <a:pt x="484993" y="402810"/>
                </a:moveTo>
                <a:cubicBezTo>
                  <a:pt x="491312" y="388926"/>
                  <a:pt x="481111" y="310011"/>
                  <a:pt x="474519" y="321800"/>
                </a:cubicBezTo>
                <a:cubicBezTo>
                  <a:pt x="472241" y="325857"/>
                  <a:pt x="471456" y="339479"/>
                  <a:pt x="472754" y="352068"/>
                </a:cubicBezTo>
                <a:cubicBezTo>
                  <a:pt x="474052" y="364659"/>
                  <a:pt x="473471" y="374960"/>
                  <a:pt x="471467" y="374960"/>
                </a:cubicBezTo>
                <a:cubicBezTo>
                  <a:pt x="469463" y="374960"/>
                  <a:pt x="467072" y="371599"/>
                  <a:pt x="466150" y="367491"/>
                </a:cubicBezTo>
                <a:cubicBezTo>
                  <a:pt x="465239" y="363385"/>
                  <a:pt x="463030" y="368041"/>
                  <a:pt x="461254" y="377841"/>
                </a:cubicBezTo>
                <a:cubicBezTo>
                  <a:pt x="455835" y="407667"/>
                  <a:pt x="474052" y="426824"/>
                  <a:pt x="484993" y="402810"/>
                </a:cubicBezTo>
                <a:close/>
                <a:moveTo>
                  <a:pt x="981444" y="404833"/>
                </a:moveTo>
                <a:cubicBezTo>
                  <a:pt x="979992" y="402486"/>
                  <a:pt x="975078" y="400566"/>
                  <a:pt x="970522" y="400566"/>
                </a:cubicBezTo>
                <a:cubicBezTo>
                  <a:pt x="965966" y="400566"/>
                  <a:pt x="962238" y="402486"/>
                  <a:pt x="962238" y="404833"/>
                </a:cubicBezTo>
                <a:cubicBezTo>
                  <a:pt x="962238" y="407181"/>
                  <a:pt x="967153" y="409101"/>
                  <a:pt x="973159" y="409101"/>
                </a:cubicBezTo>
                <a:cubicBezTo>
                  <a:pt x="979353" y="409101"/>
                  <a:pt x="982939" y="407254"/>
                  <a:pt x="981444" y="404833"/>
                </a:cubicBezTo>
                <a:close/>
                <a:moveTo>
                  <a:pt x="751652" y="373313"/>
                </a:moveTo>
                <a:cubicBezTo>
                  <a:pt x="744299" y="363673"/>
                  <a:pt x="740390" y="352456"/>
                  <a:pt x="739434" y="338243"/>
                </a:cubicBezTo>
                <a:lnTo>
                  <a:pt x="738027" y="317347"/>
                </a:lnTo>
                <a:lnTo>
                  <a:pt x="734512" y="337019"/>
                </a:lnTo>
                <a:cubicBezTo>
                  <a:pt x="731249" y="355283"/>
                  <a:pt x="732018" y="358052"/>
                  <a:pt x="745262" y="375719"/>
                </a:cubicBezTo>
                <a:cubicBezTo>
                  <a:pt x="753107" y="386184"/>
                  <a:pt x="760187" y="393114"/>
                  <a:pt x="760995" y="391118"/>
                </a:cubicBezTo>
                <a:cubicBezTo>
                  <a:pt x="761803" y="389121"/>
                  <a:pt x="757599" y="381109"/>
                  <a:pt x="751652" y="373313"/>
                </a:cubicBezTo>
                <a:close/>
                <a:moveTo>
                  <a:pt x="988853" y="345087"/>
                </a:moveTo>
                <a:cubicBezTo>
                  <a:pt x="991267" y="345087"/>
                  <a:pt x="991825" y="350053"/>
                  <a:pt x="990173" y="356823"/>
                </a:cubicBezTo>
                <a:cubicBezTo>
                  <a:pt x="988597" y="363278"/>
                  <a:pt x="986317" y="373360"/>
                  <a:pt x="985105" y="379228"/>
                </a:cubicBezTo>
                <a:lnTo>
                  <a:pt x="982902" y="389896"/>
                </a:lnTo>
                <a:lnTo>
                  <a:pt x="991201" y="379664"/>
                </a:lnTo>
                <a:cubicBezTo>
                  <a:pt x="996989" y="372530"/>
                  <a:pt x="1000322" y="359717"/>
                  <a:pt x="1002213" y="337349"/>
                </a:cubicBezTo>
                <a:cubicBezTo>
                  <a:pt x="1003705" y="319704"/>
                  <a:pt x="1004190" y="304531"/>
                  <a:pt x="1003290" y="303632"/>
                </a:cubicBezTo>
                <a:cubicBezTo>
                  <a:pt x="1002391" y="302733"/>
                  <a:pt x="994708" y="314639"/>
                  <a:pt x="986214" y="330091"/>
                </a:cubicBezTo>
                <a:cubicBezTo>
                  <a:pt x="975818" y="349006"/>
                  <a:pt x="970886" y="363364"/>
                  <a:pt x="971117" y="374040"/>
                </a:cubicBezTo>
                <a:cubicBezTo>
                  <a:pt x="971458" y="389766"/>
                  <a:pt x="971516" y="389713"/>
                  <a:pt x="978065" y="367491"/>
                </a:cubicBezTo>
                <a:cubicBezTo>
                  <a:pt x="981698" y="355169"/>
                  <a:pt x="986551" y="345087"/>
                  <a:pt x="988852" y="345087"/>
                </a:cubicBezTo>
                <a:close/>
                <a:moveTo>
                  <a:pt x="126037" y="334369"/>
                </a:moveTo>
                <a:cubicBezTo>
                  <a:pt x="178695" y="253514"/>
                  <a:pt x="248330" y="183460"/>
                  <a:pt x="329567" y="129622"/>
                </a:cubicBezTo>
                <a:cubicBezTo>
                  <a:pt x="346577" y="118343"/>
                  <a:pt x="360502" y="108324"/>
                  <a:pt x="360502" y="107356"/>
                </a:cubicBezTo>
                <a:cubicBezTo>
                  <a:pt x="360502" y="104878"/>
                  <a:pt x="354764" y="108438"/>
                  <a:pt x="312455" y="137175"/>
                </a:cubicBezTo>
                <a:cubicBezTo>
                  <a:pt x="236683" y="188640"/>
                  <a:pt x="140007" y="293242"/>
                  <a:pt x="104518" y="362157"/>
                </a:cubicBezTo>
                <a:cubicBezTo>
                  <a:pt x="95625" y="379416"/>
                  <a:pt x="102343" y="370740"/>
                  <a:pt x="126037" y="334369"/>
                </a:cubicBezTo>
                <a:close/>
                <a:moveTo>
                  <a:pt x="768885" y="350503"/>
                </a:moveTo>
                <a:cubicBezTo>
                  <a:pt x="767804" y="346351"/>
                  <a:pt x="766847" y="348714"/>
                  <a:pt x="766760" y="355756"/>
                </a:cubicBezTo>
                <a:cubicBezTo>
                  <a:pt x="766666" y="362797"/>
                  <a:pt x="767559" y="366195"/>
                  <a:pt x="768727" y="363305"/>
                </a:cubicBezTo>
                <a:cubicBezTo>
                  <a:pt x="769895" y="360416"/>
                  <a:pt x="769967" y="354654"/>
                  <a:pt x="768885" y="350503"/>
                </a:cubicBezTo>
                <a:close/>
                <a:moveTo>
                  <a:pt x="757393" y="349354"/>
                </a:moveTo>
                <a:cubicBezTo>
                  <a:pt x="757393" y="342313"/>
                  <a:pt x="755472" y="336551"/>
                  <a:pt x="753125" y="336551"/>
                </a:cubicBezTo>
                <a:cubicBezTo>
                  <a:pt x="748379" y="336551"/>
                  <a:pt x="747234" y="354844"/>
                  <a:pt x="751702" y="359312"/>
                </a:cubicBezTo>
                <a:cubicBezTo>
                  <a:pt x="756524" y="364134"/>
                  <a:pt x="757393" y="362613"/>
                  <a:pt x="757393" y="349354"/>
                </a:cubicBezTo>
                <a:close/>
                <a:moveTo>
                  <a:pt x="1314283" y="333350"/>
                </a:moveTo>
                <a:cubicBezTo>
                  <a:pt x="1276893" y="274204"/>
                  <a:pt x="1195924" y="188558"/>
                  <a:pt x="1139123" y="148074"/>
                </a:cubicBezTo>
                <a:cubicBezTo>
                  <a:pt x="1096169" y="117461"/>
                  <a:pt x="1047411" y="87787"/>
                  <a:pt x="1044631" y="90568"/>
                </a:cubicBezTo>
                <a:cubicBezTo>
                  <a:pt x="1043457" y="91741"/>
                  <a:pt x="1050844" y="96933"/>
                  <a:pt x="1061048" y="102104"/>
                </a:cubicBezTo>
                <a:cubicBezTo>
                  <a:pt x="1141999" y="143130"/>
                  <a:pt x="1247286" y="239094"/>
                  <a:pt x="1302372" y="322060"/>
                </a:cubicBezTo>
                <a:cubicBezTo>
                  <a:pt x="1317867" y="345399"/>
                  <a:pt x="1327924" y="354931"/>
                  <a:pt x="1314283" y="333350"/>
                </a:cubicBezTo>
                <a:close/>
                <a:moveTo>
                  <a:pt x="759099" y="320192"/>
                </a:moveTo>
                <a:cubicBezTo>
                  <a:pt x="758865" y="317454"/>
                  <a:pt x="758385" y="310636"/>
                  <a:pt x="758032" y="305042"/>
                </a:cubicBezTo>
                <a:cubicBezTo>
                  <a:pt x="757667" y="299242"/>
                  <a:pt x="754125" y="294016"/>
                  <a:pt x="749789" y="292882"/>
                </a:cubicBezTo>
                <a:cubicBezTo>
                  <a:pt x="742892" y="291079"/>
                  <a:pt x="742586" y="292620"/>
                  <a:pt x="746499" y="309485"/>
                </a:cubicBezTo>
                <a:cubicBezTo>
                  <a:pt x="748870" y="319710"/>
                  <a:pt x="752772" y="327422"/>
                  <a:pt x="755169" y="326624"/>
                </a:cubicBezTo>
                <a:cubicBezTo>
                  <a:pt x="757566" y="325824"/>
                  <a:pt x="759334" y="322930"/>
                  <a:pt x="759099" y="320192"/>
                </a:cubicBezTo>
                <a:close/>
                <a:moveTo>
                  <a:pt x="723251" y="296531"/>
                </a:moveTo>
                <a:cubicBezTo>
                  <a:pt x="723251" y="295646"/>
                  <a:pt x="719890" y="292285"/>
                  <a:pt x="715784" y="289064"/>
                </a:cubicBezTo>
                <a:cubicBezTo>
                  <a:pt x="709015" y="283754"/>
                  <a:pt x="708863" y="283906"/>
                  <a:pt x="714171" y="290675"/>
                </a:cubicBezTo>
                <a:cubicBezTo>
                  <a:pt x="719747" y="297783"/>
                  <a:pt x="723251" y="300044"/>
                  <a:pt x="723251" y="296531"/>
                </a:cubicBezTo>
                <a:close/>
                <a:moveTo>
                  <a:pt x="815016" y="272466"/>
                </a:moveTo>
                <a:cubicBezTo>
                  <a:pt x="819708" y="238347"/>
                  <a:pt x="810970" y="210933"/>
                  <a:pt x="787762" y="186960"/>
                </a:cubicBezTo>
                <a:cubicBezTo>
                  <a:pt x="753753" y="151831"/>
                  <a:pt x="706914" y="145110"/>
                  <a:pt x="653024" y="167627"/>
                </a:cubicBezTo>
                <a:lnTo>
                  <a:pt x="636537" y="174516"/>
                </a:lnTo>
                <a:lnTo>
                  <a:pt x="646222" y="184826"/>
                </a:lnTo>
                <a:cubicBezTo>
                  <a:pt x="655721" y="194936"/>
                  <a:pt x="656199" y="194996"/>
                  <a:pt x="671064" y="187959"/>
                </a:cubicBezTo>
                <a:cubicBezTo>
                  <a:pt x="681278" y="183123"/>
                  <a:pt x="686740" y="182321"/>
                  <a:pt x="687815" y="185497"/>
                </a:cubicBezTo>
                <a:cubicBezTo>
                  <a:pt x="688690" y="188091"/>
                  <a:pt x="694201" y="189296"/>
                  <a:pt x="700058" y="188176"/>
                </a:cubicBezTo>
                <a:cubicBezTo>
                  <a:pt x="706721" y="186902"/>
                  <a:pt x="720841" y="191129"/>
                  <a:pt x="737774" y="199465"/>
                </a:cubicBezTo>
                <a:cubicBezTo>
                  <a:pt x="752661" y="206794"/>
                  <a:pt x="766847" y="212791"/>
                  <a:pt x="769300" y="212791"/>
                </a:cubicBezTo>
                <a:cubicBezTo>
                  <a:pt x="776432" y="212791"/>
                  <a:pt x="788478" y="249538"/>
                  <a:pt x="786272" y="264567"/>
                </a:cubicBezTo>
                <a:cubicBezTo>
                  <a:pt x="784667" y="275504"/>
                  <a:pt x="786512" y="280236"/>
                  <a:pt x="795338" y="287828"/>
                </a:cubicBezTo>
                <a:cubicBezTo>
                  <a:pt x="801432" y="293070"/>
                  <a:pt x="807691" y="296574"/>
                  <a:pt x="809245" y="295613"/>
                </a:cubicBezTo>
                <a:cubicBezTo>
                  <a:pt x="810801" y="294652"/>
                  <a:pt x="813397" y="284236"/>
                  <a:pt x="815016" y="272466"/>
                </a:cubicBezTo>
                <a:close/>
                <a:moveTo>
                  <a:pt x="644301" y="281072"/>
                </a:moveTo>
                <a:cubicBezTo>
                  <a:pt x="645751" y="278725"/>
                  <a:pt x="644904" y="276805"/>
                  <a:pt x="642419" y="276805"/>
                </a:cubicBezTo>
                <a:cubicBezTo>
                  <a:pt x="639932" y="276805"/>
                  <a:pt x="637899" y="278725"/>
                  <a:pt x="637899" y="281072"/>
                </a:cubicBezTo>
                <a:cubicBezTo>
                  <a:pt x="637899" y="283420"/>
                  <a:pt x="638746" y="285340"/>
                  <a:pt x="639781" y="285340"/>
                </a:cubicBezTo>
                <a:cubicBezTo>
                  <a:pt x="640816" y="285340"/>
                  <a:pt x="642850" y="283420"/>
                  <a:pt x="644301" y="281072"/>
                </a:cubicBezTo>
                <a:close/>
                <a:moveTo>
                  <a:pt x="767560" y="267926"/>
                </a:moveTo>
                <a:cubicBezTo>
                  <a:pt x="775580" y="235571"/>
                  <a:pt x="741995" y="198565"/>
                  <a:pt x="704608" y="198565"/>
                </a:cubicBezTo>
                <a:cubicBezTo>
                  <a:pt x="688082" y="198565"/>
                  <a:pt x="650702" y="214234"/>
                  <a:pt x="650702" y="221161"/>
                </a:cubicBezTo>
                <a:cubicBezTo>
                  <a:pt x="650702" y="229842"/>
                  <a:pt x="680151" y="252985"/>
                  <a:pt x="706845" y="265282"/>
                </a:cubicBezTo>
                <a:cubicBezTo>
                  <a:pt x="759999" y="289768"/>
                  <a:pt x="762122" y="289861"/>
                  <a:pt x="767560" y="267926"/>
                </a:cubicBezTo>
                <a:close/>
                <a:moveTo>
                  <a:pt x="706181" y="277534"/>
                </a:moveTo>
                <a:cubicBezTo>
                  <a:pt x="706181" y="275589"/>
                  <a:pt x="696425" y="269427"/>
                  <a:pt x="684499" y="263841"/>
                </a:cubicBezTo>
                <a:cubicBezTo>
                  <a:pt x="672575" y="258256"/>
                  <a:pt x="659086" y="248444"/>
                  <a:pt x="654524" y="242039"/>
                </a:cubicBezTo>
                <a:lnTo>
                  <a:pt x="646231" y="230391"/>
                </a:lnTo>
                <a:lnTo>
                  <a:pt x="622942" y="238403"/>
                </a:lnTo>
                <a:cubicBezTo>
                  <a:pt x="610135" y="242809"/>
                  <a:pt x="596285" y="248302"/>
                  <a:pt x="592165" y="250607"/>
                </a:cubicBezTo>
                <a:cubicBezTo>
                  <a:pt x="585480" y="254348"/>
                  <a:pt x="585816" y="255079"/>
                  <a:pt x="595283" y="257398"/>
                </a:cubicBezTo>
                <a:cubicBezTo>
                  <a:pt x="601118" y="258828"/>
                  <a:pt x="624136" y="264531"/>
                  <a:pt x="646434" y="270073"/>
                </a:cubicBezTo>
                <a:cubicBezTo>
                  <a:pt x="690604" y="281052"/>
                  <a:pt x="706181" y="282996"/>
                  <a:pt x="706181" y="277534"/>
                </a:cubicBezTo>
                <a:close/>
                <a:moveTo>
                  <a:pt x="435466" y="68684"/>
                </a:moveTo>
                <a:cubicBezTo>
                  <a:pt x="433576" y="66788"/>
                  <a:pt x="364772" y="101139"/>
                  <a:pt x="364772" y="103983"/>
                </a:cubicBezTo>
                <a:cubicBezTo>
                  <a:pt x="364772" y="105113"/>
                  <a:pt x="381019" y="97978"/>
                  <a:pt x="400887" y="88127"/>
                </a:cubicBezTo>
                <a:cubicBezTo>
                  <a:pt x="420744" y="78276"/>
                  <a:pt x="436308" y="69527"/>
                  <a:pt x="435466" y="68684"/>
                </a:cubicBezTo>
                <a:close/>
                <a:moveTo>
                  <a:pt x="1036923" y="84762"/>
                </a:moveTo>
                <a:cubicBezTo>
                  <a:pt x="1035471" y="82415"/>
                  <a:pt x="1031997" y="80524"/>
                  <a:pt x="1029202" y="80560"/>
                </a:cubicBezTo>
                <a:cubicBezTo>
                  <a:pt x="1026148" y="80598"/>
                  <a:pt x="1026674" y="82276"/>
                  <a:pt x="1030521" y="84762"/>
                </a:cubicBezTo>
                <a:cubicBezTo>
                  <a:pt x="1038719" y="90060"/>
                  <a:pt x="1040197" y="90060"/>
                  <a:pt x="1036923" y="84762"/>
                </a:cubicBezTo>
                <a:close/>
                <a:moveTo>
                  <a:pt x="1004915" y="70175"/>
                </a:moveTo>
                <a:cubicBezTo>
                  <a:pt x="994353" y="64719"/>
                  <a:pt x="980910" y="58999"/>
                  <a:pt x="975041" y="57466"/>
                </a:cubicBezTo>
                <a:cubicBezTo>
                  <a:pt x="969173" y="55932"/>
                  <a:pt x="975895" y="60321"/>
                  <a:pt x="989978" y="67219"/>
                </a:cubicBezTo>
                <a:cubicBezTo>
                  <a:pt x="1020289" y="82067"/>
                  <a:pt x="1032678" y="84518"/>
                  <a:pt x="1004915" y="70175"/>
                </a:cubicBezTo>
                <a:close/>
                <a:moveTo>
                  <a:pt x="454389" y="63424"/>
                </a:moveTo>
                <a:cubicBezTo>
                  <a:pt x="457907" y="61149"/>
                  <a:pt x="458875" y="59287"/>
                  <a:pt x="456529" y="59287"/>
                </a:cubicBezTo>
                <a:cubicBezTo>
                  <a:pt x="454172" y="59287"/>
                  <a:pt x="449379" y="61149"/>
                  <a:pt x="445861" y="63424"/>
                </a:cubicBezTo>
                <a:cubicBezTo>
                  <a:pt x="442331" y="65699"/>
                  <a:pt x="441375" y="67561"/>
                  <a:pt x="443720" y="67561"/>
                </a:cubicBezTo>
                <a:cubicBezTo>
                  <a:pt x="446066" y="67561"/>
                  <a:pt x="450870" y="65699"/>
                  <a:pt x="454389" y="63424"/>
                </a:cubicBezTo>
                <a:close/>
                <a:moveTo>
                  <a:pt x="488534" y="49901"/>
                </a:moveTo>
                <a:cubicBezTo>
                  <a:pt x="492986" y="47152"/>
                  <a:pt x="491677" y="46816"/>
                  <a:pt x="484265" y="48800"/>
                </a:cubicBezTo>
                <a:cubicBezTo>
                  <a:pt x="478401" y="50369"/>
                  <a:pt x="470716" y="53433"/>
                  <a:pt x="467197" y="55609"/>
                </a:cubicBezTo>
                <a:cubicBezTo>
                  <a:pt x="462746" y="58358"/>
                  <a:pt x="464044" y="58693"/>
                  <a:pt x="471456" y="56710"/>
                </a:cubicBezTo>
                <a:cubicBezTo>
                  <a:pt x="477331" y="55140"/>
                  <a:pt x="485016" y="52076"/>
                  <a:pt x="488534" y="49901"/>
                </a:cubicBezTo>
                <a:close/>
                <a:moveTo>
                  <a:pt x="957971" y="50621"/>
                </a:moveTo>
                <a:cubicBezTo>
                  <a:pt x="954450" y="48346"/>
                  <a:pt x="948689" y="46590"/>
                  <a:pt x="945168" y="46719"/>
                </a:cubicBezTo>
                <a:cubicBezTo>
                  <a:pt x="940947" y="46873"/>
                  <a:pt x="941675" y="48203"/>
                  <a:pt x="947302" y="50621"/>
                </a:cubicBezTo>
                <a:cubicBezTo>
                  <a:pt x="959034" y="55662"/>
                  <a:pt x="965772" y="55662"/>
                  <a:pt x="957971" y="50621"/>
                </a:cubicBezTo>
                <a:close/>
                <a:moveTo>
                  <a:pt x="516271" y="42086"/>
                </a:moveTo>
                <a:cubicBezTo>
                  <a:pt x="521652" y="39774"/>
                  <a:pt x="522440" y="38418"/>
                  <a:pt x="518405" y="38418"/>
                </a:cubicBezTo>
                <a:cubicBezTo>
                  <a:pt x="514884" y="38418"/>
                  <a:pt x="508163" y="40069"/>
                  <a:pt x="503472" y="42086"/>
                </a:cubicBezTo>
                <a:cubicBezTo>
                  <a:pt x="498087" y="44398"/>
                  <a:pt x="497301" y="45754"/>
                  <a:pt x="501332" y="45754"/>
                </a:cubicBezTo>
                <a:cubicBezTo>
                  <a:pt x="504850" y="45754"/>
                  <a:pt x="511579" y="44103"/>
                  <a:pt x="516271" y="42086"/>
                </a:cubicBezTo>
                <a:close/>
                <a:moveTo>
                  <a:pt x="917429" y="37818"/>
                </a:moveTo>
                <a:cubicBezTo>
                  <a:pt x="912734" y="35801"/>
                  <a:pt x="906012" y="34151"/>
                  <a:pt x="902492" y="34151"/>
                </a:cubicBezTo>
                <a:cubicBezTo>
                  <a:pt x="898457" y="34151"/>
                  <a:pt x="899246" y="35506"/>
                  <a:pt x="904626" y="37818"/>
                </a:cubicBezTo>
                <a:cubicBezTo>
                  <a:pt x="909320" y="39835"/>
                  <a:pt x="916042" y="41486"/>
                  <a:pt x="919562" y="41486"/>
                </a:cubicBezTo>
                <a:cubicBezTo>
                  <a:pt x="923598" y="41486"/>
                  <a:pt x="922808" y="40130"/>
                  <a:pt x="917429" y="37818"/>
                </a:cubicBezTo>
                <a:close/>
                <a:moveTo>
                  <a:pt x="538588" y="35240"/>
                </a:moveTo>
                <a:cubicBezTo>
                  <a:pt x="537169" y="33822"/>
                  <a:pt x="533488" y="33670"/>
                  <a:pt x="530407" y="34903"/>
                </a:cubicBezTo>
                <a:cubicBezTo>
                  <a:pt x="527003" y="36265"/>
                  <a:pt x="528014" y="37277"/>
                  <a:pt x="532986" y="37481"/>
                </a:cubicBezTo>
                <a:cubicBezTo>
                  <a:pt x="537485" y="37667"/>
                  <a:pt x="540006" y="36658"/>
                  <a:pt x="538588" y="35240"/>
                </a:cubicBezTo>
                <a:close/>
                <a:moveTo>
                  <a:pt x="565349" y="29283"/>
                </a:moveTo>
                <a:cubicBezTo>
                  <a:pt x="573926" y="26536"/>
                  <a:pt x="574345" y="25841"/>
                  <a:pt x="567483" y="25741"/>
                </a:cubicBezTo>
                <a:cubicBezTo>
                  <a:pt x="562788" y="25671"/>
                  <a:pt x="555106" y="27266"/>
                  <a:pt x="550412" y="29283"/>
                </a:cubicBezTo>
                <a:cubicBezTo>
                  <a:pt x="539538" y="33956"/>
                  <a:pt x="550758" y="33956"/>
                  <a:pt x="565349" y="29283"/>
                </a:cubicBezTo>
                <a:close/>
                <a:moveTo>
                  <a:pt x="892800" y="30972"/>
                </a:moveTo>
                <a:cubicBezTo>
                  <a:pt x="891383" y="29554"/>
                  <a:pt x="887702" y="29402"/>
                  <a:pt x="884621" y="30635"/>
                </a:cubicBezTo>
                <a:cubicBezTo>
                  <a:pt x="881216" y="31998"/>
                  <a:pt x="882228" y="33009"/>
                  <a:pt x="887200" y="33214"/>
                </a:cubicBezTo>
                <a:cubicBezTo>
                  <a:pt x="891698" y="33399"/>
                  <a:pt x="894219" y="32390"/>
                  <a:pt x="892800" y="30972"/>
                </a:cubicBezTo>
                <a:close/>
                <a:moveTo>
                  <a:pt x="873686" y="26457"/>
                </a:moveTo>
                <a:cubicBezTo>
                  <a:pt x="870752" y="25273"/>
                  <a:pt x="865951" y="25273"/>
                  <a:pt x="863017" y="26457"/>
                </a:cubicBezTo>
                <a:cubicBezTo>
                  <a:pt x="860082" y="27640"/>
                  <a:pt x="862483" y="28609"/>
                  <a:pt x="868351" y="28609"/>
                </a:cubicBezTo>
                <a:cubicBezTo>
                  <a:pt x="874219" y="28609"/>
                  <a:pt x="876619" y="27641"/>
                  <a:pt x="873686" y="26457"/>
                </a:cubicBezTo>
                <a:close/>
                <a:moveTo>
                  <a:pt x="596370" y="22216"/>
                </a:moveTo>
                <a:cubicBezTo>
                  <a:pt x="593481" y="21047"/>
                  <a:pt x="587720" y="20976"/>
                  <a:pt x="583567" y="22058"/>
                </a:cubicBezTo>
                <a:cubicBezTo>
                  <a:pt x="579415" y="23140"/>
                  <a:pt x="581780" y="24096"/>
                  <a:pt x="588821" y="24183"/>
                </a:cubicBezTo>
                <a:cubicBezTo>
                  <a:pt x="595863" y="24270"/>
                  <a:pt x="599260" y="23385"/>
                  <a:pt x="596370" y="22216"/>
                </a:cubicBezTo>
                <a:close/>
                <a:moveTo>
                  <a:pt x="852347" y="22189"/>
                </a:moveTo>
                <a:cubicBezTo>
                  <a:pt x="849413" y="21006"/>
                  <a:pt x="844613" y="21006"/>
                  <a:pt x="841679" y="22189"/>
                </a:cubicBezTo>
                <a:cubicBezTo>
                  <a:pt x="838745" y="23373"/>
                  <a:pt x="841145" y="24342"/>
                  <a:pt x="847013" y="24342"/>
                </a:cubicBezTo>
                <a:cubicBezTo>
                  <a:pt x="852881" y="24342"/>
                  <a:pt x="855281" y="23373"/>
                  <a:pt x="852347" y="22189"/>
                </a:cubicBezTo>
                <a:close/>
                <a:moveTo>
                  <a:pt x="624029" y="17806"/>
                </a:moveTo>
                <a:cubicBezTo>
                  <a:pt x="619922" y="16733"/>
                  <a:pt x="613200" y="16733"/>
                  <a:pt x="609093" y="17806"/>
                </a:cubicBezTo>
                <a:cubicBezTo>
                  <a:pt x="604985" y="18880"/>
                  <a:pt x="608346" y="19758"/>
                  <a:pt x="616561" y="19758"/>
                </a:cubicBezTo>
                <a:cubicBezTo>
                  <a:pt x="624775" y="19758"/>
                  <a:pt x="628137" y="18880"/>
                  <a:pt x="624029" y="17806"/>
                </a:cubicBezTo>
                <a:close/>
                <a:moveTo>
                  <a:pt x="828875" y="17806"/>
                </a:moveTo>
                <a:cubicBezTo>
                  <a:pt x="824767" y="16733"/>
                  <a:pt x="818046" y="16733"/>
                  <a:pt x="813938" y="17806"/>
                </a:cubicBezTo>
                <a:cubicBezTo>
                  <a:pt x="809831" y="18880"/>
                  <a:pt x="813192" y="19758"/>
                  <a:pt x="821407" y="19758"/>
                </a:cubicBezTo>
                <a:cubicBezTo>
                  <a:pt x="829622" y="19758"/>
                  <a:pt x="832983" y="18880"/>
                  <a:pt x="828875" y="17806"/>
                </a:cubicBezTo>
                <a:close/>
                <a:moveTo>
                  <a:pt x="664630" y="13476"/>
                </a:moveTo>
                <a:cubicBezTo>
                  <a:pt x="659381" y="12463"/>
                  <a:pt x="649780" y="12437"/>
                  <a:pt x="643292" y="13418"/>
                </a:cubicBezTo>
                <a:cubicBezTo>
                  <a:pt x="636806" y="14398"/>
                  <a:pt x="641099" y="15227"/>
                  <a:pt x="652836" y="15259"/>
                </a:cubicBezTo>
                <a:cubicBezTo>
                  <a:pt x="664572" y="15291"/>
                  <a:pt x="669879" y="14489"/>
                  <a:pt x="664630" y="13476"/>
                </a:cubicBezTo>
                <a:close/>
                <a:moveTo>
                  <a:pt x="796927" y="13476"/>
                </a:moveTo>
                <a:cubicBezTo>
                  <a:pt x="791678" y="12463"/>
                  <a:pt x="782076" y="12437"/>
                  <a:pt x="775589" y="13418"/>
                </a:cubicBezTo>
                <a:cubicBezTo>
                  <a:pt x="769102" y="14398"/>
                  <a:pt x="773396" y="15227"/>
                  <a:pt x="785133" y="15259"/>
                </a:cubicBezTo>
                <a:cubicBezTo>
                  <a:pt x="796868" y="15291"/>
                  <a:pt x="802176" y="14489"/>
                  <a:pt x="796927" y="13476"/>
                </a:cubicBezTo>
                <a:close/>
                <a:moveTo>
                  <a:pt x="735101" y="9111"/>
                </a:moveTo>
                <a:cubicBezTo>
                  <a:pt x="726361" y="8194"/>
                  <a:pt x="710997" y="8181"/>
                  <a:pt x="700959" y="9083"/>
                </a:cubicBezTo>
                <a:cubicBezTo>
                  <a:pt x="690922" y="9984"/>
                  <a:pt x="698072" y="10734"/>
                  <a:pt x="716850" y="10750"/>
                </a:cubicBezTo>
                <a:cubicBezTo>
                  <a:pt x="735628" y="10766"/>
                  <a:pt x="743840" y="10028"/>
                  <a:pt x="735101" y="9111"/>
                </a:cubicBezTo>
                <a:close/>
              </a:path>
            </a:pathLst>
          </a:custGeom>
          <a:solidFill>
            <a:srgbClr val="0E2F74"/>
          </a:solidFill>
          <a:ln w="8678" cap="flat">
            <a:noFill/>
            <a:prstDash val="solid"/>
            <a:miter/>
          </a:ln>
        </p:spPr>
        <p:txBody>
          <a:bodyPr rtlCol="0" anchor="ctr"/>
          <a:lstStyle/>
          <a:p>
            <a:endParaRPr lang="it-CH">
              <a:solidFill>
                <a:schemeClr val="tx1"/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8320BC-3B39-0DCC-E642-E293AA9D7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37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1648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7672CED-E27C-4372-964F-447ACAE2F905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448D0BFD-184E-CD64-E9CC-C3968C0715DE}"/>
              </a:ext>
            </a:extLst>
          </p:cNvPr>
          <p:cNvCxnSpPr>
            <a:cxnSpLocks/>
          </p:cNvCxnSpPr>
          <p:nvPr userDrawn="1"/>
        </p:nvCxnSpPr>
        <p:spPr>
          <a:xfrm>
            <a:off x="2111767" y="6176963"/>
            <a:ext cx="0" cy="681037"/>
          </a:xfrm>
          <a:prstGeom prst="line">
            <a:avLst/>
          </a:prstGeom>
          <a:ln>
            <a:solidFill>
              <a:srgbClr val="0164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12E84E78-63FA-BE37-0606-E21E46087FED}"/>
              </a:ext>
            </a:extLst>
          </p:cNvPr>
          <p:cNvCxnSpPr>
            <a:cxnSpLocks/>
          </p:cNvCxnSpPr>
          <p:nvPr userDrawn="1"/>
        </p:nvCxnSpPr>
        <p:spPr>
          <a:xfrm>
            <a:off x="11461492" y="6176962"/>
            <a:ext cx="0" cy="681037"/>
          </a:xfrm>
          <a:prstGeom prst="line">
            <a:avLst/>
          </a:prstGeom>
          <a:ln>
            <a:solidFill>
              <a:srgbClr val="4F9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29C495AE-8C35-C7C1-CDB5-F919142DF9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9424" y="6356350"/>
            <a:ext cx="5663174" cy="37613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9898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Samuele Mariotto - Enhancing Sustainability with Superconducting Magnets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1828D57-0A0B-D292-D4BD-98D038F5B3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1555" y="6092290"/>
            <a:ext cx="1094592" cy="640198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F0F2446D-BA9A-4638-3557-00BDEABA98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317" y="6176962"/>
            <a:ext cx="1415792" cy="51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60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B05C8AF-2F2F-FCFE-C30B-4B13E8E80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568C3B-DFD6-B300-9C01-B5A0DED74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7279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3.sv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0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svg"/><Relationship Id="rId7" Type="http://schemas.openxmlformats.org/officeDocument/2006/relationships/image" Target="../media/image53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microsoft.com/office/2007/relationships/hdphoto" Target="../media/hdphoto1.wdp"/><Relationship Id="rId5" Type="http://schemas.openxmlformats.org/officeDocument/2006/relationships/image" Target="../media/image59.sv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73.jpe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2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3.xml"/><Relationship Id="rId7" Type="http://schemas.openxmlformats.org/officeDocument/2006/relationships/image" Target="../media/image26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7" Type="http://schemas.openxmlformats.org/officeDocument/2006/relationships/image" Target="../media/image2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43.png"/><Relationship Id="rId4" Type="http://schemas.openxmlformats.org/officeDocument/2006/relationships/image" Target="../media/image210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ACAD92-096A-80FF-686D-8864E418F4D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98543" y="3309938"/>
            <a:ext cx="11194915" cy="1285875"/>
          </a:xfrm>
          <a:noFill/>
        </p:spPr>
        <p:txBody>
          <a:bodyPr anchor="ctr"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Enhancing Sustainability in Large-Scale Accelerators: Revamping Beam Lines with Superferric Magnets</a:t>
            </a:r>
            <a:endParaRPr lang="it-IT" sz="4000" dirty="0">
              <a:solidFill>
                <a:srgbClr val="01648D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507F745-62AD-CBD6-814B-D89F33CE3D7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382963" y="4686300"/>
            <a:ext cx="5426075" cy="772430"/>
          </a:xfrm>
          <a:noFill/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it-IT" sz="1800" u="sng" dirty="0">
                <a:latin typeface="Segoe UI" panose="020B0502040204020203" pitchFamily="34" charset="0"/>
                <a:cs typeface="Segoe UI" panose="020B0502040204020203" pitchFamily="34" charset="0"/>
              </a:rPr>
              <a:t>Samuele Mariotto</a:t>
            </a:r>
            <a:r>
              <a:rPr lang="it-IT" sz="1800" dirty="0">
                <a:latin typeface="Segoe UI" panose="020B0502040204020203" pitchFamily="34" charset="0"/>
                <a:cs typeface="Segoe UI" panose="020B0502040204020203" pitchFamily="34" charset="0"/>
              </a:rPr>
              <a:t>, Lucio Rossi, Stefano Sorti</a:t>
            </a:r>
          </a:p>
          <a:p>
            <a:pPr marL="0" indent="0" algn="ctr">
              <a:buNone/>
            </a:pPr>
            <a:r>
              <a:rPr lang="it-IT" sz="1800" dirty="0">
                <a:latin typeface="Segoe UI" panose="020B0502040204020203" pitchFamily="34" charset="0"/>
                <a:cs typeface="Segoe UI" panose="020B0502040204020203" pitchFamily="34" charset="0"/>
              </a:rPr>
              <a:t>samuele.mariotto@unimi.it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DF1DD06-B456-EE4D-F296-F15FBF165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2" b="27715"/>
          <a:stretch/>
        </p:blipFill>
        <p:spPr bwMode="auto">
          <a:xfrm>
            <a:off x="-73624" y="0"/>
            <a:ext cx="12339248" cy="317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igura a mano libera: forma 31">
            <a:extLst>
              <a:ext uri="{FF2B5EF4-FFF2-40B4-BE49-F238E27FC236}">
                <a16:creationId xmlns:a16="http://schemas.microsoft.com/office/drawing/2014/main" id="{B5F9742E-2C72-F5B1-D190-830DD8C0B9E8}"/>
              </a:ext>
            </a:extLst>
          </p:cNvPr>
          <p:cNvSpPr/>
          <p:nvPr/>
        </p:nvSpPr>
        <p:spPr>
          <a:xfrm>
            <a:off x="2667309" y="-539496"/>
            <a:ext cx="9611017" cy="3712464"/>
          </a:xfrm>
          <a:custGeom>
            <a:avLst/>
            <a:gdLst>
              <a:gd name="connsiteX0" fmla="*/ 6853736 w 9611017"/>
              <a:gd name="connsiteY0" fmla="*/ 0 h 3712464"/>
              <a:gd name="connsiteX1" fmla="*/ 9611017 w 9611017"/>
              <a:gd name="connsiteY1" fmla="*/ 0 h 3712464"/>
              <a:gd name="connsiteX2" fmla="*/ 9611017 w 9611017"/>
              <a:gd name="connsiteY2" fmla="*/ 3712464 h 3712464"/>
              <a:gd name="connsiteX3" fmla="*/ 0 w 9611017"/>
              <a:gd name="connsiteY3" fmla="*/ 3712464 h 371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11017" h="3712464">
                <a:moveTo>
                  <a:pt x="6853736" y="0"/>
                </a:moveTo>
                <a:lnTo>
                  <a:pt x="9611017" y="0"/>
                </a:lnTo>
                <a:lnTo>
                  <a:pt x="9611017" y="3712464"/>
                </a:lnTo>
                <a:lnTo>
                  <a:pt x="0" y="3712464"/>
                </a:lnTo>
                <a:close/>
              </a:path>
            </a:pathLst>
          </a:custGeom>
          <a:gradFill flip="none" rotWithShape="1">
            <a:gsLst>
              <a:gs pos="72000">
                <a:srgbClr val="444B34">
                  <a:lumMod val="100000"/>
                  <a:alpha val="0"/>
                </a:srgbClr>
              </a:gs>
              <a:gs pos="0">
                <a:srgbClr val="434A3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2D2A36B-AC78-F371-412F-CAF49EF83F2E}"/>
              </a:ext>
            </a:extLst>
          </p:cNvPr>
          <p:cNvSpPr txBox="1"/>
          <p:nvPr/>
        </p:nvSpPr>
        <p:spPr>
          <a:xfrm>
            <a:off x="6757416" y="1864342"/>
            <a:ext cx="52561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Superconductivity for Sustainable Energy </a:t>
            </a:r>
          </a:p>
          <a:p>
            <a:pPr algn="r"/>
            <a:r>
              <a:rPr lang="en-US" b="1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Systems and Particle Accelerators</a:t>
            </a:r>
            <a:b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18</a:t>
            </a:r>
            <a:r>
              <a:rPr lang="en-US" b="0" i="0" baseline="3000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-20</a:t>
            </a:r>
            <a:r>
              <a:rPr lang="en-US" b="0" i="0" baseline="3000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October | GSI, Italy</a:t>
            </a:r>
            <a:endParaRPr lang="it-IT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35FBEA36-EA47-B984-93EC-1A21217E5CCA}"/>
              </a:ext>
            </a:extLst>
          </p:cNvPr>
          <p:cNvGrpSpPr/>
          <p:nvPr/>
        </p:nvGrpSpPr>
        <p:grpSpPr>
          <a:xfrm>
            <a:off x="7121020" y="1090487"/>
            <a:ext cx="1130994" cy="569781"/>
            <a:chOff x="1683780" y="884176"/>
            <a:chExt cx="643969" cy="324425"/>
          </a:xfrm>
        </p:grpSpPr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AEF5F799-18D8-447A-5BD5-C000A8247FC0}"/>
                </a:ext>
              </a:extLst>
            </p:cNvPr>
            <p:cNvSpPr/>
            <p:nvPr/>
          </p:nvSpPr>
          <p:spPr>
            <a:xfrm>
              <a:off x="1922338" y="1001743"/>
              <a:ext cx="22414" cy="127754"/>
            </a:xfrm>
            <a:custGeom>
              <a:avLst/>
              <a:gdLst>
                <a:gd name="connsiteX0" fmla="*/ -30 w 351995"/>
                <a:gd name="connsiteY0" fmla="*/ -13 h 2006315"/>
                <a:gd name="connsiteX1" fmla="*/ 351966 w 351995"/>
                <a:gd name="connsiteY1" fmla="*/ -13 h 2006315"/>
                <a:gd name="connsiteX2" fmla="*/ 351966 w 351995"/>
                <a:gd name="connsiteY2" fmla="*/ 2006302 h 2006315"/>
                <a:gd name="connsiteX3" fmla="*/ -30 w 351995"/>
                <a:gd name="connsiteY3" fmla="*/ 2006302 h 2006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995" h="2006315">
                  <a:moveTo>
                    <a:pt x="-30" y="-13"/>
                  </a:moveTo>
                  <a:lnTo>
                    <a:pt x="351966" y="-13"/>
                  </a:lnTo>
                  <a:lnTo>
                    <a:pt x="351966" y="2006302"/>
                  </a:lnTo>
                  <a:lnTo>
                    <a:pt x="-30" y="2006302"/>
                  </a:lnTo>
                  <a:close/>
                </a:path>
              </a:pathLst>
            </a:custGeom>
            <a:solidFill>
              <a:schemeClr val="bg1"/>
            </a:solidFill>
            <a:ln w="2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CB573B52-2476-E0D6-FC30-7F7AEA4B4217}"/>
                </a:ext>
              </a:extLst>
            </p:cNvPr>
            <p:cNvSpPr/>
            <p:nvPr/>
          </p:nvSpPr>
          <p:spPr>
            <a:xfrm>
              <a:off x="1977013" y="1001737"/>
              <a:ext cx="103798" cy="127760"/>
            </a:xfrm>
            <a:custGeom>
              <a:avLst/>
              <a:gdLst>
                <a:gd name="connsiteX0" fmla="*/ -30 w 1630089"/>
                <a:gd name="connsiteY0" fmla="*/ -13 h 2006407"/>
                <a:gd name="connsiteX1" fmla="*/ 371624 w 1630089"/>
                <a:gd name="connsiteY1" fmla="*/ -13 h 2006407"/>
                <a:gd name="connsiteX2" fmla="*/ 1289377 w 1630089"/>
                <a:gd name="connsiteY2" fmla="*/ 1478109 h 2006407"/>
                <a:gd name="connsiteX3" fmla="*/ 1295010 w 1630089"/>
                <a:gd name="connsiteY3" fmla="*/ 1478109 h 2006407"/>
                <a:gd name="connsiteX4" fmla="*/ 1295010 w 1630089"/>
                <a:gd name="connsiteY4" fmla="*/ -13 h 2006407"/>
                <a:gd name="connsiteX5" fmla="*/ 1630060 w 1630089"/>
                <a:gd name="connsiteY5" fmla="*/ -13 h 2006407"/>
                <a:gd name="connsiteX6" fmla="*/ 1630060 w 1630089"/>
                <a:gd name="connsiteY6" fmla="*/ 2006395 h 2006407"/>
                <a:gd name="connsiteX7" fmla="*/ 1258429 w 1630089"/>
                <a:gd name="connsiteY7" fmla="*/ 2006395 h 2006407"/>
                <a:gd name="connsiteX8" fmla="*/ 343458 w 1630089"/>
                <a:gd name="connsiteY8" fmla="*/ 531165 h 2006407"/>
                <a:gd name="connsiteX9" fmla="*/ 335043 w 1630089"/>
                <a:gd name="connsiteY9" fmla="*/ 531165 h 2006407"/>
                <a:gd name="connsiteX10" fmla="*/ 335043 w 1630089"/>
                <a:gd name="connsiteY10" fmla="*/ 2006395 h 2006407"/>
                <a:gd name="connsiteX11" fmla="*/ -30 w 1630089"/>
                <a:gd name="connsiteY11" fmla="*/ 2006395 h 200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0089" h="2006407">
                  <a:moveTo>
                    <a:pt x="-30" y="-13"/>
                  </a:moveTo>
                  <a:lnTo>
                    <a:pt x="371624" y="-13"/>
                  </a:lnTo>
                  <a:lnTo>
                    <a:pt x="1289377" y="1478109"/>
                  </a:lnTo>
                  <a:lnTo>
                    <a:pt x="1295010" y="1478109"/>
                  </a:lnTo>
                  <a:lnTo>
                    <a:pt x="1295010" y="-13"/>
                  </a:lnTo>
                  <a:lnTo>
                    <a:pt x="1630060" y="-13"/>
                  </a:lnTo>
                  <a:lnTo>
                    <a:pt x="1630060" y="2006395"/>
                  </a:lnTo>
                  <a:lnTo>
                    <a:pt x="1258429" y="2006395"/>
                  </a:lnTo>
                  <a:lnTo>
                    <a:pt x="343458" y="531165"/>
                  </a:lnTo>
                  <a:lnTo>
                    <a:pt x="335043" y="531165"/>
                  </a:lnTo>
                  <a:lnTo>
                    <a:pt x="335043" y="2006395"/>
                  </a:lnTo>
                  <a:lnTo>
                    <a:pt x="-30" y="2006395"/>
                  </a:lnTo>
                  <a:close/>
                </a:path>
              </a:pathLst>
            </a:custGeom>
            <a:solidFill>
              <a:schemeClr val="bg1"/>
            </a:solidFill>
            <a:ln w="2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EAFBFB63-487C-A7CD-04AE-CF93EE26BB31}"/>
                </a:ext>
              </a:extLst>
            </p:cNvPr>
            <p:cNvSpPr/>
            <p:nvPr/>
          </p:nvSpPr>
          <p:spPr>
            <a:xfrm>
              <a:off x="2113188" y="1001737"/>
              <a:ext cx="88378" cy="127760"/>
            </a:xfrm>
            <a:custGeom>
              <a:avLst/>
              <a:gdLst>
                <a:gd name="connsiteX0" fmla="*/ -30 w 1387930"/>
                <a:gd name="connsiteY0" fmla="*/ -13 h 2006407"/>
                <a:gd name="connsiteX1" fmla="*/ 1387901 w 1387930"/>
                <a:gd name="connsiteY1" fmla="*/ -13 h 2006407"/>
                <a:gd name="connsiteX2" fmla="*/ 1387901 w 1387930"/>
                <a:gd name="connsiteY2" fmla="*/ 303488 h 2006407"/>
                <a:gd name="connsiteX3" fmla="*/ 351873 w 1387930"/>
                <a:gd name="connsiteY3" fmla="*/ 303488 h 2006407"/>
                <a:gd name="connsiteX4" fmla="*/ 351873 w 1387930"/>
                <a:gd name="connsiteY4" fmla="*/ 828974 h 2006407"/>
                <a:gd name="connsiteX5" fmla="*/ 1261234 w 1387930"/>
                <a:gd name="connsiteY5" fmla="*/ 828974 h 2006407"/>
                <a:gd name="connsiteX6" fmla="*/ 1261234 w 1387930"/>
                <a:gd name="connsiteY6" fmla="*/ 1115584 h 2006407"/>
                <a:gd name="connsiteX7" fmla="*/ 351873 w 1387930"/>
                <a:gd name="connsiteY7" fmla="*/ 1115584 h 2006407"/>
                <a:gd name="connsiteX8" fmla="*/ 351873 w 1387930"/>
                <a:gd name="connsiteY8" fmla="*/ 2006395 h 2006407"/>
                <a:gd name="connsiteX9" fmla="*/ -30 w 1387930"/>
                <a:gd name="connsiteY9" fmla="*/ 2006395 h 200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7930" h="2006407">
                  <a:moveTo>
                    <a:pt x="-30" y="-13"/>
                  </a:moveTo>
                  <a:lnTo>
                    <a:pt x="1387901" y="-13"/>
                  </a:lnTo>
                  <a:lnTo>
                    <a:pt x="1387901" y="303488"/>
                  </a:lnTo>
                  <a:lnTo>
                    <a:pt x="351873" y="303488"/>
                  </a:lnTo>
                  <a:lnTo>
                    <a:pt x="351873" y="828974"/>
                  </a:lnTo>
                  <a:lnTo>
                    <a:pt x="1261234" y="828974"/>
                  </a:lnTo>
                  <a:lnTo>
                    <a:pt x="1261234" y="1115584"/>
                  </a:lnTo>
                  <a:lnTo>
                    <a:pt x="351873" y="1115584"/>
                  </a:lnTo>
                  <a:lnTo>
                    <a:pt x="351873" y="2006395"/>
                  </a:lnTo>
                  <a:lnTo>
                    <a:pt x="-30" y="2006395"/>
                  </a:lnTo>
                  <a:close/>
                </a:path>
              </a:pathLst>
            </a:custGeom>
            <a:solidFill>
              <a:schemeClr val="bg1"/>
            </a:solidFill>
            <a:ln w="2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43B751AF-E110-FFFE-0BBE-FBF02BD09DD0}"/>
                </a:ext>
              </a:extLst>
            </p:cNvPr>
            <p:cNvSpPr/>
            <p:nvPr/>
          </p:nvSpPr>
          <p:spPr>
            <a:xfrm>
              <a:off x="2223952" y="1001737"/>
              <a:ext cx="103797" cy="127760"/>
            </a:xfrm>
            <a:custGeom>
              <a:avLst/>
              <a:gdLst>
                <a:gd name="connsiteX0" fmla="*/ -30 w 1630067"/>
                <a:gd name="connsiteY0" fmla="*/ -13 h 2006407"/>
                <a:gd name="connsiteX1" fmla="*/ 371601 w 1630067"/>
                <a:gd name="connsiteY1" fmla="*/ -13 h 2006407"/>
                <a:gd name="connsiteX2" fmla="*/ 1289377 w 1630067"/>
                <a:gd name="connsiteY2" fmla="*/ 1478109 h 2006407"/>
                <a:gd name="connsiteX3" fmla="*/ 1295080 w 1630067"/>
                <a:gd name="connsiteY3" fmla="*/ 1478109 h 2006407"/>
                <a:gd name="connsiteX4" fmla="*/ 1295080 w 1630067"/>
                <a:gd name="connsiteY4" fmla="*/ -13 h 2006407"/>
                <a:gd name="connsiteX5" fmla="*/ 1630037 w 1630067"/>
                <a:gd name="connsiteY5" fmla="*/ -13 h 2006407"/>
                <a:gd name="connsiteX6" fmla="*/ 1630037 w 1630067"/>
                <a:gd name="connsiteY6" fmla="*/ 2006395 h 2006407"/>
                <a:gd name="connsiteX7" fmla="*/ 1258406 w 1630067"/>
                <a:gd name="connsiteY7" fmla="*/ 2006395 h 2006407"/>
                <a:gd name="connsiteX8" fmla="*/ 343435 w 1630067"/>
                <a:gd name="connsiteY8" fmla="*/ 531165 h 2006407"/>
                <a:gd name="connsiteX9" fmla="*/ 335020 w 1630067"/>
                <a:gd name="connsiteY9" fmla="*/ 531165 h 2006407"/>
                <a:gd name="connsiteX10" fmla="*/ 335020 w 1630067"/>
                <a:gd name="connsiteY10" fmla="*/ 2006395 h 2006407"/>
                <a:gd name="connsiteX11" fmla="*/ -30 w 1630067"/>
                <a:gd name="connsiteY11" fmla="*/ 2006395 h 200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0067" h="2006407">
                  <a:moveTo>
                    <a:pt x="-30" y="-13"/>
                  </a:moveTo>
                  <a:lnTo>
                    <a:pt x="371601" y="-13"/>
                  </a:lnTo>
                  <a:lnTo>
                    <a:pt x="1289377" y="1478109"/>
                  </a:lnTo>
                  <a:lnTo>
                    <a:pt x="1295080" y="1478109"/>
                  </a:lnTo>
                  <a:lnTo>
                    <a:pt x="1295080" y="-13"/>
                  </a:lnTo>
                  <a:lnTo>
                    <a:pt x="1630037" y="-13"/>
                  </a:lnTo>
                  <a:lnTo>
                    <a:pt x="1630037" y="2006395"/>
                  </a:lnTo>
                  <a:lnTo>
                    <a:pt x="1258406" y="2006395"/>
                  </a:lnTo>
                  <a:lnTo>
                    <a:pt x="343435" y="531165"/>
                  </a:lnTo>
                  <a:lnTo>
                    <a:pt x="335020" y="531165"/>
                  </a:lnTo>
                  <a:lnTo>
                    <a:pt x="335020" y="2006395"/>
                  </a:lnTo>
                  <a:lnTo>
                    <a:pt x="-30" y="2006395"/>
                  </a:lnTo>
                  <a:close/>
                </a:path>
              </a:pathLst>
            </a:custGeom>
            <a:solidFill>
              <a:schemeClr val="bg1"/>
            </a:solidFill>
            <a:ln w="2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igura a mano libera: forma 20">
              <a:extLst>
                <a:ext uri="{FF2B5EF4-FFF2-40B4-BE49-F238E27FC236}">
                  <a16:creationId xmlns:a16="http://schemas.microsoft.com/office/drawing/2014/main" id="{D3A16DAA-24B4-51BF-FC4A-7A13F5009722}"/>
                </a:ext>
              </a:extLst>
            </p:cNvPr>
            <p:cNvSpPr/>
            <p:nvPr/>
          </p:nvSpPr>
          <p:spPr>
            <a:xfrm>
              <a:off x="1683780" y="884176"/>
              <a:ext cx="607784" cy="324425"/>
            </a:xfrm>
            <a:custGeom>
              <a:avLst/>
              <a:gdLst>
                <a:gd name="connsiteX0" fmla="*/ 9369574 w 9544880"/>
                <a:gd name="connsiteY0" fmla="*/ 1822816 h 5094952"/>
                <a:gd name="connsiteX1" fmla="*/ 9502778 w 9544880"/>
                <a:gd name="connsiteY1" fmla="*/ 938340 h 5094952"/>
                <a:gd name="connsiteX2" fmla="*/ 7198416 w 9544880"/>
                <a:gd name="connsiteY2" fmla="*/ -13 h 5094952"/>
                <a:gd name="connsiteX3" fmla="*/ 7198602 w 9544880"/>
                <a:gd name="connsiteY3" fmla="*/ 348 h 5094952"/>
                <a:gd name="connsiteX4" fmla="*/ 7170714 w 9544880"/>
                <a:gd name="connsiteY4" fmla="*/ -13 h 5094952"/>
                <a:gd name="connsiteX5" fmla="*/ 4129720 w 9544880"/>
                <a:gd name="connsiteY5" fmla="*/ 544090 h 5094952"/>
                <a:gd name="connsiteX6" fmla="*/ 42064 w 9544880"/>
                <a:gd name="connsiteY6" fmla="*/ 4124695 h 5094952"/>
                <a:gd name="connsiteX7" fmla="*/ 2346582 w 9544880"/>
                <a:gd name="connsiteY7" fmla="*/ 5094940 h 5094952"/>
                <a:gd name="connsiteX8" fmla="*/ 2346767 w 9544880"/>
                <a:gd name="connsiteY8" fmla="*/ 5094940 h 5094952"/>
                <a:gd name="connsiteX9" fmla="*/ 5387599 w 9544880"/>
                <a:gd name="connsiteY9" fmla="*/ 4550851 h 5094952"/>
                <a:gd name="connsiteX10" fmla="*/ 6119826 w 9544880"/>
                <a:gd name="connsiteY10" fmla="*/ 4278424 h 5094952"/>
                <a:gd name="connsiteX11" fmla="*/ 5721211 w 9544880"/>
                <a:gd name="connsiteY11" fmla="*/ 4412370 h 5094952"/>
                <a:gd name="connsiteX12" fmla="*/ 953134 w 9544880"/>
                <a:gd name="connsiteY12" fmla="*/ 3935705 h 5094952"/>
                <a:gd name="connsiteX13" fmla="*/ 4656647 w 9544880"/>
                <a:gd name="connsiteY13" fmla="*/ 799963 h 5094952"/>
                <a:gd name="connsiteX14" fmla="*/ 7012149 w 9544880"/>
                <a:gd name="connsiteY14" fmla="*/ 368385 h 5094952"/>
                <a:gd name="connsiteX15" fmla="*/ 7356263 w 9544880"/>
                <a:gd name="connsiteY15" fmla="*/ 358352 h 5094952"/>
                <a:gd name="connsiteX16" fmla="*/ 9078987 w 9544880"/>
                <a:gd name="connsiteY16" fmla="*/ 801590 h 5094952"/>
                <a:gd name="connsiteX17" fmla="*/ 9424724 w 9544880"/>
                <a:gd name="connsiteY17" fmla="*/ 1276640 h 5094952"/>
                <a:gd name="connsiteX18" fmla="*/ 9439492 w 9544880"/>
                <a:gd name="connsiteY18" fmla="*/ 1335931 h 5094952"/>
                <a:gd name="connsiteX19" fmla="*/ 9369574 w 9544880"/>
                <a:gd name="connsiteY19" fmla="*/ 1822816 h 509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44880" h="5094952">
                  <a:moveTo>
                    <a:pt x="9369574" y="1822816"/>
                  </a:moveTo>
                  <a:cubicBezTo>
                    <a:pt x="9541794" y="1504135"/>
                    <a:pt x="9588992" y="1203792"/>
                    <a:pt x="9502778" y="938340"/>
                  </a:cubicBezTo>
                  <a:cubicBezTo>
                    <a:pt x="9309347" y="342084"/>
                    <a:pt x="8469370" y="-13"/>
                    <a:pt x="7198416" y="-13"/>
                  </a:cubicBezTo>
                  <a:lnTo>
                    <a:pt x="7198602" y="348"/>
                  </a:lnTo>
                  <a:cubicBezTo>
                    <a:pt x="7189190" y="258"/>
                    <a:pt x="7180148" y="-13"/>
                    <a:pt x="7170714" y="-13"/>
                  </a:cubicBezTo>
                  <a:cubicBezTo>
                    <a:pt x="6245797" y="-13"/>
                    <a:pt x="5194191" y="188164"/>
                    <a:pt x="4129720" y="544090"/>
                  </a:cubicBezTo>
                  <a:cubicBezTo>
                    <a:pt x="1528975" y="1413661"/>
                    <a:pt x="-304669" y="3019951"/>
                    <a:pt x="42064" y="4124695"/>
                  </a:cubicBezTo>
                  <a:cubicBezTo>
                    <a:pt x="235761" y="4741091"/>
                    <a:pt x="1075651" y="5094940"/>
                    <a:pt x="2346582" y="5094940"/>
                  </a:cubicBezTo>
                  <a:lnTo>
                    <a:pt x="2346767" y="5094940"/>
                  </a:lnTo>
                  <a:cubicBezTo>
                    <a:pt x="3271706" y="5094940"/>
                    <a:pt x="4323127" y="4906851"/>
                    <a:pt x="5387599" y="4550851"/>
                  </a:cubicBezTo>
                  <a:cubicBezTo>
                    <a:pt x="5637895" y="4467068"/>
                    <a:pt x="5882211" y="4375766"/>
                    <a:pt x="6119826" y="4278424"/>
                  </a:cubicBezTo>
                  <a:cubicBezTo>
                    <a:pt x="5989428" y="4325070"/>
                    <a:pt x="5856502" y="4369888"/>
                    <a:pt x="5721211" y="4412370"/>
                  </a:cubicBezTo>
                  <a:cubicBezTo>
                    <a:pt x="3381821" y="5146745"/>
                    <a:pt x="1247082" y="4933159"/>
                    <a:pt x="953134" y="3935705"/>
                  </a:cubicBezTo>
                  <a:cubicBezTo>
                    <a:pt x="659209" y="2938066"/>
                    <a:pt x="2317349" y="1534240"/>
                    <a:pt x="4656647" y="799963"/>
                  </a:cubicBezTo>
                  <a:cubicBezTo>
                    <a:pt x="5492915" y="537491"/>
                    <a:pt x="6302941" y="396134"/>
                    <a:pt x="7012149" y="368385"/>
                  </a:cubicBezTo>
                  <a:cubicBezTo>
                    <a:pt x="7128800" y="361969"/>
                    <a:pt x="7243714" y="358352"/>
                    <a:pt x="7356263" y="358352"/>
                  </a:cubicBezTo>
                  <a:cubicBezTo>
                    <a:pt x="8137033" y="358352"/>
                    <a:pt x="8732787" y="515619"/>
                    <a:pt x="9078987" y="801590"/>
                  </a:cubicBezTo>
                  <a:cubicBezTo>
                    <a:pt x="9251138" y="931921"/>
                    <a:pt x="9369946" y="1090634"/>
                    <a:pt x="9424724" y="1276640"/>
                  </a:cubicBezTo>
                  <a:cubicBezTo>
                    <a:pt x="9430520" y="1296254"/>
                    <a:pt x="9435226" y="1315958"/>
                    <a:pt x="9439492" y="1335931"/>
                  </a:cubicBezTo>
                  <a:cubicBezTo>
                    <a:pt x="9459126" y="1489583"/>
                    <a:pt x="9435411" y="1652984"/>
                    <a:pt x="9369574" y="1822816"/>
                  </a:cubicBezTo>
                </a:path>
              </a:pathLst>
            </a:custGeom>
            <a:solidFill>
              <a:schemeClr val="bg1"/>
            </a:solidFill>
            <a:ln w="2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88AF36E9-F8C5-9C23-8717-FDDB49F3D171}"/>
              </a:ext>
            </a:extLst>
          </p:cNvPr>
          <p:cNvGrpSpPr/>
          <p:nvPr/>
        </p:nvGrpSpPr>
        <p:grpSpPr>
          <a:xfrm>
            <a:off x="1791122" y="5649862"/>
            <a:ext cx="8609757" cy="740671"/>
            <a:chOff x="1096800" y="5291211"/>
            <a:chExt cx="10813260" cy="930232"/>
          </a:xfrm>
        </p:grpSpPr>
        <p:grpSp>
          <p:nvGrpSpPr>
            <p:cNvPr id="5" name="Elemento grafico 13">
              <a:extLst>
                <a:ext uri="{FF2B5EF4-FFF2-40B4-BE49-F238E27FC236}">
                  <a16:creationId xmlns:a16="http://schemas.microsoft.com/office/drawing/2014/main" id="{D3982B6D-1E5A-3E86-8C81-3E3F5E0817A5}"/>
                </a:ext>
              </a:extLst>
            </p:cNvPr>
            <p:cNvGrpSpPr/>
            <p:nvPr/>
          </p:nvGrpSpPr>
          <p:grpSpPr>
            <a:xfrm>
              <a:off x="4367570" y="5296658"/>
              <a:ext cx="2604356" cy="924785"/>
              <a:chOff x="3849702" y="3001047"/>
              <a:chExt cx="2604356" cy="924785"/>
            </a:xfrm>
          </p:grpSpPr>
          <p:sp>
            <p:nvSpPr>
              <p:cNvPr id="10" name="Figura a mano libera: forma 9">
                <a:extLst>
                  <a:ext uri="{FF2B5EF4-FFF2-40B4-BE49-F238E27FC236}">
                    <a16:creationId xmlns:a16="http://schemas.microsoft.com/office/drawing/2014/main" id="{C4CF9383-878C-1CAE-4BC8-02BD202DB883}"/>
                  </a:ext>
                </a:extLst>
              </p:cNvPr>
              <p:cNvSpPr/>
              <p:nvPr/>
            </p:nvSpPr>
            <p:spPr>
              <a:xfrm>
                <a:off x="3849702" y="3044000"/>
                <a:ext cx="685160" cy="771880"/>
              </a:xfrm>
              <a:custGeom>
                <a:avLst/>
                <a:gdLst>
                  <a:gd name="connsiteX0" fmla="*/ 236866 w 685160"/>
                  <a:gd name="connsiteY0" fmla="*/ 770638 h 771880"/>
                  <a:gd name="connsiteX1" fmla="*/ 228946 w 685160"/>
                  <a:gd name="connsiteY1" fmla="*/ 769585 h 771880"/>
                  <a:gd name="connsiteX2" fmla="*/ 213623 w 685160"/>
                  <a:gd name="connsiteY2" fmla="*/ 760602 h 771880"/>
                  <a:gd name="connsiteX3" fmla="*/ 208339 w 685160"/>
                  <a:gd name="connsiteY3" fmla="*/ 754263 h 771880"/>
                  <a:gd name="connsiteX4" fmla="*/ 199358 w 685160"/>
                  <a:gd name="connsiteY4" fmla="*/ 746865 h 771880"/>
                  <a:gd name="connsiteX5" fmla="*/ 199358 w 685160"/>
                  <a:gd name="connsiteY5" fmla="*/ 736825 h 771880"/>
                  <a:gd name="connsiteX6" fmla="*/ 204641 w 685160"/>
                  <a:gd name="connsiteY6" fmla="*/ 734186 h 771880"/>
                  <a:gd name="connsiteX7" fmla="*/ 206754 w 685160"/>
                  <a:gd name="connsiteY7" fmla="*/ 734715 h 771880"/>
                  <a:gd name="connsiteX8" fmla="*/ 232642 w 685160"/>
                  <a:gd name="connsiteY8" fmla="*/ 720978 h 771880"/>
                  <a:gd name="connsiteX9" fmla="*/ 232113 w 685160"/>
                  <a:gd name="connsiteY9" fmla="*/ 716225 h 771880"/>
                  <a:gd name="connsiteX10" fmla="*/ 150753 w 685160"/>
                  <a:gd name="connsiteY10" fmla="*/ 727318 h 771880"/>
                  <a:gd name="connsiteX11" fmla="*/ 150224 w 685160"/>
                  <a:gd name="connsiteY11" fmla="*/ 727318 h 771880"/>
                  <a:gd name="connsiteX12" fmla="*/ 88411 w 685160"/>
                  <a:gd name="connsiteY12" fmla="*/ 695620 h 771880"/>
                  <a:gd name="connsiteX13" fmla="*/ 50372 w 685160"/>
                  <a:gd name="connsiteY13" fmla="*/ 671843 h 771880"/>
                  <a:gd name="connsiteX14" fmla="*/ 33995 w 685160"/>
                  <a:gd name="connsiteY14" fmla="*/ 658635 h 771880"/>
                  <a:gd name="connsiteX15" fmla="*/ 18673 w 685160"/>
                  <a:gd name="connsiteY15" fmla="*/ 640673 h 771880"/>
                  <a:gd name="connsiteX16" fmla="*/ 17088 w 685160"/>
                  <a:gd name="connsiteY16" fmla="*/ 632219 h 771880"/>
                  <a:gd name="connsiteX17" fmla="*/ 32410 w 685160"/>
                  <a:gd name="connsiteY17" fmla="*/ 600521 h 771880"/>
                  <a:gd name="connsiteX18" fmla="*/ 32938 w 685160"/>
                  <a:gd name="connsiteY18" fmla="*/ 592595 h 771880"/>
                  <a:gd name="connsiteX19" fmla="*/ 33995 w 685160"/>
                  <a:gd name="connsiteY19" fmla="*/ 576220 h 771880"/>
                  <a:gd name="connsiteX20" fmla="*/ 44033 w 685160"/>
                  <a:gd name="connsiteY20" fmla="*/ 571990 h 771880"/>
                  <a:gd name="connsiteX21" fmla="*/ 44561 w 685160"/>
                  <a:gd name="connsiteY21" fmla="*/ 571990 h 771880"/>
                  <a:gd name="connsiteX22" fmla="*/ 85769 w 685160"/>
                  <a:gd name="connsiteY22" fmla="*/ 570938 h 771880"/>
                  <a:gd name="connsiteX23" fmla="*/ 85769 w 685160"/>
                  <a:gd name="connsiteY23" fmla="*/ 568294 h 771880"/>
                  <a:gd name="connsiteX24" fmla="*/ 90524 w 685160"/>
                  <a:gd name="connsiteY24" fmla="*/ 560368 h 771880"/>
                  <a:gd name="connsiteX25" fmla="*/ 94223 w 685160"/>
                  <a:gd name="connsiteY25" fmla="*/ 561955 h 771880"/>
                  <a:gd name="connsiteX26" fmla="*/ 87883 w 685160"/>
                  <a:gd name="connsiteY26" fmla="*/ 574105 h 771880"/>
                  <a:gd name="connsiteX27" fmla="*/ 83657 w 685160"/>
                  <a:gd name="connsiteY27" fmla="*/ 576749 h 771880"/>
                  <a:gd name="connsiteX28" fmla="*/ 70977 w 685160"/>
                  <a:gd name="connsiteY28" fmla="*/ 576749 h 771880"/>
                  <a:gd name="connsiteX29" fmla="*/ 45617 w 685160"/>
                  <a:gd name="connsiteY29" fmla="*/ 577806 h 771880"/>
                  <a:gd name="connsiteX30" fmla="*/ 39278 w 685160"/>
                  <a:gd name="connsiteY30" fmla="*/ 580445 h 771880"/>
                  <a:gd name="connsiteX31" fmla="*/ 39278 w 685160"/>
                  <a:gd name="connsiteY31" fmla="*/ 592066 h 771880"/>
                  <a:gd name="connsiteX32" fmla="*/ 38750 w 685160"/>
                  <a:gd name="connsiteY32" fmla="*/ 601050 h 771880"/>
                  <a:gd name="connsiteX33" fmla="*/ 24485 w 685160"/>
                  <a:gd name="connsiteY33" fmla="*/ 632219 h 771880"/>
                  <a:gd name="connsiteX34" fmla="*/ 37693 w 685160"/>
                  <a:gd name="connsiteY34" fmla="*/ 653352 h 771880"/>
                  <a:gd name="connsiteX35" fmla="*/ 87883 w 685160"/>
                  <a:gd name="connsiteY35" fmla="*/ 688752 h 771880"/>
                  <a:gd name="connsiteX36" fmla="*/ 149168 w 685160"/>
                  <a:gd name="connsiteY36" fmla="*/ 720450 h 771880"/>
                  <a:gd name="connsiteX37" fmla="*/ 233699 w 685160"/>
                  <a:gd name="connsiteY37" fmla="*/ 707770 h 771880"/>
                  <a:gd name="connsiteX38" fmla="*/ 272266 w 685160"/>
                  <a:gd name="connsiteY38" fmla="*/ 699316 h 771880"/>
                  <a:gd name="connsiteX39" fmla="*/ 342001 w 685160"/>
                  <a:gd name="connsiteY39" fmla="*/ 676601 h 771880"/>
                  <a:gd name="connsiteX40" fmla="*/ 344116 w 685160"/>
                  <a:gd name="connsiteY40" fmla="*/ 668147 h 771880"/>
                  <a:gd name="connsiteX41" fmla="*/ 330908 w 685160"/>
                  <a:gd name="connsiteY41" fmla="*/ 632747 h 771880"/>
                  <a:gd name="connsiteX42" fmla="*/ 306607 w 685160"/>
                  <a:gd name="connsiteY42" fmla="*/ 634863 h 771880"/>
                  <a:gd name="connsiteX43" fmla="*/ 284945 w 685160"/>
                  <a:gd name="connsiteY43" fmla="*/ 636449 h 771880"/>
                  <a:gd name="connsiteX44" fmla="*/ 240039 w 685160"/>
                  <a:gd name="connsiteY44" fmla="*/ 643317 h 771880"/>
                  <a:gd name="connsiteX45" fmla="*/ 204641 w 685160"/>
                  <a:gd name="connsiteY45" fmla="*/ 649657 h 771880"/>
                  <a:gd name="connsiteX46" fmla="*/ 150753 w 685160"/>
                  <a:gd name="connsiteY46" fmla="*/ 654939 h 771880"/>
                  <a:gd name="connsiteX47" fmla="*/ 95279 w 685160"/>
                  <a:gd name="connsiteY47" fmla="*/ 617959 h 771880"/>
                  <a:gd name="connsiteX48" fmla="*/ 43504 w 685160"/>
                  <a:gd name="connsiteY48" fmla="*/ 588370 h 771880"/>
                  <a:gd name="connsiteX49" fmla="*/ 41391 w 685160"/>
                  <a:gd name="connsiteY49" fmla="*/ 585198 h 771880"/>
                  <a:gd name="connsiteX50" fmla="*/ 42448 w 685160"/>
                  <a:gd name="connsiteY50" fmla="*/ 581502 h 771880"/>
                  <a:gd name="connsiteX51" fmla="*/ 55656 w 685160"/>
                  <a:gd name="connsiteY51" fmla="*/ 579387 h 771880"/>
                  <a:gd name="connsiteX52" fmla="*/ 58825 w 685160"/>
                  <a:gd name="connsiteY52" fmla="*/ 579387 h 771880"/>
                  <a:gd name="connsiteX53" fmla="*/ 63580 w 685160"/>
                  <a:gd name="connsiteY53" fmla="*/ 580973 h 771880"/>
                  <a:gd name="connsiteX54" fmla="*/ 63580 w 685160"/>
                  <a:gd name="connsiteY54" fmla="*/ 582560 h 771880"/>
                  <a:gd name="connsiteX55" fmla="*/ 58825 w 685160"/>
                  <a:gd name="connsiteY55" fmla="*/ 585198 h 771880"/>
                  <a:gd name="connsiteX56" fmla="*/ 58297 w 685160"/>
                  <a:gd name="connsiteY56" fmla="*/ 585198 h 771880"/>
                  <a:gd name="connsiteX57" fmla="*/ 51958 w 685160"/>
                  <a:gd name="connsiteY57" fmla="*/ 585727 h 771880"/>
                  <a:gd name="connsiteX58" fmla="*/ 98450 w 685160"/>
                  <a:gd name="connsiteY58" fmla="*/ 611090 h 771880"/>
                  <a:gd name="connsiteX59" fmla="*/ 97921 w 685160"/>
                  <a:gd name="connsiteY59" fmla="*/ 589957 h 771880"/>
                  <a:gd name="connsiteX60" fmla="*/ 102676 w 685160"/>
                  <a:gd name="connsiteY60" fmla="*/ 569352 h 771880"/>
                  <a:gd name="connsiteX61" fmla="*/ 86826 w 685160"/>
                  <a:gd name="connsiteY61" fmla="*/ 557730 h 771880"/>
                  <a:gd name="connsiteX62" fmla="*/ 85770 w 685160"/>
                  <a:gd name="connsiteY62" fmla="*/ 557730 h 771880"/>
                  <a:gd name="connsiteX63" fmla="*/ 84714 w 685160"/>
                  <a:gd name="connsiteY63" fmla="*/ 558782 h 771880"/>
                  <a:gd name="connsiteX64" fmla="*/ 84714 w 685160"/>
                  <a:gd name="connsiteY64" fmla="*/ 557201 h 771880"/>
                  <a:gd name="connsiteX65" fmla="*/ 84185 w 685160"/>
                  <a:gd name="connsiteY65" fmla="*/ 555086 h 771880"/>
                  <a:gd name="connsiteX66" fmla="*/ 84714 w 685160"/>
                  <a:gd name="connsiteY66" fmla="*/ 552971 h 771880"/>
                  <a:gd name="connsiteX67" fmla="*/ 101091 w 685160"/>
                  <a:gd name="connsiteY67" fmla="*/ 558259 h 771880"/>
                  <a:gd name="connsiteX68" fmla="*/ 109016 w 685160"/>
                  <a:gd name="connsiteY68" fmla="*/ 570938 h 771880"/>
                  <a:gd name="connsiteX69" fmla="*/ 104261 w 685160"/>
                  <a:gd name="connsiteY69" fmla="*/ 592066 h 771880"/>
                  <a:gd name="connsiteX70" fmla="*/ 105318 w 685160"/>
                  <a:gd name="connsiteY70" fmla="*/ 616372 h 771880"/>
                  <a:gd name="connsiteX71" fmla="*/ 150224 w 685160"/>
                  <a:gd name="connsiteY71" fmla="*/ 647542 h 771880"/>
                  <a:gd name="connsiteX72" fmla="*/ 187735 w 685160"/>
                  <a:gd name="connsiteY72" fmla="*/ 644369 h 771880"/>
                  <a:gd name="connsiteX73" fmla="*/ 195660 w 685160"/>
                  <a:gd name="connsiteY73" fmla="*/ 622183 h 771880"/>
                  <a:gd name="connsiteX74" fmla="*/ 172942 w 685160"/>
                  <a:gd name="connsiteY74" fmla="*/ 602636 h 771880"/>
                  <a:gd name="connsiteX75" fmla="*/ 166603 w 685160"/>
                  <a:gd name="connsiteY75" fmla="*/ 603693 h 771880"/>
                  <a:gd name="connsiteX76" fmla="*/ 153395 w 685160"/>
                  <a:gd name="connsiteY76" fmla="*/ 593652 h 771880"/>
                  <a:gd name="connsiteX77" fmla="*/ 132790 w 685160"/>
                  <a:gd name="connsiteY77" fmla="*/ 579387 h 771880"/>
                  <a:gd name="connsiteX78" fmla="*/ 106903 w 685160"/>
                  <a:gd name="connsiteY78" fmla="*/ 545051 h 771880"/>
                  <a:gd name="connsiteX79" fmla="*/ 102148 w 685160"/>
                  <a:gd name="connsiteY79" fmla="*/ 545574 h 771880"/>
                  <a:gd name="connsiteX80" fmla="*/ 92110 w 685160"/>
                  <a:gd name="connsiteY80" fmla="*/ 542936 h 771880"/>
                  <a:gd name="connsiteX81" fmla="*/ 75204 w 685160"/>
                  <a:gd name="connsiteY81" fmla="*/ 529728 h 771880"/>
                  <a:gd name="connsiteX82" fmla="*/ 45618 w 685160"/>
                  <a:gd name="connsiteY82" fmla="*/ 494329 h 771880"/>
                  <a:gd name="connsiteX83" fmla="*/ 711 w 685160"/>
                  <a:gd name="connsiteY83" fmla="*/ 371761 h 771880"/>
                  <a:gd name="connsiteX84" fmla="*/ 711 w 685160"/>
                  <a:gd name="connsiteY84" fmla="*/ 352743 h 771880"/>
                  <a:gd name="connsiteX85" fmla="*/ 9164 w 685160"/>
                  <a:gd name="connsiteY85" fmla="*/ 341116 h 771880"/>
                  <a:gd name="connsiteX86" fmla="*/ 11277 w 685160"/>
                  <a:gd name="connsiteY86" fmla="*/ 340587 h 771880"/>
                  <a:gd name="connsiteX87" fmla="*/ 46146 w 685160"/>
                  <a:gd name="connsiteY87" fmla="*/ 389194 h 771880"/>
                  <a:gd name="connsiteX88" fmla="*/ 77845 w 685160"/>
                  <a:gd name="connsiteY88" fmla="*/ 474781 h 771880"/>
                  <a:gd name="connsiteX89" fmla="*/ 79430 w 685160"/>
                  <a:gd name="connsiteY89" fmla="*/ 456820 h 771880"/>
                  <a:gd name="connsiteX90" fmla="*/ 65166 w 685160"/>
                  <a:gd name="connsiteY90" fmla="*/ 420363 h 771880"/>
                  <a:gd name="connsiteX91" fmla="*/ 59883 w 685160"/>
                  <a:gd name="connsiteY91" fmla="*/ 412443 h 771880"/>
                  <a:gd name="connsiteX92" fmla="*/ 57241 w 685160"/>
                  <a:gd name="connsiteY92" fmla="*/ 405046 h 771880"/>
                  <a:gd name="connsiteX93" fmla="*/ 54600 w 685160"/>
                  <a:gd name="connsiteY93" fmla="*/ 390251 h 771880"/>
                  <a:gd name="connsiteX94" fmla="*/ 44562 w 685160"/>
                  <a:gd name="connsiteY94" fmla="*/ 360663 h 771880"/>
                  <a:gd name="connsiteX95" fmla="*/ 32410 w 685160"/>
                  <a:gd name="connsiteY95" fmla="*/ 346403 h 771880"/>
                  <a:gd name="connsiteX96" fmla="*/ 19202 w 685160"/>
                  <a:gd name="connsiteY96" fmla="*/ 308360 h 771880"/>
                  <a:gd name="connsiteX97" fmla="*/ 16032 w 685160"/>
                  <a:gd name="connsiteY97" fmla="*/ 260287 h 771880"/>
                  <a:gd name="connsiteX98" fmla="*/ 25542 w 685160"/>
                  <a:gd name="connsiteY98" fmla="*/ 203754 h 771880"/>
                  <a:gd name="connsiteX99" fmla="*/ 40335 w 685160"/>
                  <a:gd name="connsiteY99" fmla="*/ 166774 h 771880"/>
                  <a:gd name="connsiteX100" fmla="*/ 55128 w 685160"/>
                  <a:gd name="connsiteY100" fmla="*/ 142997 h 771880"/>
                  <a:gd name="connsiteX101" fmla="*/ 67808 w 685160"/>
                  <a:gd name="connsiteY101" fmla="*/ 125564 h 771880"/>
                  <a:gd name="connsiteX102" fmla="*/ 81016 w 685160"/>
                  <a:gd name="connsiteY102" fmla="*/ 111828 h 771880"/>
                  <a:gd name="connsiteX103" fmla="*/ 84185 w 685160"/>
                  <a:gd name="connsiteY103" fmla="*/ 110770 h 771880"/>
                  <a:gd name="connsiteX104" fmla="*/ 86299 w 685160"/>
                  <a:gd name="connsiteY104" fmla="*/ 111299 h 771880"/>
                  <a:gd name="connsiteX105" fmla="*/ 89997 w 685160"/>
                  <a:gd name="connsiteY105" fmla="*/ 115000 h 771880"/>
                  <a:gd name="connsiteX106" fmla="*/ 90525 w 685160"/>
                  <a:gd name="connsiteY106" fmla="*/ 146698 h 771880"/>
                  <a:gd name="connsiteX107" fmla="*/ 110601 w 685160"/>
                  <a:gd name="connsiteY107" fmla="*/ 102321 h 771880"/>
                  <a:gd name="connsiteX108" fmla="*/ 143885 w 685160"/>
                  <a:gd name="connsiteY108" fmla="*/ 54771 h 771880"/>
                  <a:gd name="connsiteX109" fmla="*/ 167660 w 685160"/>
                  <a:gd name="connsiteY109" fmla="*/ 37862 h 771880"/>
                  <a:gd name="connsiteX110" fmla="*/ 170301 w 685160"/>
                  <a:gd name="connsiteY110" fmla="*/ 37334 h 771880"/>
                  <a:gd name="connsiteX111" fmla="*/ 175584 w 685160"/>
                  <a:gd name="connsiteY111" fmla="*/ 39977 h 771880"/>
                  <a:gd name="connsiteX112" fmla="*/ 175584 w 685160"/>
                  <a:gd name="connsiteY112" fmla="*/ 52128 h 771880"/>
                  <a:gd name="connsiteX113" fmla="*/ 162376 w 685160"/>
                  <a:gd name="connsiteY113" fmla="*/ 83826 h 771880"/>
                  <a:gd name="connsiteX114" fmla="*/ 154452 w 685160"/>
                  <a:gd name="connsiteY114" fmla="*/ 102844 h 771880"/>
                  <a:gd name="connsiteX115" fmla="*/ 181396 w 685160"/>
                  <a:gd name="connsiteY115" fmla="*/ 62697 h 771880"/>
                  <a:gd name="connsiteX116" fmla="*/ 219435 w 685160"/>
                  <a:gd name="connsiteY116" fmla="*/ 29942 h 771880"/>
                  <a:gd name="connsiteX117" fmla="*/ 268041 w 685160"/>
                  <a:gd name="connsiteY117" fmla="*/ 8279 h 771880"/>
                  <a:gd name="connsiteX118" fmla="*/ 286002 w 685160"/>
                  <a:gd name="connsiteY118" fmla="*/ 6164 h 771880"/>
                  <a:gd name="connsiteX119" fmla="*/ 300268 w 685160"/>
                  <a:gd name="connsiteY119" fmla="*/ 10394 h 771880"/>
                  <a:gd name="connsiteX120" fmla="*/ 292342 w 685160"/>
                  <a:gd name="connsiteY120" fmla="*/ 27298 h 771880"/>
                  <a:gd name="connsiteX121" fmla="*/ 295514 w 685160"/>
                  <a:gd name="connsiteY121" fmla="*/ 27298 h 771880"/>
                  <a:gd name="connsiteX122" fmla="*/ 309251 w 685160"/>
                  <a:gd name="connsiteY122" fmla="*/ 31523 h 771880"/>
                  <a:gd name="connsiteX123" fmla="*/ 291813 w 685160"/>
                  <a:gd name="connsiteY123" fmla="*/ 61111 h 771880"/>
                  <a:gd name="connsiteX124" fmla="*/ 259058 w 685160"/>
                  <a:gd name="connsiteY124" fmla="*/ 81187 h 771880"/>
                  <a:gd name="connsiteX125" fmla="*/ 242682 w 685160"/>
                  <a:gd name="connsiteY125" fmla="*/ 90165 h 771880"/>
                  <a:gd name="connsiteX126" fmla="*/ 234757 w 685160"/>
                  <a:gd name="connsiteY126" fmla="*/ 93866 h 771880"/>
                  <a:gd name="connsiteX127" fmla="*/ 234228 w 685160"/>
                  <a:gd name="connsiteY127" fmla="*/ 94395 h 771880"/>
                  <a:gd name="connsiteX128" fmla="*/ 206756 w 685160"/>
                  <a:gd name="connsiteY128" fmla="*/ 106545 h 771880"/>
                  <a:gd name="connsiteX129" fmla="*/ 202529 w 685160"/>
                  <a:gd name="connsiteY129" fmla="*/ 108132 h 771880"/>
                  <a:gd name="connsiteX130" fmla="*/ 198831 w 685160"/>
                  <a:gd name="connsiteY130" fmla="*/ 109189 h 771880"/>
                  <a:gd name="connsiteX131" fmla="*/ 193548 w 685160"/>
                  <a:gd name="connsiteY131" fmla="*/ 121868 h 771880"/>
                  <a:gd name="connsiteX132" fmla="*/ 194076 w 685160"/>
                  <a:gd name="connsiteY132" fmla="*/ 121340 h 771880"/>
                  <a:gd name="connsiteX133" fmla="*/ 197246 w 685160"/>
                  <a:gd name="connsiteY133" fmla="*/ 119225 h 771880"/>
                  <a:gd name="connsiteX134" fmla="*/ 198831 w 685160"/>
                  <a:gd name="connsiteY134" fmla="*/ 118167 h 771880"/>
                  <a:gd name="connsiteX135" fmla="*/ 216794 w 685160"/>
                  <a:gd name="connsiteY135" fmla="*/ 134548 h 771880"/>
                  <a:gd name="connsiteX136" fmla="*/ 243211 w 685160"/>
                  <a:gd name="connsiteY136" fmla="*/ 120811 h 771880"/>
                  <a:gd name="connsiteX137" fmla="*/ 240568 w 685160"/>
                  <a:gd name="connsiteY137" fmla="*/ 97034 h 771880"/>
                  <a:gd name="connsiteX138" fmla="*/ 242154 w 685160"/>
                  <a:gd name="connsiteY138" fmla="*/ 96510 h 771880"/>
                  <a:gd name="connsiteX139" fmla="*/ 271737 w 685160"/>
                  <a:gd name="connsiteY139" fmla="*/ 86998 h 771880"/>
                  <a:gd name="connsiteX140" fmla="*/ 273323 w 685160"/>
                  <a:gd name="connsiteY140" fmla="*/ 86469 h 771880"/>
                  <a:gd name="connsiteX141" fmla="*/ 285474 w 685160"/>
                  <a:gd name="connsiteY141" fmla="*/ 107603 h 771880"/>
                  <a:gd name="connsiteX142" fmla="*/ 315062 w 685160"/>
                  <a:gd name="connsiteY142" fmla="*/ 102850 h 771880"/>
                  <a:gd name="connsiteX143" fmla="*/ 319815 w 685160"/>
                  <a:gd name="connsiteY143" fmla="*/ 79601 h 771880"/>
                  <a:gd name="connsiteX144" fmla="*/ 336719 w 685160"/>
                  <a:gd name="connsiteY144" fmla="*/ 79601 h 771880"/>
                  <a:gd name="connsiteX145" fmla="*/ 352571 w 685160"/>
                  <a:gd name="connsiteY145" fmla="*/ 80130 h 771880"/>
                  <a:gd name="connsiteX146" fmla="*/ 354157 w 685160"/>
                  <a:gd name="connsiteY146" fmla="*/ 80130 h 771880"/>
                  <a:gd name="connsiteX147" fmla="*/ 358910 w 685160"/>
                  <a:gd name="connsiteY147" fmla="*/ 103373 h 771880"/>
                  <a:gd name="connsiteX148" fmla="*/ 388498 w 685160"/>
                  <a:gd name="connsiteY148" fmla="*/ 108132 h 771880"/>
                  <a:gd name="connsiteX149" fmla="*/ 400120 w 685160"/>
                  <a:gd name="connsiteY149" fmla="*/ 86998 h 771880"/>
                  <a:gd name="connsiteX150" fmla="*/ 401706 w 685160"/>
                  <a:gd name="connsiteY150" fmla="*/ 87527 h 771880"/>
                  <a:gd name="connsiteX151" fmla="*/ 431289 w 685160"/>
                  <a:gd name="connsiteY151" fmla="*/ 97034 h 771880"/>
                  <a:gd name="connsiteX152" fmla="*/ 432876 w 685160"/>
                  <a:gd name="connsiteY152" fmla="*/ 97562 h 771880"/>
                  <a:gd name="connsiteX153" fmla="*/ 430232 w 685160"/>
                  <a:gd name="connsiteY153" fmla="*/ 121340 h 771880"/>
                  <a:gd name="connsiteX154" fmla="*/ 457176 w 685160"/>
                  <a:gd name="connsiteY154" fmla="*/ 135076 h 771880"/>
                  <a:gd name="connsiteX155" fmla="*/ 470384 w 685160"/>
                  <a:gd name="connsiteY155" fmla="*/ 122397 h 771880"/>
                  <a:gd name="connsiteX156" fmla="*/ 471971 w 685160"/>
                  <a:gd name="connsiteY156" fmla="*/ 116586 h 771880"/>
                  <a:gd name="connsiteX157" fmla="*/ 479368 w 685160"/>
                  <a:gd name="connsiteY157" fmla="*/ 110770 h 771880"/>
                  <a:gd name="connsiteX158" fmla="*/ 473028 w 685160"/>
                  <a:gd name="connsiteY158" fmla="*/ 108132 h 771880"/>
                  <a:gd name="connsiteX159" fmla="*/ 462459 w 685160"/>
                  <a:gd name="connsiteY159" fmla="*/ 91751 h 771880"/>
                  <a:gd name="connsiteX160" fmla="*/ 446612 w 685160"/>
                  <a:gd name="connsiteY160" fmla="*/ 85412 h 771880"/>
                  <a:gd name="connsiteX161" fmla="*/ 447670 w 685160"/>
                  <a:gd name="connsiteY161" fmla="*/ 77486 h 771880"/>
                  <a:gd name="connsiteX162" fmla="*/ 437100 w 685160"/>
                  <a:gd name="connsiteY162" fmla="*/ 79601 h 771880"/>
                  <a:gd name="connsiteX163" fmla="*/ 418081 w 685160"/>
                  <a:gd name="connsiteY163" fmla="*/ 71146 h 771880"/>
                  <a:gd name="connsiteX164" fmla="*/ 412271 w 685160"/>
                  <a:gd name="connsiteY164" fmla="*/ 66922 h 771880"/>
                  <a:gd name="connsiteX165" fmla="*/ 411742 w 685160"/>
                  <a:gd name="connsiteY165" fmla="*/ 59525 h 771880"/>
                  <a:gd name="connsiteX166" fmla="*/ 403287 w 685160"/>
                  <a:gd name="connsiteY166" fmla="*/ 60582 h 771880"/>
                  <a:gd name="connsiteX167" fmla="*/ 393252 w 685160"/>
                  <a:gd name="connsiteY167" fmla="*/ 58996 h 771880"/>
                  <a:gd name="connsiteX168" fmla="*/ 380044 w 685160"/>
                  <a:gd name="connsiteY168" fmla="*/ 48960 h 771880"/>
                  <a:gd name="connsiteX169" fmla="*/ 382154 w 685160"/>
                  <a:gd name="connsiteY169" fmla="*/ 39977 h 771880"/>
                  <a:gd name="connsiteX170" fmla="*/ 370003 w 685160"/>
                  <a:gd name="connsiteY170" fmla="*/ 27298 h 771880"/>
                  <a:gd name="connsiteX171" fmla="*/ 372647 w 685160"/>
                  <a:gd name="connsiteY171" fmla="*/ 15148 h 771880"/>
                  <a:gd name="connsiteX172" fmla="*/ 391666 w 685160"/>
                  <a:gd name="connsiteY172" fmla="*/ 9865 h 771880"/>
                  <a:gd name="connsiteX173" fmla="*/ 392723 w 685160"/>
                  <a:gd name="connsiteY173" fmla="*/ 9865 h 771880"/>
                  <a:gd name="connsiteX174" fmla="*/ 394309 w 685160"/>
                  <a:gd name="connsiteY174" fmla="*/ 1940 h 771880"/>
                  <a:gd name="connsiteX175" fmla="*/ 400120 w 685160"/>
                  <a:gd name="connsiteY175" fmla="*/ -175 h 771880"/>
                  <a:gd name="connsiteX176" fmla="*/ 400649 w 685160"/>
                  <a:gd name="connsiteY176" fmla="*/ -175 h 771880"/>
                  <a:gd name="connsiteX177" fmla="*/ 413857 w 685160"/>
                  <a:gd name="connsiteY177" fmla="*/ 3526 h 771880"/>
                  <a:gd name="connsiteX178" fmla="*/ 427065 w 685160"/>
                  <a:gd name="connsiteY178" fmla="*/ 11446 h 771880"/>
                  <a:gd name="connsiteX179" fmla="*/ 436043 w 685160"/>
                  <a:gd name="connsiteY179" fmla="*/ 7222 h 771880"/>
                  <a:gd name="connsiteX180" fmla="*/ 442382 w 685160"/>
                  <a:gd name="connsiteY180" fmla="*/ 9337 h 771880"/>
                  <a:gd name="connsiteX181" fmla="*/ 476724 w 685160"/>
                  <a:gd name="connsiteY181" fmla="*/ 36810 h 771880"/>
                  <a:gd name="connsiteX182" fmla="*/ 484650 w 685160"/>
                  <a:gd name="connsiteY182" fmla="*/ 33638 h 771880"/>
                  <a:gd name="connsiteX183" fmla="*/ 493104 w 685160"/>
                  <a:gd name="connsiteY183" fmla="*/ 43150 h 771880"/>
                  <a:gd name="connsiteX184" fmla="*/ 494162 w 685160"/>
                  <a:gd name="connsiteY184" fmla="*/ 51599 h 771880"/>
                  <a:gd name="connsiteX185" fmla="*/ 505255 w 685160"/>
                  <a:gd name="connsiteY185" fmla="*/ 45788 h 771880"/>
                  <a:gd name="connsiteX186" fmla="*/ 519520 w 685160"/>
                  <a:gd name="connsiteY186" fmla="*/ 53714 h 771880"/>
                  <a:gd name="connsiteX187" fmla="*/ 530613 w 685160"/>
                  <a:gd name="connsiteY187" fmla="*/ 57938 h 771880"/>
                  <a:gd name="connsiteX188" fmla="*/ 535895 w 685160"/>
                  <a:gd name="connsiteY188" fmla="*/ 56886 h 771880"/>
                  <a:gd name="connsiteX189" fmla="*/ 537482 w 685160"/>
                  <a:gd name="connsiteY189" fmla="*/ 56886 h 771880"/>
                  <a:gd name="connsiteX190" fmla="*/ 551747 w 685160"/>
                  <a:gd name="connsiteY190" fmla="*/ 66922 h 771880"/>
                  <a:gd name="connsiteX191" fmla="*/ 557558 w 685160"/>
                  <a:gd name="connsiteY191" fmla="*/ 85941 h 771880"/>
                  <a:gd name="connsiteX192" fmla="*/ 564955 w 685160"/>
                  <a:gd name="connsiteY192" fmla="*/ 76962 h 771880"/>
                  <a:gd name="connsiteX193" fmla="*/ 567598 w 685160"/>
                  <a:gd name="connsiteY193" fmla="*/ 77486 h 771880"/>
                  <a:gd name="connsiteX194" fmla="*/ 576577 w 685160"/>
                  <a:gd name="connsiteY194" fmla="*/ 99148 h 771880"/>
                  <a:gd name="connsiteX195" fmla="*/ 583445 w 685160"/>
                  <a:gd name="connsiteY195" fmla="*/ 117638 h 771880"/>
                  <a:gd name="connsiteX196" fmla="*/ 587675 w 685160"/>
                  <a:gd name="connsiteY196" fmla="*/ 117110 h 771880"/>
                  <a:gd name="connsiteX197" fmla="*/ 613562 w 685160"/>
                  <a:gd name="connsiteY197" fmla="*/ 137186 h 771880"/>
                  <a:gd name="connsiteX198" fmla="*/ 617787 w 685160"/>
                  <a:gd name="connsiteY198" fmla="*/ 135076 h 771880"/>
                  <a:gd name="connsiteX199" fmla="*/ 629408 w 685160"/>
                  <a:gd name="connsiteY199" fmla="*/ 145112 h 771880"/>
                  <a:gd name="connsiteX200" fmla="*/ 637334 w 685160"/>
                  <a:gd name="connsiteY200" fmla="*/ 169418 h 771880"/>
                  <a:gd name="connsiteX201" fmla="*/ 639978 w 685160"/>
                  <a:gd name="connsiteY201" fmla="*/ 168889 h 771880"/>
                  <a:gd name="connsiteX202" fmla="*/ 648427 w 685160"/>
                  <a:gd name="connsiteY202" fmla="*/ 189494 h 771880"/>
                  <a:gd name="connsiteX203" fmla="*/ 655824 w 685160"/>
                  <a:gd name="connsiteY203" fmla="*/ 213795 h 771880"/>
                  <a:gd name="connsiteX204" fmla="*/ 653714 w 685160"/>
                  <a:gd name="connsiteY204" fmla="*/ 223831 h 771880"/>
                  <a:gd name="connsiteX205" fmla="*/ 657410 w 685160"/>
                  <a:gd name="connsiteY205" fmla="*/ 222250 h 771880"/>
                  <a:gd name="connsiteX206" fmla="*/ 658996 w 685160"/>
                  <a:gd name="connsiteY206" fmla="*/ 222250 h 771880"/>
                  <a:gd name="connsiteX207" fmla="*/ 662692 w 685160"/>
                  <a:gd name="connsiteY207" fmla="*/ 225946 h 771880"/>
                  <a:gd name="connsiteX208" fmla="*/ 669032 w 685160"/>
                  <a:gd name="connsiteY208" fmla="*/ 244964 h 771880"/>
                  <a:gd name="connsiteX209" fmla="*/ 657410 w 685160"/>
                  <a:gd name="connsiteY209" fmla="*/ 263454 h 771880"/>
                  <a:gd name="connsiteX210" fmla="*/ 665865 w 685160"/>
                  <a:gd name="connsiteY210" fmla="*/ 261873 h 771880"/>
                  <a:gd name="connsiteX211" fmla="*/ 671676 w 685160"/>
                  <a:gd name="connsiteY211" fmla="*/ 264512 h 771880"/>
                  <a:gd name="connsiteX212" fmla="*/ 670089 w 685160"/>
                  <a:gd name="connsiteY212" fmla="*/ 277191 h 771880"/>
                  <a:gd name="connsiteX213" fmla="*/ 655824 w 685160"/>
                  <a:gd name="connsiteY213" fmla="*/ 305193 h 771880"/>
                  <a:gd name="connsiteX214" fmla="*/ 652657 w 685160"/>
                  <a:gd name="connsiteY214" fmla="*/ 323683 h 771880"/>
                  <a:gd name="connsiteX215" fmla="*/ 638920 w 685160"/>
                  <a:gd name="connsiteY215" fmla="*/ 334253 h 771880"/>
                  <a:gd name="connsiteX216" fmla="*/ 638391 w 685160"/>
                  <a:gd name="connsiteY216" fmla="*/ 343759 h 771880"/>
                  <a:gd name="connsiteX217" fmla="*/ 653186 w 685160"/>
                  <a:gd name="connsiteY217" fmla="*/ 335834 h 771880"/>
                  <a:gd name="connsiteX218" fmla="*/ 656882 w 685160"/>
                  <a:gd name="connsiteY218" fmla="*/ 336891 h 771880"/>
                  <a:gd name="connsiteX219" fmla="*/ 669032 w 685160"/>
                  <a:gd name="connsiteY219" fmla="*/ 331080 h 771880"/>
                  <a:gd name="connsiteX220" fmla="*/ 676958 w 685160"/>
                  <a:gd name="connsiteY220" fmla="*/ 333195 h 771880"/>
                  <a:gd name="connsiteX221" fmla="*/ 681711 w 685160"/>
                  <a:gd name="connsiteY221" fmla="*/ 361192 h 771880"/>
                  <a:gd name="connsiteX222" fmla="*/ 679073 w 685160"/>
                  <a:gd name="connsiteY222" fmla="*/ 391309 h 771880"/>
                  <a:gd name="connsiteX223" fmla="*/ 683826 w 685160"/>
                  <a:gd name="connsiteY223" fmla="*/ 401344 h 771880"/>
                  <a:gd name="connsiteX224" fmla="*/ 680654 w 685160"/>
                  <a:gd name="connsiteY224" fmla="*/ 410857 h 771880"/>
                  <a:gd name="connsiteX225" fmla="*/ 670089 w 685160"/>
                  <a:gd name="connsiteY225" fmla="*/ 419311 h 771880"/>
                  <a:gd name="connsiteX226" fmla="*/ 670618 w 685160"/>
                  <a:gd name="connsiteY226" fmla="*/ 441497 h 771880"/>
                  <a:gd name="connsiteX227" fmla="*/ 652128 w 685160"/>
                  <a:gd name="connsiteY227" fmla="*/ 472671 h 771880"/>
                  <a:gd name="connsiteX228" fmla="*/ 648956 w 685160"/>
                  <a:gd name="connsiteY228" fmla="*/ 494329 h 771880"/>
                  <a:gd name="connsiteX229" fmla="*/ 623597 w 685160"/>
                  <a:gd name="connsiteY229" fmla="*/ 519687 h 771880"/>
                  <a:gd name="connsiteX230" fmla="*/ 623597 w 685160"/>
                  <a:gd name="connsiteY230" fmla="*/ 532372 h 771880"/>
                  <a:gd name="connsiteX231" fmla="*/ 581330 w 685160"/>
                  <a:gd name="connsiteY231" fmla="*/ 550861 h 771880"/>
                  <a:gd name="connsiteX232" fmla="*/ 556500 w 685160"/>
                  <a:gd name="connsiteY232" fmla="*/ 562483 h 771880"/>
                  <a:gd name="connsiteX233" fmla="*/ 532728 w 685160"/>
                  <a:gd name="connsiteY233" fmla="*/ 591014 h 771880"/>
                  <a:gd name="connsiteX234" fmla="*/ 524802 w 685160"/>
                  <a:gd name="connsiteY234" fmla="*/ 599992 h 771880"/>
                  <a:gd name="connsiteX235" fmla="*/ 519520 w 685160"/>
                  <a:gd name="connsiteY235" fmla="*/ 610033 h 771880"/>
                  <a:gd name="connsiteX236" fmla="*/ 506312 w 685160"/>
                  <a:gd name="connsiteY236" fmla="*/ 613200 h 771880"/>
                  <a:gd name="connsiteX237" fmla="*/ 484650 w 685160"/>
                  <a:gd name="connsiteY237" fmla="*/ 627994 h 771880"/>
                  <a:gd name="connsiteX238" fmla="*/ 494162 w 685160"/>
                  <a:gd name="connsiteY238" fmla="*/ 647542 h 771880"/>
                  <a:gd name="connsiteX239" fmla="*/ 519520 w 685160"/>
                  <a:gd name="connsiteY239" fmla="*/ 650714 h 771880"/>
                  <a:gd name="connsiteX240" fmla="*/ 532199 w 685160"/>
                  <a:gd name="connsiteY240" fmla="*/ 650185 h 771880"/>
                  <a:gd name="connsiteX241" fmla="*/ 572881 w 685160"/>
                  <a:gd name="connsiteY241" fmla="*/ 621126 h 771880"/>
                  <a:gd name="connsiteX242" fmla="*/ 577634 w 685160"/>
                  <a:gd name="connsiteY242" fmla="*/ 584674 h 771880"/>
                  <a:gd name="connsiteX243" fmla="*/ 572881 w 685160"/>
                  <a:gd name="connsiteY243" fmla="*/ 575163 h 771880"/>
                  <a:gd name="connsiteX244" fmla="*/ 569708 w 685160"/>
                  <a:gd name="connsiteY244" fmla="*/ 569352 h 771880"/>
                  <a:gd name="connsiteX245" fmla="*/ 572352 w 685160"/>
                  <a:gd name="connsiteY245" fmla="*/ 563012 h 771880"/>
                  <a:gd name="connsiteX246" fmla="*/ 594014 w 685160"/>
                  <a:gd name="connsiteY246" fmla="*/ 554029 h 771880"/>
                  <a:gd name="connsiteX247" fmla="*/ 595067 w 685160"/>
                  <a:gd name="connsiteY247" fmla="*/ 554029 h 771880"/>
                  <a:gd name="connsiteX248" fmla="*/ 597182 w 685160"/>
                  <a:gd name="connsiteY248" fmla="*/ 555086 h 771880"/>
                  <a:gd name="connsiteX249" fmla="*/ 597710 w 685160"/>
                  <a:gd name="connsiteY249" fmla="*/ 559840 h 771880"/>
                  <a:gd name="connsiteX250" fmla="*/ 597182 w 685160"/>
                  <a:gd name="connsiteY250" fmla="*/ 569880 h 771880"/>
                  <a:gd name="connsiteX251" fmla="*/ 605107 w 685160"/>
                  <a:gd name="connsiteY251" fmla="*/ 573576 h 771880"/>
                  <a:gd name="connsiteX252" fmla="*/ 606165 w 685160"/>
                  <a:gd name="connsiteY252" fmla="*/ 573576 h 771880"/>
                  <a:gd name="connsiteX253" fmla="*/ 623069 w 685160"/>
                  <a:gd name="connsiteY253" fmla="*/ 572519 h 771880"/>
                  <a:gd name="connsiteX254" fmla="*/ 635748 w 685160"/>
                  <a:gd name="connsiteY254" fmla="*/ 573047 h 771880"/>
                  <a:gd name="connsiteX255" fmla="*/ 635748 w 685160"/>
                  <a:gd name="connsiteY255" fmla="*/ 573047 h 771880"/>
                  <a:gd name="connsiteX256" fmla="*/ 644731 w 685160"/>
                  <a:gd name="connsiteY256" fmla="*/ 576749 h 771880"/>
                  <a:gd name="connsiteX257" fmla="*/ 648427 w 685160"/>
                  <a:gd name="connsiteY257" fmla="*/ 587313 h 771880"/>
                  <a:gd name="connsiteX258" fmla="*/ 648956 w 685160"/>
                  <a:gd name="connsiteY258" fmla="*/ 599992 h 771880"/>
                  <a:gd name="connsiteX259" fmla="*/ 654767 w 685160"/>
                  <a:gd name="connsiteY259" fmla="*/ 617959 h 771880"/>
                  <a:gd name="connsiteX260" fmla="*/ 665336 w 685160"/>
                  <a:gd name="connsiteY260" fmla="*/ 634334 h 771880"/>
                  <a:gd name="connsiteX261" fmla="*/ 648956 w 685160"/>
                  <a:gd name="connsiteY261" fmla="*/ 659692 h 771880"/>
                  <a:gd name="connsiteX262" fmla="*/ 566012 w 685160"/>
                  <a:gd name="connsiteY262" fmla="*/ 718863 h 771880"/>
                  <a:gd name="connsiteX263" fmla="*/ 544879 w 685160"/>
                  <a:gd name="connsiteY263" fmla="*/ 727318 h 771880"/>
                  <a:gd name="connsiteX264" fmla="*/ 547522 w 685160"/>
                  <a:gd name="connsiteY264" fmla="*/ 727318 h 771880"/>
                  <a:gd name="connsiteX265" fmla="*/ 436572 w 685160"/>
                  <a:gd name="connsiteY265" fmla="*/ 715168 h 771880"/>
                  <a:gd name="connsiteX266" fmla="*/ 442911 w 685160"/>
                  <a:gd name="connsiteY266" fmla="*/ 719921 h 771880"/>
                  <a:gd name="connsiteX267" fmla="*/ 472499 w 685160"/>
                  <a:gd name="connsiteY267" fmla="*/ 738940 h 771880"/>
                  <a:gd name="connsiteX268" fmla="*/ 480425 w 685160"/>
                  <a:gd name="connsiteY268" fmla="*/ 741055 h 771880"/>
                  <a:gd name="connsiteX269" fmla="*/ 484121 w 685160"/>
                  <a:gd name="connsiteY269" fmla="*/ 744751 h 771880"/>
                  <a:gd name="connsiteX270" fmla="*/ 477781 w 685160"/>
                  <a:gd name="connsiteY270" fmla="*/ 755320 h 771880"/>
                  <a:gd name="connsiteX271" fmla="*/ 468803 w 685160"/>
                  <a:gd name="connsiteY271" fmla="*/ 757958 h 771880"/>
                  <a:gd name="connsiteX272" fmla="*/ 445555 w 685160"/>
                  <a:gd name="connsiteY272" fmla="*/ 766942 h 771880"/>
                  <a:gd name="connsiteX273" fmla="*/ 445026 w 685160"/>
                  <a:gd name="connsiteY273" fmla="*/ 766942 h 771880"/>
                  <a:gd name="connsiteX274" fmla="*/ 439215 w 685160"/>
                  <a:gd name="connsiteY274" fmla="*/ 764827 h 771880"/>
                  <a:gd name="connsiteX275" fmla="*/ 433404 w 685160"/>
                  <a:gd name="connsiteY275" fmla="*/ 754263 h 771880"/>
                  <a:gd name="connsiteX276" fmla="*/ 418081 w 685160"/>
                  <a:gd name="connsiteY276" fmla="*/ 747923 h 771880"/>
                  <a:gd name="connsiteX277" fmla="*/ 413328 w 685160"/>
                  <a:gd name="connsiteY277" fmla="*/ 739468 h 771880"/>
                  <a:gd name="connsiteX278" fmla="*/ 363140 w 685160"/>
                  <a:gd name="connsiteY278" fmla="*/ 704074 h 771880"/>
                  <a:gd name="connsiteX279" fmla="*/ 352571 w 685160"/>
                  <a:gd name="connsiteY279" fmla="*/ 710414 h 771880"/>
                  <a:gd name="connsiteX280" fmla="*/ 344116 w 685160"/>
                  <a:gd name="connsiteY280" fmla="*/ 711995 h 771880"/>
                  <a:gd name="connsiteX281" fmla="*/ 338305 w 685160"/>
                  <a:gd name="connsiteY281" fmla="*/ 710938 h 771880"/>
                  <a:gd name="connsiteX282" fmla="*/ 321401 w 685160"/>
                  <a:gd name="connsiteY282" fmla="*/ 703546 h 771880"/>
                  <a:gd name="connsiteX283" fmla="*/ 320344 w 685160"/>
                  <a:gd name="connsiteY283" fmla="*/ 704074 h 771880"/>
                  <a:gd name="connsiteX284" fmla="*/ 306078 w 685160"/>
                  <a:gd name="connsiteY284" fmla="*/ 714110 h 771880"/>
                  <a:gd name="connsiteX285" fmla="*/ 302383 w 685160"/>
                  <a:gd name="connsiteY285" fmla="*/ 722036 h 771880"/>
                  <a:gd name="connsiteX286" fmla="*/ 284416 w 685160"/>
                  <a:gd name="connsiteY286" fmla="*/ 732071 h 771880"/>
                  <a:gd name="connsiteX287" fmla="*/ 272794 w 685160"/>
                  <a:gd name="connsiteY287" fmla="*/ 741055 h 771880"/>
                  <a:gd name="connsiteX288" fmla="*/ 256419 w 685160"/>
                  <a:gd name="connsiteY288" fmla="*/ 757430 h 771880"/>
                  <a:gd name="connsiteX289" fmla="*/ 254833 w 685160"/>
                  <a:gd name="connsiteY289" fmla="*/ 759016 h 771880"/>
                  <a:gd name="connsiteX290" fmla="*/ 244792 w 685160"/>
                  <a:gd name="connsiteY290" fmla="*/ 771695 h 771880"/>
                  <a:gd name="connsiteX291" fmla="*/ 236866 w 685160"/>
                  <a:gd name="connsiteY291" fmla="*/ 770638 h 771880"/>
                  <a:gd name="connsiteX292" fmla="*/ 206754 w 685160"/>
                  <a:gd name="connsiteY292" fmla="*/ 742112 h 771880"/>
                  <a:gd name="connsiteX293" fmla="*/ 206754 w 685160"/>
                  <a:gd name="connsiteY293" fmla="*/ 742112 h 771880"/>
                  <a:gd name="connsiteX294" fmla="*/ 205170 w 685160"/>
                  <a:gd name="connsiteY294" fmla="*/ 745808 h 771880"/>
                  <a:gd name="connsiteX295" fmla="*/ 209396 w 685160"/>
                  <a:gd name="connsiteY295" fmla="*/ 748980 h 771880"/>
                  <a:gd name="connsiteX296" fmla="*/ 219962 w 685160"/>
                  <a:gd name="connsiteY296" fmla="*/ 756377 h 771880"/>
                  <a:gd name="connsiteX297" fmla="*/ 229998 w 685160"/>
                  <a:gd name="connsiteY297" fmla="*/ 761660 h 771880"/>
                  <a:gd name="connsiteX298" fmla="*/ 235814 w 685160"/>
                  <a:gd name="connsiteY298" fmla="*/ 763769 h 771880"/>
                  <a:gd name="connsiteX299" fmla="*/ 236866 w 685160"/>
                  <a:gd name="connsiteY299" fmla="*/ 763769 h 771880"/>
                  <a:gd name="connsiteX300" fmla="*/ 243206 w 685160"/>
                  <a:gd name="connsiteY300" fmla="*/ 760073 h 771880"/>
                  <a:gd name="connsiteX301" fmla="*/ 236866 w 685160"/>
                  <a:gd name="connsiteY301" fmla="*/ 750033 h 771880"/>
                  <a:gd name="connsiteX302" fmla="*/ 227888 w 685160"/>
                  <a:gd name="connsiteY302" fmla="*/ 748980 h 771880"/>
                  <a:gd name="connsiteX303" fmla="*/ 225773 w 685160"/>
                  <a:gd name="connsiteY303" fmla="*/ 746337 h 771880"/>
                  <a:gd name="connsiteX304" fmla="*/ 237395 w 685160"/>
                  <a:gd name="connsiteY304" fmla="*/ 740526 h 771880"/>
                  <a:gd name="connsiteX305" fmla="*/ 260644 w 685160"/>
                  <a:gd name="connsiteY305" fmla="*/ 726789 h 771880"/>
                  <a:gd name="connsiteX306" fmla="*/ 278605 w 685160"/>
                  <a:gd name="connsiteY306" fmla="*/ 712524 h 771880"/>
                  <a:gd name="connsiteX307" fmla="*/ 282301 w 685160"/>
                  <a:gd name="connsiteY307" fmla="*/ 713053 h 771880"/>
                  <a:gd name="connsiteX308" fmla="*/ 275438 w 685160"/>
                  <a:gd name="connsiteY308" fmla="*/ 720978 h 771880"/>
                  <a:gd name="connsiteX309" fmla="*/ 239510 w 685160"/>
                  <a:gd name="connsiteY309" fmla="*/ 746337 h 771880"/>
                  <a:gd name="connsiteX310" fmla="*/ 244264 w 685160"/>
                  <a:gd name="connsiteY310" fmla="*/ 747923 h 771880"/>
                  <a:gd name="connsiteX311" fmla="*/ 283359 w 685160"/>
                  <a:gd name="connsiteY311" fmla="*/ 716225 h 771880"/>
                  <a:gd name="connsiteX312" fmla="*/ 283359 w 685160"/>
                  <a:gd name="connsiteY312" fmla="*/ 716225 h 771880"/>
                  <a:gd name="connsiteX313" fmla="*/ 286531 w 685160"/>
                  <a:gd name="connsiteY313" fmla="*/ 710938 h 771880"/>
                  <a:gd name="connsiteX314" fmla="*/ 283359 w 685160"/>
                  <a:gd name="connsiteY314" fmla="*/ 707242 h 771880"/>
                  <a:gd name="connsiteX315" fmla="*/ 262754 w 685160"/>
                  <a:gd name="connsiteY315" fmla="*/ 713053 h 771880"/>
                  <a:gd name="connsiteX316" fmla="*/ 247965 w 685160"/>
                  <a:gd name="connsiteY316" fmla="*/ 716749 h 771880"/>
                  <a:gd name="connsiteX317" fmla="*/ 242154 w 685160"/>
                  <a:gd name="connsiteY317" fmla="*/ 716225 h 771880"/>
                  <a:gd name="connsiteX318" fmla="*/ 241096 w 685160"/>
                  <a:gd name="connsiteY318" fmla="*/ 723617 h 771880"/>
                  <a:gd name="connsiteX319" fmla="*/ 236338 w 685160"/>
                  <a:gd name="connsiteY319" fmla="*/ 730485 h 771880"/>
                  <a:gd name="connsiteX320" fmla="*/ 221547 w 685160"/>
                  <a:gd name="connsiteY320" fmla="*/ 739468 h 771880"/>
                  <a:gd name="connsiteX321" fmla="*/ 223661 w 685160"/>
                  <a:gd name="connsiteY321" fmla="*/ 747394 h 771880"/>
                  <a:gd name="connsiteX322" fmla="*/ 219963 w 685160"/>
                  <a:gd name="connsiteY322" fmla="*/ 747394 h 771880"/>
                  <a:gd name="connsiteX323" fmla="*/ 206755 w 685160"/>
                  <a:gd name="connsiteY323" fmla="*/ 742112 h 771880"/>
                  <a:gd name="connsiteX324" fmla="*/ 458234 w 685160"/>
                  <a:gd name="connsiteY324" fmla="*/ 744751 h 771880"/>
                  <a:gd name="connsiteX325" fmla="*/ 448193 w 685160"/>
                  <a:gd name="connsiteY325" fmla="*/ 747394 h 771880"/>
                  <a:gd name="connsiteX326" fmla="*/ 441854 w 685160"/>
                  <a:gd name="connsiteY326" fmla="*/ 752676 h 771880"/>
                  <a:gd name="connsiteX327" fmla="*/ 443440 w 685160"/>
                  <a:gd name="connsiteY327" fmla="*/ 757430 h 771880"/>
                  <a:gd name="connsiteX328" fmla="*/ 450308 w 685160"/>
                  <a:gd name="connsiteY328" fmla="*/ 758487 h 771880"/>
                  <a:gd name="connsiteX329" fmla="*/ 466688 w 685160"/>
                  <a:gd name="connsiteY329" fmla="*/ 750561 h 771880"/>
                  <a:gd name="connsiteX330" fmla="*/ 477253 w 685160"/>
                  <a:gd name="connsiteY330" fmla="*/ 747394 h 771880"/>
                  <a:gd name="connsiteX331" fmla="*/ 478839 w 685160"/>
                  <a:gd name="connsiteY331" fmla="*/ 745279 h 771880"/>
                  <a:gd name="connsiteX332" fmla="*/ 474080 w 685160"/>
                  <a:gd name="connsiteY332" fmla="*/ 744222 h 771880"/>
                  <a:gd name="connsiteX333" fmla="*/ 467741 w 685160"/>
                  <a:gd name="connsiteY333" fmla="*/ 745808 h 771880"/>
                  <a:gd name="connsiteX334" fmla="*/ 409098 w 685160"/>
                  <a:gd name="connsiteY334" fmla="*/ 713053 h 771880"/>
                  <a:gd name="connsiteX335" fmla="*/ 401701 w 685160"/>
                  <a:gd name="connsiteY335" fmla="*/ 713581 h 771880"/>
                  <a:gd name="connsiteX336" fmla="*/ 420725 w 685160"/>
                  <a:gd name="connsiteY336" fmla="*/ 729962 h 771880"/>
                  <a:gd name="connsiteX337" fmla="*/ 439744 w 685160"/>
                  <a:gd name="connsiteY337" fmla="*/ 747394 h 771880"/>
                  <a:gd name="connsiteX338" fmla="*/ 445555 w 685160"/>
                  <a:gd name="connsiteY338" fmla="*/ 747394 h 771880"/>
                  <a:gd name="connsiteX339" fmla="*/ 459291 w 685160"/>
                  <a:gd name="connsiteY339" fmla="*/ 742641 h 771880"/>
                  <a:gd name="connsiteX340" fmla="*/ 424421 w 685160"/>
                  <a:gd name="connsiteY340" fmla="*/ 716225 h 771880"/>
                  <a:gd name="connsiteX341" fmla="*/ 409098 w 685160"/>
                  <a:gd name="connsiteY341" fmla="*/ 713053 h 771880"/>
                  <a:gd name="connsiteX342" fmla="*/ 386912 w 685160"/>
                  <a:gd name="connsiteY342" fmla="*/ 635391 h 771880"/>
                  <a:gd name="connsiteX343" fmla="*/ 380573 w 685160"/>
                  <a:gd name="connsiteY343" fmla="*/ 636449 h 771880"/>
                  <a:gd name="connsiteX344" fmla="*/ 380573 w 685160"/>
                  <a:gd name="connsiteY344" fmla="*/ 639087 h 771880"/>
                  <a:gd name="connsiteX345" fmla="*/ 395890 w 685160"/>
                  <a:gd name="connsiteY345" fmla="*/ 664446 h 771880"/>
                  <a:gd name="connsiteX346" fmla="*/ 398005 w 685160"/>
                  <a:gd name="connsiteY346" fmla="*/ 678182 h 771880"/>
                  <a:gd name="connsiteX347" fmla="*/ 390608 w 685160"/>
                  <a:gd name="connsiteY347" fmla="*/ 690338 h 771880"/>
                  <a:gd name="connsiteX348" fmla="*/ 387965 w 685160"/>
                  <a:gd name="connsiteY348" fmla="*/ 692976 h 771880"/>
                  <a:gd name="connsiteX349" fmla="*/ 394309 w 685160"/>
                  <a:gd name="connsiteY349" fmla="*/ 694563 h 771880"/>
                  <a:gd name="connsiteX350" fmla="*/ 472499 w 685160"/>
                  <a:gd name="connsiteY350" fmla="*/ 711466 h 771880"/>
                  <a:gd name="connsiteX351" fmla="*/ 548046 w 685160"/>
                  <a:gd name="connsiteY351" fmla="*/ 716754 h 771880"/>
                  <a:gd name="connsiteX352" fmla="*/ 553328 w 685160"/>
                  <a:gd name="connsiteY352" fmla="*/ 716754 h 771880"/>
                  <a:gd name="connsiteX353" fmla="*/ 627822 w 685160"/>
                  <a:gd name="connsiteY353" fmla="*/ 665503 h 771880"/>
                  <a:gd name="connsiteX354" fmla="*/ 648956 w 685160"/>
                  <a:gd name="connsiteY354" fmla="*/ 651766 h 771880"/>
                  <a:gd name="connsiteX355" fmla="*/ 659520 w 685160"/>
                  <a:gd name="connsiteY355" fmla="*/ 634863 h 771880"/>
                  <a:gd name="connsiteX356" fmla="*/ 645783 w 685160"/>
                  <a:gd name="connsiteY356" fmla="*/ 601578 h 771880"/>
                  <a:gd name="connsiteX357" fmla="*/ 644731 w 685160"/>
                  <a:gd name="connsiteY357" fmla="*/ 586784 h 771880"/>
                  <a:gd name="connsiteX358" fmla="*/ 643145 w 685160"/>
                  <a:gd name="connsiteY358" fmla="*/ 582560 h 771880"/>
                  <a:gd name="connsiteX359" fmla="*/ 627822 w 685160"/>
                  <a:gd name="connsiteY359" fmla="*/ 578330 h 771880"/>
                  <a:gd name="connsiteX360" fmla="*/ 617787 w 685160"/>
                  <a:gd name="connsiteY360" fmla="*/ 578858 h 771880"/>
                  <a:gd name="connsiteX361" fmla="*/ 595595 w 685160"/>
                  <a:gd name="connsiteY361" fmla="*/ 577806 h 771880"/>
                  <a:gd name="connsiteX362" fmla="*/ 586612 w 685160"/>
                  <a:gd name="connsiteY362" fmla="*/ 571466 h 771880"/>
                  <a:gd name="connsiteX363" fmla="*/ 585555 w 685160"/>
                  <a:gd name="connsiteY363" fmla="*/ 567237 h 771880"/>
                  <a:gd name="connsiteX364" fmla="*/ 592952 w 685160"/>
                  <a:gd name="connsiteY364" fmla="*/ 569352 h 771880"/>
                  <a:gd name="connsiteX365" fmla="*/ 592952 w 685160"/>
                  <a:gd name="connsiteY365" fmla="*/ 560368 h 771880"/>
                  <a:gd name="connsiteX366" fmla="*/ 587670 w 685160"/>
                  <a:gd name="connsiteY366" fmla="*/ 561955 h 771880"/>
                  <a:gd name="connsiteX367" fmla="*/ 579744 w 685160"/>
                  <a:gd name="connsiteY367" fmla="*/ 566708 h 771880"/>
                  <a:gd name="connsiteX368" fmla="*/ 580273 w 685160"/>
                  <a:gd name="connsiteY368" fmla="*/ 569352 h 771880"/>
                  <a:gd name="connsiteX369" fmla="*/ 585031 w 685160"/>
                  <a:gd name="connsiteY369" fmla="*/ 582560 h 771880"/>
                  <a:gd name="connsiteX370" fmla="*/ 582387 w 685160"/>
                  <a:gd name="connsiteY370" fmla="*/ 614786 h 771880"/>
                  <a:gd name="connsiteX371" fmla="*/ 628351 w 685160"/>
                  <a:gd name="connsiteY371" fmla="*/ 586255 h 771880"/>
                  <a:gd name="connsiteX372" fmla="*/ 622540 w 685160"/>
                  <a:gd name="connsiteY372" fmla="*/ 585198 h 771880"/>
                  <a:gd name="connsiteX373" fmla="*/ 619896 w 685160"/>
                  <a:gd name="connsiteY373" fmla="*/ 585198 h 771880"/>
                  <a:gd name="connsiteX374" fmla="*/ 617258 w 685160"/>
                  <a:gd name="connsiteY374" fmla="*/ 583088 h 771880"/>
                  <a:gd name="connsiteX375" fmla="*/ 619368 w 685160"/>
                  <a:gd name="connsiteY375" fmla="*/ 579916 h 771880"/>
                  <a:gd name="connsiteX376" fmla="*/ 622011 w 685160"/>
                  <a:gd name="connsiteY376" fmla="*/ 579916 h 771880"/>
                  <a:gd name="connsiteX377" fmla="*/ 638386 w 685160"/>
                  <a:gd name="connsiteY377" fmla="*/ 582031 h 771880"/>
                  <a:gd name="connsiteX378" fmla="*/ 641559 w 685160"/>
                  <a:gd name="connsiteY378" fmla="*/ 584146 h 771880"/>
                  <a:gd name="connsiteX379" fmla="*/ 637863 w 685160"/>
                  <a:gd name="connsiteY379" fmla="*/ 587842 h 771880"/>
                  <a:gd name="connsiteX380" fmla="*/ 581859 w 685160"/>
                  <a:gd name="connsiteY380" fmla="*/ 622712 h 771880"/>
                  <a:gd name="connsiteX381" fmla="*/ 536424 w 685160"/>
                  <a:gd name="connsiteY381" fmla="*/ 656525 h 771880"/>
                  <a:gd name="connsiteX382" fmla="*/ 524802 w 685160"/>
                  <a:gd name="connsiteY382" fmla="*/ 658106 h 771880"/>
                  <a:gd name="connsiteX383" fmla="*/ 518463 w 685160"/>
                  <a:gd name="connsiteY383" fmla="*/ 657577 h 771880"/>
                  <a:gd name="connsiteX384" fmla="*/ 479891 w 685160"/>
                  <a:gd name="connsiteY384" fmla="*/ 651766 h 771880"/>
                  <a:gd name="connsiteX385" fmla="*/ 432347 w 685160"/>
                  <a:gd name="connsiteY385" fmla="*/ 642788 h 771880"/>
                  <a:gd name="connsiteX386" fmla="*/ 386912 w 685160"/>
                  <a:gd name="connsiteY386" fmla="*/ 635391 h 771880"/>
                  <a:gd name="connsiteX387" fmla="*/ 335133 w 685160"/>
                  <a:gd name="connsiteY387" fmla="*/ 692447 h 771880"/>
                  <a:gd name="connsiteX388" fmla="*/ 327741 w 685160"/>
                  <a:gd name="connsiteY388" fmla="*/ 696149 h 771880"/>
                  <a:gd name="connsiteX389" fmla="*/ 342001 w 685160"/>
                  <a:gd name="connsiteY389" fmla="*/ 703017 h 771880"/>
                  <a:gd name="connsiteX390" fmla="*/ 344116 w 685160"/>
                  <a:gd name="connsiteY390" fmla="*/ 703017 h 771880"/>
                  <a:gd name="connsiteX391" fmla="*/ 354686 w 685160"/>
                  <a:gd name="connsiteY391" fmla="*/ 698787 h 771880"/>
                  <a:gd name="connsiteX392" fmla="*/ 363664 w 685160"/>
                  <a:gd name="connsiteY392" fmla="*/ 692976 h 771880"/>
                  <a:gd name="connsiteX393" fmla="*/ 374757 w 685160"/>
                  <a:gd name="connsiteY393" fmla="*/ 679240 h 771880"/>
                  <a:gd name="connsiteX394" fmla="*/ 376872 w 685160"/>
                  <a:gd name="connsiteY394" fmla="*/ 685579 h 771880"/>
                  <a:gd name="connsiteX395" fmla="*/ 376872 w 685160"/>
                  <a:gd name="connsiteY395" fmla="*/ 685579 h 771880"/>
                  <a:gd name="connsiteX396" fmla="*/ 378458 w 685160"/>
                  <a:gd name="connsiteY396" fmla="*/ 686108 h 771880"/>
                  <a:gd name="connsiteX397" fmla="*/ 387965 w 685160"/>
                  <a:gd name="connsiteY397" fmla="*/ 678182 h 771880"/>
                  <a:gd name="connsiteX398" fmla="*/ 387441 w 685160"/>
                  <a:gd name="connsiteY398" fmla="*/ 662336 h 771880"/>
                  <a:gd name="connsiteX399" fmla="*/ 363664 w 685160"/>
                  <a:gd name="connsiteY399" fmla="*/ 631695 h 771880"/>
                  <a:gd name="connsiteX400" fmla="*/ 361025 w 685160"/>
                  <a:gd name="connsiteY400" fmla="*/ 629052 h 771880"/>
                  <a:gd name="connsiteX401" fmla="*/ 355738 w 685160"/>
                  <a:gd name="connsiteY401" fmla="*/ 631167 h 771880"/>
                  <a:gd name="connsiteX402" fmla="*/ 345702 w 685160"/>
                  <a:gd name="connsiteY402" fmla="*/ 626937 h 771880"/>
                  <a:gd name="connsiteX403" fmla="*/ 334081 w 685160"/>
                  <a:gd name="connsiteY403" fmla="*/ 624827 h 771880"/>
                  <a:gd name="connsiteX404" fmla="*/ 320873 w 685160"/>
                  <a:gd name="connsiteY404" fmla="*/ 627465 h 771880"/>
                  <a:gd name="connsiteX405" fmla="*/ 331437 w 685160"/>
                  <a:gd name="connsiteY405" fmla="*/ 626937 h 771880"/>
                  <a:gd name="connsiteX406" fmla="*/ 339363 w 685160"/>
                  <a:gd name="connsiteY406" fmla="*/ 629580 h 771880"/>
                  <a:gd name="connsiteX407" fmla="*/ 349398 w 685160"/>
                  <a:gd name="connsiteY407" fmla="*/ 651243 h 771880"/>
                  <a:gd name="connsiteX408" fmla="*/ 354680 w 685160"/>
                  <a:gd name="connsiteY408" fmla="*/ 679768 h 771880"/>
                  <a:gd name="connsiteX409" fmla="*/ 342001 w 685160"/>
                  <a:gd name="connsiteY409" fmla="*/ 691919 h 771880"/>
                  <a:gd name="connsiteX410" fmla="*/ 337248 w 685160"/>
                  <a:gd name="connsiteY410" fmla="*/ 696149 h 771880"/>
                  <a:gd name="connsiteX411" fmla="*/ 336719 w 685160"/>
                  <a:gd name="connsiteY411" fmla="*/ 696149 h 771880"/>
                  <a:gd name="connsiteX412" fmla="*/ 337248 w 685160"/>
                  <a:gd name="connsiteY412" fmla="*/ 693505 h 771880"/>
                  <a:gd name="connsiteX413" fmla="*/ 335133 w 685160"/>
                  <a:gd name="connsiteY413" fmla="*/ 692447 h 771880"/>
                  <a:gd name="connsiteX414" fmla="*/ 467741 w 685160"/>
                  <a:gd name="connsiteY414" fmla="*/ 634863 h 771880"/>
                  <a:gd name="connsiteX415" fmla="*/ 453481 w 685160"/>
                  <a:gd name="connsiteY415" fmla="*/ 639616 h 771880"/>
                  <a:gd name="connsiteX416" fmla="*/ 487817 w 685160"/>
                  <a:gd name="connsiteY416" fmla="*/ 645955 h 771880"/>
                  <a:gd name="connsiteX417" fmla="*/ 487817 w 685160"/>
                  <a:gd name="connsiteY417" fmla="*/ 645955 h 771880"/>
                  <a:gd name="connsiteX418" fmla="*/ 480949 w 685160"/>
                  <a:gd name="connsiteY418" fmla="*/ 630109 h 771880"/>
                  <a:gd name="connsiteX419" fmla="*/ 473059 w 685160"/>
                  <a:gd name="connsiteY419" fmla="*/ 635396 h 771880"/>
                  <a:gd name="connsiteX420" fmla="*/ 473028 w 685160"/>
                  <a:gd name="connsiteY420" fmla="*/ 635391 h 771880"/>
                  <a:gd name="connsiteX421" fmla="*/ 467741 w 685160"/>
                  <a:gd name="connsiteY421" fmla="*/ 634863 h 771880"/>
                  <a:gd name="connsiteX422" fmla="*/ 204641 w 685160"/>
                  <a:gd name="connsiteY422" fmla="*/ 627465 h 771880"/>
                  <a:gd name="connsiteX423" fmla="*/ 198829 w 685160"/>
                  <a:gd name="connsiteY423" fmla="*/ 643846 h 771880"/>
                  <a:gd name="connsiteX424" fmla="*/ 223132 w 685160"/>
                  <a:gd name="connsiteY424" fmla="*/ 639616 h 771880"/>
                  <a:gd name="connsiteX425" fmla="*/ 175583 w 685160"/>
                  <a:gd name="connsiteY425" fmla="*/ 589428 h 771880"/>
                  <a:gd name="connsiteX426" fmla="*/ 179810 w 685160"/>
                  <a:gd name="connsiteY426" fmla="*/ 591543 h 771880"/>
                  <a:gd name="connsiteX427" fmla="*/ 185093 w 685160"/>
                  <a:gd name="connsiteY427" fmla="*/ 598406 h 771880"/>
                  <a:gd name="connsiteX428" fmla="*/ 213094 w 685160"/>
                  <a:gd name="connsiteY428" fmla="*/ 617430 h 771880"/>
                  <a:gd name="connsiteX429" fmla="*/ 243735 w 685160"/>
                  <a:gd name="connsiteY429" fmla="*/ 635920 h 771880"/>
                  <a:gd name="connsiteX430" fmla="*/ 261701 w 685160"/>
                  <a:gd name="connsiteY430" fmla="*/ 632747 h 771880"/>
                  <a:gd name="connsiteX431" fmla="*/ 243206 w 685160"/>
                  <a:gd name="connsiteY431" fmla="*/ 619540 h 771880"/>
                  <a:gd name="connsiteX432" fmla="*/ 236866 w 685160"/>
                  <a:gd name="connsiteY432" fmla="*/ 610561 h 771880"/>
                  <a:gd name="connsiteX433" fmla="*/ 232113 w 685160"/>
                  <a:gd name="connsiteY433" fmla="*/ 611614 h 771880"/>
                  <a:gd name="connsiteX434" fmla="*/ 234228 w 685160"/>
                  <a:gd name="connsiteY434" fmla="*/ 621655 h 771880"/>
                  <a:gd name="connsiteX435" fmla="*/ 226302 w 685160"/>
                  <a:gd name="connsiteY435" fmla="*/ 620068 h 771880"/>
                  <a:gd name="connsiteX436" fmla="*/ 218377 w 685160"/>
                  <a:gd name="connsiteY436" fmla="*/ 609504 h 771880"/>
                  <a:gd name="connsiteX437" fmla="*/ 197244 w 685160"/>
                  <a:gd name="connsiteY437" fmla="*/ 595239 h 771880"/>
                  <a:gd name="connsiteX438" fmla="*/ 172942 w 685160"/>
                  <a:gd name="connsiteY438" fmla="*/ 573576 h 771880"/>
                  <a:gd name="connsiteX439" fmla="*/ 160262 w 685160"/>
                  <a:gd name="connsiteY439" fmla="*/ 556672 h 771880"/>
                  <a:gd name="connsiteX440" fmla="*/ 155507 w 685160"/>
                  <a:gd name="connsiteY440" fmla="*/ 549275 h 771880"/>
                  <a:gd name="connsiteX441" fmla="*/ 153394 w 685160"/>
                  <a:gd name="connsiteY441" fmla="*/ 542407 h 771880"/>
                  <a:gd name="connsiteX442" fmla="*/ 154451 w 685160"/>
                  <a:gd name="connsiteY442" fmla="*/ 537654 h 771880"/>
                  <a:gd name="connsiteX443" fmla="*/ 157092 w 685160"/>
                  <a:gd name="connsiteY443" fmla="*/ 521802 h 771880"/>
                  <a:gd name="connsiteX444" fmla="*/ 153394 w 685160"/>
                  <a:gd name="connsiteY444" fmla="*/ 519687 h 771880"/>
                  <a:gd name="connsiteX445" fmla="*/ 150753 w 685160"/>
                  <a:gd name="connsiteY445" fmla="*/ 527613 h 771880"/>
                  <a:gd name="connsiteX446" fmla="*/ 149168 w 685160"/>
                  <a:gd name="connsiteY446" fmla="*/ 529728 h 771880"/>
                  <a:gd name="connsiteX447" fmla="*/ 142300 w 685160"/>
                  <a:gd name="connsiteY447" fmla="*/ 521802 h 771880"/>
                  <a:gd name="connsiteX448" fmla="*/ 117469 w 685160"/>
                  <a:gd name="connsiteY448" fmla="*/ 487460 h 771880"/>
                  <a:gd name="connsiteX449" fmla="*/ 104261 w 685160"/>
                  <a:gd name="connsiteY449" fmla="*/ 471614 h 771880"/>
                  <a:gd name="connsiteX450" fmla="*/ 103204 w 685160"/>
                  <a:gd name="connsiteY450" fmla="*/ 476367 h 771880"/>
                  <a:gd name="connsiteX451" fmla="*/ 119582 w 685160"/>
                  <a:gd name="connsiteY451" fmla="*/ 502255 h 771880"/>
                  <a:gd name="connsiteX452" fmla="*/ 130677 w 685160"/>
                  <a:gd name="connsiteY452" fmla="*/ 521802 h 771880"/>
                  <a:gd name="connsiteX453" fmla="*/ 145998 w 685160"/>
                  <a:gd name="connsiteY453" fmla="*/ 545046 h 771880"/>
                  <a:gd name="connsiteX454" fmla="*/ 154451 w 685160"/>
                  <a:gd name="connsiteY454" fmla="*/ 561955 h 771880"/>
                  <a:gd name="connsiteX455" fmla="*/ 169772 w 685160"/>
                  <a:gd name="connsiteY455" fmla="*/ 576220 h 771880"/>
                  <a:gd name="connsiteX456" fmla="*/ 170301 w 685160"/>
                  <a:gd name="connsiteY456" fmla="*/ 585727 h 771880"/>
                  <a:gd name="connsiteX457" fmla="*/ 162375 w 685160"/>
                  <a:gd name="connsiteY457" fmla="*/ 573576 h 771880"/>
                  <a:gd name="connsiteX458" fmla="*/ 158677 w 685160"/>
                  <a:gd name="connsiteY458" fmla="*/ 571990 h 771880"/>
                  <a:gd name="connsiteX459" fmla="*/ 156036 w 685160"/>
                  <a:gd name="connsiteY459" fmla="*/ 572519 h 771880"/>
                  <a:gd name="connsiteX460" fmla="*/ 150753 w 685160"/>
                  <a:gd name="connsiteY460" fmla="*/ 574634 h 771880"/>
                  <a:gd name="connsiteX461" fmla="*/ 135960 w 685160"/>
                  <a:gd name="connsiteY461" fmla="*/ 561955 h 771880"/>
                  <a:gd name="connsiteX462" fmla="*/ 122223 w 685160"/>
                  <a:gd name="connsiteY462" fmla="*/ 540292 h 771880"/>
                  <a:gd name="connsiteX463" fmla="*/ 128563 w 685160"/>
                  <a:gd name="connsiteY463" fmla="*/ 529728 h 771880"/>
                  <a:gd name="connsiteX464" fmla="*/ 125393 w 685160"/>
                  <a:gd name="connsiteY464" fmla="*/ 526027 h 771880"/>
                  <a:gd name="connsiteX465" fmla="*/ 120638 w 685160"/>
                  <a:gd name="connsiteY465" fmla="*/ 529728 h 771880"/>
                  <a:gd name="connsiteX466" fmla="*/ 102147 w 685160"/>
                  <a:gd name="connsiteY466" fmla="*/ 503312 h 771880"/>
                  <a:gd name="connsiteX467" fmla="*/ 104789 w 685160"/>
                  <a:gd name="connsiteY467" fmla="*/ 499611 h 771880"/>
                  <a:gd name="connsiteX468" fmla="*/ 102147 w 685160"/>
                  <a:gd name="connsiteY468" fmla="*/ 495915 h 771880"/>
                  <a:gd name="connsiteX469" fmla="*/ 99506 w 685160"/>
                  <a:gd name="connsiteY469" fmla="*/ 498030 h 771880"/>
                  <a:gd name="connsiteX470" fmla="*/ 94751 w 685160"/>
                  <a:gd name="connsiteY470" fmla="*/ 489575 h 771880"/>
                  <a:gd name="connsiteX471" fmla="*/ 93166 w 685160"/>
                  <a:gd name="connsiteY471" fmla="*/ 494329 h 771880"/>
                  <a:gd name="connsiteX472" fmla="*/ 95808 w 685160"/>
                  <a:gd name="connsiteY472" fmla="*/ 500140 h 771880"/>
                  <a:gd name="connsiteX473" fmla="*/ 92638 w 685160"/>
                  <a:gd name="connsiteY473" fmla="*/ 501726 h 771880"/>
                  <a:gd name="connsiteX474" fmla="*/ 92638 w 685160"/>
                  <a:gd name="connsiteY474" fmla="*/ 501726 h 771880"/>
                  <a:gd name="connsiteX475" fmla="*/ 91581 w 685160"/>
                  <a:gd name="connsiteY475" fmla="*/ 501197 h 771880"/>
                  <a:gd name="connsiteX476" fmla="*/ 92638 w 685160"/>
                  <a:gd name="connsiteY476" fmla="*/ 486932 h 771880"/>
                  <a:gd name="connsiteX477" fmla="*/ 114827 w 685160"/>
                  <a:gd name="connsiteY477" fmla="*/ 431990 h 771880"/>
                  <a:gd name="connsiteX478" fmla="*/ 116940 w 685160"/>
                  <a:gd name="connsiteY478" fmla="*/ 409799 h 771880"/>
                  <a:gd name="connsiteX479" fmla="*/ 91053 w 685160"/>
                  <a:gd name="connsiteY479" fmla="*/ 470028 h 771880"/>
                  <a:gd name="connsiteX480" fmla="*/ 85769 w 685160"/>
                  <a:gd name="connsiteY480" fmla="*/ 495386 h 771880"/>
                  <a:gd name="connsiteX481" fmla="*/ 85769 w 685160"/>
                  <a:gd name="connsiteY481" fmla="*/ 500140 h 771880"/>
                  <a:gd name="connsiteX482" fmla="*/ 86298 w 685160"/>
                  <a:gd name="connsiteY482" fmla="*/ 501726 h 771880"/>
                  <a:gd name="connsiteX483" fmla="*/ 86826 w 685160"/>
                  <a:gd name="connsiteY483" fmla="*/ 503312 h 771880"/>
                  <a:gd name="connsiteX484" fmla="*/ 87883 w 685160"/>
                  <a:gd name="connsiteY484" fmla="*/ 504369 h 771880"/>
                  <a:gd name="connsiteX485" fmla="*/ 88939 w 685160"/>
                  <a:gd name="connsiteY485" fmla="*/ 505422 h 771880"/>
                  <a:gd name="connsiteX486" fmla="*/ 91053 w 685160"/>
                  <a:gd name="connsiteY486" fmla="*/ 505950 h 771880"/>
                  <a:gd name="connsiteX487" fmla="*/ 92638 w 685160"/>
                  <a:gd name="connsiteY487" fmla="*/ 506479 h 771880"/>
                  <a:gd name="connsiteX488" fmla="*/ 93694 w 685160"/>
                  <a:gd name="connsiteY488" fmla="*/ 506479 h 771880"/>
                  <a:gd name="connsiteX489" fmla="*/ 95808 w 685160"/>
                  <a:gd name="connsiteY489" fmla="*/ 505950 h 771880"/>
                  <a:gd name="connsiteX490" fmla="*/ 98449 w 685160"/>
                  <a:gd name="connsiteY490" fmla="*/ 506479 h 771880"/>
                  <a:gd name="connsiteX491" fmla="*/ 113242 w 685160"/>
                  <a:gd name="connsiteY491" fmla="*/ 533424 h 771880"/>
                  <a:gd name="connsiteX492" fmla="*/ 109016 w 685160"/>
                  <a:gd name="connsiteY492" fmla="*/ 535010 h 771880"/>
                  <a:gd name="connsiteX493" fmla="*/ 98977 w 685160"/>
                  <a:gd name="connsiteY493" fmla="*/ 530785 h 771880"/>
                  <a:gd name="connsiteX494" fmla="*/ 84185 w 685160"/>
                  <a:gd name="connsiteY494" fmla="*/ 510709 h 771880"/>
                  <a:gd name="connsiteX495" fmla="*/ 75731 w 685160"/>
                  <a:gd name="connsiteY495" fmla="*/ 491685 h 771880"/>
                  <a:gd name="connsiteX496" fmla="*/ 68863 w 685160"/>
                  <a:gd name="connsiteY496" fmla="*/ 469499 h 771880"/>
                  <a:gd name="connsiteX497" fmla="*/ 50372 w 685160"/>
                  <a:gd name="connsiteY497" fmla="*/ 416139 h 771880"/>
                  <a:gd name="connsiteX498" fmla="*/ 26598 w 685160"/>
                  <a:gd name="connsiteY498" fmla="*/ 363836 h 771880"/>
                  <a:gd name="connsiteX499" fmla="*/ 15503 w 685160"/>
                  <a:gd name="connsiteY499" fmla="*/ 352214 h 771880"/>
                  <a:gd name="connsiteX500" fmla="*/ 14447 w 685160"/>
                  <a:gd name="connsiteY500" fmla="*/ 352214 h 771880"/>
                  <a:gd name="connsiteX501" fmla="*/ 9692 w 685160"/>
                  <a:gd name="connsiteY501" fmla="*/ 357496 h 771880"/>
                  <a:gd name="connsiteX502" fmla="*/ 9164 w 685160"/>
                  <a:gd name="connsiteY502" fmla="*/ 377572 h 771880"/>
                  <a:gd name="connsiteX503" fmla="*/ 11805 w 685160"/>
                  <a:gd name="connsiteY503" fmla="*/ 403988 h 771880"/>
                  <a:gd name="connsiteX504" fmla="*/ 29767 w 685160"/>
                  <a:gd name="connsiteY504" fmla="*/ 456291 h 771880"/>
                  <a:gd name="connsiteX505" fmla="*/ 73618 w 685160"/>
                  <a:gd name="connsiteY505" fmla="*/ 517577 h 771880"/>
                  <a:gd name="connsiteX506" fmla="*/ 47202 w 685160"/>
                  <a:gd name="connsiteY506" fmla="*/ 466855 h 771880"/>
                  <a:gd name="connsiteX507" fmla="*/ 26069 w 685160"/>
                  <a:gd name="connsiteY507" fmla="*/ 414552 h 771880"/>
                  <a:gd name="connsiteX508" fmla="*/ 19730 w 685160"/>
                  <a:gd name="connsiteY508" fmla="*/ 391838 h 771880"/>
                  <a:gd name="connsiteX509" fmla="*/ 19730 w 685160"/>
                  <a:gd name="connsiteY509" fmla="*/ 389194 h 771880"/>
                  <a:gd name="connsiteX510" fmla="*/ 19730 w 685160"/>
                  <a:gd name="connsiteY510" fmla="*/ 389194 h 771880"/>
                  <a:gd name="connsiteX511" fmla="*/ 21315 w 685160"/>
                  <a:gd name="connsiteY511" fmla="*/ 391838 h 771880"/>
                  <a:gd name="connsiteX512" fmla="*/ 29768 w 685160"/>
                  <a:gd name="connsiteY512" fmla="*/ 417196 h 771880"/>
                  <a:gd name="connsiteX513" fmla="*/ 63580 w 685160"/>
                  <a:gd name="connsiteY513" fmla="*/ 488518 h 771880"/>
                  <a:gd name="connsiteX514" fmla="*/ 87883 w 685160"/>
                  <a:gd name="connsiteY514" fmla="*/ 530785 h 771880"/>
                  <a:gd name="connsiteX515" fmla="*/ 105318 w 685160"/>
                  <a:gd name="connsiteY515" fmla="*/ 541350 h 771880"/>
                  <a:gd name="connsiteX516" fmla="*/ 107431 w 685160"/>
                  <a:gd name="connsiteY516" fmla="*/ 541350 h 771880"/>
                  <a:gd name="connsiteX517" fmla="*/ 113770 w 685160"/>
                  <a:gd name="connsiteY517" fmla="*/ 539235 h 771880"/>
                  <a:gd name="connsiteX518" fmla="*/ 118525 w 685160"/>
                  <a:gd name="connsiteY518" fmla="*/ 542407 h 771880"/>
                  <a:gd name="connsiteX519" fmla="*/ 131205 w 685160"/>
                  <a:gd name="connsiteY519" fmla="*/ 564069 h 771880"/>
                  <a:gd name="connsiteX520" fmla="*/ 144413 w 685160"/>
                  <a:gd name="connsiteY520" fmla="*/ 580445 h 771880"/>
                  <a:gd name="connsiteX521" fmla="*/ 158149 w 685160"/>
                  <a:gd name="connsiteY521" fmla="*/ 587842 h 771880"/>
                  <a:gd name="connsiteX522" fmla="*/ 166602 w 685160"/>
                  <a:gd name="connsiteY522" fmla="*/ 585727 h 771880"/>
                  <a:gd name="connsiteX523" fmla="*/ 171885 w 685160"/>
                  <a:gd name="connsiteY523" fmla="*/ 591014 h 771880"/>
                  <a:gd name="connsiteX524" fmla="*/ 173470 w 685160"/>
                  <a:gd name="connsiteY524" fmla="*/ 590485 h 771880"/>
                  <a:gd name="connsiteX525" fmla="*/ 175583 w 685160"/>
                  <a:gd name="connsiteY525" fmla="*/ 589428 h 771880"/>
                  <a:gd name="connsiteX526" fmla="*/ 431289 w 685160"/>
                  <a:gd name="connsiteY526" fmla="*/ 624298 h 771880"/>
                  <a:gd name="connsiteX527" fmla="*/ 431289 w 685160"/>
                  <a:gd name="connsiteY527" fmla="*/ 624298 h 771880"/>
                  <a:gd name="connsiteX528" fmla="*/ 417024 w 685160"/>
                  <a:gd name="connsiteY528" fmla="*/ 631167 h 771880"/>
                  <a:gd name="connsiteX529" fmla="*/ 430232 w 685160"/>
                  <a:gd name="connsiteY529" fmla="*/ 633276 h 771880"/>
                  <a:gd name="connsiteX530" fmla="*/ 432347 w 685160"/>
                  <a:gd name="connsiteY530" fmla="*/ 632747 h 771880"/>
                  <a:gd name="connsiteX531" fmla="*/ 434457 w 685160"/>
                  <a:gd name="connsiteY531" fmla="*/ 632219 h 771880"/>
                  <a:gd name="connsiteX532" fmla="*/ 434457 w 685160"/>
                  <a:gd name="connsiteY532" fmla="*/ 633276 h 771880"/>
                  <a:gd name="connsiteX533" fmla="*/ 436572 w 685160"/>
                  <a:gd name="connsiteY533" fmla="*/ 633276 h 771880"/>
                  <a:gd name="connsiteX534" fmla="*/ 436572 w 685160"/>
                  <a:gd name="connsiteY534" fmla="*/ 631690 h 771880"/>
                  <a:gd name="connsiteX535" fmla="*/ 454533 w 685160"/>
                  <a:gd name="connsiteY535" fmla="*/ 619540 h 771880"/>
                  <a:gd name="connsiteX536" fmla="*/ 455062 w 685160"/>
                  <a:gd name="connsiteY536" fmla="*/ 608975 h 771880"/>
                  <a:gd name="connsiteX537" fmla="*/ 454004 w 685160"/>
                  <a:gd name="connsiteY537" fmla="*/ 608447 h 771880"/>
                  <a:gd name="connsiteX538" fmla="*/ 452423 w 685160"/>
                  <a:gd name="connsiteY538" fmla="*/ 608447 h 771880"/>
                  <a:gd name="connsiteX539" fmla="*/ 439744 w 685160"/>
                  <a:gd name="connsiteY539" fmla="*/ 613200 h 771880"/>
                  <a:gd name="connsiteX540" fmla="*/ 434985 w 685160"/>
                  <a:gd name="connsiteY540" fmla="*/ 624827 h 771880"/>
                  <a:gd name="connsiteX541" fmla="*/ 437100 w 685160"/>
                  <a:gd name="connsiteY541" fmla="*/ 631695 h 771880"/>
                  <a:gd name="connsiteX542" fmla="*/ 434985 w 685160"/>
                  <a:gd name="connsiteY542" fmla="*/ 632219 h 771880"/>
                  <a:gd name="connsiteX543" fmla="*/ 431289 w 685160"/>
                  <a:gd name="connsiteY543" fmla="*/ 624298 h 771880"/>
                  <a:gd name="connsiteX544" fmla="*/ 349398 w 685160"/>
                  <a:gd name="connsiteY544" fmla="*/ 618482 h 771880"/>
                  <a:gd name="connsiteX545" fmla="*/ 357324 w 685160"/>
                  <a:gd name="connsiteY545" fmla="*/ 620597 h 771880"/>
                  <a:gd name="connsiteX546" fmla="*/ 371061 w 685160"/>
                  <a:gd name="connsiteY546" fmla="*/ 633276 h 771880"/>
                  <a:gd name="connsiteX547" fmla="*/ 386912 w 685160"/>
                  <a:gd name="connsiteY547" fmla="*/ 633276 h 771880"/>
                  <a:gd name="connsiteX548" fmla="*/ 407517 w 685160"/>
                  <a:gd name="connsiteY548" fmla="*/ 608975 h 771880"/>
                  <a:gd name="connsiteX549" fmla="*/ 463516 w 685160"/>
                  <a:gd name="connsiteY549" fmla="*/ 582031 h 771880"/>
                  <a:gd name="connsiteX550" fmla="*/ 464574 w 685160"/>
                  <a:gd name="connsiteY550" fmla="*/ 582031 h 771880"/>
                  <a:gd name="connsiteX551" fmla="*/ 467212 w 685160"/>
                  <a:gd name="connsiteY551" fmla="*/ 583617 h 771880"/>
                  <a:gd name="connsiteX552" fmla="*/ 473552 w 685160"/>
                  <a:gd name="connsiteY552" fmla="*/ 591538 h 771880"/>
                  <a:gd name="connsiteX553" fmla="*/ 489403 w 685160"/>
                  <a:gd name="connsiteY553" fmla="*/ 575691 h 771880"/>
                  <a:gd name="connsiteX554" fmla="*/ 504726 w 685160"/>
                  <a:gd name="connsiteY554" fmla="*/ 554029 h 771880"/>
                  <a:gd name="connsiteX555" fmla="*/ 514762 w 685160"/>
                  <a:gd name="connsiteY555" fmla="*/ 532895 h 771880"/>
                  <a:gd name="connsiteX556" fmla="*/ 513175 w 685160"/>
                  <a:gd name="connsiteY556" fmla="*/ 517577 h 771880"/>
                  <a:gd name="connsiteX557" fmla="*/ 520572 w 685160"/>
                  <a:gd name="connsiteY557" fmla="*/ 508065 h 771880"/>
                  <a:gd name="connsiteX558" fmla="*/ 523216 w 685160"/>
                  <a:gd name="connsiteY558" fmla="*/ 507537 h 771880"/>
                  <a:gd name="connsiteX559" fmla="*/ 529556 w 685160"/>
                  <a:gd name="connsiteY559" fmla="*/ 509123 h 771880"/>
                  <a:gd name="connsiteX560" fmla="*/ 531671 w 685160"/>
                  <a:gd name="connsiteY560" fmla="*/ 509652 h 771880"/>
                  <a:gd name="connsiteX561" fmla="*/ 531671 w 685160"/>
                  <a:gd name="connsiteY561" fmla="*/ 509652 h 771880"/>
                  <a:gd name="connsiteX562" fmla="*/ 533780 w 685160"/>
                  <a:gd name="connsiteY562" fmla="*/ 510180 h 771880"/>
                  <a:gd name="connsiteX563" fmla="*/ 533780 w 685160"/>
                  <a:gd name="connsiteY563" fmla="*/ 510180 h 771880"/>
                  <a:gd name="connsiteX564" fmla="*/ 539068 w 685160"/>
                  <a:gd name="connsiteY564" fmla="*/ 501726 h 771880"/>
                  <a:gd name="connsiteX565" fmla="*/ 538010 w 685160"/>
                  <a:gd name="connsiteY565" fmla="*/ 502783 h 771880"/>
                  <a:gd name="connsiteX566" fmla="*/ 538010 w 685160"/>
                  <a:gd name="connsiteY566" fmla="*/ 502783 h 771880"/>
                  <a:gd name="connsiteX567" fmla="*/ 536953 w 685160"/>
                  <a:gd name="connsiteY567" fmla="*/ 504369 h 771880"/>
                  <a:gd name="connsiteX568" fmla="*/ 514762 w 685160"/>
                  <a:gd name="connsiteY568" fmla="*/ 494329 h 771880"/>
                  <a:gd name="connsiteX569" fmla="*/ 493628 w 685160"/>
                  <a:gd name="connsiteY569" fmla="*/ 515462 h 771880"/>
                  <a:gd name="connsiteX570" fmla="*/ 503669 w 685160"/>
                  <a:gd name="connsiteY570" fmla="*/ 537654 h 771880"/>
                  <a:gd name="connsiteX571" fmla="*/ 502082 w 685160"/>
                  <a:gd name="connsiteY571" fmla="*/ 538711 h 771880"/>
                  <a:gd name="connsiteX572" fmla="*/ 476724 w 685160"/>
                  <a:gd name="connsiteY572" fmla="*/ 557201 h 771880"/>
                  <a:gd name="connsiteX573" fmla="*/ 475138 w 685160"/>
                  <a:gd name="connsiteY573" fmla="*/ 558259 h 771880"/>
                  <a:gd name="connsiteX574" fmla="*/ 457176 w 685160"/>
                  <a:gd name="connsiteY574" fmla="*/ 541878 h 771880"/>
                  <a:gd name="connsiteX575" fmla="*/ 430761 w 685160"/>
                  <a:gd name="connsiteY575" fmla="*/ 555615 h 771880"/>
                  <a:gd name="connsiteX576" fmla="*/ 433404 w 685160"/>
                  <a:gd name="connsiteY576" fmla="*/ 579387 h 771880"/>
                  <a:gd name="connsiteX577" fmla="*/ 431818 w 685160"/>
                  <a:gd name="connsiteY577" fmla="*/ 579916 h 771880"/>
                  <a:gd name="connsiteX578" fmla="*/ 402230 w 685160"/>
                  <a:gd name="connsiteY578" fmla="*/ 589428 h 771880"/>
                  <a:gd name="connsiteX579" fmla="*/ 400649 w 685160"/>
                  <a:gd name="connsiteY579" fmla="*/ 589957 h 771880"/>
                  <a:gd name="connsiteX580" fmla="*/ 388493 w 685160"/>
                  <a:gd name="connsiteY580" fmla="*/ 568823 h 771880"/>
                  <a:gd name="connsiteX581" fmla="*/ 358910 w 685160"/>
                  <a:gd name="connsiteY581" fmla="*/ 573576 h 771880"/>
                  <a:gd name="connsiteX582" fmla="*/ 354157 w 685160"/>
                  <a:gd name="connsiteY582" fmla="*/ 597354 h 771880"/>
                  <a:gd name="connsiteX583" fmla="*/ 318758 w 685160"/>
                  <a:gd name="connsiteY583" fmla="*/ 597354 h 771880"/>
                  <a:gd name="connsiteX584" fmla="*/ 314004 w 685160"/>
                  <a:gd name="connsiteY584" fmla="*/ 573576 h 771880"/>
                  <a:gd name="connsiteX585" fmla="*/ 284416 w 685160"/>
                  <a:gd name="connsiteY585" fmla="*/ 568823 h 771880"/>
                  <a:gd name="connsiteX586" fmla="*/ 272794 w 685160"/>
                  <a:gd name="connsiteY586" fmla="*/ 589957 h 771880"/>
                  <a:gd name="connsiteX587" fmla="*/ 271208 w 685160"/>
                  <a:gd name="connsiteY587" fmla="*/ 589428 h 771880"/>
                  <a:gd name="connsiteX588" fmla="*/ 241625 w 685160"/>
                  <a:gd name="connsiteY588" fmla="*/ 579916 h 771880"/>
                  <a:gd name="connsiteX589" fmla="*/ 240039 w 685160"/>
                  <a:gd name="connsiteY589" fmla="*/ 579387 h 771880"/>
                  <a:gd name="connsiteX590" fmla="*/ 242682 w 685160"/>
                  <a:gd name="connsiteY590" fmla="*/ 555086 h 771880"/>
                  <a:gd name="connsiteX591" fmla="*/ 215736 w 685160"/>
                  <a:gd name="connsiteY591" fmla="*/ 541350 h 771880"/>
                  <a:gd name="connsiteX592" fmla="*/ 197773 w 685160"/>
                  <a:gd name="connsiteY592" fmla="*/ 557730 h 771880"/>
                  <a:gd name="connsiteX593" fmla="*/ 196188 w 685160"/>
                  <a:gd name="connsiteY593" fmla="*/ 556672 h 771880"/>
                  <a:gd name="connsiteX594" fmla="*/ 170829 w 685160"/>
                  <a:gd name="connsiteY594" fmla="*/ 538182 h 771880"/>
                  <a:gd name="connsiteX595" fmla="*/ 169244 w 685160"/>
                  <a:gd name="connsiteY595" fmla="*/ 537125 h 771880"/>
                  <a:gd name="connsiteX596" fmla="*/ 179282 w 685160"/>
                  <a:gd name="connsiteY596" fmla="*/ 514934 h 771880"/>
                  <a:gd name="connsiteX597" fmla="*/ 158150 w 685160"/>
                  <a:gd name="connsiteY597" fmla="*/ 493800 h 771880"/>
                  <a:gd name="connsiteX598" fmla="*/ 137017 w 685160"/>
                  <a:gd name="connsiteY598" fmla="*/ 503312 h 771880"/>
                  <a:gd name="connsiteX599" fmla="*/ 146526 w 685160"/>
                  <a:gd name="connsiteY599" fmla="*/ 515991 h 771880"/>
                  <a:gd name="connsiteX600" fmla="*/ 150225 w 685160"/>
                  <a:gd name="connsiteY600" fmla="*/ 509123 h 771880"/>
                  <a:gd name="connsiteX601" fmla="*/ 150753 w 685160"/>
                  <a:gd name="connsiteY601" fmla="*/ 509123 h 771880"/>
                  <a:gd name="connsiteX602" fmla="*/ 161848 w 685160"/>
                  <a:gd name="connsiteY602" fmla="*/ 514934 h 771880"/>
                  <a:gd name="connsiteX603" fmla="*/ 162376 w 685160"/>
                  <a:gd name="connsiteY603" fmla="*/ 519687 h 771880"/>
                  <a:gd name="connsiteX604" fmla="*/ 160263 w 685160"/>
                  <a:gd name="connsiteY604" fmla="*/ 532366 h 771880"/>
                  <a:gd name="connsiteX605" fmla="*/ 171886 w 685160"/>
                  <a:gd name="connsiteY605" fmla="*/ 561955 h 771880"/>
                  <a:gd name="connsiteX606" fmla="*/ 184566 w 685160"/>
                  <a:gd name="connsiteY606" fmla="*/ 576220 h 771880"/>
                  <a:gd name="connsiteX607" fmla="*/ 203057 w 685160"/>
                  <a:gd name="connsiteY607" fmla="*/ 592066 h 771880"/>
                  <a:gd name="connsiteX608" fmla="*/ 212038 w 685160"/>
                  <a:gd name="connsiteY608" fmla="*/ 581502 h 771880"/>
                  <a:gd name="connsiteX609" fmla="*/ 213623 w 685160"/>
                  <a:gd name="connsiteY609" fmla="*/ 581502 h 771880"/>
                  <a:gd name="connsiteX610" fmla="*/ 279663 w 685160"/>
                  <a:gd name="connsiteY610" fmla="*/ 605274 h 771880"/>
                  <a:gd name="connsiteX611" fmla="*/ 299739 w 685160"/>
                  <a:gd name="connsiteY611" fmla="*/ 626937 h 771880"/>
                  <a:gd name="connsiteX612" fmla="*/ 311361 w 685160"/>
                  <a:gd name="connsiteY612" fmla="*/ 625879 h 771880"/>
                  <a:gd name="connsiteX613" fmla="*/ 329322 w 685160"/>
                  <a:gd name="connsiteY613" fmla="*/ 620597 h 771880"/>
                  <a:gd name="connsiteX614" fmla="*/ 336719 w 685160"/>
                  <a:gd name="connsiteY614" fmla="*/ 621655 h 771880"/>
                  <a:gd name="connsiteX615" fmla="*/ 349398 w 685160"/>
                  <a:gd name="connsiteY615" fmla="*/ 618482 h 771880"/>
                  <a:gd name="connsiteX616" fmla="*/ 220490 w 685160"/>
                  <a:gd name="connsiteY616" fmla="*/ 589428 h 771880"/>
                  <a:gd name="connsiteX617" fmla="*/ 228946 w 685160"/>
                  <a:gd name="connsiteY617" fmla="*/ 592066 h 771880"/>
                  <a:gd name="connsiteX618" fmla="*/ 238453 w 685160"/>
                  <a:gd name="connsiteY618" fmla="*/ 599992 h 771880"/>
                  <a:gd name="connsiteX619" fmla="*/ 253775 w 685160"/>
                  <a:gd name="connsiteY619" fmla="*/ 618482 h 771880"/>
                  <a:gd name="connsiteX620" fmla="*/ 271208 w 685160"/>
                  <a:gd name="connsiteY620" fmla="*/ 630638 h 771880"/>
                  <a:gd name="connsiteX621" fmla="*/ 271208 w 685160"/>
                  <a:gd name="connsiteY621" fmla="*/ 630638 h 771880"/>
                  <a:gd name="connsiteX622" fmla="*/ 293399 w 685160"/>
                  <a:gd name="connsiteY622" fmla="*/ 629052 h 771880"/>
                  <a:gd name="connsiteX623" fmla="*/ 278076 w 685160"/>
                  <a:gd name="connsiteY623" fmla="*/ 611090 h 771880"/>
                  <a:gd name="connsiteX624" fmla="*/ 244264 w 685160"/>
                  <a:gd name="connsiteY624" fmla="*/ 598411 h 771880"/>
                  <a:gd name="connsiteX625" fmla="*/ 224718 w 685160"/>
                  <a:gd name="connsiteY625" fmla="*/ 588899 h 771880"/>
                  <a:gd name="connsiteX626" fmla="*/ 215736 w 685160"/>
                  <a:gd name="connsiteY626" fmla="*/ 587842 h 771880"/>
                  <a:gd name="connsiteX627" fmla="*/ 210453 w 685160"/>
                  <a:gd name="connsiteY627" fmla="*/ 596296 h 771880"/>
                  <a:gd name="connsiteX628" fmla="*/ 210981 w 685160"/>
                  <a:gd name="connsiteY628" fmla="*/ 597354 h 771880"/>
                  <a:gd name="connsiteX629" fmla="*/ 217321 w 685160"/>
                  <a:gd name="connsiteY629" fmla="*/ 589428 h 771880"/>
                  <a:gd name="connsiteX630" fmla="*/ 220491 w 685160"/>
                  <a:gd name="connsiteY630" fmla="*/ 589428 h 771880"/>
                  <a:gd name="connsiteX631" fmla="*/ 461930 w 685160"/>
                  <a:gd name="connsiteY631" fmla="*/ 588899 h 771880"/>
                  <a:gd name="connsiteX632" fmla="*/ 460872 w 685160"/>
                  <a:gd name="connsiteY632" fmla="*/ 588899 h 771880"/>
                  <a:gd name="connsiteX633" fmla="*/ 414380 w 685160"/>
                  <a:gd name="connsiteY633" fmla="*/ 608975 h 771880"/>
                  <a:gd name="connsiteX634" fmla="*/ 401701 w 685160"/>
                  <a:gd name="connsiteY634" fmla="*/ 619011 h 771880"/>
                  <a:gd name="connsiteX635" fmla="*/ 395362 w 685160"/>
                  <a:gd name="connsiteY635" fmla="*/ 627994 h 771880"/>
                  <a:gd name="connsiteX636" fmla="*/ 408041 w 685160"/>
                  <a:gd name="connsiteY636" fmla="*/ 629052 h 771880"/>
                  <a:gd name="connsiteX637" fmla="*/ 424421 w 685160"/>
                  <a:gd name="connsiteY637" fmla="*/ 620597 h 771880"/>
                  <a:gd name="connsiteX638" fmla="*/ 429174 w 685160"/>
                  <a:gd name="connsiteY638" fmla="*/ 614258 h 771880"/>
                  <a:gd name="connsiteX639" fmla="*/ 439215 w 685160"/>
                  <a:gd name="connsiteY639" fmla="*/ 603693 h 771880"/>
                  <a:gd name="connsiteX640" fmla="*/ 453481 w 685160"/>
                  <a:gd name="connsiteY640" fmla="*/ 599992 h 771880"/>
                  <a:gd name="connsiteX641" fmla="*/ 455062 w 685160"/>
                  <a:gd name="connsiteY641" fmla="*/ 599992 h 771880"/>
                  <a:gd name="connsiteX642" fmla="*/ 464045 w 685160"/>
                  <a:gd name="connsiteY642" fmla="*/ 596825 h 771880"/>
                  <a:gd name="connsiteX643" fmla="*/ 468798 w 685160"/>
                  <a:gd name="connsiteY643" fmla="*/ 594181 h 771880"/>
                  <a:gd name="connsiteX644" fmla="*/ 465631 w 685160"/>
                  <a:gd name="connsiteY644" fmla="*/ 589957 h 771880"/>
                  <a:gd name="connsiteX645" fmla="*/ 461930 w 685160"/>
                  <a:gd name="connsiteY645" fmla="*/ 588899 h 771880"/>
                  <a:gd name="connsiteX646" fmla="*/ 351513 w 685160"/>
                  <a:gd name="connsiteY646" fmla="*/ 623769 h 771880"/>
                  <a:gd name="connsiteX647" fmla="*/ 351513 w 685160"/>
                  <a:gd name="connsiteY647" fmla="*/ 623769 h 771880"/>
                  <a:gd name="connsiteX648" fmla="*/ 360496 w 685160"/>
                  <a:gd name="connsiteY648" fmla="*/ 627994 h 771880"/>
                  <a:gd name="connsiteX649" fmla="*/ 361025 w 685160"/>
                  <a:gd name="connsiteY649" fmla="*/ 628523 h 771880"/>
                  <a:gd name="connsiteX650" fmla="*/ 361554 w 685160"/>
                  <a:gd name="connsiteY650" fmla="*/ 628523 h 771880"/>
                  <a:gd name="connsiteX651" fmla="*/ 360496 w 685160"/>
                  <a:gd name="connsiteY651" fmla="*/ 627994 h 771880"/>
                  <a:gd name="connsiteX652" fmla="*/ 356267 w 685160"/>
                  <a:gd name="connsiteY652" fmla="*/ 623769 h 771880"/>
                  <a:gd name="connsiteX653" fmla="*/ 520044 w 685160"/>
                  <a:gd name="connsiteY653" fmla="*/ 522860 h 771880"/>
                  <a:gd name="connsiteX654" fmla="*/ 520044 w 685160"/>
                  <a:gd name="connsiteY654" fmla="*/ 522860 h 771880"/>
                  <a:gd name="connsiteX655" fmla="*/ 521101 w 685160"/>
                  <a:gd name="connsiteY655" fmla="*/ 532895 h 771880"/>
                  <a:gd name="connsiteX656" fmla="*/ 520572 w 685160"/>
                  <a:gd name="connsiteY656" fmla="*/ 542936 h 771880"/>
                  <a:gd name="connsiteX657" fmla="*/ 511066 w 685160"/>
                  <a:gd name="connsiteY657" fmla="*/ 559311 h 771880"/>
                  <a:gd name="connsiteX658" fmla="*/ 498915 w 685160"/>
                  <a:gd name="connsiteY658" fmla="*/ 576220 h 771880"/>
                  <a:gd name="connsiteX659" fmla="*/ 466160 w 685160"/>
                  <a:gd name="connsiteY659" fmla="*/ 603164 h 771880"/>
                  <a:gd name="connsiteX660" fmla="*/ 461401 w 685160"/>
                  <a:gd name="connsiteY660" fmla="*/ 607389 h 771880"/>
                  <a:gd name="connsiteX661" fmla="*/ 459291 w 685160"/>
                  <a:gd name="connsiteY661" fmla="*/ 621126 h 771880"/>
                  <a:gd name="connsiteX662" fmla="*/ 473028 w 685160"/>
                  <a:gd name="connsiteY662" fmla="*/ 615315 h 771880"/>
                  <a:gd name="connsiteX663" fmla="*/ 500501 w 685160"/>
                  <a:gd name="connsiteY663" fmla="*/ 598406 h 771880"/>
                  <a:gd name="connsiteX664" fmla="*/ 502082 w 685160"/>
                  <a:gd name="connsiteY664" fmla="*/ 588370 h 771880"/>
                  <a:gd name="connsiteX665" fmla="*/ 512652 w 685160"/>
                  <a:gd name="connsiteY665" fmla="*/ 592595 h 771880"/>
                  <a:gd name="connsiteX666" fmla="*/ 517934 w 685160"/>
                  <a:gd name="connsiteY666" fmla="*/ 591538 h 771880"/>
                  <a:gd name="connsiteX667" fmla="*/ 529556 w 685160"/>
                  <a:gd name="connsiteY667" fmla="*/ 581502 h 771880"/>
                  <a:gd name="connsiteX668" fmla="*/ 545936 w 685160"/>
                  <a:gd name="connsiteY668" fmla="*/ 561426 h 771880"/>
                  <a:gd name="connsiteX669" fmla="*/ 568122 w 685160"/>
                  <a:gd name="connsiteY669" fmla="*/ 543464 h 771880"/>
                  <a:gd name="connsiteX670" fmla="*/ 573404 w 685160"/>
                  <a:gd name="connsiteY670" fmla="*/ 524446 h 771880"/>
                  <a:gd name="connsiteX671" fmla="*/ 587141 w 685160"/>
                  <a:gd name="connsiteY671" fmla="*/ 512290 h 771880"/>
                  <a:gd name="connsiteX672" fmla="*/ 592428 w 685160"/>
                  <a:gd name="connsiteY672" fmla="*/ 488518 h 771880"/>
                  <a:gd name="connsiteX673" fmla="*/ 592957 w 685160"/>
                  <a:gd name="connsiteY673" fmla="*/ 469499 h 771880"/>
                  <a:gd name="connsiteX674" fmla="*/ 571823 w 685160"/>
                  <a:gd name="connsiteY674" fmla="*/ 513348 h 771880"/>
                  <a:gd name="connsiteX675" fmla="*/ 566012 w 685160"/>
                  <a:gd name="connsiteY675" fmla="*/ 520216 h 771880"/>
                  <a:gd name="connsiteX676" fmla="*/ 565484 w 685160"/>
                  <a:gd name="connsiteY676" fmla="*/ 520216 h 771880"/>
                  <a:gd name="connsiteX677" fmla="*/ 563369 w 685160"/>
                  <a:gd name="connsiteY677" fmla="*/ 507008 h 771880"/>
                  <a:gd name="connsiteX678" fmla="*/ 558615 w 685160"/>
                  <a:gd name="connsiteY678" fmla="*/ 514934 h 771880"/>
                  <a:gd name="connsiteX679" fmla="*/ 559144 w 685160"/>
                  <a:gd name="connsiteY679" fmla="*/ 529199 h 771880"/>
                  <a:gd name="connsiteX680" fmla="*/ 520578 w 685160"/>
                  <a:gd name="connsiteY680" fmla="*/ 571466 h 771880"/>
                  <a:gd name="connsiteX681" fmla="*/ 511594 w 685160"/>
                  <a:gd name="connsiteY681" fmla="*/ 577806 h 771880"/>
                  <a:gd name="connsiteX682" fmla="*/ 508422 w 685160"/>
                  <a:gd name="connsiteY682" fmla="*/ 578330 h 771880"/>
                  <a:gd name="connsiteX683" fmla="*/ 507365 w 685160"/>
                  <a:gd name="connsiteY683" fmla="*/ 577806 h 771880"/>
                  <a:gd name="connsiteX684" fmla="*/ 507893 w 685160"/>
                  <a:gd name="connsiteY684" fmla="*/ 574634 h 771880"/>
                  <a:gd name="connsiteX685" fmla="*/ 517934 w 685160"/>
                  <a:gd name="connsiteY685" fmla="*/ 567765 h 771880"/>
                  <a:gd name="connsiteX686" fmla="*/ 531142 w 685160"/>
                  <a:gd name="connsiteY686" fmla="*/ 551390 h 771880"/>
                  <a:gd name="connsiteX687" fmla="*/ 559144 w 685160"/>
                  <a:gd name="connsiteY687" fmla="*/ 501726 h 771880"/>
                  <a:gd name="connsiteX688" fmla="*/ 589784 w 685160"/>
                  <a:gd name="connsiteY688" fmla="*/ 460516 h 771880"/>
                  <a:gd name="connsiteX689" fmla="*/ 590313 w 685160"/>
                  <a:gd name="connsiteY689" fmla="*/ 450480 h 771880"/>
                  <a:gd name="connsiteX690" fmla="*/ 571294 w 685160"/>
                  <a:gd name="connsiteY690" fmla="*/ 470557 h 771880"/>
                  <a:gd name="connsiteX691" fmla="*/ 550161 w 685160"/>
                  <a:gd name="connsiteY691" fmla="*/ 495915 h 771880"/>
                  <a:gd name="connsiteX692" fmla="*/ 531671 w 685160"/>
                  <a:gd name="connsiteY692" fmla="*/ 525498 h 771880"/>
                  <a:gd name="connsiteX693" fmla="*/ 527969 w 685160"/>
                  <a:gd name="connsiteY693" fmla="*/ 527084 h 771880"/>
                  <a:gd name="connsiteX694" fmla="*/ 520049 w 685160"/>
                  <a:gd name="connsiteY694" fmla="*/ 522860 h 771880"/>
                  <a:gd name="connsiteX695" fmla="*/ 283887 w 685160"/>
                  <a:gd name="connsiteY695" fmla="*/ 563541 h 771880"/>
                  <a:gd name="connsiteX696" fmla="*/ 283887 w 685160"/>
                  <a:gd name="connsiteY696" fmla="*/ 563541 h 771880"/>
                  <a:gd name="connsiteX697" fmla="*/ 285474 w 685160"/>
                  <a:gd name="connsiteY697" fmla="*/ 564069 h 771880"/>
                  <a:gd name="connsiteX698" fmla="*/ 317700 w 685160"/>
                  <a:gd name="connsiteY698" fmla="*/ 568823 h 771880"/>
                  <a:gd name="connsiteX699" fmla="*/ 319286 w 685160"/>
                  <a:gd name="connsiteY699" fmla="*/ 568823 h 771880"/>
                  <a:gd name="connsiteX700" fmla="*/ 324040 w 685160"/>
                  <a:gd name="connsiteY700" fmla="*/ 592595 h 771880"/>
                  <a:gd name="connsiteX701" fmla="*/ 350984 w 685160"/>
                  <a:gd name="connsiteY701" fmla="*/ 592595 h 771880"/>
                  <a:gd name="connsiteX702" fmla="*/ 355738 w 685160"/>
                  <a:gd name="connsiteY702" fmla="*/ 569352 h 771880"/>
                  <a:gd name="connsiteX703" fmla="*/ 357324 w 685160"/>
                  <a:gd name="connsiteY703" fmla="*/ 569352 h 771880"/>
                  <a:gd name="connsiteX704" fmla="*/ 389551 w 685160"/>
                  <a:gd name="connsiteY704" fmla="*/ 564069 h 771880"/>
                  <a:gd name="connsiteX705" fmla="*/ 391137 w 685160"/>
                  <a:gd name="connsiteY705" fmla="*/ 563541 h 771880"/>
                  <a:gd name="connsiteX706" fmla="*/ 402759 w 685160"/>
                  <a:gd name="connsiteY706" fmla="*/ 584674 h 771880"/>
                  <a:gd name="connsiteX707" fmla="*/ 428646 w 685160"/>
                  <a:gd name="connsiteY707" fmla="*/ 576220 h 771880"/>
                  <a:gd name="connsiteX708" fmla="*/ 426007 w 685160"/>
                  <a:gd name="connsiteY708" fmla="*/ 552443 h 771880"/>
                  <a:gd name="connsiteX709" fmla="*/ 427588 w 685160"/>
                  <a:gd name="connsiteY709" fmla="*/ 551919 h 771880"/>
                  <a:gd name="connsiteX710" fmla="*/ 456648 w 685160"/>
                  <a:gd name="connsiteY710" fmla="*/ 537125 h 771880"/>
                  <a:gd name="connsiteX711" fmla="*/ 458234 w 685160"/>
                  <a:gd name="connsiteY711" fmla="*/ 536067 h 771880"/>
                  <a:gd name="connsiteX712" fmla="*/ 476195 w 685160"/>
                  <a:gd name="connsiteY712" fmla="*/ 552443 h 771880"/>
                  <a:gd name="connsiteX713" fmla="*/ 497858 w 685160"/>
                  <a:gd name="connsiteY713" fmla="*/ 536596 h 771880"/>
                  <a:gd name="connsiteX714" fmla="*/ 487817 w 685160"/>
                  <a:gd name="connsiteY714" fmla="*/ 514934 h 771880"/>
                  <a:gd name="connsiteX715" fmla="*/ 488874 w 685160"/>
                  <a:gd name="connsiteY715" fmla="*/ 513876 h 771880"/>
                  <a:gd name="connsiteX716" fmla="*/ 512123 w 685160"/>
                  <a:gd name="connsiteY716" fmla="*/ 490633 h 771880"/>
                  <a:gd name="connsiteX717" fmla="*/ 513175 w 685160"/>
                  <a:gd name="connsiteY717" fmla="*/ 489047 h 771880"/>
                  <a:gd name="connsiteX718" fmla="*/ 535367 w 685160"/>
                  <a:gd name="connsiteY718" fmla="*/ 499087 h 771880"/>
                  <a:gd name="connsiteX719" fmla="*/ 547517 w 685160"/>
                  <a:gd name="connsiteY719" fmla="*/ 482707 h 771880"/>
                  <a:gd name="connsiteX720" fmla="*/ 546460 w 685160"/>
                  <a:gd name="connsiteY720" fmla="*/ 476896 h 771880"/>
                  <a:gd name="connsiteX721" fmla="*/ 538539 w 685160"/>
                  <a:gd name="connsiteY721" fmla="*/ 469499 h 771880"/>
                  <a:gd name="connsiteX722" fmla="*/ 521630 w 685160"/>
                  <a:gd name="connsiteY722" fmla="*/ 442026 h 771880"/>
                  <a:gd name="connsiteX723" fmla="*/ 517405 w 685160"/>
                  <a:gd name="connsiteY723" fmla="*/ 429347 h 771880"/>
                  <a:gd name="connsiteX724" fmla="*/ 524274 w 685160"/>
                  <a:gd name="connsiteY724" fmla="*/ 419311 h 771880"/>
                  <a:gd name="connsiteX725" fmla="*/ 527969 w 685160"/>
                  <a:gd name="connsiteY725" fmla="*/ 418782 h 771880"/>
                  <a:gd name="connsiteX726" fmla="*/ 535895 w 685160"/>
                  <a:gd name="connsiteY726" fmla="*/ 422478 h 771880"/>
                  <a:gd name="connsiteX727" fmla="*/ 526389 w 685160"/>
                  <a:gd name="connsiteY727" fmla="*/ 401873 h 771880"/>
                  <a:gd name="connsiteX728" fmla="*/ 526389 w 685160"/>
                  <a:gd name="connsiteY728" fmla="*/ 401873 h 771880"/>
                  <a:gd name="connsiteX729" fmla="*/ 521101 w 685160"/>
                  <a:gd name="connsiteY729" fmla="*/ 392366 h 771880"/>
                  <a:gd name="connsiteX730" fmla="*/ 477781 w 685160"/>
                  <a:gd name="connsiteY730" fmla="*/ 468442 h 771880"/>
                  <a:gd name="connsiteX731" fmla="*/ 475138 w 685160"/>
                  <a:gd name="connsiteY731" fmla="*/ 471085 h 771880"/>
                  <a:gd name="connsiteX732" fmla="*/ 416495 w 685160"/>
                  <a:gd name="connsiteY732" fmla="*/ 382854 h 771880"/>
                  <a:gd name="connsiteX733" fmla="*/ 447136 w 685160"/>
                  <a:gd name="connsiteY733" fmla="*/ 485351 h 771880"/>
                  <a:gd name="connsiteX734" fmla="*/ 449251 w 685160"/>
                  <a:gd name="connsiteY734" fmla="*/ 492743 h 771880"/>
                  <a:gd name="connsiteX735" fmla="*/ 442911 w 685160"/>
                  <a:gd name="connsiteY735" fmla="*/ 488518 h 771880"/>
                  <a:gd name="connsiteX736" fmla="*/ 354157 w 685160"/>
                  <a:gd name="connsiteY736" fmla="*/ 427232 h 771880"/>
                  <a:gd name="connsiteX737" fmla="*/ 419139 w 685160"/>
                  <a:gd name="connsiteY737" fmla="*/ 511766 h 771880"/>
                  <a:gd name="connsiteX738" fmla="*/ 415967 w 685160"/>
                  <a:gd name="connsiteY738" fmla="*/ 513348 h 771880"/>
                  <a:gd name="connsiteX739" fmla="*/ 337248 w 685160"/>
                  <a:gd name="connsiteY739" fmla="*/ 530257 h 771880"/>
                  <a:gd name="connsiteX740" fmla="*/ 337248 w 685160"/>
                  <a:gd name="connsiteY740" fmla="*/ 530257 h 771880"/>
                  <a:gd name="connsiteX741" fmla="*/ 257471 w 685160"/>
                  <a:gd name="connsiteY741" fmla="*/ 512819 h 771880"/>
                  <a:gd name="connsiteX742" fmla="*/ 254304 w 685160"/>
                  <a:gd name="connsiteY742" fmla="*/ 511238 h 771880"/>
                  <a:gd name="connsiteX743" fmla="*/ 320344 w 685160"/>
                  <a:gd name="connsiteY743" fmla="*/ 428289 h 771880"/>
                  <a:gd name="connsiteX744" fmla="*/ 232642 w 685160"/>
                  <a:gd name="connsiteY744" fmla="*/ 489047 h 771880"/>
                  <a:gd name="connsiteX745" fmla="*/ 226302 w 685160"/>
                  <a:gd name="connsiteY745" fmla="*/ 493271 h 771880"/>
                  <a:gd name="connsiteX746" fmla="*/ 228417 w 685160"/>
                  <a:gd name="connsiteY746" fmla="*/ 485874 h 771880"/>
                  <a:gd name="connsiteX747" fmla="*/ 259586 w 685160"/>
                  <a:gd name="connsiteY747" fmla="*/ 382326 h 771880"/>
                  <a:gd name="connsiteX748" fmla="*/ 198830 w 685160"/>
                  <a:gd name="connsiteY748" fmla="*/ 468970 h 771880"/>
                  <a:gd name="connsiteX749" fmla="*/ 196188 w 685160"/>
                  <a:gd name="connsiteY749" fmla="*/ 466327 h 771880"/>
                  <a:gd name="connsiteX750" fmla="*/ 162376 w 685160"/>
                  <a:gd name="connsiteY750" fmla="*/ 414024 h 771880"/>
                  <a:gd name="connsiteX751" fmla="*/ 156036 w 685160"/>
                  <a:gd name="connsiteY751" fmla="*/ 428818 h 771880"/>
                  <a:gd name="connsiteX752" fmla="*/ 154451 w 685160"/>
                  <a:gd name="connsiteY752" fmla="*/ 430933 h 771880"/>
                  <a:gd name="connsiteX753" fmla="*/ 148639 w 685160"/>
                  <a:gd name="connsiteY753" fmla="*/ 469499 h 771880"/>
                  <a:gd name="connsiteX754" fmla="*/ 137017 w 685160"/>
                  <a:gd name="connsiteY754" fmla="*/ 495386 h 771880"/>
                  <a:gd name="connsiteX755" fmla="*/ 138601 w 685160"/>
                  <a:gd name="connsiteY755" fmla="*/ 497501 h 771880"/>
                  <a:gd name="connsiteX756" fmla="*/ 139130 w 685160"/>
                  <a:gd name="connsiteY756" fmla="*/ 498559 h 771880"/>
                  <a:gd name="connsiteX757" fmla="*/ 160791 w 685160"/>
                  <a:gd name="connsiteY757" fmla="*/ 488518 h 771880"/>
                  <a:gd name="connsiteX758" fmla="*/ 161847 w 685160"/>
                  <a:gd name="connsiteY758" fmla="*/ 489575 h 771880"/>
                  <a:gd name="connsiteX759" fmla="*/ 185093 w 685160"/>
                  <a:gd name="connsiteY759" fmla="*/ 512819 h 771880"/>
                  <a:gd name="connsiteX760" fmla="*/ 186150 w 685160"/>
                  <a:gd name="connsiteY760" fmla="*/ 513876 h 771880"/>
                  <a:gd name="connsiteX761" fmla="*/ 176112 w 685160"/>
                  <a:gd name="connsiteY761" fmla="*/ 535539 h 771880"/>
                  <a:gd name="connsiteX762" fmla="*/ 197773 w 685160"/>
                  <a:gd name="connsiteY762" fmla="*/ 551390 h 771880"/>
                  <a:gd name="connsiteX763" fmla="*/ 215208 w 685160"/>
                  <a:gd name="connsiteY763" fmla="*/ 535010 h 771880"/>
                  <a:gd name="connsiteX764" fmla="*/ 216792 w 685160"/>
                  <a:gd name="connsiteY764" fmla="*/ 536067 h 771880"/>
                  <a:gd name="connsiteX765" fmla="*/ 245850 w 685160"/>
                  <a:gd name="connsiteY765" fmla="*/ 550861 h 771880"/>
                  <a:gd name="connsiteX766" fmla="*/ 247436 w 685160"/>
                  <a:gd name="connsiteY766" fmla="*/ 551390 h 771880"/>
                  <a:gd name="connsiteX767" fmla="*/ 246378 w 685160"/>
                  <a:gd name="connsiteY767" fmla="*/ 576220 h 771880"/>
                  <a:gd name="connsiteX768" fmla="*/ 272266 w 685160"/>
                  <a:gd name="connsiteY768" fmla="*/ 584674 h 771880"/>
                  <a:gd name="connsiteX769" fmla="*/ 283887 w 685160"/>
                  <a:gd name="connsiteY769" fmla="*/ 563541 h 771880"/>
                  <a:gd name="connsiteX770" fmla="*/ 133847 w 685160"/>
                  <a:gd name="connsiteY770" fmla="*/ 535539 h 771880"/>
                  <a:gd name="connsiteX771" fmla="*/ 133847 w 685160"/>
                  <a:gd name="connsiteY771" fmla="*/ 535539 h 771880"/>
                  <a:gd name="connsiteX772" fmla="*/ 129092 w 685160"/>
                  <a:gd name="connsiteY772" fmla="*/ 541350 h 771880"/>
                  <a:gd name="connsiteX773" fmla="*/ 135960 w 685160"/>
                  <a:gd name="connsiteY773" fmla="*/ 550861 h 771880"/>
                  <a:gd name="connsiteX774" fmla="*/ 142300 w 685160"/>
                  <a:gd name="connsiteY774" fmla="*/ 559311 h 771880"/>
                  <a:gd name="connsiteX775" fmla="*/ 152338 w 685160"/>
                  <a:gd name="connsiteY775" fmla="*/ 567765 h 771880"/>
                  <a:gd name="connsiteX776" fmla="*/ 150225 w 685160"/>
                  <a:gd name="connsiteY776" fmla="*/ 561426 h 771880"/>
                  <a:gd name="connsiteX777" fmla="*/ 143885 w 685160"/>
                  <a:gd name="connsiteY777" fmla="*/ 550333 h 771880"/>
                  <a:gd name="connsiteX778" fmla="*/ 636805 w 685160"/>
                  <a:gd name="connsiteY778" fmla="*/ 485879 h 771880"/>
                  <a:gd name="connsiteX779" fmla="*/ 637863 w 685160"/>
                  <a:gd name="connsiteY779" fmla="*/ 485879 h 771880"/>
                  <a:gd name="connsiteX780" fmla="*/ 634162 w 685160"/>
                  <a:gd name="connsiteY780" fmla="*/ 489047 h 771880"/>
                  <a:gd name="connsiteX781" fmla="*/ 618844 w 685160"/>
                  <a:gd name="connsiteY781" fmla="*/ 499087 h 771880"/>
                  <a:gd name="connsiteX782" fmla="*/ 586083 w 685160"/>
                  <a:gd name="connsiteY782" fmla="*/ 541878 h 771880"/>
                  <a:gd name="connsiteX783" fmla="*/ 612499 w 685160"/>
                  <a:gd name="connsiteY783" fmla="*/ 530257 h 771880"/>
                  <a:gd name="connsiteX784" fmla="*/ 618844 w 685160"/>
                  <a:gd name="connsiteY784" fmla="*/ 524974 h 771880"/>
                  <a:gd name="connsiteX785" fmla="*/ 618844 w 685160"/>
                  <a:gd name="connsiteY785" fmla="*/ 516520 h 771880"/>
                  <a:gd name="connsiteX786" fmla="*/ 642616 w 685160"/>
                  <a:gd name="connsiteY786" fmla="*/ 492219 h 771880"/>
                  <a:gd name="connsiteX787" fmla="*/ 644202 w 685160"/>
                  <a:gd name="connsiteY787" fmla="*/ 474781 h 771880"/>
                  <a:gd name="connsiteX788" fmla="*/ 657939 w 685160"/>
                  <a:gd name="connsiteY788" fmla="*/ 452066 h 771880"/>
                  <a:gd name="connsiteX789" fmla="*/ 664807 w 685160"/>
                  <a:gd name="connsiteY789" fmla="*/ 434629 h 771880"/>
                  <a:gd name="connsiteX790" fmla="*/ 664807 w 685160"/>
                  <a:gd name="connsiteY790" fmla="*/ 434629 h 771880"/>
                  <a:gd name="connsiteX791" fmla="*/ 664279 w 685160"/>
                  <a:gd name="connsiteY791" fmla="*/ 423007 h 771880"/>
                  <a:gd name="connsiteX792" fmla="*/ 663221 w 685160"/>
                  <a:gd name="connsiteY792" fmla="*/ 423007 h 771880"/>
                  <a:gd name="connsiteX793" fmla="*/ 657410 w 685160"/>
                  <a:gd name="connsiteY793" fmla="*/ 420363 h 771880"/>
                  <a:gd name="connsiteX794" fmla="*/ 653709 w 685160"/>
                  <a:gd name="connsiteY794" fmla="*/ 402402 h 771880"/>
                  <a:gd name="connsiteX795" fmla="*/ 647898 w 685160"/>
                  <a:gd name="connsiteY795" fmla="*/ 390251 h 771880"/>
                  <a:gd name="connsiteX796" fmla="*/ 645260 w 685160"/>
                  <a:gd name="connsiteY796" fmla="*/ 391838 h 771880"/>
                  <a:gd name="connsiteX797" fmla="*/ 635748 w 685160"/>
                  <a:gd name="connsiteY797" fmla="*/ 401873 h 771880"/>
                  <a:gd name="connsiteX798" fmla="*/ 633633 w 685160"/>
                  <a:gd name="connsiteY798" fmla="*/ 401344 h 771880"/>
                  <a:gd name="connsiteX799" fmla="*/ 629937 w 685160"/>
                  <a:gd name="connsiteY799" fmla="*/ 400816 h 771880"/>
                  <a:gd name="connsiteX800" fmla="*/ 627293 w 685160"/>
                  <a:gd name="connsiteY800" fmla="*/ 402931 h 771880"/>
                  <a:gd name="connsiteX801" fmla="*/ 627293 w 685160"/>
                  <a:gd name="connsiteY801" fmla="*/ 403459 h 771880"/>
                  <a:gd name="connsiteX802" fmla="*/ 624126 w 685160"/>
                  <a:gd name="connsiteY802" fmla="*/ 417196 h 771880"/>
                  <a:gd name="connsiteX803" fmla="*/ 620425 w 685160"/>
                  <a:gd name="connsiteY803" fmla="*/ 418782 h 771880"/>
                  <a:gd name="connsiteX804" fmla="*/ 616729 w 685160"/>
                  <a:gd name="connsiteY804" fmla="*/ 418254 h 771880"/>
                  <a:gd name="connsiteX805" fmla="*/ 606160 w 685160"/>
                  <a:gd name="connsiteY805" fmla="*/ 411914 h 771880"/>
                  <a:gd name="connsiteX806" fmla="*/ 601406 w 685160"/>
                  <a:gd name="connsiteY806" fmla="*/ 410857 h 771880"/>
                  <a:gd name="connsiteX807" fmla="*/ 598239 w 685160"/>
                  <a:gd name="connsiteY807" fmla="*/ 412443 h 771880"/>
                  <a:gd name="connsiteX808" fmla="*/ 600349 w 685160"/>
                  <a:gd name="connsiteY808" fmla="*/ 424064 h 771880"/>
                  <a:gd name="connsiteX809" fmla="*/ 607217 w 685160"/>
                  <a:gd name="connsiteY809" fmla="*/ 433571 h 771880"/>
                  <a:gd name="connsiteX810" fmla="*/ 608275 w 685160"/>
                  <a:gd name="connsiteY810" fmla="*/ 443083 h 771880"/>
                  <a:gd name="connsiteX811" fmla="*/ 606160 w 685160"/>
                  <a:gd name="connsiteY811" fmla="*/ 444141 h 771880"/>
                  <a:gd name="connsiteX812" fmla="*/ 602464 w 685160"/>
                  <a:gd name="connsiteY812" fmla="*/ 443612 h 771880"/>
                  <a:gd name="connsiteX813" fmla="*/ 596653 w 685160"/>
                  <a:gd name="connsiteY813" fmla="*/ 447800 h 771880"/>
                  <a:gd name="connsiteX814" fmla="*/ 596653 w 685160"/>
                  <a:gd name="connsiteY814" fmla="*/ 449423 h 771880"/>
                  <a:gd name="connsiteX815" fmla="*/ 604579 w 685160"/>
                  <a:gd name="connsiteY815" fmla="*/ 468970 h 771880"/>
                  <a:gd name="connsiteX816" fmla="*/ 607746 w 685160"/>
                  <a:gd name="connsiteY816" fmla="*/ 475839 h 771880"/>
                  <a:gd name="connsiteX817" fmla="*/ 605107 w 685160"/>
                  <a:gd name="connsiteY817" fmla="*/ 479535 h 771880"/>
                  <a:gd name="connsiteX818" fmla="*/ 600349 w 685160"/>
                  <a:gd name="connsiteY818" fmla="*/ 478482 h 771880"/>
                  <a:gd name="connsiteX819" fmla="*/ 595595 w 685160"/>
                  <a:gd name="connsiteY819" fmla="*/ 479535 h 771880"/>
                  <a:gd name="connsiteX820" fmla="*/ 600349 w 685160"/>
                  <a:gd name="connsiteY820" fmla="*/ 493800 h 771880"/>
                  <a:gd name="connsiteX821" fmla="*/ 600877 w 685160"/>
                  <a:gd name="connsiteY821" fmla="*/ 495386 h 771880"/>
                  <a:gd name="connsiteX822" fmla="*/ 597182 w 685160"/>
                  <a:gd name="connsiteY822" fmla="*/ 498030 h 771880"/>
                  <a:gd name="connsiteX823" fmla="*/ 591899 w 685160"/>
                  <a:gd name="connsiteY823" fmla="*/ 503312 h 771880"/>
                  <a:gd name="connsiteX824" fmla="*/ 585560 w 685160"/>
                  <a:gd name="connsiteY824" fmla="*/ 537125 h 771880"/>
                  <a:gd name="connsiteX825" fmla="*/ 601406 w 685160"/>
                  <a:gd name="connsiteY825" fmla="*/ 521802 h 771880"/>
                  <a:gd name="connsiteX826" fmla="*/ 614085 w 685160"/>
                  <a:gd name="connsiteY826" fmla="*/ 501197 h 771880"/>
                  <a:gd name="connsiteX827" fmla="*/ 605631 w 685160"/>
                  <a:gd name="connsiteY827" fmla="*/ 490633 h 771880"/>
                  <a:gd name="connsiteX828" fmla="*/ 603521 w 685160"/>
                  <a:gd name="connsiteY828" fmla="*/ 487460 h 771880"/>
                  <a:gd name="connsiteX829" fmla="*/ 603521 w 685160"/>
                  <a:gd name="connsiteY829" fmla="*/ 487460 h 771880"/>
                  <a:gd name="connsiteX830" fmla="*/ 605102 w 685160"/>
                  <a:gd name="connsiteY830" fmla="*/ 487989 h 771880"/>
                  <a:gd name="connsiteX831" fmla="*/ 615143 w 685160"/>
                  <a:gd name="connsiteY831" fmla="*/ 498030 h 771880"/>
                  <a:gd name="connsiteX832" fmla="*/ 626765 w 685160"/>
                  <a:gd name="connsiteY832" fmla="*/ 465274 h 771880"/>
                  <a:gd name="connsiteX833" fmla="*/ 611442 w 685160"/>
                  <a:gd name="connsiteY833" fmla="*/ 429875 h 771880"/>
                  <a:gd name="connsiteX834" fmla="*/ 609332 w 685160"/>
                  <a:gd name="connsiteY834" fmla="*/ 425122 h 771880"/>
                  <a:gd name="connsiteX835" fmla="*/ 609332 w 685160"/>
                  <a:gd name="connsiteY835" fmla="*/ 425122 h 771880"/>
                  <a:gd name="connsiteX836" fmla="*/ 614614 w 685160"/>
                  <a:gd name="connsiteY836" fmla="*/ 430404 h 771880"/>
                  <a:gd name="connsiteX837" fmla="*/ 629937 w 685160"/>
                  <a:gd name="connsiteY837" fmla="*/ 459987 h 771880"/>
                  <a:gd name="connsiteX838" fmla="*/ 637858 w 685160"/>
                  <a:gd name="connsiteY838" fmla="*/ 430933 h 771880"/>
                  <a:gd name="connsiteX839" fmla="*/ 632575 w 685160"/>
                  <a:gd name="connsiteY839" fmla="*/ 414024 h 771880"/>
                  <a:gd name="connsiteX840" fmla="*/ 638915 w 685160"/>
                  <a:gd name="connsiteY840" fmla="*/ 427232 h 771880"/>
                  <a:gd name="connsiteX841" fmla="*/ 643145 w 685160"/>
                  <a:gd name="connsiteY841" fmla="*/ 412966 h 771880"/>
                  <a:gd name="connsiteX842" fmla="*/ 644726 w 685160"/>
                  <a:gd name="connsiteY842" fmla="*/ 409799 h 771880"/>
                  <a:gd name="connsiteX843" fmla="*/ 644726 w 685160"/>
                  <a:gd name="connsiteY843" fmla="*/ 409799 h 771880"/>
                  <a:gd name="connsiteX844" fmla="*/ 644197 w 685160"/>
                  <a:gd name="connsiteY844" fmla="*/ 417725 h 771880"/>
                  <a:gd name="connsiteX845" fmla="*/ 634162 w 685160"/>
                  <a:gd name="connsiteY845" fmla="*/ 456820 h 771880"/>
                  <a:gd name="connsiteX846" fmla="*/ 653180 w 685160"/>
                  <a:gd name="connsiteY846" fmla="*/ 435157 h 771880"/>
                  <a:gd name="connsiteX847" fmla="*/ 655824 w 685160"/>
                  <a:gd name="connsiteY847" fmla="*/ 433571 h 771880"/>
                  <a:gd name="connsiteX848" fmla="*/ 655824 w 685160"/>
                  <a:gd name="connsiteY848" fmla="*/ 433571 h 771880"/>
                  <a:gd name="connsiteX849" fmla="*/ 652652 w 685160"/>
                  <a:gd name="connsiteY849" fmla="*/ 438859 h 771880"/>
                  <a:gd name="connsiteX850" fmla="*/ 632575 w 685160"/>
                  <a:gd name="connsiteY850" fmla="*/ 463159 h 771880"/>
                  <a:gd name="connsiteX851" fmla="*/ 621482 w 685160"/>
                  <a:gd name="connsiteY851" fmla="*/ 496972 h 771880"/>
                  <a:gd name="connsiteX852" fmla="*/ 636805 w 685160"/>
                  <a:gd name="connsiteY852" fmla="*/ 487989 h 771880"/>
                  <a:gd name="connsiteX853" fmla="*/ 636805 w 685160"/>
                  <a:gd name="connsiteY853" fmla="*/ 485874 h 771880"/>
                  <a:gd name="connsiteX854" fmla="*/ 337776 w 685160"/>
                  <a:gd name="connsiteY854" fmla="*/ 414552 h 771880"/>
                  <a:gd name="connsiteX855" fmla="*/ 336719 w 685160"/>
                  <a:gd name="connsiteY855" fmla="*/ 415081 h 771880"/>
                  <a:gd name="connsiteX856" fmla="*/ 263811 w 685160"/>
                  <a:gd name="connsiteY856" fmla="*/ 507537 h 771880"/>
                  <a:gd name="connsiteX857" fmla="*/ 337776 w 685160"/>
                  <a:gd name="connsiteY857" fmla="*/ 522860 h 771880"/>
                  <a:gd name="connsiteX858" fmla="*/ 338305 w 685160"/>
                  <a:gd name="connsiteY858" fmla="*/ 522860 h 771880"/>
                  <a:gd name="connsiteX859" fmla="*/ 411213 w 685160"/>
                  <a:gd name="connsiteY859" fmla="*/ 508065 h 771880"/>
                  <a:gd name="connsiteX860" fmla="*/ 339363 w 685160"/>
                  <a:gd name="connsiteY860" fmla="*/ 415081 h 771880"/>
                  <a:gd name="connsiteX861" fmla="*/ 112714 w 685160"/>
                  <a:gd name="connsiteY861" fmla="*/ 500140 h 771880"/>
                  <a:gd name="connsiteX862" fmla="*/ 110072 w 685160"/>
                  <a:gd name="connsiteY862" fmla="*/ 502783 h 771880"/>
                  <a:gd name="connsiteX863" fmla="*/ 122752 w 685160"/>
                  <a:gd name="connsiteY863" fmla="*/ 521802 h 771880"/>
                  <a:gd name="connsiteX864" fmla="*/ 123809 w 685160"/>
                  <a:gd name="connsiteY864" fmla="*/ 519158 h 771880"/>
                  <a:gd name="connsiteX865" fmla="*/ 139130 w 685160"/>
                  <a:gd name="connsiteY865" fmla="*/ 344817 h 771880"/>
                  <a:gd name="connsiteX866" fmla="*/ 139130 w 685160"/>
                  <a:gd name="connsiteY866" fmla="*/ 344817 h 771880"/>
                  <a:gd name="connsiteX867" fmla="*/ 138602 w 685160"/>
                  <a:gd name="connsiteY867" fmla="*/ 350099 h 771880"/>
                  <a:gd name="connsiteX868" fmla="*/ 134903 w 685160"/>
                  <a:gd name="connsiteY868" fmla="*/ 409799 h 771880"/>
                  <a:gd name="connsiteX869" fmla="*/ 133847 w 685160"/>
                  <a:gd name="connsiteY869" fmla="*/ 452066 h 771880"/>
                  <a:gd name="connsiteX870" fmla="*/ 133318 w 685160"/>
                  <a:gd name="connsiteY870" fmla="*/ 492219 h 771880"/>
                  <a:gd name="connsiteX871" fmla="*/ 134375 w 685160"/>
                  <a:gd name="connsiteY871" fmla="*/ 491162 h 771880"/>
                  <a:gd name="connsiteX872" fmla="*/ 138601 w 685160"/>
                  <a:gd name="connsiteY872" fmla="*/ 481650 h 771880"/>
                  <a:gd name="connsiteX873" fmla="*/ 149696 w 685160"/>
                  <a:gd name="connsiteY873" fmla="*/ 437272 h 771880"/>
                  <a:gd name="connsiteX874" fmla="*/ 149696 w 685160"/>
                  <a:gd name="connsiteY874" fmla="*/ 379159 h 771880"/>
                  <a:gd name="connsiteX875" fmla="*/ 142300 w 685160"/>
                  <a:gd name="connsiteY875" fmla="*/ 335305 h 771880"/>
                  <a:gd name="connsiteX876" fmla="*/ 125921 w 685160"/>
                  <a:gd name="connsiteY876" fmla="*/ 371233 h 771880"/>
                  <a:gd name="connsiteX877" fmla="*/ 118525 w 685160"/>
                  <a:gd name="connsiteY877" fmla="*/ 421421 h 771880"/>
                  <a:gd name="connsiteX878" fmla="*/ 123280 w 685160"/>
                  <a:gd name="connsiteY878" fmla="*/ 481650 h 771880"/>
                  <a:gd name="connsiteX879" fmla="*/ 128563 w 685160"/>
                  <a:gd name="connsiteY879" fmla="*/ 487989 h 771880"/>
                  <a:gd name="connsiteX880" fmla="*/ 129092 w 685160"/>
                  <a:gd name="connsiteY880" fmla="*/ 456291 h 771880"/>
                  <a:gd name="connsiteX881" fmla="*/ 129620 w 685160"/>
                  <a:gd name="connsiteY881" fmla="*/ 433048 h 771880"/>
                  <a:gd name="connsiteX882" fmla="*/ 137545 w 685160"/>
                  <a:gd name="connsiteY882" fmla="*/ 345874 h 771880"/>
                  <a:gd name="connsiteX883" fmla="*/ 139130 w 685160"/>
                  <a:gd name="connsiteY883" fmla="*/ 344817 h 771880"/>
                  <a:gd name="connsiteX884" fmla="*/ 89996 w 685160"/>
                  <a:gd name="connsiteY884" fmla="*/ 440440 h 771880"/>
                  <a:gd name="connsiteX885" fmla="*/ 89996 w 685160"/>
                  <a:gd name="connsiteY885" fmla="*/ 440440 h 771880"/>
                  <a:gd name="connsiteX886" fmla="*/ 84185 w 685160"/>
                  <a:gd name="connsiteY886" fmla="*/ 487460 h 771880"/>
                  <a:gd name="connsiteX887" fmla="*/ 88412 w 685160"/>
                  <a:gd name="connsiteY887" fmla="*/ 465274 h 771880"/>
                  <a:gd name="connsiteX888" fmla="*/ 116412 w 685160"/>
                  <a:gd name="connsiteY888" fmla="*/ 403459 h 771880"/>
                  <a:gd name="connsiteX889" fmla="*/ 121167 w 685160"/>
                  <a:gd name="connsiteY889" fmla="*/ 378630 h 771880"/>
                  <a:gd name="connsiteX890" fmla="*/ 112185 w 685160"/>
                  <a:gd name="connsiteY890" fmla="*/ 390780 h 771880"/>
                  <a:gd name="connsiteX891" fmla="*/ 112714 w 685160"/>
                  <a:gd name="connsiteY891" fmla="*/ 392366 h 771880"/>
                  <a:gd name="connsiteX892" fmla="*/ 110601 w 685160"/>
                  <a:gd name="connsiteY892" fmla="*/ 393419 h 771880"/>
                  <a:gd name="connsiteX893" fmla="*/ 89996 w 685160"/>
                  <a:gd name="connsiteY893" fmla="*/ 440440 h 771880"/>
                  <a:gd name="connsiteX894" fmla="*/ 545407 w 685160"/>
                  <a:gd name="connsiteY894" fmla="*/ 451538 h 771880"/>
                  <a:gd name="connsiteX895" fmla="*/ 541177 w 685160"/>
                  <a:gd name="connsiteY895" fmla="*/ 458935 h 771880"/>
                  <a:gd name="connsiteX896" fmla="*/ 557558 w 685160"/>
                  <a:gd name="connsiteY896" fmla="*/ 476896 h 771880"/>
                  <a:gd name="connsiteX897" fmla="*/ 556500 w 685160"/>
                  <a:gd name="connsiteY897" fmla="*/ 478482 h 771880"/>
                  <a:gd name="connsiteX898" fmla="*/ 554385 w 685160"/>
                  <a:gd name="connsiteY898" fmla="*/ 481121 h 771880"/>
                  <a:gd name="connsiteX899" fmla="*/ 562311 w 685160"/>
                  <a:gd name="connsiteY899" fmla="*/ 471085 h 771880"/>
                  <a:gd name="connsiteX900" fmla="*/ 559668 w 685160"/>
                  <a:gd name="connsiteY900" fmla="*/ 466327 h 771880"/>
                  <a:gd name="connsiteX901" fmla="*/ 548046 w 685160"/>
                  <a:gd name="connsiteY901" fmla="*/ 454705 h 771880"/>
                  <a:gd name="connsiteX902" fmla="*/ 545407 w 685160"/>
                  <a:gd name="connsiteY902" fmla="*/ 451538 h 771880"/>
                  <a:gd name="connsiteX903" fmla="*/ 290227 w 685160"/>
                  <a:gd name="connsiteY903" fmla="*/ 281416 h 771880"/>
                  <a:gd name="connsiteX904" fmla="*/ 172942 w 685160"/>
                  <a:gd name="connsiteY904" fmla="*/ 284059 h 771880"/>
                  <a:gd name="connsiteX905" fmla="*/ 266455 w 685160"/>
                  <a:gd name="connsiteY905" fmla="*/ 355381 h 771880"/>
                  <a:gd name="connsiteX906" fmla="*/ 274909 w 685160"/>
                  <a:gd name="connsiteY906" fmla="*/ 358554 h 771880"/>
                  <a:gd name="connsiteX907" fmla="*/ 270151 w 685160"/>
                  <a:gd name="connsiteY907" fmla="*/ 365951 h 771880"/>
                  <a:gd name="connsiteX908" fmla="*/ 236338 w 685160"/>
                  <a:gd name="connsiteY908" fmla="*/ 478482 h 771880"/>
                  <a:gd name="connsiteX909" fmla="*/ 333023 w 685160"/>
                  <a:gd name="connsiteY909" fmla="*/ 411385 h 771880"/>
                  <a:gd name="connsiteX910" fmla="*/ 338305 w 685160"/>
                  <a:gd name="connsiteY910" fmla="*/ 404517 h 771880"/>
                  <a:gd name="connsiteX911" fmla="*/ 338305 w 685160"/>
                  <a:gd name="connsiteY911" fmla="*/ 404517 h 771880"/>
                  <a:gd name="connsiteX912" fmla="*/ 343587 w 685160"/>
                  <a:gd name="connsiteY912" fmla="*/ 410857 h 771880"/>
                  <a:gd name="connsiteX913" fmla="*/ 440796 w 685160"/>
                  <a:gd name="connsiteY913" fmla="*/ 477954 h 771880"/>
                  <a:gd name="connsiteX914" fmla="*/ 407517 w 685160"/>
                  <a:gd name="connsiteY914" fmla="*/ 365951 h 771880"/>
                  <a:gd name="connsiteX915" fmla="*/ 402230 w 685160"/>
                  <a:gd name="connsiteY915" fmla="*/ 358554 h 771880"/>
                  <a:gd name="connsiteX916" fmla="*/ 410156 w 685160"/>
                  <a:gd name="connsiteY916" fmla="*/ 355910 h 771880"/>
                  <a:gd name="connsiteX917" fmla="*/ 503669 w 685160"/>
                  <a:gd name="connsiteY917" fmla="*/ 284059 h 771880"/>
                  <a:gd name="connsiteX918" fmla="*/ 386912 w 685160"/>
                  <a:gd name="connsiteY918" fmla="*/ 281416 h 771880"/>
                  <a:gd name="connsiteX919" fmla="*/ 377929 w 685160"/>
                  <a:gd name="connsiteY919" fmla="*/ 284059 h 771880"/>
                  <a:gd name="connsiteX920" fmla="*/ 377929 w 685160"/>
                  <a:gd name="connsiteY920" fmla="*/ 275076 h 771880"/>
                  <a:gd name="connsiteX921" fmla="*/ 338834 w 685160"/>
                  <a:gd name="connsiteY921" fmla="*/ 164131 h 771880"/>
                  <a:gd name="connsiteX922" fmla="*/ 338834 w 685160"/>
                  <a:gd name="connsiteY922" fmla="*/ 164131 h 771880"/>
                  <a:gd name="connsiteX923" fmla="*/ 299739 w 685160"/>
                  <a:gd name="connsiteY923" fmla="*/ 275076 h 771880"/>
                  <a:gd name="connsiteX924" fmla="*/ 299210 w 685160"/>
                  <a:gd name="connsiteY924" fmla="*/ 284059 h 771880"/>
                  <a:gd name="connsiteX925" fmla="*/ 114299 w 685160"/>
                  <a:gd name="connsiteY925" fmla="*/ 446779 h 771880"/>
                  <a:gd name="connsiteX926" fmla="*/ 114299 w 685160"/>
                  <a:gd name="connsiteY926" fmla="*/ 446779 h 771880"/>
                  <a:gd name="connsiteX927" fmla="*/ 107959 w 685160"/>
                  <a:gd name="connsiteY927" fmla="*/ 463159 h 771880"/>
                  <a:gd name="connsiteX928" fmla="*/ 116941 w 685160"/>
                  <a:gd name="connsiteY928" fmla="*/ 474781 h 771880"/>
                  <a:gd name="connsiteX929" fmla="*/ 116941 w 685160"/>
                  <a:gd name="connsiteY929" fmla="*/ 474781 h 771880"/>
                  <a:gd name="connsiteX930" fmla="*/ 114299 w 685160"/>
                  <a:gd name="connsiteY930" fmla="*/ 446779 h 771880"/>
                  <a:gd name="connsiteX931" fmla="*/ 574990 w 685160"/>
                  <a:gd name="connsiteY931" fmla="*/ 434100 h 771880"/>
                  <a:gd name="connsiteX932" fmla="*/ 574990 w 685160"/>
                  <a:gd name="connsiteY932" fmla="*/ 434100 h 771880"/>
                  <a:gd name="connsiteX933" fmla="*/ 571823 w 685160"/>
                  <a:gd name="connsiteY933" fmla="*/ 443083 h 771880"/>
                  <a:gd name="connsiteX934" fmla="*/ 567593 w 685160"/>
                  <a:gd name="connsiteY934" fmla="*/ 452066 h 771880"/>
                  <a:gd name="connsiteX935" fmla="*/ 567593 w 685160"/>
                  <a:gd name="connsiteY935" fmla="*/ 466332 h 771880"/>
                  <a:gd name="connsiteX936" fmla="*/ 590313 w 685160"/>
                  <a:gd name="connsiteY936" fmla="*/ 442554 h 771880"/>
                  <a:gd name="connsiteX937" fmla="*/ 589784 w 685160"/>
                  <a:gd name="connsiteY937" fmla="*/ 419311 h 771880"/>
                  <a:gd name="connsiteX938" fmla="*/ 588727 w 685160"/>
                  <a:gd name="connsiteY938" fmla="*/ 418782 h 771880"/>
                  <a:gd name="connsiteX939" fmla="*/ 582387 w 685160"/>
                  <a:gd name="connsiteY939" fmla="*/ 427760 h 771880"/>
                  <a:gd name="connsiteX940" fmla="*/ 581330 w 685160"/>
                  <a:gd name="connsiteY940" fmla="*/ 431461 h 771880"/>
                  <a:gd name="connsiteX941" fmla="*/ 580801 w 685160"/>
                  <a:gd name="connsiteY941" fmla="*/ 427760 h 771880"/>
                  <a:gd name="connsiteX942" fmla="*/ 579215 w 685160"/>
                  <a:gd name="connsiteY942" fmla="*/ 432519 h 771880"/>
                  <a:gd name="connsiteX943" fmla="*/ 578691 w 685160"/>
                  <a:gd name="connsiteY943" fmla="*/ 434100 h 771880"/>
                  <a:gd name="connsiteX944" fmla="*/ 554914 w 685160"/>
                  <a:gd name="connsiteY944" fmla="*/ 431990 h 771880"/>
                  <a:gd name="connsiteX945" fmla="*/ 554914 w 685160"/>
                  <a:gd name="connsiteY945" fmla="*/ 431990 h 771880"/>
                  <a:gd name="connsiteX946" fmla="*/ 546988 w 685160"/>
                  <a:gd name="connsiteY946" fmla="*/ 448365 h 771880"/>
                  <a:gd name="connsiteX947" fmla="*/ 548575 w 685160"/>
                  <a:gd name="connsiteY947" fmla="*/ 449423 h 771880"/>
                  <a:gd name="connsiteX948" fmla="*/ 562840 w 685160"/>
                  <a:gd name="connsiteY948" fmla="*/ 462102 h 771880"/>
                  <a:gd name="connsiteX949" fmla="*/ 559668 w 685160"/>
                  <a:gd name="connsiteY949" fmla="*/ 431990 h 771880"/>
                  <a:gd name="connsiteX950" fmla="*/ 522159 w 685160"/>
                  <a:gd name="connsiteY950" fmla="*/ 321568 h 771880"/>
                  <a:gd name="connsiteX951" fmla="*/ 522159 w 685160"/>
                  <a:gd name="connsiteY951" fmla="*/ 321568 h 771880"/>
                  <a:gd name="connsiteX952" fmla="*/ 411213 w 685160"/>
                  <a:gd name="connsiteY952" fmla="*/ 361192 h 771880"/>
                  <a:gd name="connsiteX953" fmla="*/ 410684 w 685160"/>
                  <a:gd name="connsiteY953" fmla="*/ 361721 h 771880"/>
                  <a:gd name="connsiteX954" fmla="*/ 411213 w 685160"/>
                  <a:gd name="connsiteY954" fmla="*/ 362778 h 771880"/>
                  <a:gd name="connsiteX955" fmla="*/ 476195 w 685160"/>
                  <a:gd name="connsiteY955" fmla="*/ 461045 h 771880"/>
                  <a:gd name="connsiteX956" fmla="*/ 517405 w 685160"/>
                  <a:gd name="connsiteY956" fmla="*/ 383383 h 771880"/>
                  <a:gd name="connsiteX957" fmla="*/ 515819 w 685160"/>
                  <a:gd name="connsiteY957" fmla="*/ 377044 h 771880"/>
                  <a:gd name="connsiteX958" fmla="*/ 520572 w 685160"/>
                  <a:gd name="connsiteY958" fmla="*/ 369118 h 771880"/>
                  <a:gd name="connsiteX959" fmla="*/ 522159 w 685160"/>
                  <a:gd name="connsiteY959" fmla="*/ 321568 h 771880"/>
                  <a:gd name="connsiteX960" fmla="*/ 527441 w 685160"/>
                  <a:gd name="connsiteY960" fmla="*/ 422478 h 771880"/>
                  <a:gd name="connsiteX961" fmla="*/ 524274 w 685160"/>
                  <a:gd name="connsiteY961" fmla="*/ 424064 h 771880"/>
                  <a:gd name="connsiteX962" fmla="*/ 523216 w 685160"/>
                  <a:gd name="connsiteY962" fmla="*/ 433571 h 771880"/>
                  <a:gd name="connsiteX963" fmla="*/ 528498 w 685160"/>
                  <a:gd name="connsiteY963" fmla="*/ 442026 h 771880"/>
                  <a:gd name="connsiteX964" fmla="*/ 534838 w 685160"/>
                  <a:gd name="connsiteY964" fmla="*/ 458406 h 771880"/>
                  <a:gd name="connsiteX965" fmla="*/ 535367 w 685160"/>
                  <a:gd name="connsiteY965" fmla="*/ 458935 h 771880"/>
                  <a:gd name="connsiteX966" fmla="*/ 536424 w 685160"/>
                  <a:gd name="connsiteY966" fmla="*/ 459987 h 771880"/>
                  <a:gd name="connsiteX967" fmla="*/ 535367 w 685160"/>
                  <a:gd name="connsiteY967" fmla="*/ 458935 h 771880"/>
                  <a:gd name="connsiteX968" fmla="*/ 536424 w 685160"/>
                  <a:gd name="connsiteY968" fmla="*/ 457349 h 771880"/>
                  <a:gd name="connsiteX969" fmla="*/ 541706 w 685160"/>
                  <a:gd name="connsiteY969" fmla="*/ 447308 h 771880"/>
                  <a:gd name="connsiteX970" fmla="*/ 533780 w 685160"/>
                  <a:gd name="connsiteY970" fmla="*/ 438330 h 771880"/>
                  <a:gd name="connsiteX971" fmla="*/ 532728 w 685160"/>
                  <a:gd name="connsiteY971" fmla="*/ 436215 h 771880"/>
                  <a:gd name="connsiteX972" fmla="*/ 532728 w 685160"/>
                  <a:gd name="connsiteY972" fmla="*/ 436215 h 771880"/>
                  <a:gd name="connsiteX973" fmla="*/ 535367 w 685160"/>
                  <a:gd name="connsiteY973" fmla="*/ 437272 h 771880"/>
                  <a:gd name="connsiteX974" fmla="*/ 542764 w 685160"/>
                  <a:gd name="connsiteY974" fmla="*/ 444669 h 771880"/>
                  <a:gd name="connsiteX975" fmla="*/ 546988 w 685160"/>
                  <a:gd name="connsiteY975" fmla="*/ 435686 h 771880"/>
                  <a:gd name="connsiteX976" fmla="*/ 546460 w 685160"/>
                  <a:gd name="connsiteY976" fmla="*/ 431990 h 771880"/>
                  <a:gd name="connsiteX977" fmla="*/ 548575 w 685160"/>
                  <a:gd name="connsiteY977" fmla="*/ 413495 h 771880"/>
                  <a:gd name="connsiteX978" fmla="*/ 546988 w 685160"/>
                  <a:gd name="connsiteY978" fmla="*/ 411914 h 771880"/>
                  <a:gd name="connsiteX979" fmla="*/ 548575 w 685160"/>
                  <a:gd name="connsiteY979" fmla="*/ 410328 h 771880"/>
                  <a:gd name="connsiteX980" fmla="*/ 548046 w 685160"/>
                  <a:gd name="connsiteY980" fmla="*/ 387608 h 771880"/>
                  <a:gd name="connsiteX981" fmla="*/ 542764 w 685160"/>
                  <a:gd name="connsiteY981" fmla="*/ 371761 h 771880"/>
                  <a:gd name="connsiteX982" fmla="*/ 540120 w 685160"/>
                  <a:gd name="connsiteY982" fmla="*/ 370175 h 771880"/>
                  <a:gd name="connsiteX983" fmla="*/ 529027 w 685160"/>
                  <a:gd name="connsiteY983" fmla="*/ 378101 h 771880"/>
                  <a:gd name="connsiteX984" fmla="*/ 524274 w 685160"/>
                  <a:gd name="connsiteY984" fmla="*/ 374929 h 771880"/>
                  <a:gd name="connsiteX985" fmla="*/ 522159 w 685160"/>
                  <a:gd name="connsiteY985" fmla="*/ 382854 h 771880"/>
                  <a:gd name="connsiteX986" fmla="*/ 523216 w 685160"/>
                  <a:gd name="connsiteY986" fmla="*/ 384969 h 771880"/>
                  <a:gd name="connsiteX987" fmla="*/ 533252 w 685160"/>
                  <a:gd name="connsiteY987" fmla="*/ 401873 h 771880"/>
                  <a:gd name="connsiteX988" fmla="*/ 538010 w 685160"/>
                  <a:gd name="connsiteY988" fmla="*/ 414024 h 771880"/>
                  <a:gd name="connsiteX989" fmla="*/ 538010 w 685160"/>
                  <a:gd name="connsiteY989" fmla="*/ 427232 h 771880"/>
                  <a:gd name="connsiteX990" fmla="*/ 527441 w 685160"/>
                  <a:gd name="connsiteY990" fmla="*/ 422478 h 771880"/>
                  <a:gd name="connsiteX991" fmla="*/ 165546 w 685160"/>
                  <a:gd name="connsiteY991" fmla="*/ 360140 h 771880"/>
                  <a:gd name="connsiteX992" fmla="*/ 165546 w 685160"/>
                  <a:gd name="connsiteY992" fmla="*/ 360140 h 771880"/>
                  <a:gd name="connsiteX993" fmla="*/ 169244 w 685160"/>
                  <a:gd name="connsiteY993" fmla="*/ 367008 h 771880"/>
                  <a:gd name="connsiteX994" fmla="*/ 165018 w 685160"/>
                  <a:gd name="connsiteY994" fmla="*/ 403988 h 771880"/>
                  <a:gd name="connsiteX995" fmla="*/ 198302 w 685160"/>
                  <a:gd name="connsiteY995" fmla="*/ 459464 h 771880"/>
                  <a:gd name="connsiteX996" fmla="*/ 264868 w 685160"/>
                  <a:gd name="connsiteY996" fmla="*/ 362249 h 771880"/>
                  <a:gd name="connsiteX997" fmla="*/ 264868 w 685160"/>
                  <a:gd name="connsiteY997" fmla="*/ 361192 h 771880"/>
                  <a:gd name="connsiteX998" fmla="*/ 263811 w 685160"/>
                  <a:gd name="connsiteY998" fmla="*/ 360668 h 771880"/>
                  <a:gd name="connsiteX999" fmla="*/ 153394 w 685160"/>
                  <a:gd name="connsiteY999" fmla="*/ 319458 h 771880"/>
                  <a:gd name="connsiteX1000" fmla="*/ 152866 w 685160"/>
                  <a:gd name="connsiteY1000" fmla="*/ 350628 h 771880"/>
                  <a:gd name="connsiteX1001" fmla="*/ 160791 w 685160"/>
                  <a:gd name="connsiteY1001" fmla="*/ 349042 h 771880"/>
                  <a:gd name="connsiteX1002" fmla="*/ 164489 w 685160"/>
                  <a:gd name="connsiteY1002" fmla="*/ 349570 h 771880"/>
                  <a:gd name="connsiteX1003" fmla="*/ 164489 w 685160"/>
                  <a:gd name="connsiteY1003" fmla="*/ 356439 h 771880"/>
                  <a:gd name="connsiteX1004" fmla="*/ 161847 w 685160"/>
                  <a:gd name="connsiteY1004" fmla="*/ 361192 h 771880"/>
                  <a:gd name="connsiteX1005" fmla="*/ 165545 w 685160"/>
                  <a:gd name="connsiteY1005" fmla="*/ 360140 h 771880"/>
                  <a:gd name="connsiteX1006" fmla="*/ 562311 w 685160"/>
                  <a:gd name="connsiteY1006" fmla="*/ 433048 h 771880"/>
                  <a:gd name="connsiteX1007" fmla="*/ 565484 w 685160"/>
                  <a:gd name="connsiteY1007" fmla="*/ 448365 h 771880"/>
                  <a:gd name="connsiteX1008" fmla="*/ 569708 w 685160"/>
                  <a:gd name="connsiteY1008" fmla="*/ 440968 h 771880"/>
                  <a:gd name="connsiteX1009" fmla="*/ 571294 w 685160"/>
                  <a:gd name="connsiteY1009" fmla="*/ 437801 h 771880"/>
                  <a:gd name="connsiteX1010" fmla="*/ 571823 w 685160"/>
                  <a:gd name="connsiteY1010" fmla="*/ 436744 h 771880"/>
                  <a:gd name="connsiteX1011" fmla="*/ 572875 w 685160"/>
                  <a:gd name="connsiteY1011" fmla="*/ 434629 h 771880"/>
                  <a:gd name="connsiteX1012" fmla="*/ 573404 w 685160"/>
                  <a:gd name="connsiteY1012" fmla="*/ 433571 h 771880"/>
                  <a:gd name="connsiteX1013" fmla="*/ 78373 w 685160"/>
                  <a:gd name="connsiteY1013" fmla="*/ 321568 h 771880"/>
                  <a:gd name="connsiteX1014" fmla="*/ 72562 w 685160"/>
                  <a:gd name="connsiteY1014" fmla="*/ 334247 h 771880"/>
                  <a:gd name="connsiteX1015" fmla="*/ 65693 w 685160"/>
                  <a:gd name="connsiteY1015" fmla="*/ 360140 h 771880"/>
                  <a:gd name="connsiteX1016" fmla="*/ 76260 w 685160"/>
                  <a:gd name="connsiteY1016" fmla="*/ 397120 h 771880"/>
                  <a:gd name="connsiteX1017" fmla="*/ 78373 w 685160"/>
                  <a:gd name="connsiteY1017" fmla="*/ 407684 h 771880"/>
                  <a:gd name="connsiteX1018" fmla="*/ 80486 w 685160"/>
                  <a:gd name="connsiteY1018" fmla="*/ 422478 h 771880"/>
                  <a:gd name="connsiteX1019" fmla="*/ 86298 w 685160"/>
                  <a:gd name="connsiteY1019" fmla="*/ 438859 h 771880"/>
                  <a:gd name="connsiteX1020" fmla="*/ 91581 w 685160"/>
                  <a:gd name="connsiteY1020" fmla="*/ 420892 h 771880"/>
                  <a:gd name="connsiteX1021" fmla="*/ 85769 w 685160"/>
                  <a:gd name="connsiteY1021" fmla="*/ 403459 h 771880"/>
                  <a:gd name="connsiteX1022" fmla="*/ 85241 w 685160"/>
                  <a:gd name="connsiteY1022" fmla="*/ 401873 h 771880"/>
                  <a:gd name="connsiteX1023" fmla="*/ 106374 w 685160"/>
                  <a:gd name="connsiteY1023" fmla="*/ 389723 h 771880"/>
                  <a:gd name="connsiteX1024" fmla="*/ 101619 w 685160"/>
                  <a:gd name="connsiteY1024" fmla="*/ 360140 h 771880"/>
                  <a:gd name="connsiteX1025" fmla="*/ 77845 w 685160"/>
                  <a:gd name="connsiteY1025" fmla="*/ 355381 h 771880"/>
                  <a:gd name="connsiteX1026" fmla="*/ 77845 w 685160"/>
                  <a:gd name="connsiteY1026" fmla="*/ 322097 h 771880"/>
                  <a:gd name="connsiteX1027" fmla="*/ 78373 w 685160"/>
                  <a:gd name="connsiteY1027" fmla="*/ 321568 h 771880"/>
                  <a:gd name="connsiteX1028" fmla="*/ 545936 w 685160"/>
                  <a:gd name="connsiteY1028" fmla="*/ 363836 h 771880"/>
                  <a:gd name="connsiteX1029" fmla="*/ 550161 w 685160"/>
                  <a:gd name="connsiteY1029" fmla="*/ 367532 h 771880"/>
                  <a:gd name="connsiteX1030" fmla="*/ 552276 w 685160"/>
                  <a:gd name="connsiteY1030" fmla="*/ 375986 h 771880"/>
                  <a:gd name="connsiteX1031" fmla="*/ 554385 w 685160"/>
                  <a:gd name="connsiteY1031" fmla="*/ 392366 h 771880"/>
                  <a:gd name="connsiteX1032" fmla="*/ 554914 w 685160"/>
                  <a:gd name="connsiteY1032" fmla="*/ 405046 h 771880"/>
                  <a:gd name="connsiteX1033" fmla="*/ 554385 w 685160"/>
                  <a:gd name="connsiteY1033" fmla="*/ 409799 h 771880"/>
                  <a:gd name="connsiteX1034" fmla="*/ 550689 w 685160"/>
                  <a:gd name="connsiteY1034" fmla="*/ 413495 h 771880"/>
                  <a:gd name="connsiteX1035" fmla="*/ 552799 w 685160"/>
                  <a:gd name="connsiteY1035" fmla="*/ 415081 h 771880"/>
                  <a:gd name="connsiteX1036" fmla="*/ 552799 w 685160"/>
                  <a:gd name="connsiteY1036" fmla="*/ 415081 h 771880"/>
                  <a:gd name="connsiteX1037" fmla="*/ 550689 w 685160"/>
                  <a:gd name="connsiteY1037" fmla="*/ 423536 h 771880"/>
                  <a:gd name="connsiteX1038" fmla="*/ 548046 w 685160"/>
                  <a:gd name="connsiteY1038" fmla="*/ 433048 h 771880"/>
                  <a:gd name="connsiteX1039" fmla="*/ 548046 w 685160"/>
                  <a:gd name="connsiteY1039" fmla="*/ 435686 h 771880"/>
                  <a:gd name="connsiteX1040" fmla="*/ 550689 w 685160"/>
                  <a:gd name="connsiteY1040" fmla="*/ 429347 h 771880"/>
                  <a:gd name="connsiteX1041" fmla="*/ 551218 w 685160"/>
                  <a:gd name="connsiteY1041" fmla="*/ 427760 h 771880"/>
                  <a:gd name="connsiteX1042" fmla="*/ 557558 w 685160"/>
                  <a:gd name="connsiteY1042" fmla="*/ 428289 h 771880"/>
                  <a:gd name="connsiteX1043" fmla="*/ 557558 w 685160"/>
                  <a:gd name="connsiteY1043" fmla="*/ 428289 h 771880"/>
                  <a:gd name="connsiteX1044" fmla="*/ 557558 w 685160"/>
                  <a:gd name="connsiteY1044" fmla="*/ 426179 h 771880"/>
                  <a:gd name="connsiteX1045" fmla="*/ 557029 w 685160"/>
                  <a:gd name="connsiteY1045" fmla="*/ 420363 h 771880"/>
                  <a:gd name="connsiteX1046" fmla="*/ 557029 w 685160"/>
                  <a:gd name="connsiteY1046" fmla="*/ 420363 h 771880"/>
                  <a:gd name="connsiteX1047" fmla="*/ 559144 w 685160"/>
                  <a:gd name="connsiteY1047" fmla="*/ 426179 h 771880"/>
                  <a:gd name="connsiteX1048" fmla="*/ 560196 w 685160"/>
                  <a:gd name="connsiteY1048" fmla="*/ 429347 h 771880"/>
                  <a:gd name="connsiteX1049" fmla="*/ 574990 w 685160"/>
                  <a:gd name="connsiteY1049" fmla="*/ 430933 h 771880"/>
                  <a:gd name="connsiteX1050" fmla="*/ 575519 w 685160"/>
                  <a:gd name="connsiteY1050" fmla="*/ 429875 h 771880"/>
                  <a:gd name="connsiteX1051" fmla="*/ 579215 w 685160"/>
                  <a:gd name="connsiteY1051" fmla="*/ 418254 h 771880"/>
                  <a:gd name="connsiteX1052" fmla="*/ 577105 w 685160"/>
                  <a:gd name="connsiteY1052" fmla="*/ 415081 h 771880"/>
                  <a:gd name="connsiteX1053" fmla="*/ 576048 w 685160"/>
                  <a:gd name="connsiteY1053" fmla="*/ 415081 h 771880"/>
                  <a:gd name="connsiteX1054" fmla="*/ 570766 w 685160"/>
                  <a:gd name="connsiteY1054" fmla="*/ 417196 h 771880"/>
                  <a:gd name="connsiteX1055" fmla="*/ 564955 w 685160"/>
                  <a:gd name="connsiteY1055" fmla="*/ 420363 h 771880"/>
                  <a:gd name="connsiteX1056" fmla="*/ 561782 w 685160"/>
                  <a:gd name="connsiteY1056" fmla="*/ 399235 h 771880"/>
                  <a:gd name="connsiteX1057" fmla="*/ 562840 w 685160"/>
                  <a:gd name="connsiteY1057" fmla="*/ 393419 h 771880"/>
                  <a:gd name="connsiteX1058" fmla="*/ 562311 w 685160"/>
                  <a:gd name="connsiteY1058" fmla="*/ 392895 h 771880"/>
                  <a:gd name="connsiteX1059" fmla="*/ 562840 w 685160"/>
                  <a:gd name="connsiteY1059" fmla="*/ 391309 h 771880"/>
                  <a:gd name="connsiteX1060" fmla="*/ 567065 w 685160"/>
                  <a:gd name="connsiteY1060" fmla="*/ 365951 h 771880"/>
                  <a:gd name="connsiteX1061" fmla="*/ 566536 w 685160"/>
                  <a:gd name="connsiteY1061" fmla="*/ 360663 h 771880"/>
                  <a:gd name="connsiteX1062" fmla="*/ 563897 w 685160"/>
                  <a:gd name="connsiteY1062" fmla="*/ 352743 h 771880"/>
                  <a:gd name="connsiteX1063" fmla="*/ 560196 w 685160"/>
                  <a:gd name="connsiteY1063" fmla="*/ 347984 h 771880"/>
                  <a:gd name="connsiteX1064" fmla="*/ 559144 w 685160"/>
                  <a:gd name="connsiteY1064" fmla="*/ 347984 h 771880"/>
                  <a:gd name="connsiteX1065" fmla="*/ 555972 w 685160"/>
                  <a:gd name="connsiteY1065" fmla="*/ 351157 h 771880"/>
                  <a:gd name="connsiteX1066" fmla="*/ 553328 w 685160"/>
                  <a:gd name="connsiteY1066" fmla="*/ 353271 h 771880"/>
                  <a:gd name="connsiteX1067" fmla="*/ 552276 w 685160"/>
                  <a:gd name="connsiteY1067" fmla="*/ 352214 h 771880"/>
                  <a:gd name="connsiteX1068" fmla="*/ 546988 w 685160"/>
                  <a:gd name="connsiteY1068" fmla="*/ 346932 h 771880"/>
                  <a:gd name="connsiteX1069" fmla="*/ 544350 w 685160"/>
                  <a:gd name="connsiteY1069" fmla="*/ 346403 h 771880"/>
                  <a:gd name="connsiteX1070" fmla="*/ 538539 w 685160"/>
                  <a:gd name="connsiteY1070" fmla="*/ 350628 h 771880"/>
                  <a:gd name="connsiteX1071" fmla="*/ 531142 w 685160"/>
                  <a:gd name="connsiteY1071" fmla="*/ 374400 h 771880"/>
                  <a:gd name="connsiteX1072" fmla="*/ 543821 w 685160"/>
                  <a:gd name="connsiteY1072" fmla="*/ 365422 h 771880"/>
                  <a:gd name="connsiteX1073" fmla="*/ 545936 w 685160"/>
                  <a:gd name="connsiteY1073" fmla="*/ 363836 h 771880"/>
                  <a:gd name="connsiteX1074" fmla="*/ 154451 w 685160"/>
                  <a:gd name="connsiteY1074" fmla="*/ 390251 h 771880"/>
                  <a:gd name="connsiteX1075" fmla="*/ 154451 w 685160"/>
                  <a:gd name="connsiteY1075" fmla="*/ 390251 h 771880"/>
                  <a:gd name="connsiteX1076" fmla="*/ 156564 w 685160"/>
                  <a:gd name="connsiteY1076" fmla="*/ 420892 h 771880"/>
                  <a:gd name="connsiteX1077" fmla="*/ 160263 w 685160"/>
                  <a:gd name="connsiteY1077" fmla="*/ 406627 h 771880"/>
                  <a:gd name="connsiteX1078" fmla="*/ 154451 w 685160"/>
                  <a:gd name="connsiteY1078" fmla="*/ 390251 h 771880"/>
                  <a:gd name="connsiteX1079" fmla="*/ 597710 w 685160"/>
                  <a:gd name="connsiteY1079" fmla="*/ 328965 h 771880"/>
                  <a:gd name="connsiteX1080" fmla="*/ 597710 w 685160"/>
                  <a:gd name="connsiteY1080" fmla="*/ 328965 h 771880"/>
                  <a:gd name="connsiteX1081" fmla="*/ 597710 w 685160"/>
                  <a:gd name="connsiteY1081" fmla="*/ 354852 h 771880"/>
                  <a:gd name="connsiteX1082" fmla="*/ 573933 w 685160"/>
                  <a:gd name="connsiteY1082" fmla="*/ 359611 h 771880"/>
                  <a:gd name="connsiteX1083" fmla="*/ 573404 w 685160"/>
                  <a:gd name="connsiteY1083" fmla="*/ 363836 h 771880"/>
                  <a:gd name="connsiteX1084" fmla="*/ 572875 w 685160"/>
                  <a:gd name="connsiteY1084" fmla="*/ 386556 h 771880"/>
                  <a:gd name="connsiteX1085" fmla="*/ 570766 w 685160"/>
                  <a:gd name="connsiteY1085" fmla="*/ 390251 h 771880"/>
                  <a:gd name="connsiteX1086" fmla="*/ 590313 w 685160"/>
                  <a:gd name="connsiteY1086" fmla="*/ 401344 h 771880"/>
                  <a:gd name="connsiteX1087" fmla="*/ 589784 w 685160"/>
                  <a:gd name="connsiteY1087" fmla="*/ 402931 h 771880"/>
                  <a:gd name="connsiteX1088" fmla="*/ 586612 w 685160"/>
                  <a:gd name="connsiteY1088" fmla="*/ 414024 h 771880"/>
                  <a:gd name="connsiteX1089" fmla="*/ 589784 w 685160"/>
                  <a:gd name="connsiteY1089" fmla="*/ 412971 h 771880"/>
                  <a:gd name="connsiteX1090" fmla="*/ 591899 w 685160"/>
                  <a:gd name="connsiteY1090" fmla="*/ 413495 h 771880"/>
                  <a:gd name="connsiteX1091" fmla="*/ 600349 w 685160"/>
                  <a:gd name="connsiteY1091" fmla="*/ 401873 h 771880"/>
                  <a:gd name="connsiteX1092" fmla="*/ 607217 w 685160"/>
                  <a:gd name="connsiteY1092" fmla="*/ 403988 h 771880"/>
                  <a:gd name="connsiteX1093" fmla="*/ 614085 w 685160"/>
                  <a:gd name="connsiteY1093" fmla="*/ 367532 h 771880"/>
                  <a:gd name="connsiteX1094" fmla="*/ 615143 w 685160"/>
                  <a:gd name="connsiteY1094" fmla="*/ 354852 h 771880"/>
                  <a:gd name="connsiteX1095" fmla="*/ 600349 w 685160"/>
                  <a:gd name="connsiteY1095" fmla="*/ 332666 h 771880"/>
                  <a:gd name="connsiteX1096" fmla="*/ 597710 w 685160"/>
                  <a:gd name="connsiteY1096" fmla="*/ 328965 h 771880"/>
                  <a:gd name="connsiteX1097" fmla="*/ 102676 w 685160"/>
                  <a:gd name="connsiteY1097" fmla="*/ 397649 h 771880"/>
                  <a:gd name="connsiteX1098" fmla="*/ 102676 w 685160"/>
                  <a:gd name="connsiteY1098" fmla="*/ 397649 h 771880"/>
                  <a:gd name="connsiteX1099" fmla="*/ 91581 w 685160"/>
                  <a:gd name="connsiteY1099" fmla="*/ 403988 h 771880"/>
                  <a:gd name="connsiteX1100" fmla="*/ 94751 w 685160"/>
                  <a:gd name="connsiteY1100" fmla="*/ 414024 h 771880"/>
                  <a:gd name="connsiteX1101" fmla="*/ 102676 w 685160"/>
                  <a:gd name="connsiteY1101" fmla="*/ 397649 h 771880"/>
                  <a:gd name="connsiteX1102" fmla="*/ 568122 w 685160"/>
                  <a:gd name="connsiteY1102" fmla="*/ 394476 h 771880"/>
                  <a:gd name="connsiteX1103" fmla="*/ 568122 w 685160"/>
                  <a:gd name="connsiteY1103" fmla="*/ 394476 h 771880"/>
                  <a:gd name="connsiteX1104" fmla="*/ 567593 w 685160"/>
                  <a:gd name="connsiteY1104" fmla="*/ 406632 h 771880"/>
                  <a:gd name="connsiteX1105" fmla="*/ 569180 w 685160"/>
                  <a:gd name="connsiteY1105" fmla="*/ 413500 h 771880"/>
                  <a:gd name="connsiteX1106" fmla="*/ 574462 w 685160"/>
                  <a:gd name="connsiteY1106" fmla="*/ 409270 h 771880"/>
                  <a:gd name="connsiteX1107" fmla="*/ 574990 w 685160"/>
                  <a:gd name="connsiteY1107" fmla="*/ 409270 h 771880"/>
                  <a:gd name="connsiteX1108" fmla="*/ 577634 w 685160"/>
                  <a:gd name="connsiteY1108" fmla="*/ 408742 h 771880"/>
                  <a:gd name="connsiteX1109" fmla="*/ 581330 w 685160"/>
                  <a:gd name="connsiteY1109" fmla="*/ 409799 h 771880"/>
                  <a:gd name="connsiteX1110" fmla="*/ 582387 w 685160"/>
                  <a:gd name="connsiteY1110" fmla="*/ 410328 h 771880"/>
                  <a:gd name="connsiteX1111" fmla="*/ 584502 w 685160"/>
                  <a:gd name="connsiteY1111" fmla="*/ 403988 h 771880"/>
                  <a:gd name="connsiteX1112" fmla="*/ 568122 w 685160"/>
                  <a:gd name="connsiteY1112" fmla="*/ 394476 h 771880"/>
                  <a:gd name="connsiteX1113" fmla="*/ 621482 w 685160"/>
                  <a:gd name="connsiteY1113" fmla="*/ 353271 h 771880"/>
                  <a:gd name="connsiteX1114" fmla="*/ 613028 w 685160"/>
                  <a:gd name="connsiteY1114" fmla="*/ 407684 h 771880"/>
                  <a:gd name="connsiteX1115" fmla="*/ 618839 w 685160"/>
                  <a:gd name="connsiteY1115" fmla="*/ 410857 h 771880"/>
                  <a:gd name="connsiteX1116" fmla="*/ 630466 w 685160"/>
                  <a:gd name="connsiteY1116" fmla="*/ 353271 h 771880"/>
                  <a:gd name="connsiteX1117" fmla="*/ 662164 w 685160"/>
                  <a:gd name="connsiteY1117" fmla="*/ 379687 h 771880"/>
                  <a:gd name="connsiteX1118" fmla="*/ 662164 w 685160"/>
                  <a:gd name="connsiteY1118" fmla="*/ 379687 h 771880"/>
                  <a:gd name="connsiteX1119" fmla="*/ 654767 w 685160"/>
                  <a:gd name="connsiteY1119" fmla="*/ 383912 h 771880"/>
                  <a:gd name="connsiteX1120" fmla="*/ 656882 w 685160"/>
                  <a:gd name="connsiteY1120" fmla="*/ 387079 h 771880"/>
                  <a:gd name="connsiteX1121" fmla="*/ 657939 w 685160"/>
                  <a:gd name="connsiteY1121" fmla="*/ 392366 h 771880"/>
                  <a:gd name="connsiteX1122" fmla="*/ 660577 w 685160"/>
                  <a:gd name="connsiteY1122" fmla="*/ 396062 h 771880"/>
                  <a:gd name="connsiteX1123" fmla="*/ 661106 w 685160"/>
                  <a:gd name="connsiteY1123" fmla="*/ 402931 h 771880"/>
                  <a:gd name="connsiteX1124" fmla="*/ 665860 w 685160"/>
                  <a:gd name="connsiteY1124" fmla="*/ 411385 h 771880"/>
                  <a:gd name="connsiteX1125" fmla="*/ 675372 w 685160"/>
                  <a:gd name="connsiteY1125" fmla="*/ 406632 h 771880"/>
                  <a:gd name="connsiteX1126" fmla="*/ 677487 w 685160"/>
                  <a:gd name="connsiteY1126" fmla="*/ 399764 h 771880"/>
                  <a:gd name="connsiteX1127" fmla="*/ 677487 w 685160"/>
                  <a:gd name="connsiteY1127" fmla="*/ 399764 h 771880"/>
                  <a:gd name="connsiteX1128" fmla="*/ 673785 w 685160"/>
                  <a:gd name="connsiteY1128" fmla="*/ 395534 h 771880"/>
                  <a:gd name="connsiteX1129" fmla="*/ 676429 w 685160"/>
                  <a:gd name="connsiteY1129" fmla="*/ 385498 h 771880"/>
                  <a:gd name="connsiteX1130" fmla="*/ 681182 w 685160"/>
                  <a:gd name="connsiteY1130" fmla="*/ 373876 h 771880"/>
                  <a:gd name="connsiteX1131" fmla="*/ 678539 w 685160"/>
                  <a:gd name="connsiteY1131" fmla="*/ 369118 h 771880"/>
                  <a:gd name="connsiteX1132" fmla="*/ 674314 w 685160"/>
                  <a:gd name="connsiteY1132" fmla="*/ 367537 h 771880"/>
                  <a:gd name="connsiteX1133" fmla="*/ 672728 w 685160"/>
                  <a:gd name="connsiteY1133" fmla="*/ 367537 h 771880"/>
                  <a:gd name="connsiteX1134" fmla="*/ 676958 w 685160"/>
                  <a:gd name="connsiteY1134" fmla="*/ 354329 h 771880"/>
                  <a:gd name="connsiteX1135" fmla="*/ 673785 w 685160"/>
                  <a:gd name="connsiteY1135" fmla="*/ 342173 h 771880"/>
                  <a:gd name="connsiteX1136" fmla="*/ 666917 w 685160"/>
                  <a:gd name="connsiteY1136" fmla="*/ 340592 h 771880"/>
                  <a:gd name="connsiteX1137" fmla="*/ 656882 w 685160"/>
                  <a:gd name="connsiteY1137" fmla="*/ 345346 h 771880"/>
                  <a:gd name="connsiteX1138" fmla="*/ 652652 w 685160"/>
                  <a:gd name="connsiteY1138" fmla="*/ 344817 h 771880"/>
                  <a:gd name="connsiteX1139" fmla="*/ 639973 w 685160"/>
                  <a:gd name="connsiteY1139" fmla="*/ 351685 h 771880"/>
                  <a:gd name="connsiteX1140" fmla="*/ 631523 w 685160"/>
                  <a:gd name="connsiteY1140" fmla="*/ 392895 h 771880"/>
                  <a:gd name="connsiteX1141" fmla="*/ 633633 w 685160"/>
                  <a:gd name="connsiteY1141" fmla="*/ 393424 h 771880"/>
                  <a:gd name="connsiteX1142" fmla="*/ 646312 w 685160"/>
                  <a:gd name="connsiteY1142" fmla="*/ 381797 h 771880"/>
                  <a:gd name="connsiteX1143" fmla="*/ 642616 w 685160"/>
                  <a:gd name="connsiteY1143" fmla="*/ 368589 h 771880"/>
                  <a:gd name="connsiteX1144" fmla="*/ 643674 w 685160"/>
                  <a:gd name="connsiteY1144" fmla="*/ 364893 h 771880"/>
                  <a:gd name="connsiteX1145" fmla="*/ 645255 w 685160"/>
                  <a:gd name="connsiteY1145" fmla="*/ 369118 h 771880"/>
                  <a:gd name="connsiteX1146" fmla="*/ 648956 w 685160"/>
                  <a:gd name="connsiteY1146" fmla="*/ 378630 h 771880"/>
                  <a:gd name="connsiteX1147" fmla="*/ 661106 w 685160"/>
                  <a:gd name="connsiteY1147" fmla="*/ 358025 h 771880"/>
                  <a:gd name="connsiteX1148" fmla="*/ 663750 w 685160"/>
                  <a:gd name="connsiteY1148" fmla="*/ 355381 h 771880"/>
                  <a:gd name="connsiteX1149" fmla="*/ 663750 w 685160"/>
                  <a:gd name="connsiteY1149" fmla="*/ 355381 h 771880"/>
                  <a:gd name="connsiteX1150" fmla="*/ 663221 w 685160"/>
                  <a:gd name="connsiteY1150" fmla="*/ 358025 h 771880"/>
                  <a:gd name="connsiteX1151" fmla="*/ 651594 w 685160"/>
                  <a:gd name="connsiteY1151" fmla="*/ 384441 h 771880"/>
                  <a:gd name="connsiteX1152" fmla="*/ 652123 w 685160"/>
                  <a:gd name="connsiteY1152" fmla="*/ 384441 h 771880"/>
                  <a:gd name="connsiteX1153" fmla="*/ 656353 w 685160"/>
                  <a:gd name="connsiteY1153" fmla="*/ 382326 h 771880"/>
                  <a:gd name="connsiteX1154" fmla="*/ 662164 w 685160"/>
                  <a:gd name="connsiteY1154" fmla="*/ 379687 h 771880"/>
                  <a:gd name="connsiteX1155" fmla="*/ 157621 w 685160"/>
                  <a:gd name="connsiteY1155" fmla="*/ 377572 h 771880"/>
                  <a:gd name="connsiteX1156" fmla="*/ 157621 w 685160"/>
                  <a:gd name="connsiteY1156" fmla="*/ 377572 h 771880"/>
                  <a:gd name="connsiteX1157" fmla="*/ 158149 w 685160"/>
                  <a:gd name="connsiteY1157" fmla="*/ 380216 h 771880"/>
                  <a:gd name="connsiteX1158" fmla="*/ 158149 w 685160"/>
                  <a:gd name="connsiteY1158" fmla="*/ 380216 h 771880"/>
                  <a:gd name="connsiteX1159" fmla="*/ 162375 w 685160"/>
                  <a:gd name="connsiteY1159" fmla="*/ 395005 h 771880"/>
                  <a:gd name="connsiteX1160" fmla="*/ 165017 w 685160"/>
                  <a:gd name="connsiteY1160" fmla="*/ 374929 h 771880"/>
                  <a:gd name="connsiteX1161" fmla="*/ 163961 w 685160"/>
                  <a:gd name="connsiteY1161" fmla="*/ 367008 h 771880"/>
                  <a:gd name="connsiteX1162" fmla="*/ 162904 w 685160"/>
                  <a:gd name="connsiteY1162" fmla="*/ 366479 h 771880"/>
                  <a:gd name="connsiteX1163" fmla="*/ 159734 w 685160"/>
                  <a:gd name="connsiteY1163" fmla="*/ 368589 h 771880"/>
                  <a:gd name="connsiteX1164" fmla="*/ 156564 w 685160"/>
                  <a:gd name="connsiteY1164" fmla="*/ 372290 h 771880"/>
                  <a:gd name="connsiteX1165" fmla="*/ 157621 w 685160"/>
                  <a:gd name="connsiteY1165" fmla="*/ 377572 h 771880"/>
                  <a:gd name="connsiteX1166" fmla="*/ 198829 w 685160"/>
                  <a:gd name="connsiteY1166" fmla="*/ 123978 h 771880"/>
                  <a:gd name="connsiteX1167" fmla="*/ 189848 w 685160"/>
                  <a:gd name="connsiteY1167" fmla="*/ 130318 h 771880"/>
                  <a:gd name="connsiteX1168" fmla="*/ 170300 w 685160"/>
                  <a:gd name="connsiteY1168" fmla="*/ 163602 h 771880"/>
                  <a:gd name="connsiteX1169" fmla="*/ 107430 w 685160"/>
                  <a:gd name="connsiteY1169" fmla="*/ 281416 h 771880"/>
                  <a:gd name="connsiteX1170" fmla="*/ 111657 w 685160"/>
                  <a:gd name="connsiteY1170" fmla="*/ 283531 h 771880"/>
                  <a:gd name="connsiteX1171" fmla="*/ 111129 w 685160"/>
                  <a:gd name="connsiteY1171" fmla="*/ 285117 h 771880"/>
                  <a:gd name="connsiteX1172" fmla="*/ 106374 w 685160"/>
                  <a:gd name="connsiteY1172" fmla="*/ 317344 h 771880"/>
                  <a:gd name="connsiteX1173" fmla="*/ 106374 w 685160"/>
                  <a:gd name="connsiteY1173" fmla="*/ 318930 h 771880"/>
                  <a:gd name="connsiteX1174" fmla="*/ 82600 w 685160"/>
                  <a:gd name="connsiteY1174" fmla="*/ 323683 h 771880"/>
                  <a:gd name="connsiteX1175" fmla="*/ 82600 w 685160"/>
                  <a:gd name="connsiteY1175" fmla="*/ 350628 h 771880"/>
                  <a:gd name="connsiteX1176" fmla="*/ 106374 w 685160"/>
                  <a:gd name="connsiteY1176" fmla="*/ 355381 h 771880"/>
                  <a:gd name="connsiteX1177" fmla="*/ 106374 w 685160"/>
                  <a:gd name="connsiteY1177" fmla="*/ 356967 h 771880"/>
                  <a:gd name="connsiteX1178" fmla="*/ 110072 w 685160"/>
                  <a:gd name="connsiteY1178" fmla="*/ 383383 h 771880"/>
                  <a:gd name="connsiteX1179" fmla="*/ 117469 w 685160"/>
                  <a:gd name="connsiteY1179" fmla="*/ 373348 h 771880"/>
                  <a:gd name="connsiteX1180" fmla="*/ 120639 w 685160"/>
                  <a:gd name="connsiteY1180" fmla="*/ 370175 h 771880"/>
                  <a:gd name="connsiteX1181" fmla="*/ 141243 w 685160"/>
                  <a:gd name="connsiteY1181" fmla="*/ 328965 h 771880"/>
                  <a:gd name="connsiteX1182" fmla="*/ 142828 w 685160"/>
                  <a:gd name="connsiteY1182" fmla="*/ 328437 h 771880"/>
                  <a:gd name="connsiteX1183" fmla="*/ 143356 w 685160"/>
                  <a:gd name="connsiteY1183" fmla="*/ 328965 h 771880"/>
                  <a:gd name="connsiteX1184" fmla="*/ 145998 w 685160"/>
                  <a:gd name="connsiteY1184" fmla="*/ 335834 h 771880"/>
                  <a:gd name="connsiteX1185" fmla="*/ 147055 w 685160"/>
                  <a:gd name="connsiteY1185" fmla="*/ 313648 h 771880"/>
                  <a:gd name="connsiteX1186" fmla="*/ 147583 w 685160"/>
                  <a:gd name="connsiteY1186" fmla="*/ 309947 h 771880"/>
                  <a:gd name="connsiteX1187" fmla="*/ 246907 w 685160"/>
                  <a:gd name="connsiteY1187" fmla="*/ 346932 h 771880"/>
                  <a:gd name="connsiteX1188" fmla="*/ 161847 w 685160"/>
                  <a:gd name="connsiteY1188" fmla="*/ 282473 h 771880"/>
                  <a:gd name="connsiteX1189" fmla="*/ 155507 w 685160"/>
                  <a:gd name="connsiteY1189" fmla="*/ 277720 h 771880"/>
                  <a:gd name="connsiteX1190" fmla="*/ 163432 w 685160"/>
                  <a:gd name="connsiteY1190" fmla="*/ 277720 h 771880"/>
                  <a:gd name="connsiteX1191" fmla="*/ 271737 w 685160"/>
                  <a:gd name="connsiteY1191" fmla="*/ 275076 h 771880"/>
                  <a:gd name="connsiteX1192" fmla="*/ 169244 w 685160"/>
                  <a:gd name="connsiteY1192" fmla="*/ 244964 h 771880"/>
                  <a:gd name="connsiteX1193" fmla="*/ 171357 w 685160"/>
                  <a:gd name="connsiteY1193" fmla="*/ 241792 h 771880"/>
                  <a:gd name="connsiteX1194" fmla="*/ 299739 w 685160"/>
                  <a:gd name="connsiteY1194" fmla="*/ 149865 h 771880"/>
                  <a:gd name="connsiteX1195" fmla="*/ 303435 w 685160"/>
                  <a:gd name="connsiteY1195" fmla="*/ 149336 h 771880"/>
                  <a:gd name="connsiteX1196" fmla="*/ 298681 w 685160"/>
                  <a:gd name="connsiteY1196" fmla="*/ 255529 h 771880"/>
                  <a:gd name="connsiteX1197" fmla="*/ 334081 w 685160"/>
                  <a:gd name="connsiteY1197" fmla="*/ 154624 h 771880"/>
                  <a:gd name="connsiteX1198" fmla="*/ 336719 w 685160"/>
                  <a:gd name="connsiteY1198" fmla="*/ 147227 h 771880"/>
                  <a:gd name="connsiteX1199" fmla="*/ 339363 w 685160"/>
                  <a:gd name="connsiteY1199" fmla="*/ 154624 h 771880"/>
                  <a:gd name="connsiteX1200" fmla="*/ 375285 w 685160"/>
                  <a:gd name="connsiteY1200" fmla="*/ 256586 h 771880"/>
                  <a:gd name="connsiteX1201" fmla="*/ 372118 w 685160"/>
                  <a:gd name="connsiteY1201" fmla="*/ 149865 h 771880"/>
                  <a:gd name="connsiteX1202" fmla="*/ 375814 w 685160"/>
                  <a:gd name="connsiteY1202" fmla="*/ 150394 h 771880"/>
                  <a:gd name="connsiteX1203" fmla="*/ 503140 w 685160"/>
                  <a:gd name="connsiteY1203" fmla="*/ 244436 h 771880"/>
                  <a:gd name="connsiteX1204" fmla="*/ 504726 w 685160"/>
                  <a:gd name="connsiteY1204" fmla="*/ 247608 h 771880"/>
                  <a:gd name="connsiteX1205" fmla="*/ 402759 w 685160"/>
                  <a:gd name="connsiteY1205" fmla="*/ 276134 h 771880"/>
                  <a:gd name="connsiteX1206" fmla="*/ 509479 w 685160"/>
                  <a:gd name="connsiteY1206" fmla="*/ 278777 h 771880"/>
                  <a:gd name="connsiteX1207" fmla="*/ 517405 w 685160"/>
                  <a:gd name="connsiteY1207" fmla="*/ 278777 h 771880"/>
                  <a:gd name="connsiteX1208" fmla="*/ 511066 w 685160"/>
                  <a:gd name="connsiteY1208" fmla="*/ 283531 h 771880"/>
                  <a:gd name="connsiteX1209" fmla="*/ 424950 w 685160"/>
                  <a:gd name="connsiteY1209" fmla="*/ 349570 h 771880"/>
                  <a:gd name="connsiteX1210" fmla="*/ 525860 w 685160"/>
                  <a:gd name="connsiteY1210" fmla="*/ 313648 h 771880"/>
                  <a:gd name="connsiteX1211" fmla="*/ 526389 w 685160"/>
                  <a:gd name="connsiteY1211" fmla="*/ 317344 h 771880"/>
                  <a:gd name="connsiteX1212" fmla="*/ 524802 w 685160"/>
                  <a:gd name="connsiteY1212" fmla="*/ 369647 h 771880"/>
                  <a:gd name="connsiteX1213" fmla="*/ 527969 w 685160"/>
                  <a:gd name="connsiteY1213" fmla="*/ 371761 h 771880"/>
                  <a:gd name="connsiteX1214" fmla="*/ 536424 w 685160"/>
                  <a:gd name="connsiteY1214" fmla="*/ 344288 h 771880"/>
                  <a:gd name="connsiteX1215" fmla="*/ 543821 w 685160"/>
                  <a:gd name="connsiteY1215" fmla="*/ 340587 h 771880"/>
                  <a:gd name="connsiteX1216" fmla="*/ 545407 w 685160"/>
                  <a:gd name="connsiteY1216" fmla="*/ 340587 h 771880"/>
                  <a:gd name="connsiteX1217" fmla="*/ 553328 w 685160"/>
                  <a:gd name="connsiteY1217" fmla="*/ 345346 h 771880"/>
                  <a:gd name="connsiteX1218" fmla="*/ 560196 w 685160"/>
                  <a:gd name="connsiteY1218" fmla="*/ 340587 h 771880"/>
                  <a:gd name="connsiteX1219" fmla="*/ 561254 w 685160"/>
                  <a:gd name="connsiteY1219" fmla="*/ 340587 h 771880"/>
                  <a:gd name="connsiteX1220" fmla="*/ 567593 w 685160"/>
                  <a:gd name="connsiteY1220" fmla="*/ 347455 h 771880"/>
                  <a:gd name="connsiteX1221" fmla="*/ 569708 w 685160"/>
                  <a:gd name="connsiteY1221" fmla="*/ 355381 h 771880"/>
                  <a:gd name="connsiteX1222" fmla="*/ 590842 w 685160"/>
                  <a:gd name="connsiteY1222" fmla="*/ 351157 h 771880"/>
                  <a:gd name="connsiteX1223" fmla="*/ 590842 w 685160"/>
                  <a:gd name="connsiteY1223" fmla="*/ 324212 h 771880"/>
                  <a:gd name="connsiteX1224" fmla="*/ 567065 w 685160"/>
                  <a:gd name="connsiteY1224" fmla="*/ 319458 h 771880"/>
                  <a:gd name="connsiteX1225" fmla="*/ 567065 w 685160"/>
                  <a:gd name="connsiteY1225" fmla="*/ 317872 h 771880"/>
                  <a:gd name="connsiteX1226" fmla="*/ 561782 w 685160"/>
                  <a:gd name="connsiteY1226" fmla="*/ 285646 h 771880"/>
                  <a:gd name="connsiteX1227" fmla="*/ 561254 w 685160"/>
                  <a:gd name="connsiteY1227" fmla="*/ 284059 h 771880"/>
                  <a:gd name="connsiteX1228" fmla="*/ 571294 w 685160"/>
                  <a:gd name="connsiteY1228" fmla="*/ 278777 h 771880"/>
                  <a:gd name="connsiteX1229" fmla="*/ 571294 w 685160"/>
                  <a:gd name="connsiteY1229" fmla="*/ 278249 h 771880"/>
                  <a:gd name="connsiteX1230" fmla="*/ 559673 w 685160"/>
                  <a:gd name="connsiteY1230" fmla="*/ 268737 h 771880"/>
                  <a:gd name="connsiteX1231" fmla="*/ 552804 w 685160"/>
                  <a:gd name="connsiteY1231" fmla="*/ 258172 h 771880"/>
                  <a:gd name="connsiteX1232" fmla="*/ 550161 w 685160"/>
                  <a:gd name="connsiteY1232" fmla="*/ 254471 h 771880"/>
                  <a:gd name="connsiteX1233" fmla="*/ 529027 w 685160"/>
                  <a:gd name="connsiteY1233" fmla="*/ 239682 h 771880"/>
                  <a:gd name="connsiteX1234" fmla="*/ 520049 w 685160"/>
                  <a:gd name="connsiteY1234" fmla="*/ 232285 h 771880"/>
                  <a:gd name="connsiteX1235" fmla="*/ 520572 w 685160"/>
                  <a:gd name="connsiteY1235" fmla="*/ 220663 h 771880"/>
                  <a:gd name="connsiteX1236" fmla="*/ 525860 w 685160"/>
                  <a:gd name="connsiteY1236" fmla="*/ 218020 h 771880"/>
                  <a:gd name="connsiteX1237" fmla="*/ 523745 w 685160"/>
                  <a:gd name="connsiteY1237" fmla="*/ 214324 h 771880"/>
                  <a:gd name="connsiteX1238" fmla="*/ 518463 w 685160"/>
                  <a:gd name="connsiteY1238" fmla="*/ 194776 h 771880"/>
                  <a:gd name="connsiteX1239" fmla="*/ 524802 w 685160"/>
                  <a:gd name="connsiteY1239" fmla="*/ 190546 h 771880"/>
                  <a:gd name="connsiteX1240" fmla="*/ 522159 w 685160"/>
                  <a:gd name="connsiteY1240" fmla="*/ 182621 h 771880"/>
                  <a:gd name="connsiteX1241" fmla="*/ 513181 w 685160"/>
                  <a:gd name="connsiteY1241" fmla="*/ 186851 h 771880"/>
                  <a:gd name="connsiteX1242" fmla="*/ 512123 w 685160"/>
                  <a:gd name="connsiteY1242" fmla="*/ 185264 h 771880"/>
                  <a:gd name="connsiteX1243" fmla="*/ 488874 w 685160"/>
                  <a:gd name="connsiteY1243" fmla="*/ 162021 h 771880"/>
                  <a:gd name="connsiteX1244" fmla="*/ 487817 w 685160"/>
                  <a:gd name="connsiteY1244" fmla="*/ 160963 h 771880"/>
                  <a:gd name="connsiteX1245" fmla="*/ 497858 w 685160"/>
                  <a:gd name="connsiteY1245" fmla="*/ 139301 h 771880"/>
                  <a:gd name="connsiteX1246" fmla="*/ 480949 w 685160"/>
                  <a:gd name="connsiteY1246" fmla="*/ 126622 h 771880"/>
                  <a:gd name="connsiteX1247" fmla="*/ 476724 w 685160"/>
                  <a:gd name="connsiteY1247" fmla="*/ 126093 h 771880"/>
                  <a:gd name="connsiteX1248" fmla="*/ 474080 w 685160"/>
                  <a:gd name="connsiteY1248" fmla="*/ 125036 h 771880"/>
                  <a:gd name="connsiteX1249" fmla="*/ 458763 w 685160"/>
                  <a:gd name="connsiteY1249" fmla="*/ 139301 h 771880"/>
                  <a:gd name="connsiteX1250" fmla="*/ 457176 w 685160"/>
                  <a:gd name="connsiteY1250" fmla="*/ 138243 h 771880"/>
                  <a:gd name="connsiteX1251" fmla="*/ 428117 w 685160"/>
                  <a:gd name="connsiteY1251" fmla="*/ 123449 h 771880"/>
                  <a:gd name="connsiteX1252" fmla="*/ 426536 w 685160"/>
                  <a:gd name="connsiteY1252" fmla="*/ 122921 h 771880"/>
                  <a:gd name="connsiteX1253" fmla="*/ 429174 w 685160"/>
                  <a:gd name="connsiteY1253" fmla="*/ 99148 h 771880"/>
                  <a:gd name="connsiteX1254" fmla="*/ 403287 w 685160"/>
                  <a:gd name="connsiteY1254" fmla="*/ 90694 h 771880"/>
                  <a:gd name="connsiteX1255" fmla="*/ 391666 w 685160"/>
                  <a:gd name="connsiteY1255" fmla="*/ 111828 h 771880"/>
                  <a:gd name="connsiteX1256" fmla="*/ 390079 w 685160"/>
                  <a:gd name="connsiteY1256" fmla="*/ 111299 h 771880"/>
                  <a:gd name="connsiteX1257" fmla="*/ 357853 w 685160"/>
                  <a:gd name="connsiteY1257" fmla="*/ 106017 h 771880"/>
                  <a:gd name="connsiteX1258" fmla="*/ 356267 w 685160"/>
                  <a:gd name="connsiteY1258" fmla="*/ 106017 h 771880"/>
                  <a:gd name="connsiteX1259" fmla="*/ 351513 w 685160"/>
                  <a:gd name="connsiteY1259" fmla="*/ 82773 h 771880"/>
                  <a:gd name="connsiteX1260" fmla="*/ 324569 w 685160"/>
                  <a:gd name="connsiteY1260" fmla="*/ 82773 h 771880"/>
                  <a:gd name="connsiteX1261" fmla="*/ 319815 w 685160"/>
                  <a:gd name="connsiteY1261" fmla="*/ 106017 h 771880"/>
                  <a:gd name="connsiteX1262" fmla="*/ 318229 w 685160"/>
                  <a:gd name="connsiteY1262" fmla="*/ 106017 h 771880"/>
                  <a:gd name="connsiteX1263" fmla="*/ 286002 w 685160"/>
                  <a:gd name="connsiteY1263" fmla="*/ 111299 h 771880"/>
                  <a:gd name="connsiteX1264" fmla="*/ 284416 w 685160"/>
                  <a:gd name="connsiteY1264" fmla="*/ 111828 h 771880"/>
                  <a:gd name="connsiteX1265" fmla="*/ 272266 w 685160"/>
                  <a:gd name="connsiteY1265" fmla="*/ 90694 h 771880"/>
                  <a:gd name="connsiteX1266" fmla="*/ 246907 w 685160"/>
                  <a:gd name="connsiteY1266" fmla="*/ 99148 h 771880"/>
                  <a:gd name="connsiteX1267" fmla="*/ 249551 w 685160"/>
                  <a:gd name="connsiteY1267" fmla="*/ 122921 h 771880"/>
                  <a:gd name="connsiteX1268" fmla="*/ 247965 w 685160"/>
                  <a:gd name="connsiteY1268" fmla="*/ 123449 h 771880"/>
                  <a:gd name="connsiteX1269" fmla="*/ 218906 w 685160"/>
                  <a:gd name="connsiteY1269" fmla="*/ 138243 h 771880"/>
                  <a:gd name="connsiteX1270" fmla="*/ 217321 w 685160"/>
                  <a:gd name="connsiteY1270" fmla="*/ 139301 h 771880"/>
                  <a:gd name="connsiteX1271" fmla="*/ 158149 w 685160"/>
                  <a:gd name="connsiteY1271" fmla="*/ 352743 h 771880"/>
                  <a:gd name="connsiteX1272" fmla="*/ 158149 w 685160"/>
                  <a:gd name="connsiteY1272" fmla="*/ 352743 h 771880"/>
                  <a:gd name="connsiteX1273" fmla="*/ 153394 w 685160"/>
                  <a:gd name="connsiteY1273" fmla="*/ 355381 h 771880"/>
                  <a:gd name="connsiteX1274" fmla="*/ 154451 w 685160"/>
                  <a:gd name="connsiteY1274" fmla="*/ 365951 h 771880"/>
                  <a:gd name="connsiteX1275" fmla="*/ 159734 w 685160"/>
                  <a:gd name="connsiteY1275" fmla="*/ 358025 h 771880"/>
                  <a:gd name="connsiteX1276" fmla="*/ 160791 w 685160"/>
                  <a:gd name="connsiteY1276" fmla="*/ 353800 h 771880"/>
                  <a:gd name="connsiteX1277" fmla="*/ 159206 w 685160"/>
                  <a:gd name="connsiteY1277" fmla="*/ 353271 h 771880"/>
                  <a:gd name="connsiteX1278" fmla="*/ 158149 w 685160"/>
                  <a:gd name="connsiteY1278" fmla="*/ 352743 h 771880"/>
                  <a:gd name="connsiteX1279" fmla="*/ 81543 w 685160"/>
                  <a:gd name="connsiteY1279" fmla="*/ 123449 h 771880"/>
                  <a:gd name="connsiteX1280" fmla="*/ 74675 w 685160"/>
                  <a:gd name="connsiteY1280" fmla="*/ 128737 h 771880"/>
                  <a:gd name="connsiteX1281" fmla="*/ 32938 w 685160"/>
                  <a:gd name="connsiteY1281" fmla="*/ 206398 h 771880"/>
                  <a:gd name="connsiteX1282" fmla="*/ 23957 w 685160"/>
                  <a:gd name="connsiteY1282" fmla="*/ 267156 h 771880"/>
                  <a:gd name="connsiteX1283" fmla="*/ 27655 w 685160"/>
                  <a:gd name="connsiteY1283" fmla="*/ 312061 h 771880"/>
                  <a:gd name="connsiteX1284" fmla="*/ 36636 w 685160"/>
                  <a:gd name="connsiteY1284" fmla="*/ 342702 h 771880"/>
                  <a:gd name="connsiteX1285" fmla="*/ 52486 w 685160"/>
                  <a:gd name="connsiteY1285" fmla="*/ 359082 h 771880"/>
                  <a:gd name="connsiteX1286" fmla="*/ 53542 w 685160"/>
                  <a:gd name="connsiteY1286" fmla="*/ 350099 h 771880"/>
                  <a:gd name="connsiteX1287" fmla="*/ 50372 w 685160"/>
                  <a:gd name="connsiteY1287" fmla="*/ 351157 h 771880"/>
                  <a:gd name="connsiteX1288" fmla="*/ 47731 w 685160"/>
                  <a:gd name="connsiteY1288" fmla="*/ 350628 h 771880"/>
                  <a:gd name="connsiteX1289" fmla="*/ 38221 w 685160"/>
                  <a:gd name="connsiteY1289" fmla="*/ 335834 h 771880"/>
                  <a:gd name="connsiteX1290" fmla="*/ 35051 w 685160"/>
                  <a:gd name="connsiteY1290" fmla="*/ 294100 h 771880"/>
                  <a:gd name="connsiteX1291" fmla="*/ 64109 w 685160"/>
                  <a:gd name="connsiteY1291" fmla="*/ 168360 h 771880"/>
                  <a:gd name="connsiteX1292" fmla="*/ 66750 w 685160"/>
                  <a:gd name="connsiteY1292" fmla="*/ 165188 h 771880"/>
                  <a:gd name="connsiteX1293" fmla="*/ 66750 w 685160"/>
                  <a:gd name="connsiteY1293" fmla="*/ 165188 h 771880"/>
                  <a:gd name="connsiteX1294" fmla="*/ 64109 w 685160"/>
                  <a:gd name="connsiteY1294" fmla="*/ 172056 h 771880"/>
                  <a:gd name="connsiteX1295" fmla="*/ 46146 w 685160"/>
                  <a:gd name="connsiteY1295" fmla="*/ 248660 h 771880"/>
                  <a:gd name="connsiteX1296" fmla="*/ 42448 w 685160"/>
                  <a:gd name="connsiteY1296" fmla="*/ 318930 h 771880"/>
                  <a:gd name="connsiteX1297" fmla="*/ 42448 w 685160"/>
                  <a:gd name="connsiteY1297" fmla="*/ 318930 h 771880"/>
                  <a:gd name="connsiteX1298" fmla="*/ 56184 w 685160"/>
                  <a:gd name="connsiteY1298" fmla="*/ 262397 h 771880"/>
                  <a:gd name="connsiteX1299" fmla="*/ 75203 w 685160"/>
                  <a:gd name="connsiteY1299" fmla="*/ 190546 h 771880"/>
                  <a:gd name="connsiteX1300" fmla="*/ 83128 w 685160"/>
                  <a:gd name="connsiteY1300" fmla="*/ 156205 h 771880"/>
                  <a:gd name="connsiteX1301" fmla="*/ 83128 w 685160"/>
                  <a:gd name="connsiteY1301" fmla="*/ 124507 h 771880"/>
                  <a:gd name="connsiteX1302" fmla="*/ 81543 w 685160"/>
                  <a:gd name="connsiteY1302" fmla="*/ 123449 h 771880"/>
                  <a:gd name="connsiteX1303" fmla="*/ 161847 w 685160"/>
                  <a:gd name="connsiteY1303" fmla="*/ 166246 h 771880"/>
                  <a:gd name="connsiteX1304" fmla="*/ 161847 w 685160"/>
                  <a:gd name="connsiteY1304" fmla="*/ 166246 h 771880"/>
                  <a:gd name="connsiteX1305" fmla="*/ 136488 w 685160"/>
                  <a:gd name="connsiteY1305" fmla="*/ 184207 h 771880"/>
                  <a:gd name="connsiteX1306" fmla="*/ 98978 w 685160"/>
                  <a:gd name="connsiteY1306" fmla="*/ 243907 h 771880"/>
                  <a:gd name="connsiteX1307" fmla="*/ 82071 w 685160"/>
                  <a:gd name="connsiteY1307" fmla="*/ 283002 h 771880"/>
                  <a:gd name="connsiteX1308" fmla="*/ 67807 w 685160"/>
                  <a:gd name="connsiteY1308" fmla="*/ 319987 h 771880"/>
                  <a:gd name="connsiteX1309" fmla="*/ 65166 w 685160"/>
                  <a:gd name="connsiteY1309" fmla="*/ 329494 h 771880"/>
                  <a:gd name="connsiteX1310" fmla="*/ 54599 w 685160"/>
                  <a:gd name="connsiteY1310" fmla="*/ 351685 h 771880"/>
                  <a:gd name="connsiteX1311" fmla="*/ 54599 w 685160"/>
                  <a:gd name="connsiteY1311" fmla="*/ 358025 h 771880"/>
                  <a:gd name="connsiteX1312" fmla="*/ 67279 w 685160"/>
                  <a:gd name="connsiteY1312" fmla="*/ 330023 h 771880"/>
                  <a:gd name="connsiteX1313" fmla="*/ 79430 w 685160"/>
                  <a:gd name="connsiteY1313" fmla="*/ 308360 h 771880"/>
                  <a:gd name="connsiteX1314" fmla="*/ 95808 w 685160"/>
                  <a:gd name="connsiteY1314" fmla="*/ 278777 h 771880"/>
                  <a:gd name="connsiteX1315" fmla="*/ 145469 w 685160"/>
                  <a:gd name="connsiteY1315" fmla="*/ 200587 h 771880"/>
                  <a:gd name="connsiteX1316" fmla="*/ 147055 w 685160"/>
                  <a:gd name="connsiteY1316" fmla="*/ 199530 h 771880"/>
                  <a:gd name="connsiteX1317" fmla="*/ 147055 w 685160"/>
                  <a:gd name="connsiteY1317" fmla="*/ 199530 h 771880"/>
                  <a:gd name="connsiteX1318" fmla="*/ 142300 w 685160"/>
                  <a:gd name="connsiteY1318" fmla="*/ 210094 h 771880"/>
                  <a:gd name="connsiteX1319" fmla="*/ 128564 w 685160"/>
                  <a:gd name="connsiteY1319" fmla="*/ 234400 h 771880"/>
                  <a:gd name="connsiteX1320" fmla="*/ 101620 w 685160"/>
                  <a:gd name="connsiteY1320" fmla="*/ 278249 h 771880"/>
                  <a:gd name="connsiteX1321" fmla="*/ 102676 w 685160"/>
                  <a:gd name="connsiteY1321" fmla="*/ 278249 h 771880"/>
                  <a:gd name="connsiteX1322" fmla="*/ 151810 w 685160"/>
                  <a:gd name="connsiteY1322" fmla="*/ 210094 h 771880"/>
                  <a:gd name="connsiteX1323" fmla="*/ 151810 w 685160"/>
                  <a:gd name="connsiteY1323" fmla="*/ 210094 h 771880"/>
                  <a:gd name="connsiteX1324" fmla="*/ 152338 w 685160"/>
                  <a:gd name="connsiteY1324" fmla="*/ 209565 h 771880"/>
                  <a:gd name="connsiteX1325" fmla="*/ 162375 w 685160"/>
                  <a:gd name="connsiteY1325" fmla="*/ 183149 h 771880"/>
                  <a:gd name="connsiteX1326" fmla="*/ 161847 w 685160"/>
                  <a:gd name="connsiteY1326" fmla="*/ 166246 h 771880"/>
                  <a:gd name="connsiteX1327" fmla="*/ 607746 w 685160"/>
                  <a:gd name="connsiteY1327" fmla="*/ 334247 h 771880"/>
                  <a:gd name="connsiteX1328" fmla="*/ 619896 w 685160"/>
                  <a:gd name="connsiteY1328" fmla="*/ 352214 h 771880"/>
                  <a:gd name="connsiteX1329" fmla="*/ 629937 w 685160"/>
                  <a:gd name="connsiteY1329" fmla="*/ 351685 h 771880"/>
                  <a:gd name="connsiteX1330" fmla="*/ 631523 w 685160"/>
                  <a:gd name="connsiteY1330" fmla="*/ 332138 h 771880"/>
                  <a:gd name="connsiteX1331" fmla="*/ 643145 w 685160"/>
                  <a:gd name="connsiteY1331" fmla="*/ 320516 h 771880"/>
                  <a:gd name="connsiteX1332" fmla="*/ 639444 w 685160"/>
                  <a:gd name="connsiteY1332" fmla="*/ 278249 h 771880"/>
                  <a:gd name="connsiteX1333" fmla="*/ 611970 w 685160"/>
                  <a:gd name="connsiteY1333" fmla="*/ 250246 h 771880"/>
                  <a:gd name="connsiteX1334" fmla="*/ 609332 w 685160"/>
                  <a:gd name="connsiteY1334" fmla="*/ 247079 h 771880"/>
                  <a:gd name="connsiteX1335" fmla="*/ 609332 w 685160"/>
                  <a:gd name="connsiteY1335" fmla="*/ 247079 h 771880"/>
                  <a:gd name="connsiteX1336" fmla="*/ 612499 w 685160"/>
                  <a:gd name="connsiteY1336" fmla="*/ 248660 h 771880"/>
                  <a:gd name="connsiteX1337" fmla="*/ 636805 w 685160"/>
                  <a:gd name="connsiteY1337" fmla="*/ 267684 h 771880"/>
                  <a:gd name="connsiteX1338" fmla="*/ 630466 w 685160"/>
                  <a:gd name="connsiteY1338" fmla="*/ 242849 h 771880"/>
                  <a:gd name="connsiteX1339" fmla="*/ 609332 w 685160"/>
                  <a:gd name="connsiteY1339" fmla="*/ 219077 h 771880"/>
                  <a:gd name="connsiteX1340" fmla="*/ 607217 w 685160"/>
                  <a:gd name="connsiteY1340" fmla="*/ 215376 h 771880"/>
                  <a:gd name="connsiteX1341" fmla="*/ 607217 w 685160"/>
                  <a:gd name="connsiteY1341" fmla="*/ 215376 h 771880"/>
                  <a:gd name="connsiteX1342" fmla="*/ 609861 w 685160"/>
                  <a:gd name="connsiteY1342" fmla="*/ 217491 h 771880"/>
                  <a:gd name="connsiteX1343" fmla="*/ 628880 w 685160"/>
                  <a:gd name="connsiteY1343" fmla="*/ 235452 h 771880"/>
                  <a:gd name="connsiteX1344" fmla="*/ 619368 w 685160"/>
                  <a:gd name="connsiteY1344" fmla="*/ 207456 h 771880"/>
                  <a:gd name="connsiteX1345" fmla="*/ 592952 w 685160"/>
                  <a:gd name="connsiteY1345" fmla="*/ 183149 h 771880"/>
                  <a:gd name="connsiteX1346" fmla="*/ 589256 w 685160"/>
                  <a:gd name="connsiteY1346" fmla="*/ 179453 h 771880"/>
                  <a:gd name="connsiteX1347" fmla="*/ 589784 w 685160"/>
                  <a:gd name="connsiteY1347" fmla="*/ 179453 h 771880"/>
                  <a:gd name="connsiteX1348" fmla="*/ 592952 w 685160"/>
                  <a:gd name="connsiteY1348" fmla="*/ 180511 h 771880"/>
                  <a:gd name="connsiteX1349" fmla="*/ 614614 w 685160"/>
                  <a:gd name="connsiteY1349" fmla="*/ 195305 h 771880"/>
                  <a:gd name="connsiteX1350" fmla="*/ 604050 w 685160"/>
                  <a:gd name="connsiteY1350" fmla="*/ 168360 h 771880"/>
                  <a:gd name="connsiteX1351" fmla="*/ 588727 w 685160"/>
                  <a:gd name="connsiteY1351" fmla="*/ 151451 h 771880"/>
                  <a:gd name="connsiteX1352" fmla="*/ 587670 w 685160"/>
                  <a:gd name="connsiteY1352" fmla="*/ 149336 h 771880"/>
                  <a:gd name="connsiteX1353" fmla="*/ 587670 w 685160"/>
                  <a:gd name="connsiteY1353" fmla="*/ 149336 h 771880"/>
                  <a:gd name="connsiteX1354" fmla="*/ 590842 w 685160"/>
                  <a:gd name="connsiteY1354" fmla="*/ 150923 h 771880"/>
                  <a:gd name="connsiteX1355" fmla="*/ 602464 w 685160"/>
                  <a:gd name="connsiteY1355" fmla="*/ 160963 h 771880"/>
                  <a:gd name="connsiteX1356" fmla="*/ 597182 w 685160"/>
                  <a:gd name="connsiteY1356" fmla="*/ 144054 h 771880"/>
                  <a:gd name="connsiteX1357" fmla="*/ 597182 w 685160"/>
                  <a:gd name="connsiteY1357" fmla="*/ 140887 h 771880"/>
                  <a:gd name="connsiteX1358" fmla="*/ 597182 w 685160"/>
                  <a:gd name="connsiteY1358" fmla="*/ 140887 h 771880"/>
                  <a:gd name="connsiteX1359" fmla="*/ 599291 w 685160"/>
                  <a:gd name="connsiteY1359" fmla="*/ 144054 h 771880"/>
                  <a:gd name="connsiteX1360" fmla="*/ 605107 w 685160"/>
                  <a:gd name="connsiteY1360" fmla="*/ 157262 h 771880"/>
                  <a:gd name="connsiteX1361" fmla="*/ 614085 w 685160"/>
                  <a:gd name="connsiteY1361" fmla="*/ 179982 h 771880"/>
                  <a:gd name="connsiteX1362" fmla="*/ 616200 w 685160"/>
                  <a:gd name="connsiteY1362" fmla="*/ 165188 h 771880"/>
                  <a:gd name="connsiteX1363" fmla="*/ 617258 w 685160"/>
                  <a:gd name="connsiteY1363" fmla="*/ 159906 h 771880"/>
                  <a:gd name="connsiteX1364" fmla="*/ 617787 w 685160"/>
                  <a:gd name="connsiteY1364" fmla="*/ 165717 h 771880"/>
                  <a:gd name="connsiteX1365" fmla="*/ 616200 w 685160"/>
                  <a:gd name="connsiteY1365" fmla="*/ 185793 h 771880"/>
                  <a:gd name="connsiteX1366" fmla="*/ 627822 w 685160"/>
                  <a:gd name="connsiteY1366" fmla="*/ 218020 h 771880"/>
                  <a:gd name="connsiteX1367" fmla="*/ 636805 w 685160"/>
                  <a:gd name="connsiteY1367" fmla="*/ 193719 h 771880"/>
                  <a:gd name="connsiteX1368" fmla="*/ 638391 w 685160"/>
                  <a:gd name="connsiteY1368" fmla="*/ 188437 h 771880"/>
                  <a:gd name="connsiteX1369" fmla="*/ 638391 w 685160"/>
                  <a:gd name="connsiteY1369" fmla="*/ 188437 h 771880"/>
                  <a:gd name="connsiteX1370" fmla="*/ 638391 w 685160"/>
                  <a:gd name="connsiteY1370" fmla="*/ 195305 h 771880"/>
                  <a:gd name="connsiteX1371" fmla="*/ 630466 w 685160"/>
                  <a:gd name="connsiteY1371" fmla="*/ 221192 h 771880"/>
                  <a:gd name="connsiteX1372" fmla="*/ 640501 w 685160"/>
                  <a:gd name="connsiteY1372" fmla="*/ 258172 h 771880"/>
                  <a:gd name="connsiteX1373" fmla="*/ 649484 w 685160"/>
                  <a:gd name="connsiteY1373" fmla="*/ 242849 h 771880"/>
                  <a:gd name="connsiteX1374" fmla="*/ 651599 w 685160"/>
                  <a:gd name="connsiteY1374" fmla="*/ 240211 h 771880"/>
                  <a:gd name="connsiteX1375" fmla="*/ 651599 w 685160"/>
                  <a:gd name="connsiteY1375" fmla="*/ 240211 h 771880"/>
                  <a:gd name="connsiteX1376" fmla="*/ 650542 w 685160"/>
                  <a:gd name="connsiteY1376" fmla="*/ 244964 h 771880"/>
                  <a:gd name="connsiteX1377" fmla="*/ 641559 w 685160"/>
                  <a:gd name="connsiteY1377" fmla="*/ 263983 h 771880"/>
                  <a:gd name="connsiteX1378" fmla="*/ 646841 w 685160"/>
                  <a:gd name="connsiteY1378" fmla="*/ 293043 h 771880"/>
                  <a:gd name="connsiteX1379" fmla="*/ 647370 w 685160"/>
                  <a:gd name="connsiteY1379" fmla="*/ 317872 h 771880"/>
                  <a:gd name="connsiteX1380" fmla="*/ 650542 w 685160"/>
                  <a:gd name="connsiteY1380" fmla="*/ 306779 h 771880"/>
                  <a:gd name="connsiteX1381" fmla="*/ 653180 w 685160"/>
                  <a:gd name="connsiteY1381" fmla="*/ 295152 h 771880"/>
                  <a:gd name="connsiteX1382" fmla="*/ 661635 w 685160"/>
                  <a:gd name="connsiteY1382" fmla="*/ 277191 h 771880"/>
                  <a:gd name="connsiteX1383" fmla="*/ 663750 w 685160"/>
                  <a:gd name="connsiteY1383" fmla="*/ 268737 h 771880"/>
                  <a:gd name="connsiteX1384" fmla="*/ 661635 w 685160"/>
                  <a:gd name="connsiteY1384" fmla="*/ 267684 h 771880"/>
                  <a:gd name="connsiteX1385" fmla="*/ 661106 w 685160"/>
                  <a:gd name="connsiteY1385" fmla="*/ 267684 h 771880"/>
                  <a:gd name="connsiteX1386" fmla="*/ 653709 w 685160"/>
                  <a:gd name="connsiteY1386" fmla="*/ 269794 h 771880"/>
                  <a:gd name="connsiteX1387" fmla="*/ 653180 w 685160"/>
                  <a:gd name="connsiteY1387" fmla="*/ 269794 h 771880"/>
                  <a:gd name="connsiteX1388" fmla="*/ 651071 w 685160"/>
                  <a:gd name="connsiteY1388" fmla="*/ 268737 h 771880"/>
                  <a:gd name="connsiteX1389" fmla="*/ 650013 w 685160"/>
                  <a:gd name="connsiteY1389" fmla="*/ 266098 h 771880"/>
                  <a:gd name="connsiteX1390" fmla="*/ 656353 w 685160"/>
                  <a:gd name="connsiteY1390" fmla="*/ 253419 h 771880"/>
                  <a:gd name="connsiteX1391" fmla="*/ 661635 w 685160"/>
                  <a:gd name="connsiteY1391" fmla="*/ 243378 h 771880"/>
                  <a:gd name="connsiteX1392" fmla="*/ 656882 w 685160"/>
                  <a:gd name="connsiteY1392" fmla="*/ 228060 h 771880"/>
                  <a:gd name="connsiteX1393" fmla="*/ 646312 w 685160"/>
                  <a:gd name="connsiteY1393" fmla="*/ 234400 h 771880"/>
                  <a:gd name="connsiteX1394" fmla="*/ 644202 w 685160"/>
                  <a:gd name="connsiteY1394" fmla="*/ 236510 h 771880"/>
                  <a:gd name="connsiteX1395" fmla="*/ 643674 w 685160"/>
                  <a:gd name="connsiteY1395" fmla="*/ 234929 h 771880"/>
                  <a:gd name="connsiteX1396" fmla="*/ 647370 w 685160"/>
                  <a:gd name="connsiteY1396" fmla="*/ 224888 h 771880"/>
                  <a:gd name="connsiteX1397" fmla="*/ 650013 w 685160"/>
                  <a:gd name="connsiteY1397" fmla="*/ 210623 h 771880"/>
                  <a:gd name="connsiteX1398" fmla="*/ 642087 w 685160"/>
                  <a:gd name="connsiteY1398" fmla="*/ 189489 h 771880"/>
                  <a:gd name="connsiteX1399" fmla="*/ 642087 w 685160"/>
                  <a:gd name="connsiteY1399" fmla="*/ 177339 h 771880"/>
                  <a:gd name="connsiteX1400" fmla="*/ 638915 w 685160"/>
                  <a:gd name="connsiteY1400" fmla="*/ 175752 h 771880"/>
                  <a:gd name="connsiteX1401" fmla="*/ 631523 w 685160"/>
                  <a:gd name="connsiteY1401" fmla="*/ 178396 h 771880"/>
                  <a:gd name="connsiteX1402" fmla="*/ 625707 w 685160"/>
                  <a:gd name="connsiteY1402" fmla="*/ 150923 h 771880"/>
                  <a:gd name="connsiteX1403" fmla="*/ 617787 w 685160"/>
                  <a:gd name="connsiteY1403" fmla="*/ 142997 h 771880"/>
                  <a:gd name="connsiteX1404" fmla="*/ 613028 w 685160"/>
                  <a:gd name="connsiteY1404" fmla="*/ 145641 h 771880"/>
                  <a:gd name="connsiteX1405" fmla="*/ 593480 w 685160"/>
                  <a:gd name="connsiteY1405" fmla="*/ 123978 h 771880"/>
                  <a:gd name="connsiteX1406" fmla="*/ 589256 w 685160"/>
                  <a:gd name="connsiteY1406" fmla="*/ 122921 h 771880"/>
                  <a:gd name="connsiteX1407" fmla="*/ 586612 w 685160"/>
                  <a:gd name="connsiteY1407" fmla="*/ 125036 h 771880"/>
                  <a:gd name="connsiteX1408" fmla="*/ 582387 w 685160"/>
                  <a:gd name="connsiteY1408" fmla="*/ 134548 h 771880"/>
                  <a:gd name="connsiteX1409" fmla="*/ 582387 w 685160"/>
                  <a:gd name="connsiteY1409" fmla="*/ 152509 h 771880"/>
                  <a:gd name="connsiteX1410" fmla="*/ 574990 w 685160"/>
                  <a:gd name="connsiteY1410" fmla="*/ 161492 h 771880"/>
                  <a:gd name="connsiteX1411" fmla="*/ 579220 w 685160"/>
                  <a:gd name="connsiteY1411" fmla="*/ 174171 h 771880"/>
                  <a:gd name="connsiteX1412" fmla="*/ 585560 w 685160"/>
                  <a:gd name="connsiteY1412" fmla="*/ 186851 h 771880"/>
                  <a:gd name="connsiteX1413" fmla="*/ 583974 w 685160"/>
                  <a:gd name="connsiteY1413" fmla="*/ 200587 h 771880"/>
                  <a:gd name="connsiteX1414" fmla="*/ 595067 w 685160"/>
                  <a:gd name="connsiteY1414" fmla="*/ 196886 h 771880"/>
                  <a:gd name="connsiteX1415" fmla="*/ 600877 w 685160"/>
                  <a:gd name="connsiteY1415" fmla="*/ 200058 h 771880"/>
                  <a:gd name="connsiteX1416" fmla="*/ 601406 w 685160"/>
                  <a:gd name="connsiteY1416" fmla="*/ 210623 h 771880"/>
                  <a:gd name="connsiteX1417" fmla="*/ 600877 w 685160"/>
                  <a:gd name="connsiteY1417" fmla="*/ 227532 h 771880"/>
                  <a:gd name="connsiteX1418" fmla="*/ 607746 w 685160"/>
                  <a:gd name="connsiteY1418" fmla="*/ 232814 h 771880"/>
                  <a:gd name="connsiteX1419" fmla="*/ 612504 w 685160"/>
                  <a:gd name="connsiteY1419" fmla="*/ 236510 h 771880"/>
                  <a:gd name="connsiteX1420" fmla="*/ 611976 w 685160"/>
                  <a:gd name="connsiteY1420" fmla="*/ 241268 h 771880"/>
                  <a:gd name="connsiteX1421" fmla="*/ 610389 w 685160"/>
                  <a:gd name="connsiteY1421" fmla="*/ 241792 h 771880"/>
                  <a:gd name="connsiteX1422" fmla="*/ 605107 w 685160"/>
                  <a:gd name="connsiteY1422" fmla="*/ 239153 h 771880"/>
                  <a:gd name="connsiteX1423" fmla="*/ 600349 w 685160"/>
                  <a:gd name="connsiteY1423" fmla="*/ 237039 h 771880"/>
                  <a:gd name="connsiteX1424" fmla="*/ 597710 w 685160"/>
                  <a:gd name="connsiteY1424" fmla="*/ 238625 h 771880"/>
                  <a:gd name="connsiteX1425" fmla="*/ 596124 w 685160"/>
                  <a:gd name="connsiteY1425" fmla="*/ 243907 h 771880"/>
                  <a:gd name="connsiteX1426" fmla="*/ 605636 w 685160"/>
                  <a:gd name="connsiteY1426" fmla="*/ 255000 h 771880"/>
                  <a:gd name="connsiteX1427" fmla="*/ 627822 w 685160"/>
                  <a:gd name="connsiteY1427" fmla="*/ 273495 h 771880"/>
                  <a:gd name="connsiteX1428" fmla="*/ 627293 w 685160"/>
                  <a:gd name="connsiteY1428" fmla="*/ 274553 h 771880"/>
                  <a:gd name="connsiteX1429" fmla="*/ 627293 w 685160"/>
                  <a:gd name="connsiteY1429" fmla="*/ 274553 h 771880"/>
                  <a:gd name="connsiteX1430" fmla="*/ 622540 w 685160"/>
                  <a:gd name="connsiteY1430" fmla="*/ 277191 h 771880"/>
                  <a:gd name="connsiteX1431" fmla="*/ 622540 w 685160"/>
                  <a:gd name="connsiteY1431" fmla="*/ 283002 h 771880"/>
                  <a:gd name="connsiteX1432" fmla="*/ 632581 w 685160"/>
                  <a:gd name="connsiteY1432" fmla="*/ 291985 h 771880"/>
                  <a:gd name="connsiteX1433" fmla="*/ 638920 w 685160"/>
                  <a:gd name="connsiteY1433" fmla="*/ 308360 h 771880"/>
                  <a:gd name="connsiteX1434" fmla="*/ 630466 w 685160"/>
                  <a:gd name="connsiteY1434" fmla="*/ 321568 h 771880"/>
                  <a:gd name="connsiteX1435" fmla="*/ 628351 w 685160"/>
                  <a:gd name="connsiteY1435" fmla="*/ 306779 h 771880"/>
                  <a:gd name="connsiteX1436" fmla="*/ 623069 w 685160"/>
                  <a:gd name="connsiteY1436" fmla="*/ 300440 h 771880"/>
                  <a:gd name="connsiteX1437" fmla="*/ 607746 w 685160"/>
                  <a:gd name="connsiteY1437" fmla="*/ 263454 h 771880"/>
                  <a:gd name="connsiteX1438" fmla="*/ 599296 w 685160"/>
                  <a:gd name="connsiteY1438" fmla="*/ 262926 h 771880"/>
                  <a:gd name="connsiteX1439" fmla="*/ 614614 w 685160"/>
                  <a:gd name="connsiteY1439" fmla="*/ 303607 h 771880"/>
                  <a:gd name="connsiteX1440" fmla="*/ 620954 w 685160"/>
                  <a:gd name="connsiteY1440" fmla="*/ 312061 h 771880"/>
                  <a:gd name="connsiteX1441" fmla="*/ 620954 w 685160"/>
                  <a:gd name="connsiteY1441" fmla="*/ 328965 h 771880"/>
                  <a:gd name="connsiteX1442" fmla="*/ 623069 w 685160"/>
                  <a:gd name="connsiteY1442" fmla="*/ 337949 h 771880"/>
                  <a:gd name="connsiteX1443" fmla="*/ 627822 w 685160"/>
                  <a:gd name="connsiteY1443" fmla="*/ 340064 h 771880"/>
                  <a:gd name="connsiteX1444" fmla="*/ 628351 w 685160"/>
                  <a:gd name="connsiteY1444" fmla="*/ 340064 h 771880"/>
                  <a:gd name="connsiteX1445" fmla="*/ 624655 w 685160"/>
                  <a:gd name="connsiteY1445" fmla="*/ 344817 h 771880"/>
                  <a:gd name="connsiteX1446" fmla="*/ 617258 w 685160"/>
                  <a:gd name="connsiteY1446" fmla="*/ 339535 h 771880"/>
                  <a:gd name="connsiteX1447" fmla="*/ 613557 w 685160"/>
                  <a:gd name="connsiteY1447" fmla="*/ 327913 h 771880"/>
                  <a:gd name="connsiteX1448" fmla="*/ 613557 w 685160"/>
                  <a:gd name="connsiteY1448" fmla="*/ 315757 h 771880"/>
                  <a:gd name="connsiteX1449" fmla="*/ 610389 w 685160"/>
                  <a:gd name="connsiteY1449" fmla="*/ 311004 h 771880"/>
                  <a:gd name="connsiteX1450" fmla="*/ 607217 w 685160"/>
                  <a:gd name="connsiteY1450" fmla="*/ 311533 h 771880"/>
                  <a:gd name="connsiteX1451" fmla="*/ 602464 w 685160"/>
                  <a:gd name="connsiteY1451" fmla="*/ 313119 h 771880"/>
                  <a:gd name="connsiteX1452" fmla="*/ 597182 w 685160"/>
                  <a:gd name="connsiteY1452" fmla="*/ 309630 h 771880"/>
                  <a:gd name="connsiteX1453" fmla="*/ 597182 w 685160"/>
                  <a:gd name="connsiteY1453" fmla="*/ 307832 h 771880"/>
                  <a:gd name="connsiteX1454" fmla="*/ 600349 w 685160"/>
                  <a:gd name="connsiteY1454" fmla="*/ 296739 h 771880"/>
                  <a:gd name="connsiteX1455" fmla="*/ 599825 w 685160"/>
                  <a:gd name="connsiteY1455" fmla="*/ 288284 h 771880"/>
                  <a:gd name="connsiteX1456" fmla="*/ 594538 w 685160"/>
                  <a:gd name="connsiteY1456" fmla="*/ 286174 h 771880"/>
                  <a:gd name="connsiteX1457" fmla="*/ 591899 w 685160"/>
                  <a:gd name="connsiteY1457" fmla="*/ 286703 h 771880"/>
                  <a:gd name="connsiteX1458" fmla="*/ 591371 w 685160"/>
                  <a:gd name="connsiteY1458" fmla="*/ 286703 h 771880"/>
                  <a:gd name="connsiteX1459" fmla="*/ 588727 w 685160"/>
                  <a:gd name="connsiteY1459" fmla="*/ 285646 h 771880"/>
                  <a:gd name="connsiteX1460" fmla="*/ 588198 w 685160"/>
                  <a:gd name="connsiteY1460" fmla="*/ 275076 h 771880"/>
                  <a:gd name="connsiteX1461" fmla="*/ 588727 w 685160"/>
                  <a:gd name="connsiteY1461" fmla="*/ 272438 h 771880"/>
                  <a:gd name="connsiteX1462" fmla="*/ 581330 w 685160"/>
                  <a:gd name="connsiteY1462" fmla="*/ 276662 h 771880"/>
                  <a:gd name="connsiteX1463" fmla="*/ 582916 w 685160"/>
                  <a:gd name="connsiteY1463" fmla="*/ 291456 h 771880"/>
                  <a:gd name="connsiteX1464" fmla="*/ 594538 w 685160"/>
                  <a:gd name="connsiteY1464" fmla="*/ 312590 h 771880"/>
                  <a:gd name="connsiteX1465" fmla="*/ 607746 w 685160"/>
                  <a:gd name="connsiteY1465" fmla="*/ 334247 h 771880"/>
                  <a:gd name="connsiteX1466" fmla="*/ 55656 w 685160"/>
                  <a:gd name="connsiteY1466" fmla="*/ 290928 h 771880"/>
                  <a:gd name="connsiteX1467" fmla="*/ 47203 w 685160"/>
                  <a:gd name="connsiteY1467" fmla="*/ 339006 h 771880"/>
                  <a:gd name="connsiteX1468" fmla="*/ 48788 w 685160"/>
                  <a:gd name="connsiteY1468" fmla="*/ 342173 h 771880"/>
                  <a:gd name="connsiteX1469" fmla="*/ 55656 w 685160"/>
                  <a:gd name="connsiteY1469" fmla="*/ 290928 h 771880"/>
                  <a:gd name="connsiteX1470" fmla="*/ 77845 w 685160"/>
                  <a:gd name="connsiteY1470" fmla="*/ 280363 h 771880"/>
                  <a:gd name="connsiteX1471" fmla="*/ 71506 w 685160"/>
                  <a:gd name="connsiteY1471" fmla="*/ 281416 h 771880"/>
                  <a:gd name="connsiteX1472" fmla="*/ 68864 w 685160"/>
                  <a:gd name="connsiteY1472" fmla="*/ 293043 h 771880"/>
                  <a:gd name="connsiteX1473" fmla="*/ 66222 w 685160"/>
                  <a:gd name="connsiteY1473" fmla="*/ 304664 h 771880"/>
                  <a:gd name="connsiteX1474" fmla="*/ 64109 w 685160"/>
                  <a:gd name="connsiteY1474" fmla="*/ 321045 h 771880"/>
                  <a:gd name="connsiteX1475" fmla="*/ 69920 w 685160"/>
                  <a:gd name="connsiteY1475" fmla="*/ 302021 h 771880"/>
                  <a:gd name="connsiteX1476" fmla="*/ 103732 w 685160"/>
                  <a:gd name="connsiteY1476" fmla="*/ 284588 h 771880"/>
                  <a:gd name="connsiteX1477" fmla="*/ 100034 w 685160"/>
                  <a:gd name="connsiteY1477" fmla="*/ 286703 h 771880"/>
                  <a:gd name="connsiteX1478" fmla="*/ 94223 w 685160"/>
                  <a:gd name="connsiteY1478" fmla="*/ 292514 h 771880"/>
                  <a:gd name="connsiteX1479" fmla="*/ 78902 w 685160"/>
                  <a:gd name="connsiteY1479" fmla="*/ 321040 h 771880"/>
                  <a:gd name="connsiteX1480" fmla="*/ 102148 w 685160"/>
                  <a:gd name="connsiteY1480" fmla="*/ 316286 h 771880"/>
                  <a:gd name="connsiteX1481" fmla="*/ 106903 w 685160"/>
                  <a:gd name="connsiteY1481" fmla="*/ 286703 h 771880"/>
                  <a:gd name="connsiteX1482" fmla="*/ 574462 w 685160"/>
                  <a:gd name="connsiteY1482" fmla="*/ 283002 h 771880"/>
                  <a:gd name="connsiteX1483" fmla="*/ 574462 w 685160"/>
                  <a:gd name="connsiteY1483" fmla="*/ 283002 h 771880"/>
                  <a:gd name="connsiteX1484" fmla="*/ 568651 w 685160"/>
                  <a:gd name="connsiteY1484" fmla="*/ 286174 h 771880"/>
                  <a:gd name="connsiteX1485" fmla="*/ 573404 w 685160"/>
                  <a:gd name="connsiteY1485" fmla="*/ 315757 h 771880"/>
                  <a:gd name="connsiteX1486" fmla="*/ 591371 w 685160"/>
                  <a:gd name="connsiteY1486" fmla="*/ 319458 h 771880"/>
                  <a:gd name="connsiteX1487" fmla="*/ 574462 w 685160"/>
                  <a:gd name="connsiteY1487" fmla="*/ 283002 h 771880"/>
                  <a:gd name="connsiteX1488" fmla="*/ 379515 w 685160"/>
                  <a:gd name="connsiteY1488" fmla="*/ 157262 h 771880"/>
                  <a:gd name="connsiteX1489" fmla="*/ 382682 w 685160"/>
                  <a:gd name="connsiteY1489" fmla="*/ 274547 h 771880"/>
                  <a:gd name="connsiteX1490" fmla="*/ 383211 w 685160"/>
                  <a:gd name="connsiteY1490" fmla="*/ 275605 h 771880"/>
                  <a:gd name="connsiteX1491" fmla="*/ 384269 w 685160"/>
                  <a:gd name="connsiteY1491" fmla="*/ 275605 h 771880"/>
                  <a:gd name="connsiteX1492" fmla="*/ 497858 w 685160"/>
                  <a:gd name="connsiteY1492" fmla="*/ 243907 h 771880"/>
                  <a:gd name="connsiteX1493" fmla="*/ 379515 w 685160"/>
                  <a:gd name="connsiteY1493" fmla="*/ 157262 h 771880"/>
                  <a:gd name="connsiteX1494" fmla="*/ 298153 w 685160"/>
                  <a:gd name="connsiteY1494" fmla="*/ 157262 h 771880"/>
                  <a:gd name="connsiteX1495" fmla="*/ 179282 w 685160"/>
                  <a:gd name="connsiteY1495" fmla="*/ 242849 h 771880"/>
                  <a:gd name="connsiteX1496" fmla="*/ 179282 w 685160"/>
                  <a:gd name="connsiteY1496" fmla="*/ 242849 h 771880"/>
                  <a:gd name="connsiteX1497" fmla="*/ 292342 w 685160"/>
                  <a:gd name="connsiteY1497" fmla="*/ 276134 h 771880"/>
                  <a:gd name="connsiteX1498" fmla="*/ 293399 w 685160"/>
                  <a:gd name="connsiteY1498" fmla="*/ 276134 h 771880"/>
                  <a:gd name="connsiteX1499" fmla="*/ 293928 w 685160"/>
                  <a:gd name="connsiteY1499" fmla="*/ 275076 h 771880"/>
                  <a:gd name="connsiteX1500" fmla="*/ 298153 w 685160"/>
                  <a:gd name="connsiteY1500" fmla="*/ 157262 h 771880"/>
                  <a:gd name="connsiteX1501" fmla="*/ 576048 w 685160"/>
                  <a:gd name="connsiteY1501" fmla="*/ 246551 h 771880"/>
                  <a:gd name="connsiteX1502" fmla="*/ 573404 w 685160"/>
                  <a:gd name="connsiteY1502" fmla="*/ 247079 h 771880"/>
                  <a:gd name="connsiteX1503" fmla="*/ 571294 w 685160"/>
                  <a:gd name="connsiteY1503" fmla="*/ 256057 h 771880"/>
                  <a:gd name="connsiteX1504" fmla="*/ 578163 w 685160"/>
                  <a:gd name="connsiteY1504" fmla="*/ 276134 h 771880"/>
                  <a:gd name="connsiteX1505" fmla="*/ 580801 w 685160"/>
                  <a:gd name="connsiteY1505" fmla="*/ 274553 h 771880"/>
                  <a:gd name="connsiteX1506" fmla="*/ 582916 w 685160"/>
                  <a:gd name="connsiteY1506" fmla="*/ 268737 h 771880"/>
                  <a:gd name="connsiteX1507" fmla="*/ 576048 w 685160"/>
                  <a:gd name="connsiteY1507" fmla="*/ 246551 h 771880"/>
                  <a:gd name="connsiteX1508" fmla="*/ 587670 w 685160"/>
                  <a:gd name="connsiteY1508" fmla="*/ 260816 h 771880"/>
                  <a:gd name="connsiteX1509" fmla="*/ 587670 w 685160"/>
                  <a:gd name="connsiteY1509" fmla="*/ 260816 h 771880"/>
                  <a:gd name="connsiteX1510" fmla="*/ 587141 w 685160"/>
                  <a:gd name="connsiteY1510" fmla="*/ 263454 h 771880"/>
                  <a:gd name="connsiteX1511" fmla="*/ 587141 w 685160"/>
                  <a:gd name="connsiteY1511" fmla="*/ 263454 h 771880"/>
                  <a:gd name="connsiteX1512" fmla="*/ 589784 w 685160"/>
                  <a:gd name="connsiteY1512" fmla="*/ 271909 h 771880"/>
                  <a:gd name="connsiteX1513" fmla="*/ 590313 w 685160"/>
                  <a:gd name="connsiteY1513" fmla="*/ 272966 h 771880"/>
                  <a:gd name="connsiteX1514" fmla="*/ 594538 w 685160"/>
                  <a:gd name="connsiteY1514" fmla="*/ 258172 h 771880"/>
                  <a:gd name="connsiteX1515" fmla="*/ 594009 w 685160"/>
                  <a:gd name="connsiteY1515" fmla="*/ 251304 h 771880"/>
                  <a:gd name="connsiteX1516" fmla="*/ 591899 w 685160"/>
                  <a:gd name="connsiteY1516" fmla="*/ 250775 h 771880"/>
                  <a:gd name="connsiteX1517" fmla="*/ 584502 w 685160"/>
                  <a:gd name="connsiteY1517" fmla="*/ 254476 h 771880"/>
                  <a:gd name="connsiteX1518" fmla="*/ 587141 w 685160"/>
                  <a:gd name="connsiteY1518" fmla="*/ 261868 h 771880"/>
                  <a:gd name="connsiteX1519" fmla="*/ 587141 w 685160"/>
                  <a:gd name="connsiteY1519" fmla="*/ 261339 h 771880"/>
                  <a:gd name="connsiteX1520" fmla="*/ 587649 w 685160"/>
                  <a:gd name="connsiteY1520" fmla="*/ 260816 h 771880"/>
                  <a:gd name="connsiteX1521" fmla="*/ 587670 w 685160"/>
                  <a:gd name="connsiteY1521" fmla="*/ 260816 h 771880"/>
                  <a:gd name="connsiteX1522" fmla="*/ 562311 w 685160"/>
                  <a:gd name="connsiteY1522" fmla="*/ 248137 h 771880"/>
                  <a:gd name="connsiteX1523" fmla="*/ 562311 w 685160"/>
                  <a:gd name="connsiteY1523" fmla="*/ 248137 h 771880"/>
                  <a:gd name="connsiteX1524" fmla="*/ 552276 w 685160"/>
                  <a:gd name="connsiteY1524" fmla="*/ 249189 h 771880"/>
                  <a:gd name="connsiteX1525" fmla="*/ 559144 w 685160"/>
                  <a:gd name="connsiteY1525" fmla="*/ 257115 h 771880"/>
                  <a:gd name="connsiteX1526" fmla="*/ 570766 w 685160"/>
                  <a:gd name="connsiteY1526" fmla="*/ 270851 h 771880"/>
                  <a:gd name="connsiteX1527" fmla="*/ 563369 w 685160"/>
                  <a:gd name="connsiteY1527" fmla="*/ 248660 h 771880"/>
                  <a:gd name="connsiteX1528" fmla="*/ 96336 w 685160"/>
                  <a:gd name="connsiteY1528" fmla="*/ 235981 h 771880"/>
                  <a:gd name="connsiteX1529" fmla="*/ 88412 w 685160"/>
                  <a:gd name="connsiteY1529" fmla="*/ 237567 h 771880"/>
                  <a:gd name="connsiteX1530" fmla="*/ 79959 w 685160"/>
                  <a:gd name="connsiteY1530" fmla="*/ 263983 h 771880"/>
                  <a:gd name="connsiteX1531" fmla="*/ 83128 w 685160"/>
                  <a:gd name="connsiteY1531" fmla="*/ 264512 h 771880"/>
                  <a:gd name="connsiteX1532" fmla="*/ 96336 w 685160"/>
                  <a:gd name="connsiteY1532" fmla="*/ 235981 h 771880"/>
                  <a:gd name="connsiteX1533" fmla="*/ 72034 w 685160"/>
                  <a:gd name="connsiteY1533" fmla="*/ 227532 h 771880"/>
                  <a:gd name="connsiteX1534" fmla="*/ 72034 w 685160"/>
                  <a:gd name="connsiteY1534" fmla="*/ 227532 h 771880"/>
                  <a:gd name="connsiteX1535" fmla="*/ 64109 w 685160"/>
                  <a:gd name="connsiteY1535" fmla="*/ 261345 h 771880"/>
                  <a:gd name="connsiteX1536" fmla="*/ 75204 w 685160"/>
                  <a:gd name="connsiteY1536" fmla="*/ 231756 h 771880"/>
                  <a:gd name="connsiteX1537" fmla="*/ 579220 w 685160"/>
                  <a:gd name="connsiteY1537" fmla="*/ 241268 h 771880"/>
                  <a:gd name="connsiteX1538" fmla="*/ 579220 w 685160"/>
                  <a:gd name="connsiteY1538" fmla="*/ 241268 h 771880"/>
                  <a:gd name="connsiteX1539" fmla="*/ 579744 w 685160"/>
                  <a:gd name="connsiteY1539" fmla="*/ 242849 h 771880"/>
                  <a:gd name="connsiteX1540" fmla="*/ 583445 w 685160"/>
                  <a:gd name="connsiteY1540" fmla="*/ 253419 h 771880"/>
                  <a:gd name="connsiteX1541" fmla="*/ 590842 w 685160"/>
                  <a:gd name="connsiteY1541" fmla="*/ 239682 h 771880"/>
                  <a:gd name="connsiteX1542" fmla="*/ 595595 w 685160"/>
                  <a:gd name="connsiteY1542" fmla="*/ 228060 h 771880"/>
                  <a:gd name="connsiteX1543" fmla="*/ 595595 w 685160"/>
                  <a:gd name="connsiteY1543" fmla="*/ 214853 h 771880"/>
                  <a:gd name="connsiteX1544" fmla="*/ 593480 w 685160"/>
                  <a:gd name="connsiteY1544" fmla="*/ 206398 h 771880"/>
                  <a:gd name="connsiteX1545" fmla="*/ 592952 w 685160"/>
                  <a:gd name="connsiteY1545" fmla="*/ 206398 h 771880"/>
                  <a:gd name="connsiteX1546" fmla="*/ 571294 w 685160"/>
                  <a:gd name="connsiteY1546" fmla="*/ 223831 h 771880"/>
                  <a:gd name="connsiteX1547" fmla="*/ 576048 w 685160"/>
                  <a:gd name="connsiteY1547" fmla="*/ 212209 h 771880"/>
                  <a:gd name="connsiteX1548" fmla="*/ 578691 w 685160"/>
                  <a:gd name="connsiteY1548" fmla="*/ 183678 h 771880"/>
                  <a:gd name="connsiteX1549" fmla="*/ 570237 w 685160"/>
                  <a:gd name="connsiteY1549" fmla="*/ 176281 h 771880"/>
                  <a:gd name="connsiteX1550" fmla="*/ 561782 w 685160"/>
                  <a:gd name="connsiteY1550" fmla="*/ 184736 h 771880"/>
                  <a:gd name="connsiteX1551" fmla="*/ 556500 w 685160"/>
                  <a:gd name="connsiteY1551" fmla="*/ 188437 h 771880"/>
                  <a:gd name="connsiteX1552" fmla="*/ 554914 w 685160"/>
                  <a:gd name="connsiteY1552" fmla="*/ 186851 h 771880"/>
                  <a:gd name="connsiteX1553" fmla="*/ 557029 w 685160"/>
                  <a:gd name="connsiteY1553" fmla="*/ 174171 h 771880"/>
                  <a:gd name="connsiteX1554" fmla="*/ 550161 w 685160"/>
                  <a:gd name="connsiteY1554" fmla="*/ 163073 h 771880"/>
                  <a:gd name="connsiteX1555" fmla="*/ 535895 w 685160"/>
                  <a:gd name="connsiteY1555" fmla="*/ 155681 h 771880"/>
                  <a:gd name="connsiteX1556" fmla="*/ 532199 w 685160"/>
                  <a:gd name="connsiteY1556" fmla="*/ 165717 h 771880"/>
                  <a:gd name="connsiteX1557" fmla="*/ 529027 w 685160"/>
                  <a:gd name="connsiteY1557" fmla="*/ 175229 h 771880"/>
                  <a:gd name="connsiteX1558" fmla="*/ 537482 w 685160"/>
                  <a:gd name="connsiteY1558" fmla="*/ 171528 h 771880"/>
                  <a:gd name="connsiteX1559" fmla="*/ 538539 w 685160"/>
                  <a:gd name="connsiteY1559" fmla="*/ 173114 h 771880"/>
                  <a:gd name="connsiteX1560" fmla="*/ 542764 w 685160"/>
                  <a:gd name="connsiteY1560" fmla="*/ 178396 h 771880"/>
                  <a:gd name="connsiteX1561" fmla="*/ 543821 w 685160"/>
                  <a:gd name="connsiteY1561" fmla="*/ 178925 h 771880"/>
                  <a:gd name="connsiteX1562" fmla="*/ 543821 w 685160"/>
                  <a:gd name="connsiteY1562" fmla="*/ 179982 h 771880"/>
                  <a:gd name="connsiteX1563" fmla="*/ 544350 w 685160"/>
                  <a:gd name="connsiteY1563" fmla="*/ 181040 h 771880"/>
                  <a:gd name="connsiteX1564" fmla="*/ 557029 w 685160"/>
                  <a:gd name="connsiteY1564" fmla="*/ 199001 h 771880"/>
                  <a:gd name="connsiteX1565" fmla="*/ 558087 w 685160"/>
                  <a:gd name="connsiteY1565" fmla="*/ 200587 h 771880"/>
                  <a:gd name="connsiteX1566" fmla="*/ 551747 w 685160"/>
                  <a:gd name="connsiteY1566" fmla="*/ 207456 h 771880"/>
                  <a:gd name="connsiteX1567" fmla="*/ 554385 w 685160"/>
                  <a:gd name="connsiteY1567" fmla="*/ 219077 h 771880"/>
                  <a:gd name="connsiteX1568" fmla="*/ 563897 w 685160"/>
                  <a:gd name="connsiteY1568" fmla="*/ 196357 h 771880"/>
                  <a:gd name="connsiteX1569" fmla="*/ 568651 w 685160"/>
                  <a:gd name="connsiteY1569" fmla="*/ 190018 h 771880"/>
                  <a:gd name="connsiteX1570" fmla="*/ 568651 w 685160"/>
                  <a:gd name="connsiteY1570" fmla="*/ 190018 h 771880"/>
                  <a:gd name="connsiteX1571" fmla="*/ 566536 w 685160"/>
                  <a:gd name="connsiteY1571" fmla="*/ 195305 h 771880"/>
                  <a:gd name="connsiteX1572" fmla="*/ 556500 w 685160"/>
                  <a:gd name="connsiteY1572" fmla="*/ 224888 h 771880"/>
                  <a:gd name="connsiteX1573" fmla="*/ 564955 w 685160"/>
                  <a:gd name="connsiteY1573" fmla="*/ 243907 h 771880"/>
                  <a:gd name="connsiteX1574" fmla="*/ 571823 w 685160"/>
                  <a:gd name="connsiteY1574" fmla="*/ 242849 h 771880"/>
                  <a:gd name="connsiteX1575" fmla="*/ 585031 w 685160"/>
                  <a:gd name="connsiteY1575" fmla="*/ 219606 h 771880"/>
                  <a:gd name="connsiteX1576" fmla="*/ 587670 w 685160"/>
                  <a:gd name="connsiteY1576" fmla="*/ 216962 h 771880"/>
                  <a:gd name="connsiteX1577" fmla="*/ 587670 w 685160"/>
                  <a:gd name="connsiteY1577" fmla="*/ 216962 h 771880"/>
                  <a:gd name="connsiteX1578" fmla="*/ 585560 w 685160"/>
                  <a:gd name="connsiteY1578" fmla="*/ 221192 h 771880"/>
                  <a:gd name="connsiteX1579" fmla="*/ 574462 w 685160"/>
                  <a:gd name="connsiteY1579" fmla="*/ 242849 h 771880"/>
                  <a:gd name="connsiteX1580" fmla="*/ 579220 w 685160"/>
                  <a:gd name="connsiteY1580" fmla="*/ 241268 h 771880"/>
                  <a:gd name="connsiteX1581" fmla="*/ 570766 w 685160"/>
                  <a:gd name="connsiteY1581" fmla="*/ 247079 h 771880"/>
                  <a:gd name="connsiteX1582" fmla="*/ 567593 w 685160"/>
                  <a:gd name="connsiteY1582" fmla="*/ 247608 h 771880"/>
                  <a:gd name="connsiteX1583" fmla="*/ 569708 w 685160"/>
                  <a:gd name="connsiteY1583" fmla="*/ 252361 h 771880"/>
                  <a:gd name="connsiteX1584" fmla="*/ 570766 w 685160"/>
                  <a:gd name="connsiteY1584" fmla="*/ 247079 h 771880"/>
                  <a:gd name="connsiteX1585" fmla="*/ 531142 w 685160"/>
                  <a:gd name="connsiteY1585" fmla="*/ 222773 h 771880"/>
                  <a:gd name="connsiteX1586" fmla="*/ 524274 w 685160"/>
                  <a:gd name="connsiteY1586" fmla="*/ 226474 h 771880"/>
                  <a:gd name="connsiteX1587" fmla="*/ 529027 w 685160"/>
                  <a:gd name="connsiteY1587" fmla="*/ 234929 h 771880"/>
                  <a:gd name="connsiteX1588" fmla="*/ 552276 w 685160"/>
                  <a:gd name="connsiteY1588" fmla="*/ 248660 h 771880"/>
                  <a:gd name="connsiteX1589" fmla="*/ 551747 w 685160"/>
                  <a:gd name="connsiteY1589" fmla="*/ 247608 h 771880"/>
                  <a:gd name="connsiteX1590" fmla="*/ 546460 w 685160"/>
                  <a:gd name="connsiteY1590" fmla="*/ 235452 h 771880"/>
                  <a:gd name="connsiteX1591" fmla="*/ 535895 w 685160"/>
                  <a:gd name="connsiteY1591" fmla="*/ 231228 h 771880"/>
                  <a:gd name="connsiteX1592" fmla="*/ 532728 w 685160"/>
                  <a:gd name="connsiteY1592" fmla="*/ 229113 h 771880"/>
                  <a:gd name="connsiteX1593" fmla="*/ 533252 w 685160"/>
                  <a:gd name="connsiteY1593" fmla="*/ 229113 h 771880"/>
                  <a:gd name="connsiteX1594" fmla="*/ 535895 w 685160"/>
                  <a:gd name="connsiteY1594" fmla="*/ 229642 h 771880"/>
                  <a:gd name="connsiteX1595" fmla="*/ 545407 w 685160"/>
                  <a:gd name="connsiteY1595" fmla="*/ 233343 h 771880"/>
                  <a:gd name="connsiteX1596" fmla="*/ 536953 w 685160"/>
                  <a:gd name="connsiteY1596" fmla="*/ 218020 h 771880"/>
                  <a:gd name="connsiteX1597" fmla="*/ 535895 w 685160"/>
                  <a:gd name="connsiteY1597" fmla="*/ 216434 h 771880"/>
                  <a:gd name="connsiteX1598" fmla="*/ 540649 w 685160"/>
                  <a:gd name="connsiteY1598" fmla="*/ 211151 h 771880"/>
                  <a:gd name="connsiteX1599" fmla="*/ 533780 w 685160"/>
                  <a:gd name="connsiteY1599" fmla="*/ 206927 h 771880"/>
                  <a:gd name="connsiteX1600" fmla="*/ 531142 w 685160"/>
                  <a:gd name="connsiteY1600" fmla="*/ 204812 h 771880"/>
                  <a:gd name="connsiteX1601" fmla="*/ 531142 w 685160"/>
                  <a:gd name="connsiteY1601" fmla="*/ 204812 h 771880"/>
                  <a:gd name="connsiteX1602" fmla="*/ 533780 w 685160"/>
                  <a:gd name="connsiteY1602" fmla="*/ 205869 h 771880"/>
                  <a:gd name="connsiteX1603" fmla="*/ 541706 w 685160"/>
                  <a:gd name="connsiteY1603" fmla="*/ 210094 h 771880"/>
                  <a:gd name="connsiteX1604" fmla="*/ 546988 w 685160"/>
                  <a:gd name="connsiteY1604" fmla="*/ 204283 h 771880"/>
                  <a:gd name="connsiteX1605" fmla="*/ 542764 w 685160"/>
                  <a:gd name="connsiteY1605" fmla="*/ 186322 h 771880"/>
                  <a:gd name="connsiteX1606" fmla="*/ 535895 w 685160"/>
                  <a:gd name="connsiteY1606" fmla="*/ 176810 h 771880"/>
                  <a:gd name="connsiteX1607" fmla="*/ 528498 w 685160"/>
                  <a:gd name="connsiteY1607" fmla="*/ 179982 h 771880"/>
                  <a:gd name="connsiteX1608" fmla="*/ 528498 w 685160"/>
                  <a:gd name="connsiteY1608" fmla="*/ 179982 h 771880"/>
                  <a:gd name="connsiteX1609" fmla="*/ 532194 w 685160"/>
                  <a:gd name="connsiteY1609" fmla="*/ 192661 h 771880"/>
                  <a:gd name="connsiteX1610" fmla="*/ 532194 w 685160"/>
                  <a:gd name="connsiteY1610" fmla="*/ 192661 h 771880"/>
                  <a:gd name="connsiteX1611" fmla="*/ 523216 w 685160"/>
                  <a:gd name="connsiteY1611" fmla="*/ 195829 h 771880"/>
                  <a:gd name="connsiteX1612" fmla="*/ 524274 w 685160"/>
                  <a:gd name="connsiteY1612" fmla="*/ 205869 h 771880"/>
                  <a:gd name="connsiteX1613" fmla="*/ 527441 w 685160"/>
                  <a:gd name="connsiteY1613" fmla="*/ 210623 h 771880"/>
                  <a:gd name="connsiteX1614" fmla="*/ 533252 w 685160"/>
                  <a:gd name="connsiteY1614" fmla="*/ 221721 h 771880"/>
                  <a:gd name="connsiteX1615" fmla="*/ 531142 w 685160"/>
                  <a:gd name="connsiteY1615" fmla="*/ 222773 h 771880"/>
                  <a:gd name="connsiteX1616" fmla="*/ 553328 w 685160"/>
                  <a:gd name="connsiteY1616" fmla="*/ 240211 h 771880"/>
                  <a:gd name="connsiteX1617" fmla="*/ 554914 w 685160"/>
                  <a:gd name="connsiteY1617" fmla="*/ 244436 h 771880"/>
                  <a:gd name="connsiteX1618" fmla="*/ 557558 w 685160"/>
                  <a:gd name="connsiteY1618" fmla="*/ 243907 h 771880"/>
                  <a:gd name="connsiteX1619" fmla="*/ 553328 w 685160"/>
                  <a:gd name="connsiteY1619" fmla="*/ 240211 h 771880"/>
                  <a:gd name="connsiteX1620" fmla="*/ 544350 w 685160"/>
                  <a:gd name="connsiteY1620" fmla="*/ 214324 h 771880"/>
                  <a:gd name="connsiteX1621" fmla="*/ 544350 w 685160"/>
                  <a:gd name="connsiteY1621" fmla="*/ 214324 h 771880"/>
                  <a:gd name="connsiteX1622" fmla="*/ 541706 w 685160"/>
                  <a:gd name="connsiteY1622" fmla="*/ 217491 h 771880"/>
                  <a:gd name="connsiteX1623" fmla="*/ 552276 w 685160"/>
                  <a:gd name="connsiteY1623" fmla="*/ 237039 h 771880"/>
                  <a:gd name="connsiteX1624" fmla="*/ 561254 w 685160"/>
                  <a:gd name="connsiteY1624" fmla="*/ 242321 h 771880"/>
                  <a:gd name="connsiteX1625" fmla="*/ 552276 w 685160"/>
                  <a:gd name="connsiteY1625" fmla="*/ 221716 h 771880"/>
                  <a:gd name="connsiteX1626" fmla="*/ 544350 w 685160"/>
                  <a:gd name="connsiteY1626" fmla="*/ 214324 h 771880"/>
                  <a:gd name="connsiteX1627" fmla="*/ 193546 w 685160"/>
                  <a:gd name="connsiteY1627" fmla="*/ 85941 h 771880"/>
                  <a:gd name="connsiteX1628" fmla="*/ 185093 w 685160"/>
                  <a:gd name="connsiteY1628" fmla="*/ 89113 h 771880"/>
                  <a:gd name="connsiteX1629" fmla="*/ 146526 w 685160"/>
                  <a:gd name="connsiteY1629" fmla="*/ 135605 h 771880"/>
                  <a:gd name="connsiteX1630" fmla="*/ 122752 w 685160"/>
                  <a:gd name="connsiteY1630" fmla="*/ 179982 h 771880"/>
                  <a:gd name="connsiteX1631" fmla="*/ 98449 w 685160"/>
                  <a:gd name="connsiteY1631" fmla="*/ 223302 h 771880"/>
                  <a:gd name="connsiteX1632" fmla="*/ 96336 w 685160"/>
                  <a:gd name="connsiteY1632" fmla="*/ 229642 h 771880"/>
                  <a:gd name="connsiteX1633" fmla="*/ 123809 w 685160"/>
                  <a:gd name="connsiteY1633" fmla="*/ 187379 h 771880"/>
                  <a:gd name="connsiteX1634" fmla="*/ 130148 w 685160"/>
                  <a:gd name="connsiteY1634" fmla="*/ 177339 h 771880"/>
                  <a:gd name="connsiteX1635" fmla="*/ 170828 w 685160"/>
                  <a:gd name="connsiteY1635" fmla="*/ 113943 h 771880"/>
                  <a:gd name="connsiteX1636" fmla="*/ 189320 w 685160"/>
                  <a:gd name="connsiteY1636" fmla="*/ 90694 h 771880"/>
                  <a:gd name="connsiteX1637" fmla="*/ 190905 w 685160"/>
                  <a:gd name="connsiteY1637" fmla="*/ 89642 h 771880"/>
                  <a:gd name="connsiteX1638" fmla="*/ 190905 w 685160"/>
                  <a:gd name="connsiteY1638" fmla="*/ 89642 h 771880"/>
                  <a:gd name="connsiteX1639" fmla="*/ 188791 w 685160"/>
                  <a:gd name="connsiteY1639" fmla="*/ 93866 h 771880"/>
                  <a:gd name="connsiteX1640" fmla="*/ 156564 w 685160"/>
                  <a:gd name="connsiteY1640" fmla="*/ 142997 h 771880"/>
                  <a:gd name="connsiteX1641" fmla="*/ 138601 w 685160"/>
                  <a:gd name="connsiteY1641" fmla="*/ 172056 h 771880"/>
                  <a:gd name="connsiteX1642" fmla="*/ 168716 w 685160"/>
                  <a:gd name="connsiteY1642" fmla="*/ 157262 h 771880"/>
                  <a:gd name="connsiteX1643" fmla="*/ 184036 w 685160"/>
                  <a:gd name="connsiteY1643" fmla="*/ 127679 h 771880"/>
                  <a:gd name="connsiteX1644" fmla="*/ 194603 w 685160"/>
                  <a:gd name="connsiteY1644" fmla="*/ 97562 h 771880"/>
                  <a:gd name="connsiteX1645" fmla="*/ 194074 w 685160"/>
                  <a:gd name="connsiteY1645" fmla="*/ 86469 h 771880"/>
                  <a:gd name="connsiteX1646" fmla="*/ 193546 w 685160"/>
                  <a:gd name="connsiteY1646" fmla="*/ 85941 h 771880"/>
                  <a:gd name="connsiteX1647" fmla="*/ 548575 w 685160"/>
                  <a:gd name="connsiteY1647" fmla="*/ 209565 h 771880"/>
                  <a:gd name="connsiteX1648" fmla="*/ 548575 w 685160"/>
                  <a:gd name="connsiteY1648" fmla="*/ 209565 h 771880"/>
                  <a:gd name="connsiteX1649" fmla="*/ 545407 w 685160"/>
                  <a:gd name="connsiteY1649" fmla="*/ 212738 h 771880"/>
                  <a:gd name="connsiteX1650" fmla="*/ 551218 w 685160"/>
                  <a:gd name="connsiteY1650" fmla="*/ 217491 h 771880"/>
                  <a:gd name="connsiteX1651" fmla="*/ 548575 w 685160"/>
                  <a:gd name="connsiteY1651" fmla="*/ 209565 h 771880"/>
                  <a:gd name="connsiteX1652" fmla="*/ 145998 w 685160"/>
                  <a:gd name="connsiteY1652" fmla="*/ 76957 h 771880"/>
                  <a:gd name="connsiteX1653" fmla="*/ 145998 w 685160"/>
                  <a:gd name="connsiteY1653" fmla="*/ 76957 h 771880"/>
                  <a:gd name="connsiteX1654" fmla="*/ 144941 w 685160"/>
                  <a:gd name="connsiteY1654" fmla="*/ 81716 h 771880"/>
                  <a:gd name="connsiteX1655" fmla="*/ 124337 w 685160"/>
                  <a:gd name="connsiteY1655" fmla="*/ 113943 h 771880"/>
                  <a:gd name="connsiteX1656" fmla="*/ 85242 w 685160"/>
                  <a:gd name="connsiteY1656" fmla="*/ 188960 h 771880"/>
                  <a:gd name="connsiteX1657" fmla="*/ 77317 w 685160"/>
                  <a:gd name="connsiteY1657" fmla="*/ 201116 h 771880"/>
                  <a:gd name="connsiteX1658" fmla="*/ 75732 w 685160"/>
                  <a:gd name="connsiteY1658" fmla="*/ 207984 h 771880"/>
                  <a:gd name="connsiteX1659" fmla="*/ 81015 w 685160"/>
                  <a:gd name="connsiteY1659" fmla="*/ 200058 h 771880"/>
                  <a:gd name="connsiteX1660" fmla="*/ 97921 w 685160"/>
                  <a:gd name="connsiteY1660" fmla="*/ 181040 h 771880"/>
                  <a:gd name="connsiteX1661" fmla="*/ 149696 w 685160"/>
                  <a:gd name="connsiteY1661" fmla="*/ 101792 h 771880"/>
                  <a:gd name="connsiteX1662" fmla="*/ 169772 w 685160"/>
                  <a:gd name="connsiteY1662" fmla="*/ 50018 h 771880"/>
                  <a:gd name="connsiteX1663" fmla="*/ 168716 w 685160"/>
                  <a:gd name="connsiteY1663" fmla="*/ 44731 h 771880"/>
                  <a:gd name="connsiteX1664" fmla="*/ 151809 w 685160"/>
                  <a:gd name="connsiteY1664" fmla="*/ 56357 h 771880"/>
                  <a:gd name="connsiteX1665" fmla="*/ 137017 w 685160"/>
                  <a:gd name="connsiteY1665" fmla="*/ 73790 h 771880"/>
                  <a:gd name="connsiteX1666" fmla="*/ 115355 w 685160"/>
                  <a:gd name="connsiteY1666" fmla="*/ 110241 h 771880"/>
                  <a:gd name="connsiteX1667" fmla="*/ 102148 w 685160"/>
                  <a:gd name="connsiteY1667" fmla="*/ 139830 h 771880"/>
                  <a:gd name="connsiteX1668" fmla="*/ 94222 w 685160"/>
                  <a:gd name="connsiteY1668" fmla="*/ 159377 h 771880"/>
                  <a:gd name="connsiteX1669" fmla="*/ 140715 w 685160"/>
                  <a:gd name="connsiteY1669" fmla="*/ 80658 h 771880"/>
                  <a:gd name="connsiteX1670" fmla="*/ 145998 w 685160"/>
                  <a:gd name="connsiteY1670" fmla="*/ 76957 h 771880"/>
                  <a:gd name="connsiteX1671" fmla="*/ 548046 w 685160"/>
                  <a:gd name="connsiteY1671" fmla="*/ 193719 h 771880"/>
                  <a:gd name="connsiteX1672" fmla="*/ 548046 w 685160"/>
                  <a:gd name="connsiteY1672" fmla="*/ 193719 h 771880"/>
                  <a:gd name="connsiteX1673" fmla="*/ 550161 w 685160"/>
                  <a:gd name="connsiteY1673" fmla="*/ 201116 h 771880"/>
                  <a:gd name="connsiteX1674" fmla="*/ 551747 w 685160"/>
                  <a:gd name="connsiteY1674" fmla="*/ 199001 h 771880"/>
                  <a:gd name="connsiteX1675" fmla="*/ 548046 w 685160"/>
                  <a:gd name="connsiteY1675" fmla="*/ 193719 h 771880"/>
                  <a:gd name="connsiteX1676" fmla="*/ 503669 w 685160"/>
                  <a:gd name="connsiteY1676" fmla="*/ 139830 h 771880"/>
                  <a:gd name="connsiteX1677" fmla="*/ 503669 w 685160"/>
                  <a:gd name="connsiteY1677" fmla="*/ 139830 h 771880"/>
                  <a:gd name="connsiteX1678" fmla="*/ 494685 w 685160"/>
                  <a:gd name="connsiteY1678" fmla="*/ 159906 h 771880"/>
                  <a:gd name="connsiteX1679" fmla="*/ 515819 w 685160"/>
                  <a:gd name="connsiteY1679" fmla="*/ 181040 h 771880"/>
                  <a:gd name="connsiteX1680" fmla="*/ 523216 w 685160"/>
                  <a:gd name="connsiteY1680" fmla="*/ 177339 h 771880"/>
                  <a:gd name="connsiteX1681" fmla="*/ 525331 w 685160"/>
                  <a:gd name="connsiteY1681" fmla="*/ 169418 h 771880"/>
                  <a:gd name="connsiteX1682" fmla="*/ 529556 w 685160"/>
                  <a:gd name="connsiteY1682" fmla="*/ 158849 h 771880"/>
                  <a:gd name="connsiteX1683" fmla="*/ 509479 w 685160"/>
                  <a:gd name="connsiteY1683" fmla="*/ 146169 h 771880"/>
                  <a:gd name="connsiteX1684" fmla="*/ 503669 w 685160"/>
                  <a:gd name="connsiteY1684" fmla="*/ 139830 h 771880"/>
                  <a:gd name="connsiteX1685" fmla="*/ 533252 w 685160"/>
                  <a:gd name="connsiteY1685" fmla="*/ 147227 h 771880"/>
                  <a:gd name="connsiteX1686" fmla="*/ 533252 w 685160"/>
                  <a:gd name="connsiteY1686" fmla="*/ 147227 h 771880"/>
                  <a:gd name="connsiteX1687" fmla="*/ 561254 w 685160"/>
                  <a:gd name="connsiteY1687" fmla="*/ 165717 h 771880"/>
                  <a:gd name="connsiteX1688" fmla="*/ 562311 w 685160"/>
                  <a:gd name="connsiteY1688" fmla="*/ 175752 h 771880"/>
                  <a:gd name="connsiteX1689" fmla="*/ 569708 w 685160"/>
                  <a:gd name="connsiteY1689" fmla="*/ 169942 h 771880"/>
                  <a:gd name="connsiteX1690" fmla="*/ 572352 w 685160"/>
                  <a:gd name="connsiteY1690" fmla="*/ 171528 h 771880"/>
                  <a:gd name="connsiteX1691" fmla="*/ 569708 w 685160"/>
                  <a:gd name="connsiteY1691" fmla="*/ 163073 h 771880"/>
                  <a:gd name="connsiteX1692" fmla="*/ 571823 w 685160"/>
                  <a:gd name="connsiteY1692" fmla="*/ 154095 h 771880"/>
                  <a:gd name="connsiteX1693" fmla="*/ 571294 w 685160"/>
                  <a:gd name="connsiteY1693" fmla="*/ 151451 h 771880"/>
                  <a:gd name="connsiteX1694" fmla="*/ 542235 w 685160"/>
                  <a:gd name="connsiteY1694" fmla="*/ 139830 h 771880"/>
                  <a:gd name="connsiteX1695" fmla="*/ 524802 w 685160"/>
                  <a:gd name="connsiteY1695" fmla="*/ 134548 h 771880"/>
                  <a:gd name="connsiteX1696" fmla="*/ 521101 w 685160"/>
                  <a:gd name="connsiteY1696" fmla="*/ 131904 h 771880"/>
                  <a:gd name="connsiteX1697" fmla="*/ 521101 w 685160"/>
                  <a:gd name="connsiteY1697" fmla="*/ 131904 h 771880"/>
                  <a:gd name="connsiteX1698" fmla="*/ 526912 w 685160"/>
                  <a:gd name="connsiteY1698" fmla="*/ 134019 h 771880"/>
                  <a:gd name="connsiteX1699" fmla="*/ 543292 w 685160"/>
                  <a:gd name="connsiteY1699" fmla="*/ 138772 h 771880"/>
                  <a:gd name="connsiteX1700" fmla="*/ 568651 w 685160"/>
                  <a:gd name="connsiteY1700" fmla="*/ 147227 h 771880"/>
                  <a:gd name="connsiteX1701" fmla="*/ 563897 w 685160"/>
                  <a:gd name="connsiteY1701" fmla="*/ 136129 h 771880"/>
                  <a:gd name="connsiteX1702" fmla="*/ 549632 w 685160"/>
                  <a:gd name="connsiteY1702" fmla="*/ 119225 h 771880"/>
                  <a:gd name="connsiteX1703" fmla="*/ 528498 w 685160"/>
                  <a:gd name="connsiteY1703" fmla="*/ 112356 h 771880"/>
                  <a:gd name="connsiteX1704" fmla="*/ 513704 w 685160"/>
                  <a:gd name="connsiteY1704" fmla="*/ 107603 h 771880"/>
                  <a:gd name="connsiteX1705" fmla="*/ 510537 w 685160"/>
                  <a:gd name="connsiteY1705" fmla="*/ 104959 h 771880"/>
                  <a:gd name="connsiteX1706" fmla="*/ 511066 w 685160"/>
                  <a:gd name="connsiteY1706" fmla="*/ 104431 h 771880"/>
                  <a:gd name="connsiteX1707" fmla="*/ 513181 w 685160"/>
                  <a:gd name="connsiteY1707" fmla="*/ 104959 h 771880"/>
                  <a:gd name="connsiteX1708" fmla="*/ 527441 w 685160"/>
                  <a:gd name="connsiteY1708" fmla="*/ 109189 h 771880"/>
                  <a:gd name="connsiteX1709" fmla="*/ 545936 w 685160"/>
                  <a:gd name="connsiteY1709" fmla="*/ 113414 h 771880"/>
                  <a:gd name="connsiteX1710" fmla="*/ 532199 w 685160"/>
                  <a:gd name="connsiteY1710" fmla="*/ 98091 h 771880"/>
                  <a:gd name="connsiteX1711" fmla="*/ 515819 w 685160"/>
                  <a:gd name="connsiteY1711" fmla="*/ 73790 h 771880"/>
                  <a:gd name="connsiteX1712" fmla="*/ 515819 w 685160"/>
                  <a:gd name="connsiteY1712" fmla="*/ 72733 h 771880"/>
                  <a:gd name="connsiteX1713" fmla="*/ 515819 w 685160"/>
                  <a:gd name="connsiteY1713" fmla="*/ 72733 h 771880"/>
                  <a:gd name="connsiteX1714" fmla="*/ 518463 w 685160"/>
                  <a:gd name="connsiteY1714" fmla="*/ 76434 h 771880"/>
                  <a:gd name="connsiteX1715" fmla="*/ 540649 w 685160"/>
                  <a:gd name="connsiteY1715" fmla="*/ 103902 h 771880"/>
                  <a:gd name="connsiteX1716" fmla="*/ 540120 w 685160"/>
                  <a:gd name="connsiteY1716" fmla="*/ 81187 h 771880"/>
                  <a:gd name="connsiteX1717" fmla="*/ 540649 w 685160"/>
                  <a:gd name="connsiteY1717" fmla="*/ 79072 h 771880"/>
                  <a:gd name="connsiteX1718" fmla="*/ 542235 w 685160"/>
                  <a:gd name="connsiteY1718" fmla="*/ 85412 h 771880"/>
                  <a:gd name="connsiteX1719" fmla="*/ 543821 w 685160"/>
                  <a:gd name="connsiteY1719" fmla="*/ 106017 h 771880"/>
                  <a:gd name="connsiteX1720" fmla="*/ 567593 w 685160"/>
                  <a:gd name="connsiteY1720" fmla="*/ 131904 h 771880"/>
                  <a:gd name="connsiteX1721" fmla="*/ 568122 w 685160"/>
                  <a:gd name="connsiteY1721" fmla="*/ 111828 h 771880"/>
                  <a:gd name="connsiteX1722" fmla="*/ 568651 w 685160"/>
                  <a:gd name="connsiteY1722" fmla="*/ 109184 h 771880"/>
                  <a:gd name="connsiteX1723" fmla="*/ 569180 w 685160"/>
                  <a:gd name="connsiteY1723" fmla="*/ 111828 h 771880"/>
                  <a:gd name="connsiteX1724" fmla="*/ 571823 w 685160"/>
                  <a:gd name="connsiteY1724" fmla="*/ 137715 h 771880"/>
                  <a:gd name="connsiteX1725" fmla="*/ 574990 w 685160"/>
                  <a:gd name="connsiteY1725" fmla="*/ 145112 h 771880"/>
                  <a:gd name="connsiteX1726" fmla="*/ 580801 w 685160"/>
                  <a:gd name="connsiteY1726" fmla="*/ 128208 h 771880"/>
                  <a:gd name="connsiteX1727" fmla="*/ 572875 w 685160"/>
                  <a:gd name="connsiteY1727" fmla="*/ 103902 h 771880"/>
                  <a:gd name="connsiteX1728" fmla="*/ 566536 w 685160"/>
                  <a:gd name="connsiteY1728" fmla="*/ 90165 h 771880"/>
                  <a:gd name="connsiteX1729" fmla="*/ 561254 w 685160"/>
                  <a:gd name="connsiteY1729" fmla="*/ 98091 h 771880"/>
                  <a:gd name="connsiteX1730" fmla="*/ 554914 w 685160"/>
                  <a:gd name="connsiteY1730" fmla="*/ 95452 h 771880"/>
                  <a:gd name="connsiteX1731" fmla="*/ 541706 w 685160"/>
                  <a:gd name="connsiteY1731" fmla="*/ 64807 h 771880"/>
                  <a:gd name="connsiteX1732" fmla="*/ 538010 w 685160"/>
                  <a:gd name="connsiteY1732" fmla="*/ 64278 h 771880"/>
                  <a:gd name="connsiteX1733" fmla="*/ 533780 w 685160"/>
                  <a:gd name="connsiteY1733" fmla="*/ 68508 h 771880"/>
                  <a:gd name="connsiteX1734" fmla="*/ 515290 w 685160"/>
                  <a:gd name="connsiteY1734" fmla="*/ 61640 h 771880"/>
                  <a:gd name="connsiteX1735" fmla="*/ 512123 w 685160"/>
                  <a:gd name="connsiteY1735" fmla="*/ 61640 h 771880"/>
                  <a:gd name="connsiteX1736" fmla="*/ 505783 w 685160"/>
                  <a:gd name="connsiteY1736" fmla="*/ 76957 h 771880"/>
                  <a:gd name="connsiteX1737" fmla="*/ 509479 w 685160"/>
                  <a:gd name="connsiteY1737" fmla="*/ 91223 h 771880"/>
                  <a:gd name="connsiteX1738" fmla="*/ 506836 w 685160"/>
                  <a:gd name="connsiteY1738" fmla="*/ 94924 h 771880"/>
                  <a:gd name="connsiteX1739" fmla="*/ 500496 w 685160"/>
                  <a:gd name="connsiteY1739" fmla="*/ 96505 h 771880"/>
                  <a:gd name="connsiteX1740" fmla="*/ 497858 w 685160"/>
                  <a:gd name="connsiteY1740" fmla="*/ 99677 h 771880"/>
                  <a:gd name="connsiteX1741" fmla="*/ 500496 w 685160"/>
                  <a:gd name="connsiteY1741" fmla="*/ 106545 h 771880"/>
                  <a:gd name="connsiteX1742" fmla="*/ 520044 w 685160"/>
                  <a:gd name="connsiteY1742" fmla="*/ 120282 h 771880"/>
                  <a:gd name="connsiteX1743" fmla="*/ 522687 w 685160"/>
                  <a:gd name="connsiteY1743" fmla="*/ 123449 h 771880"/>
                  <a:gd name="connsiteX1744" fmla="*/ 517405 w 685160"/>
                  <a:gd name="connsiteY1744" fmla="*/ 125036 h 771880"/>
                  <a:gd name="connsiteX1745" fmla="*/ 509479 w 685160"/>
                  <a:gd name="connsiteY1745" fmla="*/ 127679 h 771880"/>
                  <a:gd name="connsiteX1746" fmla="*/ 508422 w 685160"/>
                  <a:gd name="connsiteY1746" fmla="*/ 130846 h 771880"/>
                  <a:gd name="connsiteX1747" fmla="*/ 508422 w 685160"/>
                  <a:gd name="connsiteY1747" fmla="*/ 130846 h 771880"/>
                  <a:gd name="connsiteX1748" fmla="*/ 530613 w 685160"/>
                  <a:gd name="connsiteY1748" fmla="*/ 152509 h 771880"/>
                  <a:gd name="connsiteX1749" fmla="*/ 533252 w 685160"/>
                  <a:gd name="connsiteY1749" fmla="*/ 147227 h 771880"/>
                  <a:gd name="connsiteX1750" fmla="*/ 489932 w 685160"/>
                  <a:gd name="connsiteY1750" fmla="*/ 127679 h 771880"/>
                  <a:gd name="connsiteX1751" fmla="*/ 500496 w 685160"/>
                  <a:gd name="connsiteY1751" fmla="*/ 135605 h 771880"/>
                  <a:gd name="connsiteX1752" fmla="*/ 497858 w 685160"/>
                  <a:gd name="connsiteY1752" fmla="*/ 128208 h 771880"/>
                  <a:gd name="connsiteX1753" fmla="*/ 497329 w 685160"/>
                  <a:gd name="connsiteY1753" fmla="*/ 128208 h 771880"/>
                  <a:gd name="connsiteX1754" fmla="*/ 489932 w 685160"/>
                  <a:gd name="connsiteY1754" fmla="*/ 127679 h 771880"/>
                  <a:gd name="connsiteX1755" fmla="*/ 480425 w 685160"/>
                  <a:gd name="connsiteY1755" fmla="*/ 57938 h 771880"/>
                  <a:gd name="connsiteX1756" fmla="*/ 472499 w 685160"/>
                  <a:gd name="connsiteY1756" fmla="*/ 62697 h 771880"/>
                  <a:gd name="connsiteX1757" fmla="*/ 477781 w 685160"/>
                  <a:gd name="connsiteY1757" fmla="*/ 78015 h 771880"/>
                  <a:gd name="connsiteX1758" fmla="*/ 479896 w 685160"/>
                  <a:gd name="connsiteY1758" fmla="*/ 81187 h 771880"/>
                  <a:gd name="connsiteX1759" fmla="*/ 477253 w 685160"/>
                  <a:gd name="connsiteY1759" fmla="*/ 86998 h 771880"/>
                  <a:gd name="connsiteX1760" fmla="*/ 469856 w 685160"/>
                  <a:gd name="connsiteY1760" fmla="*/ 89642 h 771880"/>
                  <a:gd name="connsiteX1761" fmla="*/ 487288 w 685160"/>
                  <a:gd name="connsiteY1761" fmla="*/ 109718 h 771880"/>
                  <a:gd name="connsiteX1762" fmla="*/ 484650 w 685160"/>
                  <a:gd name="connsiteY1762" fmla="*/ 114471 h 771880"/>
                  <a:gd name="connsiteX1763" fmla="*/ 479896 w 685160"/>
                  <a:gd name="connsiteY1763" fmla="*/ 120811 h 771880"/>
                  <a:gd name="connsiteX1764" fmla="*/ 492047 w 685160"/>
                  <a:gd name="connsiteY1764" fmla="*/ 123449 h 771880"/>
                  <a:gd name="connsiteX1765" fmla="*/ 498915 w 685160"/>
                  <a:gd name="connsiteY1765" fmla="*/ 123449 h 771880"/>
                  <a:gd name="connsiteX1766" fmla="*/ 503140 w 685160"/>
                  <a:gd name="connsiteY1766" fmla="*/ 120282 h 771880"/>
                  <a:gd name="connsiteX1767" fmla="*/ 493104 w 685160"/>
                  <a:gd name="connsiteY1767" fmla="*/ 110241 h 771880"/>
                  <a:gd name="connsiteX1768" fmla="*/ 490461 w 685160"/>
                  <a:gd name="connsiteY1768" fmla="*/ 94395 h 771880"/>
                  <a:gd name="connsiteX1769" fmla="*/ 483064 w 685160"/>
                  <a:gd name="connsiteY1769" fmla="*/ 95452 h 771880"/>
                  <a:gd name="connsiteX1770" fmla="*/ 478839 w 685160"/>
                  <a:gd name="connsiteY1770" fmla="*/ 94924 h 771880"/>
                  <a:gd name="connsiteX1771" fmla="*/ 476195 w 685160"/>
                  <a:gd name="connsiteY1771" fmla="*/ 93866 h 771880"/>
                  <a:gd name="connsiteX1772" fmla="*/ 477781 w 685160"/>
                  <a:gd name="connsiteY1772" fmla="*/ 92809 h 771880"/>
                  <a:gd name="connsiteX1773" fmla="*/ 479896 w 685160"/>
                  <a:gd name="connsiteY1773" fmla="*/ 92809 h 771880"/>
                  <a:gd name="connsiteX1774" fmla="*/ 497858 w 685160"/>
                  <a:gd name="connsiteY1774" fmla="*/ 86469 h 771880"/>
                  <a:gd name="connsiteX1775" fmla="*/ 485707 w 685160"/>
                  <a:gd name="connsiteY1775" fmla="*/ 72204 h 771880"/>
                  <a:gd name="connsiteX1776" fmla="*/ 483064 w 685160"/>
                  <a:gd name="connsiteY1776" fmla="*/ 68508 h 771880"/>
                  <a:gd name="connsiteX1777" fmla="*/ 483592 w 685160"/>
                  <a:gd name="connsiteY1777" fmla="*/ 68508 h 771880"/>
                  <a:gd name="connsiteX1778" fmla="*/ 489932 w 685160"/>
                  <a:gd name="connsiteY1778" fmla="*/ 71146 h 771880"/>
                  <a:gd name="connsiteX1779" fmla="*/ 499973 w 685160"/>
                  <a:gd name="connsiteY1779" fmla="*/ 81187 h 771880"/>
                  <a:gd name="connsiteX1780" fmla="*/ 499973 w 685160"/>
                  <a:gd name="connsiteY1780" fmla="*/ 65336 h 771880"/>
                  <a:gd name="connsiteX1781" fmla="*/ 512123 w 685160"/>
                  <a:gd name="connsiteY1781" fmla="*/ 55300 h 771880"/>
                  <a:gd name="connsiteX1782" fmla="*/ 513704 w 685160"/>
                  <a:gd name="connsiteY1782" fmla="*/ 55300 h 771880"/>
                  <a:gd name="connsiteX1783" fmla="*/ 507365 w 685160"/>
                  <a:gd name="connsiteY1783" fmla="*/ 53714 h 771880"/>
                  <a:gd name="connsiteX1784" fmla="*/ 494685 w 685160"/>
                  <a:gd name="connsiteY1784" fmla="*/ 64278 h 771880"/>
                  <a:gd name="connsiteX1785" fmla="*/ 480425 w 685160"/>
                  <a:gd name="connsiteY1785" fmla="*/ 57938 h 771880"/>
                  <a:gd name="connsiteX1786" fmla="*/ 282301 w 685160"/>
                  <a:gd name="connsiteY1786" fmla="*/ 44202 h 771880"/>
                  <a:gd name="connsiteX1787" fmla="*/ 284416 w 685160"/>
                  <a:gd name="connsiteY1787" fmla="*/ 44731 h 771880"/>
                  <a:gd name="connsiteX1788" fmla="*/ 280720 w 685160"/>
                  <a:gd name="connsiteY1788" fmla="*/ 47903 h 771880"/>
                  <a:gd name="connsiteX1789" fmla="*/ 205170 w 685160"/>
                  <a:gd name="connsiteY1789" fmla="*/ 98620 h 771880"/>
                  <a:gd name="connsiteX1790" fmla="*/ 205170 w 685160"/>
                  <a:gd name="connsiteY1790" fmla="*/ 101263 h 771880"/>
                  <a:gd name="connsiteX1791" fmla="*/ 228946 w 685160"/>
                  <a:gd name="connsiteY1791" fmla="*/ 90170 h 771880"/>
                  <a:gd name="connsiteX1792" fmla="*/ 228946 w 685160"/>
                  <a:gd name="connsiteY1792" fmla="*/ 90170 h 771880"/>
                  <a:gd name="connsiteX1793" fmla="*/ 259058 w 685160"/>
                  <a:gd name="connsiteY1793" fmla="*/ 75376 h 771880"/>
                  <a:gd name="connsiteX1794" fmla="*/ 294457 w 685160"/>
                  <a:gd name="connsiteY1794" fmla="*/ 51070 h 771880"/>
                  <a:gd name="connsiteX1795" fmla="*/ 303435 w 685160"/>
                  <a:gd name="connsiteY1795" fmla="*/ 34166 h 771880"/>
                  <a:gd name="connsiteX1796" fmla="*/ 291284 w 685160"/>
                  <a:gd name="connsiteY1796" fmla="*/ 32580 h 771880"/>
                  <a:gd name="connsiteX1797" fmla="*/ 279663 w 685160"/>
                  <a:gd name="connsiteY1797" fmla="*/ 34166 h 771880"/>
                  <a:gd name="connsiteX1798" fmla="*/ 203057 w 685160"/>
                  <a:gd name="connsiteY1798" fmla="*/ 86998 h 771880"/>
                  <a:gd name="connsiteX1799" fmla="*/ 202528 w 685160"/>
                  <a:gd name="connsiteY1799" fmla="*/ 91751 h 771880"/>
                  <a:gd name="connsiteX1800" fmla="*/ 250074 w 685160"/>
                  <a:gd name="connsiteY1800" fmla="*/ 60053 h 771880"/>
                  <a:gd name="connsiteX1801" fmla="*/ 277019 w 685160"/>
                  <a:gd name="connsiteY1801" fmla="*/ 44731 h 771880"/>
                  <a:gd name="connsiteX1802" fmla="*/ 282301 w 685160"/>
                  <a:gd name="connsiteY1802" fmla="*/ 44202 h 771880"/>
                  <a:gd name="connsiteX1803" fmla="*/ 289175 w 685160"/>
                  <a:gd name="connsiteY1803" fmla="*/ 11446 h 771880"/>
                  <a:gd name="connsiteX1804" fmla="*/ 263811 w 685160"/>
                  <a:gd name="connsiteY1804" fmla="*/ 15148 h 771880"/>
                  <a:gd name="connsiteX1805" fmla="*/ 210453 w 685160"/>
                  <a:gd name="connsiteY1805" fmla="*/ 43678 h 771880"/>
                  <a:gd name="connsiteX1806" fmla="*/ 167659 w 685160"/>
                  <a:gd name="connsiteY1806" fmla="*/ 89642 h 771880"/>
                  <a:gd name="connsiteX1807" fmla="*/ 191962 w 685160"/>
                  <a:gd name="connsiteY1807" fmla="*/ 67979 h 771880"/>
                  <a:gd name="connsiteX1808" fmla="*/ 245850 w 685160"/>
                  <a:gd name="connsiteY1808" fmla="*/ 31523 h 771880"/>
                  <a:gd name="connsiteX1809" fmla="*/ 271208 w 685160"/>
                  <a:gd name="connsiteY1809" fmla="*/ 20430 h 771880"/>
                  <a:gd name="connsiteX1810" fmla="*/ 250074 w 685160"/>
                  <a:gd name="connsiteY1810" fmla="*/ 33109 h 771880"/>
                  <a:gd name="connsiteX1811" fmla="*/ 184566 w 685160"/>
                  <a:gd name="connsiteY1811" fmla="*/ 81187 h 771880"/>
                  <a:gd name="connsiteX1812" fmla="*/ 195132 w 685160"/>
                  <a:gd name="connsiteY1812" fmla="*/ 77486 h 771880"/>
                  <a:gd name="connsiteX1813" fmla="*/ 200943 w 685160"/>
                  <a:gd name="connsiteY1813" fmla="*/ 78543 h 771880"/>
                  <a:gd name="connsiteX1814" fmla="*/ 206755 w 685160"/>
                  <a:gd name="connsiteY1814" fmla="*/ 74848 h 771880"/>
                  <a:gd name="connsiteX1815" fmla="*/ 251132 w 685160"/>
                  <a:gd name="connsiteY1815" fmla="*/ 43150 h 771880"/>
                  <a:gd name="connsiteX1816" fmla="*/ 283359 w 685160"/>
                  <a:gd name="connsiteY1816" fmla="*/ 29413 h 771880"/>
                  <a:gd name="connsiteX1817" fmla="*/ 292342 w 685160"/>
                  <a:gd name="connsiteY1817" fmla="*/ 17786 h 771880"/>
                  <a:gd name="connsiteX1818" fmla="*/ 292871 w 685160"/>
                  <a:gd name="connsiteY1818" fmla="*/ 13561 h 771880"/>
                  <a:gd name="connsiteX1819" fmla="*/ 289698 w 685160"/>
                  <a:gd name="connsiteY1819" fmla="*/ 11446 h 771880"/>
                  <a:gd name="connsiteX1820" fmla="*/ 454004 w 685160"/>
                  <a:gd name="connsiteY1820" fmla="*/ 69565 h 771880"/>
                  <a:gd name="connsiteX1821" fmla="*/ 454004 w 685160"/>
                  <a:gd name="connsiteY1821" fmla="*/ 69565 h 771880"/>
                  <a:gd name="connsiteX1822" fmla="*/ 452952 w 685160"/>
                  <a:gd name="connsiteY1822" fmla="*/ 79072 h 771880"/>
                  <a:gd name="connsiteX1823" fmla="*/ 467217 w 685160"/>
                  <a:gd name="connsiteY1823" fmla="*/ 83302 h 771880"/>
                  <a:gd name="connsiteX1824" fmla="*/ 471971 w 685160"/>
                  <a:gd name="connsiteY1824" fmla="*/ 81716 h 771880"/>
                  <a:gd name="connsiteX1825" fmla="*/ 466688 w 685160"/>
                  <a:gd name="connsiteY1825" fmla="*/ 59525 h 771880"/>
                  <a:gd name="connsiteX1826" fmla="*/ 459820 w 685160"/>
                  <a:gd name="connsiteY1826" fmla="*/ 56886 h 771880"/>
                  <a:gd name="connsiteX1827" fmla="*/ 440273 w 685160"/>
                  <a:gd name="connsiteY1827" fmla="*/ 63226 h 771880"/>
                  <a:gd name="connsiteX1828" fmla="*/ 436043 w 685160"/>
                  <a:gd name="connsiteY1828" fmla="*/ 64807 h 771880"/>
                  <a:gd name="connsiteX1829" fmla="*/ 435514 w 685160"/>
                  <a:gd name="connsiteY1829" fmla="*/ 64807 h 771880"/>
                  <a:gd name="connsiteX1830" fmla="*/ 436572 w 685160"/>
                  <a:gd name="connsiteY1830" fmla="*/ 62697 h 771880"/>
                  <a:gd name="connsiteX1831" fmla="*/ 454009 w 685160"/>
                  <a:gd name="connsiteY1831" fmla="*/ 54243 h 771880"/>
                  <a:gd name="connsiteX1832" fmla="*/ 428117 w 685160"/>
                  <a:gd name="connsiteY1832" fmla="*/ 43150 h 771880"/>
                  <a:gd name="connsiteX1833" fmla="*/ 405402 w 685160"/>
                  <a:gd name="connsiteY1833" fmla="*/ 46845 h 771880"/>
                  <a:gd name="connsiteX1834" fmla="*/ 398005 w 685160"/>
                  <a:gd name="connsiteY1834" fmla="*/ 46317 h 771880"/>
                  <a:gd name="connsiteX1835" fmla="*/ 393252 w 685160"/>
                  <a:gd name="connsiteY1835" fmla="*/ 44731 h 771880"/>
                  <a:gd name="connsiteX1836" fmla="*/ 397476 w 685160"/>
                  <a:gd name="connsiteY1836" fmla="*/ 43678 h 771880"/>
                  <a:gd name="connsiteX1837" fmla="*/ 400649 w 685160"/>
                  <a:gd name="connsiteY1837" fmla="*/ 44202 h 771880"/>
                  <a:gd name="connsiteX1838" fmla="*/ 402230 w 685160"/>
                  <a:gd name="connsiteY1838" fmla="*/ 44202 h 771880"/>
                  <a:gd name="connsiteX1839" fmla="*/ 423892 w 685160"/>
                  <a:gd name="connsiteY1839" fmla="*/ 39448 h 771880"/>
                  <a:gd name="connsiteX1840" fmla="*/ 414386 w 685160"/>
                  <a:gd name="connsiteY1840" fmla="*/ 33109 h 771880"/>
                  <a:gd name="connsiteX1841" fmla="*/ 391137 w 685160"/>
                  <a:gd name="connsiteY1841" fmla="*/ 25712 h 771880"/>
                  <a:gd name="connsiteX1842" fmla="*/ 389022 w 685160"/>
                  <a:gd name="connsiteY1842" fmla="*/ 24654 h 771880"/>
                  <a:gd name="connsiteX1843" fmla="*/ 391666 w 685160"/>
                  <a:gd name="connsiteY1843" fmla="*/ 24131 h 771880"/>
                  <a:gd name="connsiteX1844" fmla="*/ 415438 w 685160"/>
                  <a:gd name="connsiteY1844" fmla="*/ 30470 h 771880"/>
                  <a:gd name="connsiteX1845" fmla="*/ 427593 w 685160"/>
                  <a:gd name="connsiteY1845" fmla="*/ 36281 h 771880"/>
                  <a:gd name="connsiteX1846" fmla="*/ 414386 w 685160"/>
                  <a:gd name="connsiteY1846" fmla="*/ 19372 h 771880"/>
                  <a:gd name="connsiteX1847" fmla="*/ 414386 w 685160"/>
                  <a:gd name="connsiteY1847" fmla="*/ 15676 h 771880"/>
                  <a:gd name="connsiteX1848" fmla="*/ 414909 w 685160"/>
                  <a:gd name="connsiteY1848" fmla="*/ 15676 h 771880"/>
                  <a:gd name="connsiteX1849" fmla="*/ 418081 w 685160"/>
                  <a:gd name="connsiteY1849" fmla="*/ 19372 h 771880"/>
                  <a:gd name="connsiteX1850" fmla="*/ 430761 w 685160"/>
                  <a:gd name="connsiteY1850" fmla="*/ 34695 h 771880"/>
                  <a:gd name="connsiteX1851" fmla="*/ 457176 w 685160"/>
                  <a:gd name="connsiteY1851" fmla="*/ 49489 h 771880"/>
                  <a:gd name="connsiteX1852" fmla="*/ 447141 w 685160"/>
                  <a:gd name="connsiteY1852" fmla="*/ 28884 h 771880"/>
                  <a:gd name="connsiteX1853" fmla="*/ 447670 w 685160"/>
                  <a:gd name="connsiteY1853" fmla="*/ 25183 h 771880"/>
                  <a:gd name="connsiteX1854" fmla="*/ 449779 w 685160"/>
                  <a:gd name="connsiteY1854" fmla="*/ 30470 h 771880"/>
                  <a:gd name="connsiteX1855" fmla="*/ 464045 w 685160"/>
                  <a:gd name="connsiteY1855" fmla="*/ 52128 h 771880"/>
                  <a:gd name="connsiteX1856" fmla="*/ 469856 w 685160"/>
                  <a:gd name="connsiteY1856" fmla="*/ 54771 h 771880"/>
                  <a:gd name="connsiteX1857" fmla="*/ 480425 w 685160"/>
                  <a:gd name="connsiteY1857" fmla="*/ 51599 h 771880"/>
                  <a:gd name="connsiteX1858" fmla="*/ 492047 w 685160"/>
                  <a:gd name="connsiteY1858" fmla="*/ 56357 h 771880"/>
                  <a:gd name="connsiteX1859" fmla="*/ 490989 w 685160"/>
                  <a:gd name="connsiteY1859" fmla="*/ 46317 h 771880"/>
                  <a:gd name="connsiteX1860" fmla="*/ 485179 w 685160"/>
                  <a:gd name="connsiteY1860" fmla="*/ 41563 h 771880"/>
                  <a:gd name="connsiteX1861" fmla="*/ 478839 w 685160"/>
                  <a:gd name="connsiteY1861" fmla="*/ 43678 h 771880"/>
                  <a:gd name="connsiteX1862" fmla="*/ 460349 w 685160"/>
                  <a:gd name="connsiteY1862" fmla="*/ 25712 h 771880"/>
                  <a:gd name="connsiteX1863" fmla="*/ 442911 w 685160"/>
                  <a:gd name="connsiteY1863" fmla="*/ 14619 h 771880"/>
                  <a:gd name="connsiteX1864" fmla="*/ 439215 w 685160"/>
                  <a:gd name="connsiteY1864" fmla="*/ 13561 h 771880"/>
                  <a:gd name="connsiteX1865" fmla="*/ 431818 w 685160"/>
                  <a:gd name="connsiteY1865" fmla="*/ 18315 h 771880"/>
                  <a:gd name="connsiteX1866" fmla="*/ 423892 w 685160"/>
                  <a:gd name="connsiteY1866" fmla="*/ 13561 h 771880"/>
                  <a:gd name="connsiteX1867" fmla="*/ 404874 w 685160"/>
                  <a:gd name="connsiteY1867" fmla="*/ 6693 h 771880"/>
                  <a:gd name="connsiteX1868" fmla="*/ 402230 w 685160"/>
                  <a:gd name="connsiteY1868" fmla="*/ 8279 h 771880"/>
                  <a:gd name="connsiteX1869" fmla="*/ 404345 w 685160"/>
                  <a:gd name="connsiteY1869" fmla="*/ 17786 h 771880"/>
                  <a:gd name="connsiteX1870" fmla="*/ 395362 w 685160"/>
                  <a:gd name="connsiteY1870" fmla="*/ 16734 h 771880"/>
                  <a:gd name="connsiteX1871" fmla="*/ 382154 w 685160"/>
                  <a:gd name="connsiteY1871" fmla="*/ 18843 h 771880"/>
                  <a:gd name="connsiteX1872" fmla="*/ 378458 w 685160"/>
                  <a:gd name="connsiteY1872" fmla="*/ 22545 h 771880"/>
                  <a:gd name="connsiteX1873" fmla="*/ 378986 w 685160"/>
                  <a:gd name="connsiteY1873" fmla="*/ 27827 h 771880"/>
                  <a:gd name="connsiteX1874" fmla="*/ 392723 w 685160"/>
                  <a:gd name="connsiteY1874" fmla="*/ 37862 h 771880"/>
                  <a:gd name="connsiteX1875" fmla="*/ 389551 w 685160"/>
                  <a:gd name="connsiteY1875" fmla="*/ 47903 h 771880"/>
                  <a:gd name="connsiteX1876" fmla="*/ 404874 w 685160"/>
                  <a:gd name="connsiteY1876" fmla="*/ 54243 h 771880"/>
                  <a:gd name="connsiteX1877" fmla="*/ 416495 w 685160"/>
                  <a:gd name="connsiteY1877" fmla="*/ 53185 h 771880"/>
                  <a:gd name="connsiteX1878" fmla="*/ 419139 w 685160"/>
                  <a:gd name="connsiteY1878" fmla="*/ 54243 h 771880"/>
                  <a:gd name="connsiteX1879" fmla="*/ 418610 w 685160"/>
                  <a:gd name="connsiteY1879" fmla="*/ 59525 h 771880"/>
                  <a:gd name="connsiteX1880" fmla="*/ 419139 w 685160"/>
                  <a:gd name="connsiteY1880" fmla="*/ 64278 h 771880"/>
                  <a:gd name="connsiteX1881" fmla="*/ 422835 w 685160"/>
                  <a:gd name="connsiteY1881" fmla="*/ 65336 h 771880"/>
                  <a:gd name="connsiteX1882" fmla="*/ 424950 w 685160"/>
                  <a:gd name="connsiteY1882" fmla="*/ 65336 h 771880"/>
                  <a:gd name="connsiteX1883" fmla="*/ 441325 w 685160"/>
                  <a:gd name="connsiteY1883" fmla="*/ 72733 h 771880"/>
                  <a:gd name="connsiteX1884" fmla="*/ 447141 w 685160"/>
                  <a:gd name="connsiteY1884" fmla="*/ 71675 h 771880"/>
                  <a:gd name="connsiteX1885" fmla="*/ 454004 w 685160"/>
                  <a:gd name="connsiteY1885" fmla="*/ 69565 h 771880"/>
                  <a:gd name="connsiteX1886" fmla="*/ 515819 w 685160"/>
                  <a:gd name="connsiteY1886" fmla="*/ 706184 h 771880"/>
                  <a:gd name="connsiteX1887" fmla="*/ 515819 w 685160"/>
                  <a:gd name="connsiteY1887" fmla="*/ 706184 h 771880"/>
                  <a:gd name="connsiteX1888" fmla="*/ 513704 w 685160"/>
                  <a:gd name="connsiteY1888" fmla="*/ 705127 h 771880"/>
                  <a:gd name="connsiteX1889" fmla="*/ 500496 w 685160"/>
                  <a:gd name="connsiteY1889" fmla="*/ 703017 h 771880"/>
                  <a:gd name="connsiteX1890" fmla="*/ 500496 w 685160"/>
                  <a:gd name="connsiteY1890" fmla="*/ 703017 h 771880"/>
                  <a:gd name="connsiteX1891" fmla="*/ 487288 w 685160"/>
                  <a:gd name="connsiteY1891" fmla="*/ 700902 h 771880"/>
                  <a:gd name="connsiteX1892" fmla="*/ 487288 w 685160"/>
                  <a:gd name="connsiteY1892" fmla="*/ 699845 h 771880"/>
                  <a:gd name="connsiteX1893" fmla="*/ 488346 w 685160"/>
                  <a:gd name="connsiteY1893" fmla="*/ 699845 h 771880"/>
                  <a:gd name="connsiteX1894" fmla="*/ 493104 w 685160"/>
                  <a:gd name="connsiteY1894" fmla="*/ 697730 h 771880"/>
                  <a:gd name="connsiteX1895" fmla="*/ 495214 w 685160"/>
                  <a:gd name="connsiteY1895" fmla="*/ 690338 h 771880"/>
                  <a:gd name="connsiteX1896" fmla="*/ 497858 w 685160"/>
                  <a:gd name="connsiteY1896" fmla="*/ 673958 h 771880"/>
                  <a:gd name="connsiteX1897" fmla="*/ 497858 w 685160"/>
                  <a:gd name="connsiteY1897" fmla="*/ 673958 h 771880"/>
                  <a:gd name="connsiteX1898" fmla="*/ 498387 w 685160"/>
                  <a:gd name="connsiteY1898" fmla="*/ 669733 h 771880"/>
                  <a:gd name="connsiteX1899" fmla="*/ 498387 w 685160"/>
                  <a:gd name="connsiteY1899" fmla="*/ 669733 h 771880"/>
                  <a:gd name="connsiteX1900" fmla="*/ 498915 w 685160"/>
                  <a:gd name="connsiteY1900" fmla="*/ 665503 h 771880"/>
                  <a:gd name="connsiteX1901" fmla="*/ 494157 w 685160"/>
                  <a:gd name="connsiteY1901" fmla="*/ 662865 h 771880"/>
                  <a:gd name="connsiteX1902" fmla="*/ 495214 w 685160"/>
                  <a:gd name="connsiteY1902" fmla="*/ 661807 h 771880"/>
                  <a:gd name="connsiteX1903" fmla="*/ 498387 w 685160"/>
                  <a:gd name="connsiteY1903" fmla="*/ 662336 h 771880"/>
                  <a:gd name="connsiteX1904" fmla="*/ 498387 w 685160"/>
                  <a:gd name="connsiteY1904" fmla="*/ 662336 h 771880"/>
                  <a:gd name="connsiteX1905" fmla="*/ 501554 w 685160"/>
                  <a:gd name="connsiteY1905" fmla="*/ 662865 h 771880"/>
                  <a:gd name="connsiteX1906" fmla="*/ 508422 w 685160"/>
                  <a:gd name="connsiteY1906" fmla="*/ 663922 h 771880"/>
                  <a:gd name="connsiteX1907" fmla="*/ 510008 w 685160"/>
                  <a:gd name="connsiteY1907" fmla="*/ 663922 h 771880"/>
                  <a:gd name="connsiteX1908" fmla="*/ 508951 w 685160"/>
                  <a:gd name="connsiteY1908" fmla="*/ 666032 h 771880"/>
                  <a:gd name="connsiteX1909" fmla="*/ 507365 w 685160"/>
                  <a:gd name="connsiteY1909" fmla="*/ 666032 h 771880"/>
                  <a:gd name="connsiteX1910" fmla="*/ 504197 w 685160"/>
                  <a:gd name="connsiteY1910" fmla="*/ 667089 h 771880"/>
                  <a:gd name="connsiteX1911" fmla="*/ 503140 w 685160"/>
                  <a:gd name="connsiteY1911" fmla="*/ 671314 h 771880"/>
                  <a:gd name="connsiteX1912" fmla="*/ 502082 w 685160"/>
                  <a:gd name="connsiteY1912" fmla="*/ 675544 h 771880"/>
                  <a:gd name="connsiteX1913" fmla="*/ 499444 w 685160"/>
                  <a:gd name="connsiteY1913" fmla="*/ 692976 h 771880"/>
                  <a:gd name="connsiteX1914" fmla="*/ 504726 w 685160"/>
                  <a:gd name="connsiteY1914" fmla="*/ 703017 h 771880"/>
                  <a:gd name="connsiteX1915" fmla="*/ 508422 w 685160"/>
                  <a:gd name="connsiteY1915" fmla="*/ 703546 h 771880"/>
                  <a:gd name="connsiteX1916" fmla="*/ 516840 w 685160"/>
                  <a:gd name="connsiteY1916" fmla="*/ 696724 h 771880"/>
                  <a:gd name="connsiteX1917" fmla="*/ 516876 w 685160"/>
                  <a:gd name="connsiteY1917" fmla="*/ 695620 h 771880"/>
                  <a:gd name="connsiteX1918" fmla="*/ 518991 w 685160"/>
                  <a:gd name="connsiteY1918" fmla="*/ 695620 h 771880"/>
                  <a:gd name="connsiteX1919" fmla="*/ 531671 w 685160"/>
                  <a:gd name="connsiteY1919" fmla="*/ 706184 h 771880"/>
                  <a:gd name="connsiteX1920" fmla="*/ 530613 w 685160"/>
                  <a:gd name="connsiteY1920" fmla="*/ 706184 h 771880"/>
                  <a:gd name="connsiteX1921" fmla="*/ 530613 w 685160"/>
                  <a:gd name="connsiteY1921" fmla="*/ 705127 h 771880"/>
                  <a:gd name="connsiteX1922" fmla="*/ 531142 w 685160"/>
                  <a:gd name="connsiteY1922" fmla="*/ 705127 h 771880"/>
                  <a:gd name="connsiteX1923" fmla="*/ 532728 w 685160"/>
                  <a:gd name="connsiteY1923" fmla="*/ 704598 h 771880"/>
                  <a:gd name="connsiteX1924" fmla="*/ 533780 w 685160"/>
                  <a:gd name="connsiteY1924" fmla="*/ 702488 h 771880"/>
                  <a:gd name="connsiteX1925" fmla="*/ 533780 w 685160"/>
                  <a:gd name="connsiteY1925" fmla="*/ 695091 h 771880"/>
                  <a:gd name="connsiteX1926" fmla="*/ 532728 w 685160"/>
                  <a:gd name="connsiteY1926" fmla="*/ 677654 h 771880"/>
                  <a:gd name="connsiteX1927" fmla="*/ 532199 w 685160"/>
                  <a:gd name="connsiteY1927" fmla="*/ 672900 h 771880"/>
                  <a:gd name="connsiteX1928" fmla="*/ 532199 w 685160"/>
                  <a:gd name="connsiteY1928" fmla="*/ 672900 h 771880"/>
                  <a:gd name="connsiteX1929" fmla="*/ 531671 w 685160"/>
                  <a:gd name="connsiteY1929" fmla="*/ 670262 h 771880"/>
                  <a:gd name="connsiteX1930" fmla="*/ 529027 w 685160"/>
                  <a:gd name="connsiteY1930" fmla="*/ 668147 h 771880"/>
                  <a:gd name="connsiteX1931" fmla="*/ 526912 w 685160"/>
                  <a:gd name="connsiteY1931" fmla="*/ 668147 h 771880"/>
                  <a:gd name="connsiteX1932" fmla="*/ 526912 w 685160"/>
                  <a:gd name="connsiteY1932" fmla="*/ 666032 h 771880"/>
                  <a:gd name="connsiteX1933" fmla="*/ 534309 w 685160"/>
                  <a:gd name="connsiteY1933" fmla="*/ 666032 h 771880"/>
                  <a:gd name="connsiteX1934" fmla="*/ 537482 w 685160"/>
                  <a:gd name="connsiteY1934" fmla="*/ 665503 h 771880"/>
                  <a:gd name="connsiteX1935" fmla="*/ 541706 w 685160"/>
                  <a:gd name="connsiteY1935" fmla="*/ 664974 h 771880"/>
                  <a:gd name="connsiteX1936" fmla="*/ 541706 w 685160"/>
                  <a:gd name="connsiteY1936" fmla="*/ 667089 h 771880"/>
                  <a:gd name="connsiteX1937" fmla="*/ 540649 w 685160"/>
                  <a:gd name="connsiteY1937" fmla="*/ 667089 h 771880"/>
                  <a:gd name="connsiteX1938" fmla="*/ 536953 w 685160"/>
                  <a:gd name="connsiteY1938" fmla="*/ 669204 h 771880"/>
                  <a:gd name="connsiteX1939" fmla="*/ 536953 w 685160"/>
                  <a:gd name="connsiteY1939" fmla="*/ 677654 h 771880"/>
                  <a:gd name="connsiteX1940" fmla="*/ 538539 w 685160"/>
                  <a:gd name="connsiteY1940" fmla="*/ 694034 h 771880"/>
                  <a:gd name="connsiteX1941" fmla="*/ 539591 w 685160"/>
                  <a:gd name="connsiteY1941" fmla="*/ 702488 h 771880"/>
                  <a:gd name="connsiteX1942" fmla="*/ 543292 w 685160"/>
                  <a:gd name="connsiteY1942" fmla="*/ 704598 h 771880"/>
                  <a:gd name="connsiteX1943" fmla="*/ 544350 w 685160"/>
                  <a:gd name="connsiteY1943" fmla="*/ 704598 h 771880"/>
                  <a:gd name="connsiteX1944" fmla="*/ 544350 w 685160"/>
                  <a:gd name="connsiteY1944" fmla="*/ 705655 h 771880"/>
                  <a:gd name="connsiteX1945" fmla="*/ 536953 w 685160"/>
                  <a:gd name="connsiteY1945" fmla="*/ 705655 h 771880"/>
                  <a:gd name="connsiteX1946" fmla="*/ 531671 w 685160"/>
                  <a:gd name="connsiteY1946" fmla="*/ 706184 h 771880"/>
                  <a:gd name="connsiteX1947" fmla="*/ 163961 w 685160"/>
                  <a:gd name="connsiteY1947" fmla="*/ 705127 h 771880"/>
                  <a:gd name="connsiteX1948" fmla="*/ 163961 w 685160"/>
                  <a:gd name="connsiteY1948" fmla="*/ 705127 h 771880"/>
                  <a:gd name="connsiteX1949" fmla="*/ 163961 w 685160"/>
                  <a:gd name="connsiteY1949" fmla="*/ 704069 h 771880"/>
                  <a:gd name="connsiteX1950" fmla="*/ 168716 w 685160"/>
                  <a:gd name="connsiteY1950" fmla="*/ 701431 h 771880"/>
                  <a:gd name="connsiteX1951" fmla="*/ 168187 w 685160"/>
                  <a:gd name="connsiteY1951" fmla="*/ 697730 h 771880"/>
                  <a:gd name="connsiteX1952" fmla="*/ 168187 w 685160"/>
                  <a:gd name="connsiteY1952" fmla="*/ 697730 h 771880"/>
                  <a:gd name="connsiteX1953" fmla="*/ 167659 w 685160"/>
                  <a:gd name="connsiteY1953" fmla="*/ 693505 h 771880"/>
                  <a:gd name="connsiteX1954" fmla="*/ 164489 w 685160"/>
                  <a:gd name="connsiteY1954" fmla="*/ 677130 h 771880"/>
                  <a:gd name="connsiteX1955" fmla="*/ 164489 w 685160"/>
                  <a:gd name="connsiteY1955" fmla="*/ 677130 h 771880"/>
                  <a:gd name="connsiteX1956" fmla="*/ 163961 w 685160"/>
                  <a:gd name="connsiteY1956" fmla="*/ 672900 h 771880"/>
                  <a:gd name="connsiteX1957" fmla="*/ 163961 w 685160"/>
                  <a:gd name="connsiteY1957" fmla="*/ 672900 h 771880"/>
                  <a:gd name="connsiteX1958" fmla="*/ 163432 w 685160"/>
                  <a:gd name="connsiteY1958" fmla="*/ 669204 h 771880"/>
                  <a:gd name="connsiteX1959" fmla="*/ 161319 w 685160"/>
                  <a:gd name="connsiteY1959" fmla="*/ 667618 h 771880"/>
                  <a:gd name="connsiteX1960" fmla="*/ 160790 w 685160"/>
                  <a:gd name="connsiteY1960" fmla="*/ 667618 h 771880"/>
                  <a:gd name="connsiteX1961" fmla="*/ 158677 w 685160"/>
                  <a:gd name="connsiteY1961" fmla="*/ 668147 h 771880"/>
                  <a:gd name="connsiteX1962" fmla="*/ 158677 w 685160"/>
                  <a:gd name="connsiteY1962" fmla="*/ 666032 h 771880"/>
                  <a:gd name="connsiteX1963" fmla="*/ 159206 w 685160"/>
                  <a:gd name="connsiteY1963" fmla="*/ 666032 h 771880"/>
                  <a:gd name="connsiteX1964" fmla="*/ 165017 w 685160"/>
                  <a:gd name="connsiteY1964" fmla="*/ 664974 h 771880"/>
                  <a:gd name="connsiteX1965" fmla="*/ 166074 w 685160"/>
                  <a:gd name="connsiteY1965" fmla="*/ 664974 h 771880"/>
                  <a:gd name="connsiteX1966" fmla="*/ 171357 w 685160"/>
                  <a:gd name="connsiteY1966" fmla="*/ 663922 h 771880"/>
                  <a:gd name="connsiteX1967" fmla="*/ 174527 w 685160"/>
                  <a:gd name="connsiteY1967" fmla="*/ 663393 h 771880"/>
                  <a:gd name="connsiteX1968" fmla="*/ 179810 w 685160"/>
                  <a:gd name="connsiteY1968" fmla="*/ 664974 h 771880"/>
                  <a:gd name="connsiteX1969" fmla="*/ 184565 w 685160"/>
                  <a:gd name="connsiteY1969" fmla="*/ 671843 h 771880"/>
                  <a:gd name="connsiteX1970" fmla="*/ 179282 w 685160"/>
                  <a:gd name="connsiteY1970" fmla="*/ 681883 h 771880"/>
                  <a:gd name="connsiteX1971" fmla="*/ 181395 w 685160"/>
                  <a:gd name="connsiteY1971" fmla="*/ 681883 h 771880"/>
                  <a:gd name="connsiteX1972" fmla="*/ 186678 w 685160"/>
                  <a:gd name="connsiteY1972" fmla="*/ 682941 h 771880"/>
                  <a:gd name="connsiteX1973" fmla="*/ 191433 w 685160"/>
                  <a:gd name="connsiteY1973" fmla="*/ 690861 h 771880"/>
                  <a:gd name="connsiteX1974" fmla="*/ 188263 w 685160"/>
                  <a:gd name="connsiteY1974" fmla="*/ 699845 h 771880"/>
                  <a:gd name="connsiteX1975" fmla="*/ 180338 w 685160"/>
                  <a:gd name="connsiteY1975" fmla="*/ 702488 h 771880"/>
                  <a:gd name="connsiteX1976" fmla="*/ 179281 w 685160"/>
                  <a:gd name="connsiteY1976" fmla="*/ 702488 h 771880"/>
                  <a:gd name="connsiteX1977" fmla="*/ 173998 w 685160"/>
                  <a:gd name="connsiteY1977" fmla="*/ 703546 h 771880"/>
                  <a:gd name="connsiteX1978" fmla="*/ 169243 w 685160"/>
                  <a:gd name="connsiteY1978" fmla="*/ 704074 h 771880"/>
                  <a:gd name="connsiteX1979" fmla="*/ 163961 w 685160"/>
                  <a:gd name="connsiteY1979" fmla="*/ 705127 h 771880"/>
                  <a:gd name="connsiteX1980" fmla="*/ 171357 w 685160"/>
                  <a:gd name="connsiteY1980" fmla="*/ 684522 h 771880"/>
                  <a:gd name="connsiteX1981" fmla="*/ 171357 w 685160"/>
                  <a:gd name="connsiteY1981" fmla="*/ 684522 h 771880"/>
                  <a:gd name="connsiteX1982" fmla="*/ 172414 w 685160"/>
                  <a:gd name="connsiteY1982" fmla="*/ 691919 h 771880"/>
                  <a:gd name="connsiteX1983" fmla="*/ 174527 w 685160"/>
                  <a:gd name="connsiteY1983" fmla="*/ 699316 h 771880"/>
                  <a:gd name="connsiteX1984" fmla="*/ 176640 w 685160"/>
                  <a:gd name="connsiteY1984" fmla="*/ 700902 h 771880"/>
                  <a:gd name="connsiteX1985" fmla="*/ 177169 w 685160"/>
                  <a:gd name="connsiteY1985" fmla="*/ 700902 h 771880"/>
                  <a:gd name="connsiteX1986" fmla="*/ 179282 w 685160"/>
                  <a:gd name="connsiteY1986" fmla="*/ 700373 h 771880"/>
                  <a:gd name="connsiteX1987" fmla="*/ 183508 w 685160"/>
                  <a:gd name="connsiteY1987" fmla="*/ 698258 h 771880"/>
                  <a:gd name="connsiteX1988" fmla="*/ 184565 w 685160"/>
                  <a:gd name="connsiteY1988" fmla="*/ 690861 h 771880"/>
                  <a:gd name="connsiteX1989" fmla="*/ 179810 w 685160"/>
                  <a:gd name="connsiteY1989" fmla="*/ 684522 h 771880"/>
                  <a:gd name="connsiteX1990" fmla="*/ 176640 w 685160"/>
                  <a:gd name="connsiteY1990" fmla="*/ 683993 h 771880"/>
                  <a:gd name="connsiteX1991" fmla="*/ 172942 w 685160"/>
                  <a:gd name="connsiteY1991" fmla="*/ 684522 h 771880"/>
                  <a:gd name="connsiteX1992" fmla="*/ 172942 w 685160"/>
                  <a:gd name="connsiteY1992" fmla="*/ 666560 h 771880"/>
                  <a:gd name="connsiteX1993" fmla="*/ 171357 w 685160"/>
                  <a:gd name="connsiteY1993" fmla="*/ 666560 h 771880"/>
                  <a:gd name="connsiteX1994" fmla="*/ 168716 w 685160"/>
                  <a:gd name="connsiteY1994" fmla="*/ 667618 h 771880"/>
                  <a:gd name="connsiteX1995" fmla="*/ 168716 w 685160"/>
                  <a:gd name="connsiteY1995" fmla="*/ 669204 h 771880"/>
                  <a:gd name="connsiteX1996" fmla="*/ 170829 w 685160"/>
                  <a:gd name="connsiteY1996" fmla="*/ 681883 h 771880"/>
                  <a:gd name="connsiteX1997" fmla="*/ 170829 w 685160"/>
                  <a:gd name="connsiteY1997" fmla="*/ 681883 h 771880"/>
                  <a:gd name="connsiteX1998" fmla="*/ 172414 w 685160"/>
                  <a:gd name="connsiteY1998" fmla="*/ 680826 h 771880"/>
                  <a:gd name="connsiteX1999" fmla="*/ 172942 w 685160"/>
                  <a:gd name="connsiteY1999" fmla="*/ 680826 h 771880"/>
                  <a:gd name="connsiteX2000" fmla="*/ 176640 w 685160"/>
                  <a:gd name="connsiteY2000" fmla="*/ 678711 h 771880"/>
                  <a:gd name="connsiteX2001" fmla="*/ 178225 w 685160"/>
                  <a:gd name="connsiteY2001" fmla="*/ 672371 h 771880"/>
                  <a:gd name="connsiteX2002" fmla="*/ 172942 w 685160"/>
                  <a:gd name="connsiteY2002" fmla="*/ 666560 h 771880"/>
                  <a:gd name="connsiteX2003" fmla="*/ 194603 w 685160"/>
                  <a:gd name="connsiteY2003" fmla="*/ 700373 h 771880"/>
                  <a:gd name="connsiteX2004" fmla="*/ 194603 w 685160"/>
                  <a:gd name="connsiteY2004" fmla="*/ 700373 h 771880"/>
                  <a:gd name="connsiteX2005" fmla="*/ 194603 w 685160"/>
                  <a:gd name="connsiteY2005" fmla="*/ 698787 h 771880"/>
                  <a:gd name="connsiteX2006" fmla="*/ 195131 w 685160"/>
                  <a:gd name="connsiteY2006" fmla="*/ 698787 h 771880"/>
                  <a:gd name="connsiteX2007" fmla="*/ 198264 w 685160"/>
                  <a:gd name="connsiteY2007" fmla="*/ 696563 h 771880"/>
                  <a:gd name="connsiteX2008" fmla="*/ 198301 w 685160"/>
                  <a:gd name="connsiteY2008" fmla="*/ 696149 h 771880"/>
                  <a:gd name="connsiteX2009" fmla="*/ 197773 w 685160"/>
                  <a:gd name="connsiteY2009" fmla="*/ 692447 h 771880"/>
                  <a:gd name="connsiteX2010" fmla="*/ 197773 w 685160"/>
                  <a:gd name="connsiteY2010" fmla="*/ 692447 h 771880"/>
                  <a:gd name="connsiteX2011" fmla="*/ 197245 w 685160"/>
                  <a:gd name="connsiteY2011" fmla="*/ 689280 h 771880"/>
                  <a:gd name="connsiteX2012" fmla="*/ 195131 w 685160"/>
                  <a:gd name="connsiteY2012" fmla="*/ 672371 h 771880"/>
                  <a:gd name="connsiteX2013" fmla="*/ 195131 w 685160"/>
                  <a:gd name="connsiteY2013" fmla="*/ 672371 h 771880"/>
                  <a:gd name="connsiteX2014" fmla="*/ 193018 w 685160"/>
                  <a:gd name="connsiteY2014" fmla="*/ 664974 h 771880"/>
                  <a:gd name="connsiteX2015" fmla="*/ 189320 w 685160"/>
                  <a:gd name="connsiteY2015" fmla="*/ 663393 h 771880"/>
                  <a:gd name="connsiteX2016" fmla="*/ 188263 w 685160"/>
                  <a:gd name="connsiteY2016" fmla="*/ 663393 h 771880"/>
                  <a:gd name="connsiteX2017" fmla="*/ 188263 w 685160"/>
                  <a:gd name="connsiteY2017" fmla="*/ 662336 h 771880"/>
                  <a:gd name="connsiteX2018" fmla="*/ 194603 w 685160"/>
                  <a:gd name="connsiteY2018" fmla="*/ 661278 h 771880"/>
                  <a:gd name="connsiteX2019" fmla="*/ 195131 w 685160"/>
                  <a:gd name="connsiteY2019" fmla="*/ 661278 h 771880"/>
                  <a:gd name="connsiteX2020" fmla="*/ 197773 w 685160"/>
                  <a:gd name="connsiteY2020" fmla="*/ 660750 h 771880"/>
                  <a:gd name="connsiteX2021" fmla="*/ 200415 w 685160"/>
                  <a:gd name="connsiteY2021" fmla="*/ 660221 h 771880"/>
                  <a:gd name="connsiteX2022" fmla="*/ 204113 w 685160"/>
                  <a:gd name="connsiteY2022" fmla="*/ 659692 h 771880"/>
                  <a:gd name="connsiteX2023" fmla="*/ 208339 w 685160"/>
                  <a:gd name="connsiteY2023" fmla="*/ 660750 h 771880"/>
                  <a:gd name="connsiteX2024" fmla="*/ 213094 w 685160"/>
                  <a:gd name="connsiteY2024" fmla="*/ 667089 h 771880"/>
                  <a:gd name="connsiteX2025" fmla="*/ 206754 w 685160"/>
                  <a:gd name="connsiteY2025" fmla="*/ 677125 h 771880"/>
                  <a:gd name="connsiteX2026" fmla="*/ 208339 w 685160"/>
                  <a:gd name="connsiteY2026" fmla="*/ 677125 h 771880"/>
                  <a:gd name="connsiteX2027" fmla="*/ 214151 w 685160"/>
                  <a:gd name="connsiteY2027" fmla="*/ 678711 h 771880"/>
                  <a:gd name="connsiteX2028" fmla="*/ 219962 w 685160"/>
                  <a:gd name="connsiteY2028" fmla="*/ 685579 h 771880"/>
                  <a:gd name="connsiteX2029" fmla="*/ 216792 w 685160"/>
                  <a:gd name="connsiteY2029" fmla="*/ 694563 h 771880"/>
                  <a:gd name="connsiteX2030" fmla="*/ 208868 w 685160"/>
                  <a:gd name="connsiteY2030" fmla="*/ 697730 h 771880"/>
                  <a:gd name="connsiteX2031" fmla="*/ 207811 w 685160"/>
                  <a:gd name="connsiteY2031" fmla="*/ 697730 h 771880"/>
                  <a:gd name="connsiteX2032" fmla="*/ 203056 w 685160"/>
                  <a:gd name="connsiteY2032" fmla="*/ 698787 h 771880"/>
                  <a:gd name="connsiteX2033" fmla="*/ 201999 w 685160"/>
                  <a:gd name="connsiteY2033" fmla="*/ 698787 h 771880"/>
                  <a:gd name="connsiteX2034" fmla="*/ 194603 w 685160"/>
                  <a:gd name="connsiteY2034" fmla="*/ 700373 h 771880"/>
                  <a:gd name="connsiteX2035" fmla="*/ 206754 w 685160"/>
                  <a:gd name="connsiteY2035" fmla="*/ 678711 h 771880"/>
                  <a:gd name="connsiteX2036" fmla="*/ 203056 w 685160"/>
                  <a:gd name="connsiteY2036" fmla="*/ 679240 h 771880"/>
                  <a:gd name="connsiteX2037" fmla="*/ 201471 w 685160"/>
                  <a:gd name="connsiteY2037" fmla="*/ 679240 h 771880"/>
                  <a:gd name="connsiteX2038" fmla="*/ 202528 w 685160"/>
                  <a:gd name="connsiteY2038" fmla="*/ 687165 h 771880"/>
                  <a:gd name="connsiteX2039" fmla="*/ 202528 w 685160"/>
                  <a:gd name="connsiteY2039" fmla="*/ 687165 h 771880"/>
                  <a:gd name="connsiteX2040" fmla="*/ 203584 w 685160"/>
                  <a:gd name="connsiteY2040" fmla="*/ 690338 h 771880"/>
                  <a:gd name="connsiteX2041" fmla="*/ 204641 w 685160"/>
                  <a:gd name="connsiteY2041" fmla="*/ 693505 h 771880"/>
                  <a:gd name="connsiteX2042" fmla="*/ 208339 w 685160"/>
                  <a:gd name="connsiteY2042" fmla="*/ 695620 h 771880"/>
                  <a:gd name="connsiteX2043" fmla="*/ 209396 w 685160"/>
                  <a:gd name="connsiteY2043" fmla="*/ 695620 h 771880"/>
                  <a:gd name="connsiteX2044" fmla="*/ 213623 w 685160"/>
                  <a:gd name="connsiteY2044" fmla="*/ 691919 h 771880"/>
                  <a:gd name="connsiteX2045" fmla="*/ 213623 w 685160"/>
                  <a:gd name="connsiteY2045" fmla="*/ 686637 h 771880"/>
                  <a:gd name="connsiteX2046" fmla="*/ 209924 w 685160"/>
                  <a:gd name="connsiteY2046" fmla="*/ 679240 h 771880"/>
                  <a:gd name="connsiteX2047" fmla="*/ 206754 w 685160"/>
                  <a:gd name="connsiteY2047" fmla="*/ 678711 h 771880"/>
                  <a:gd name="connsiteX2048" fmla="*/ 201999 w 685160"/>
                  <a:gd name="connsiteY2048" fmla="*/ 661278 h 771880"/>
                  <a:gd name="connsiteX2049" fmla="*/ 201999 w 685160"/>
                  <a:gd name="connsiteY2049" fmla="*/ 661278 h 771880"/>
                  <a:gd name="connsiteX2050" fmla="*/ 198829 w 685160"/>
                  <a:gd name="connsiteY2050" fmla="*/ 662336 h 771880"/>
                  <a:gd name="connsiteX2051" fmla="*/ 198829 w 685160"/>
                  <a:gd name="connsiteY2051" fmla="*/ 664974 h 771880"/>
                  <a:gd name="connsiteX2052" fmla="*/ 200943 w 685160"/>
                  <a:gd name="connsiteY2052" fmla="*/ 676601 h 771880"/>
                  <a:gd name="connsiteX2053" fmla="*/ 201999 w 685160"/>
                  <a:gd name="connsiteY2053" fmla="*/ 676601 h 771880"/>
                  <a:gd name="connsiteX2054" fmla="*/ 206754 w 685160"/>
                  <a:gd name="connsiteY2054" fmla="*/ 674486 h 771880"/>
                  <a:gd name="connsiteX2055" fmla="*/ 208339 w 685160"/>
                  <a:gd name="connsiteY2055" fmla="*/ 667089 h 771880"/>
                  <a:gd name="connsiteX2056" fmla="*/ 206226 w 685160"/>
                  <a:gd name="connsiteY2056" fmla="*/ 662865 h 771880"/>
                  <a:gd name="connsiteX2057" fmla="*/ 201999 w 685160"/>
                  <a:gd name="connsiteY2057" fmla="*/ 661278 h 771880"/>
                  <a:gd name="connsiteX2058" fmla="*/ 558615 w 685160"/>
                  <a:gd name="connsiteY2058" fmla="*/ 699845 h 771880"/>
                  <a:gd name="connsiteX2059" fmla="*/ 558615 w 685160"/>
                  <a:gd name="connsiteY2059" fmla="*/ 699845 h 771880"/>
                  <a:gd name="connsiteX2060" fmla="*/ 557558 w 685160"/>
                  <a:gd name="connsiteY2060" fmla="*/ 698787 h 771880"/>
                  <a:gd name="connsiteX2061" fmla="*/ 559668 w 685160"/>
                  <a:gd name="connsiteY2061" fmla="*/ 692447 h 771880"/>
                  <a:gd name="connsiteX2062" fmla="*/ 557558 w 685160"/>
                  <a:gd name="connsiteY2062" fmla="*/ 680297 h 771880"/>
                  <a:gd name="connsiteX2063" fmla="*/ 552804 w 685160"/>
                  <a:gd name="connsiteY2063" fmla="*/ 655468 h 771880"/>
                  <a:gd name="connsiteX2064" fmla="*/ 554914 w 685160"/>
                  <a:gd name="connsiteY2064" fmla="*/ 655468 h 771880"/>
                  <a:gd name="connsiteX2065" fmla="*/ 578691 w 685160"/>
                  <a:gd name="connsiteY2065" fmla="*/ 676601 h 771880"/>
                  <a:gd name="connsiteX2066" fmla="*/ 583974 w 685160"/>
                  <a:gd name="connsiteY2066" fmla="*/ 681355 h 771880"/>
                  <a:gd name="connsiteX2067" fmla="*/ 586083 w 685160"/>
                  <a:gd name="connsiteY2067" fmla="*/ 681883 h 771880"/>
                  <a:gd name="connsiteX2068" fmla="*/ 588198 w 685160"/>
                  <a:gd name="connsiteY2068" fmla="*/ 681355 h 771880"/>
                  <a:gd name="connsiteX2069" fmla="*/ 589256 w 685160"/>
                  <a:gd name="connsiteY2069" fmla="*/ 682412 h 771880"/>
                  <a:gd name="connsiteX2070" fmla="*/ 575519 w 685160"/>
                  <a:gd name="connsiteY2070" fmla="*/ 687694 h 771880"/>
                  <a:gd name="connsiteX2071" fmla="*/ 575519 w 685160"/>
                  <a:gd name="connsiteY2071" fmla="*/ 687694 h 771880"/>
                  <a:gd name="connsiteX2072" fmla="*/ 577634 w 685160"/>
                  <a:gd name="connsiteY2072" fmla="*/ 686637 h 771880"/>
                  <a:gd name="connsiteX2073" fmla="*/ 578163 w 685160"/>
                  <a:gd name="connsiteY2073" fmla="*/ 683993 h 771880"/>
                  <a:gd name="connsiteX2074" fmla="*/ 574462 w 685160"/>
                  <a:gd name="connsiteY2074" fmla="*/ 680297 h 771880"/>
                  <a:gd name="connsiteX2075" fmla="*/ 569708 w 685160"/>
                  <a:gd name="connsiteY2075" fmla="*/ 676601 h 771880"/>
                  <a:gd name="connsiteX2076" fmla="*/ 558615 w 685160"/>
                  <a:gd name="connsiteY2076" fmla="*/ 681883 h 771880"/>
                  <a:gd name="connsiteX2077" fmla="*/ 559668 w 685160"/>
                  <a:gd name="connsiteY2077" fmla="*/ 683993 h 771880"/>
                  <a:gd name="connsiteX2078" fmla="*/ 559668 w 685160"/>
                  <a:gd name="connsiteY2078" fmla="*/ 683993 h 771880"/>
                  <a:gd name="connsiteX2079" fmla="*/ 561254 w 685160"/>
                  <a:gd name="connsiteY2079" fmla="*/ 692976 h 771880"/>
                  <a:gd name="connsiteX2080" fmla="*/ 563369 w 685160"/>
                  <a:gd name="connsiteY2080" fmla="*/ 694034 h 771880"/>
                  <a:gd name="connsiteX2081" fmla="*/ 566007 w 685160"/>
                  <a:gd name="connsiteY2081" fmla="*/ 692976 h 771880"/>
                  <a:gd name="connsiteX2082" fmla="*/ 567065 w 685160"/>
                  <a:gd name="connsiteY2082" fmla="*/ 694034 h 771880"/>
                  <a:gd name="connsiteX2083" fmla="*/ 564955 w 685160"/>
                  <a:gd name="connsiteY2083" fmla="*/ 695620 h 771880"/>
                  <a:gd name="connsiteX2084" fmla="*/ 562840 w 685160"/>
                  <a:gd name="connsiteY2084" fmla="*/ 697201 h 771880"/>
                  <a:gd name="connsiteX2085" fmla="*/ 558615 w 685160"/>
                  <a:gd name="connsiteY2085" fmla="*/ 699845 h 771880"/>
                  <a:gd name="connsiteX2086" fmla="*/ 556500 w 685160"/>
                  <a:gd name="connsiteY2086" fmla="*/ 663922 h 771880"/>
                  <a:gd name="connsiteX2087" fmla="*/ 559144 w 685160"/>
                  <a:gd name="connsiteY2087" fmla="*/ 679768 h 771880"/>
                  <a:gd name="connsiteX2088" fmla="*/ 568122 w 685160"/>
                  <a:gd name="connsiteY2088" fmla="*/ 675015 h 771880"/>
                  <a:gd name="connsiteX2089" fmla="*/ 483592 w 685160"/>
                  <a:gd name="connsiteY2089" fmla="*/ 699845 h 771880"/>
                  <a:gd name="connsiteX2090" fmla="*/ 483592 w 685160"/>
                  <a:gd name="connsiteY2090" fmla="*/ 699845 h 771880"/>
                  <a:gd name="connsiteX2091" fmla="*/ 480949 w 685160"/>
                  <a:gd name="connsiteY2091" fmla="*/ 699316 h 771880"/>
                  <a:gd name="connsiteX2092" fmla="*/ 476724 w 685160"/>
                  <a:gd name="connsiteY2092" fmla="*/ 698787 h 771880"/>
                  <a:gd name="connsiteX2093" fmla="*/ 470913 w 685160"/>
                  <a:gd name="connsiteY2093" fmla="*/ 697730 h 771880"/>
                  <a:gd name="connsiteX2094" fmla="*/ 469327 w 685160"/>
                  <a:gd name="connsiteY2094" fmla="*/ 697730 h 771880"/>
                  <a:gd name="connsiteX2095" fmla="*/ 470384 w 685160"/>
                  <a:gd name="connsiteY2095" fmla="*/ 695620 h 771880"/>
                  <a:gd name="connsiteX2096" fmla="*/ 472499 w 685160"/>
                  <a:gd name="connsiteY2096" fmla="*/ 695620 h 771880"/>
                  <a:gd name="connsiteX2097" fmla="*/ 474080 w 685160"/>
                  <a:gd name="connsiteY2097" fmla="*/ 694563 h 771880"/>
                  <a:gd name="connsiteX2098" fmla="*/ 474080 w 685160"/>
                  <a:gd name="connsiteY2098" fmla="*/ 689280 h 771880"/>
                  <a:gd name="connsiteX2099" fmla="*/ 473028 w 685160"/>
                  <a:gd name="connsiteY2099" fmla="*/ 682941 h 771880"/>
                  <a:gd name="connsiteX2100" fmla="*/ 460349 w 685160"/>
                  <a:gd name="connsiteY2100" fmla="*/ 680826 h 771880"/>
                  <a:gd name="connsiteX2101" fmla="*/ 459291 w 685160"/>
                  <a:gd name="connsiteY2101" fmla="*/ 682941 h 771880"/>
                  <a:gd name="connsiteX2102" fmla="*/ 459291 w 685160"/>
                  <a:gd name="connsiteY2102" fmla="*/ 682941 h 771880"/>
                  <a:gd name="connsiteX2103" fmla="*/ 457176 w 685160"/>
                  <a:gd name="connsiteY2103" fmla="*/ 687165 h 771880"/>
                  <a:gd name="connsiteX2104" fmla="*/ 457176 w 685160"/>
                  <a:gd name="connsiteY2104" fmla="*/ 687165 h 771880"/>
                  <a:gd name="connsiteX2105" fmla="*/ 455590 w 685160"/>
                  <a:gd name="connsiteY2105" fmla="*/ 690861 h 771880"/>
                  <a:gd name="connsiteX2106" fmla="*/ 459291 w 685160"/>
                  <a:gd name="connsiteY2106" fmla="*/ 694563 h 771880"/>
                  <a:gd name="connsiteX2107" fmla="*/ 459291 w 685160"/>
                  <a:gd name="connsiteY2107" fmla="*/ 695620 h 771880"/>
                  <a:gd name="connsiteX2108" fmla="*/ 456648 w 685160"/>
                  <a:gd name="connsiteY2108" fmla="*/ 695091 h 771880"/>
                  <a:gd name="connsiteX2109" fmla="*/ 454004 w 685160"/>
                  <a:gd name="connsiteY2109" fmla="*/ 694563 h 771880"/>
                  <a:gd name="connsiteX2110" fmla="*/ 451366 w 685160"/>
                  <a:gd name="connsiteY2110" fmla="*/ 694034 h 771880"/>
                  <a:gd name="connsiteX2111" fmla="*/ 448722 w 685160"/>
                  <a:gd name="connsiteY2111" fmla="*/ 693505 h 771880"/>
                  <a:gd name="connsiteX2112" fmla="*/ 449779 w 685160"/>
                  <a:gd name="connsiteY2112" fmla="*/ 692447 h 771880"/>
                  <a:gd name="connsiteX2113" fmla="*/ 455062 w 685160"/>
                  <a:gd name="connsiteY2113" fmla="*/ 688752 h 771880"/>
                  <a:gd name="connsiteX2114" fmla="*/ 460349 w 685160"/>
                  <a:gd name="connsiteY2114" fmla="*/ 677654 h 771880"/>
                  <a:gd name="connsiteX2115" fmla="*/ 471442 w 685160"/>
                  <a:gd name="connsiteY2115" fmla="*/ 655468 h 771880"/>
                  <a:gd name="connsiteX2116" fmla="*/ 473028 w 685160"/>
                  <a:gd name="connsiteY2116" fmla="*/ 656525 h 771880"/>
                  <a:gd name="connsiteX2117" fmla="*/ 478310 w 685160"/>
                  <a:gd name="connsiteY2117" fmla="*/ 687694 h 771880"/>
                  <a:gd name="connsiteX2118" fmla="*/ 479368 w 685160"/>
                  <a:gd name="connsiteY2118" fmla="*/ 691390 h 771880"/>
                  <a:gd name="connsiteX2119" fmla="*/ 480425 w 685160"/>
                  <a:gd name="connsiteY2119" fmla="*/ 695091 h 771880"/>
                  <a:gd name="connsiteX2120" fmla="*/ 484121 w 685160"/>
                  <a:gd name="connsiteY2120" fmla="*/ 697730 h 771880"/>
                  <a:gd name="connsiteX2121" fmla="*/ 483592 w 685160"/>
                  <a:gd name="connsiteY2121" fmla="*/ 699845 h 771880"/>
                  <a:gd name="connsiteX2122" fmla="*/ 468798 w 685160"/>
                  <a:gd name="connsiteY2122" fmla="*/ 664974 h 771880"/>
                  <a:gd name="connsiteX2123" fmla="*/ 468798 w 685160"/>
                  <a:gd name="connsiteY2123" fmla="*/ 664974 h 771880"/>
                  <a:gd name="connsiteX2124" fmla="*/ 461401 w 685160"/>
                  <a:gd name="connsiteY2124" fmla="*/ 679768 h 771880"/>
                  <a:gd name="connsiteX2125" fmla="*/ 471442 w 685160"/>
                  <a:gd name="connsiteY2125" fmla="*/ 681355 h 771880"/>
                  <a:gd name="connsiteX2126" fmla="*/ 123280 w 685160"/>
                  <a:gd name="connsiteY2126" fmla="*/ 697201 h 771880"/>
                  <a:gd name="connsiteX2127" fmla="*/ 123280 w 685160"/>
                  <a:gd name="connsiteY2127" fmla="*/ 697201 h 771880"/>
                  <a:gd name="connsiteX2128" fmla="*/ 121167 w 685160"/>
                  <a:gd name="connsiteY2128" fmla="*/ 696149 h 771880"/>
                  <a:gd name="connsiteX2129" fmla="*/ 127507 w 685160"/>
                  <a:gd name="connsiteY2129" fmla="*/ 662336 h 771880"/>
                  <a:gd name="connsiteX2130" fmla="*/ 125921 w 685160"/>
                  <a:gd name="connsiteY2130" fmla="*/ 653352 h 771880"/>
                  <a:gd name="connsiteX2131" fmla="*/ 126978 w 685160"/>
                  <a:gd name="connsiteY2131" fmla="*/ 652295 h 771880"/>
                  <a:gd name="connsiteX2132" fmla="*/ 129620 w 685160"/>
                  <a:gd name="connsiteY2132" fmla="*/ 653881 h 771880"/>
                  <a:gd name="connsiteX2133" fmla="*/ 132790 w 685160"/>
                  <a:gd name="connsiteY2133" fmla="*/ 655468 h 771880"/>
                  <a:gd name="connsiteX2134" fmla="*/ 139658 w 685160"/>
                  <a:gd name="connsiteY2134" fmla="*/ 658635 h 771880"/>
                  <a:gd name="connsiteX2135" fmla="*/ 138601 w 685160"/>
                  <a:gd name="connsiteY2135" fmla="*/ 659692 h 771880"/>
                  <a:gd name="connsiteX2136" fmla="*/ 136488 w 685160"/>
                  <a:gd name="connsiteY2136" fmla="*/ 658635 h 771880"/>
                  <a:gd name="connsiteX2137" fmla="*/ 136488 w 685160"/>
                  <a:gd name="connsiteY2137" fmla="*/ 658635 h 771880"/>
                  <a:gd name="connsiteX2138" fmla="*/ 134375 w 685160"/>
                  <a:gd name="connsiteY2138" fmla="*/ 659692 h 771880"/>
                  <a:gd name="connsiteX2139" fmla="*/ 131733 w 685160"/>
                  <a:gd name="connsiteY2139" fmla="*/ 669204 h 771880"/>
                  <a:gd name="connsiteX2140" fmla="*/ 131733 w 685160"/>
                  <a:gd name="connsiteY2140" fmla="*/ 669204 h 771880"/>
                  <a:gd name="connsiteX2141" fmla="*/ 130676 w 685160"/>
                  <a:gd name="connsiteY2141" fmla="*/ 673958 h 771880"/>
                  <a:gd name="connsiteX2142" fmla="*/ 128035 w 685160"/>
                  <a:gd name="connsiteY2142" fmla="*/ 689809 h 771880"/>
                  <a:gd name="connsiteX2143" fmla="*/ 139658 w 685160"/>
                  <a:gd name="connsiteY2143" fmla="*/ 679768 h 771880"/>
                  <a:gd name="connsiteX2144" fmla="*/ 149168 w 685160"/>
                  <a:gd name="connsiteY2144" fmla="*/ 669204 h 771880"/>
                  <a:gd name="connsiteX2145" fmla="*/ 149696 w 685160"/>
                  <a:gd name="connsiteY2145" fmla="*/ 666560 h 771880"/>
                  <a:gd name="connsiteX2146" fmla="*/ 148111 w 685160"/>
                  <a:gd name="connsiteY2146" fmla="*/ 664446 h 771880"/>
                  <a:gd name="connsiteX2147" fmla="*/ 148111 w 685160"/>
                  <a:gd name="connsiteY2147" fmla="*/ 662865 h 771880"/>
                  <a:gd name="connsiteX2148" fmla="*/ 151281 w 685160"/>
                  <a:gd name="connsiteY2148" fmla="*/ 664974 h 771880"/>
                  <a:gd name="connsiteX2149" fmla="*/ 151281 w 685160"/>
                  <a:gd name="connsiteY2149" fmla="*/ 664974 h 771880"/>
                  <a:gd name="connsiteX2150" fmla="*/ 152866 w 685160"/>
                  <a:gd name="connsiteY2150" fmla="*/ 666032 h 771880"/>
                  <a:gd name="connsiteX2151" fmla="*/ 157621 w 685160"/>
                  <a:gd name="connsiteY2151" fmla="*/ 668675 h 771880"/>
                  <a:gd name="connsiteX2152" fmla="*/ 157621 w 685160"/>
                  <a:gd name="connsiteY2152" fmla="*/ 669733 h 771880"/>
                  <a:gd name="connsiteX2153" fmla="*/ 155508 w 685160"/>
                  <a:gd name="connsiteY2153" fmla="*/ 669204 h 771880"/>
                  <a:gd name="connsiteX2154" fmla="*/ 149168 w 685160"/>
                  <a:gd name="connsiteY2154" fmla="*/ 673429 h 771880"/>
                  <a:gd name="connsiteX2155" fmla="*/ 147055 w 685160"/>
                  <a:gd name="connsiteY2155" fmla="*/ 675544 h 771880"/>
                  <a:gd name="connsiteX2156" fmla="*/ 123280 w 685160"/>
                  <a:gd name="connsiteY2156" fmla="*/ 697201 h 771880"/>
                  <a:gd name="connsiteX2157" fmla="*/ 223661 w 685160"/>
                  <a:gd name="connsiteY2157" fmla="*/ 694034 h 771880"/>
                  <a:gd name="connsiteX2158" fmla="*/ 223661 w 685160"/>
                  <a:gd name="connsiteY2158" fmla="*/ 694034 h 771880"/>
                  <a:gd name="connsiteX2159" fmla="*/ 223661 w 685160"/>
                  <a:gd name="connsiteY2159" fmla="*/ 692976 h 771880"/>
                  <a:gd name="connsiteX2160" fmla="*/ 225245 w 685160"/>
                  <a:gd name="connsiteY2160" fmla="*/ 692447 h 771880"/>
                  <a:gd name="connsiteX2161" fmla="*/ 227360 w 685160"/>
                  <a:gd name="connsiteY2161" fmla="*/ 690338 h 771880"/>
                  <a:gd name="connsiteX2162" fmla="*/ 227360 w 685160"/>
                  <a:gd name="connsiteY2162" fmla="*/ 682412 h 771880"/>
                  <a:gd name="connsiteX2163" fmla="*/ 224189 w 685160"/>
                  <a:gd name="connsiteY2163" fmla="*/ 666032 h 771880"/>
                  <a:gd name="connsiteX2164" fmla="*/ 223661 w 685160"/>
                  <a:gd name="connsiteY2164" fmla="*/ 661807 h 771880"/>
                  <a:gd name="connsiteX2165" fmla="*/ 223661 w 685160"/>
                  <a:gd name="connsiteY2165" fmla="*/ 661807 h 771880"/>
                  <a:gd name="connsiteX2166" fmla="*/ 223132 w 685160"/>
                  <a:gd name="connsiteY2166" fmla="*/ 658106 h 771880"/>
                  <a:gd name="connsiteX2167" fmla="*/ 221019 w 685160"/>
                  <a:gd name="connsiteY2167" fmla="*/ 656525 h 771880"/>
                  <a:gd name="connsiteX2168" fmla="*/ 220490 w 685160"/>
                  <a:gd name="connsiteY2168" fmla="*/ 656525 h 771880"/>
                  <a:gd name="connsiteX2169" fmla="*/ 218377 w 685160"/>
                  <a:gd name="connsiteY2169" fmla="*/ 657054 h 771880"/>
                  <a:gd name="connsiteX2170" fmla="*/ 217320 w 685160"/>
                  <a:gd name="connsiteY2170" fmla="*/ 655468 h 771880"/>
                  <a:gd name="connsiteX2171" fmla="*/ 218377 w 685160"/>
                  <a:gd name="connsiteY2171" fmla="*/ 655468 h 771880"/>
                  <a:gd name="connsiteX2172" fmla="*/ 224717 w 685160"/>
                  <a:gd name="connsiteY2172" fmla="*/ 654410 h 771880"/>
                  <a:gd name="connsiteX2173" fmla="*/ 225773 w 685160"/>
                  <a:gd name="connsiteY2173" fmla="*/ 654410 h 771880"/>
                  <a:gd name="connsiteX2174" fmla="*/ 232113 w 685160"/>
                  <a:gd name="connsiteY2174" fmla="*/ 653352 h 771880"/>
                  <a:gd name="connsiteX2175" fmla="*/ 233171 w 685160"/>
                  <a:gd name="connsiteY2175" fmla="*/ 654939 h 771880"/>
                  <a:gd name="connsiteX2176" fmla="*/ 232642 w 685160"/>
                  <a:gd name="connsiteY2176" fmla="*/ 654939 h 771880"/>
                  <a:gd name="connsiteX2177" fmla="*/ 228946 w 685160"/>
                  <a:gd name="connsiteY2177" fmla="*/ 657054 h 771880"/>
                  <a:gd name="connsiteX2178" fmla="*/ 229469 w 685160"/>
                  <a:gd name="connsiteY2178" fmla="*/ 660750 h 771880"/>
                  <a:gd name="connsiteX2179" fmla="*/ 229469 w 685160"/>
                  <a:gd name="connsiteY2179" fmla="*/ 660750 h 771880"/>
                  <a:gd name="connsiteX2180" fmla="*/ 229998 w 685160"/>
                  <a:gd name="connsiteY2180" fmla="*/ 664974 h 771880"/>
                  <a:gd name="connsiteX2181" fmla="*/ 232113 w 685160"/>
                  <a:gd name="connsiteY2181" fmla="*/ 681883 h 771880"/>
                  <a:gd name="connsiteX2182" fmla="*/ 238453 w 685160"/>
                  <a:gd name="connsiteY2182" fmla="*/ 689809 h 771880"/>
                  <a:gd name="connsiteX2183" fmla="*/ 241625 w 685160"/>
                  <a:gd name="connsiteY2183" fmla="*/ 689809 h 771880"/>
                  <a:gd name="connsiteX2184" fmla="*/ 247965 w 685160"/>
                  <a:gd name="connsiteY2184" fmla="*/ 687165 h 771880"/>
                  <a:gd name="connsiteX2185" fmla="*/ 249546 w 685160"/>
                  <a:gd name="connsiteY2185" fmla="*/ 679768 h 771880"/>
                  <a:gd name="connsiteX2186" fmla="*/ 251132 w 685160"/>
                  <a:gd name="connsiteY2186" fmla="*/ 678711 h 771880"/>
                  <a:gd name="connsiteX2187" fmla="*/ 252189 w 685160"/>
                  <a:gd name="connsiteY2187" fmla="*/ 689280 h 771880"/>
                  <a:gd name="connsiteX2188" fmla="*/ 249546 w 685160"/>
                  <a:gd name="connsiteY2188" fmla="*/ 689280 h 771880"/>
                  <a:gd name="connsiteX2189" fmla="*/ 236338 w 685160"/>
                  <a:gd name="connsiteY2189" fmla="*/ 691390 h 771880"/>
                  <a:gd name="connsiteX2190" fmla="*/ 223660 w 685160"/>
                  <a:gd name="connsiteY2190" fmla="*/ 694034 h 771880"/>
                  <a:gd name="connsiteX2191" fmla="*/ 443440 w 685160"/>
                  <a:gd name="connsiteY2191" fmla="*/ 692976 h 771880"/>
                  <a:gd name="connsiteX2192" fmla="*/ 443440 w 685160"/>
                  <a:gd name="connsiteY2192" fmla="*/ 692976 h 771880"/>
                  <a:gd name="connsiteX2193" fmla="*/ 435514 w 685160"/>
                  <a:gd name="connsiteY2193" fmla="*/ 690861 h 771880"/>
                  <a:gd name="connsiteX2194" fmla="*/ 433933 w 685160"/>
                  <a:gd name="connsiteY2194" fmla="*/ 690861 h 771880"/>
                  <a:gd name="connsiteX2195" fmla="*/ 427065 w 685160"/>
                  <a:gd name="connsiteY2195" fmla="*/ 689809 h 771880"/>
                  <a:gd name="connsiteX2196" fmla="*/ 427065 w 685160"/>
                  <a:gd name="connsiteY2196" fmla="*/ 688752 h 771880"/>
                  <a:gd name="connsiteX2197" fmla="*/ 427065 w 685160"/>
                  <a:gd name="connsiteY2197" fmla="*/ 688752 h 771880"/>
                  <a:gd name="connsiteX2198" fmla="*/ 434457 w 685160"/>
                  <a:gd name="connsiteY2198" fmla="*/ 683469 h 771880"/>
                  <a:gd name="connsiteX2199" fmla="*/ 438158 w 685160"/>
                  <a:gd name="connsiteY2199" fmla="*/ 654939 h 771880"/>
                  <a:gd name="connsiteX2200" fmla="*/ 438158 w 685160"/>
                  <a:gd name="connsiteY2200" fmla="*/ 654410 h 771880"/>
                  <a:gd name="connsiteX2201" fmla="*/ 434457 w 685160"/>
                  <a:gd name="connsiteY2201" fmla="*/ 653352 h 771880"/>
                  <a:gd name="connsiteX2202" fmla="*/ 430761 w 685160"/>
                  <a:gd name="connsiteY2202" fmla="*/ 652824 h 771880"/>
                  <a:gd name="connsiteX2203" fmla="*/ 426007 w 685160"/>
                  <a:gd name="connsiteY2203" fmla="*/ 659692 h 771880"/>
                  <a:gd name="connsiteX2204" fmla="*/ 423892 w 685160"/>
                  <a:gd name="connsiteY2204" fmla="*/ 658635 h 771880"/>
                  <a:gd name="connsiteX2205" fmla="*/ 426007 w 685160"/>
                  <a:gd name="connsiteY2205" fmla="*/ 649128 h 771880"/>
                  <a:gd name="connsiteX2206" fmla="*/ 457176 w 685160"/>
                  <a:gd name="connsiteY2206" fmla="*/ 654410 h 771880"/>
                  <a:gd name="connsiteX2207" fmla="*/ 455062 w 685160"/>
                  <a:gd name="connsiteY2207" fmla="*/ 663922 h 771880"/>
                  <a:gd name="connsiteX2208" fmla="*/ 454004 w 685160"/>
                  <a:gd name="connsiteY2208" fmla="*/ 662865 h 771880"/>
                  <a:gd name="connsiteX2209" fmla="*/ 453481 w 685160"/>
                  <a:gd name="connsiteY2209" fmla="*/ 657054 h 771880"/>
                  <a:gd name="connsiteX2210" fmla="*/ 448193 w 685160"/>
                  <a:gd name="connsiteY2210" fmla="*/ 654410 h 771880"/>
                  <a:gd name="connsiteX2211" fmla="*/ 444497 w 685160"/>
                  <a:gd name="connsiteY2211" fmla="*/ 654410 h 771880"/>
                  <a:gd name="connsiteX2212" fmla="*/ 442911 w 685160"/>
                  <a:gd name="connsiteY2212" fmla="*/ 655468 h 771880"/>
                  <a:gd name="connsiteX2213" fmla="*/ 438158 w 685160"/>
                  <a:gd name="connsiteY2213" fmla="*/ 683998 h 771880"/>
                  <a:gd name="connsiteX2214" fmla="*/ 438686 w 685160"/>
                  <a:gd name="connsiteY2214" fmla="*/ 688752 h 771880"/>
                  <a:gd name="connsiteX2215" fmla="*/ 442911 w 685160"/>
                  <a:gd name="connsiteY2215" fmla="*/ 691390 h 771880"/>
                  <a:gd name="connsiteX2216" fmla="*/ 443440 w 685160"/>
                  <a:gd name="connsiteY2216" fmla="*/ 692976 h 771880"/>
                  <a:gd name="connsiteX2217" fmla="*/ 414380 w 685160"/>
                  <a:gd name="connsiteY2217" fmla="*/ 688752 h 771880"/>
                  <a:gd name="connsiteX2218" fmla="*/ 414380 w 685160"/>
                  <a:gd name="connsiteY2218" fmla="*/ 688752 h 771880"/>
                  <a:gd name="connsiteX2219" fmla="*/ 410684 w 685160"/>
                  <a:gd name="connsiteY2219" fmla="*/ 687694 h 771880"/>
                  <a:gd name="connsiteX2220" fmla="*/ 406988 w 685160"/>
                  <a:gd name="connsiteY2220" fmla="*/ 686637 h 771880"/>
                  <a:gd name="connsiteX2221" fmla="*/ 405931 w 685160"/>
                  <a:gd name="connsiteY2221" fmla="*/ 686637 h 771880"/>
                  <a:gd name="connsiteX2222" fmla="*/ 400120 w 685160"/>
                  <a:gd name="connsiteY2222" fmla="*/ 685579 h 771880"/>
                  <a:gd name="connsiteX2223" fmla="*/ 400120 w 685160"/>
                  <a:gd name="connsiteY2223" fmla="*/ 684522 h 771880"/>
                  <a:gd name="connsiteX2224" fmla="*/ 401172 w 685160"/>
                  <a:gd name="connsiteY2224" fmla="*/ 684522 h 771880"/>
                  <a:gd name="connsiteX2225" fmla="*/ 404874 w 685160"/>
                  <a:gd name="connsiteY2225" fmla="*/ 682412 h 771880"/>
                  <a:gd name="connsiteX2226" fmla="*/ 406988 w 685160"/>
                  <a:gd name="connsiteY2226" fmla="*/ 675015 h 771880"/>
                  <a:gd name="connsiteX2227" fmla="*/ 409627 w 685160"/>
                  <a:gd name="connsiteY2227" fmla="*/ 657577 h 771880"/>
                  <a:gd name="connsiteX2228" fmla="*/ 409627 w 685160"/>
                  <a:gd name="connsiteY2228" fmla="*/ 650185 h 771880"/>
                  <a:gd name="connsiteX2229" fmla="*/ 408569 w 685160"/>
                  <a:gd name="connsiteY2229" fmla="*/ 648070 h 771880"/>
                  <a:gd name="connsiteX2230" fmla="*/ 406460 w 685160"/>
                  <a:gd name="connsiteY2230" fmla="*/ 647542 h 771880"/>
                  <a:gd name="connsiteX2231" fmla="*/ 405931 w 685160"/>
                  <a:gd name="connsiteY2231" fmla="*/ 647542 h 771880"/>
                  <a:gd name="connsiteX2232" fmla="*/ 405931 w 685160"/>
                  <a:gd name="connsiteY2232" fmla="*/ 645427 h 771880"/>
                  <a:gd name="connsiteX2233" fmla="*/ 413328 w 685160"/>
                  <a:gd name="connsiteY2233" fmla="*/ 647542 h 771880"/>
                  <a:gd name="connsiteX2234" fmla="*/ 417553 w 685160"/>
                  <a:gd name="connsiteY2234" fmla="*/ 648070 h 771880"/>
                  <a:gd name="connsiteX2235" fmla="*/ 421777 w 685160"/>
                  <a:gd name="connsiteY2235" fmla="*/ 648599 h 771880"/>
                  <a:gd name="connsiteX2236" fmla="*/ 420720 w 685160"/>
                  <a:gd name="connsiteY2236" fmla="*/ 649657 h 771880"/>
                  <a:gd name="connsiteX2237" fmla="*/ 420196 w 685160"/>
                  <a:gd name="connsiteY2237" fmla="*/ 649657 h 771880"/>
                  <a:gd name="connsiteX2238" fmla="*/ 416495 w 685160"/>
                  <a:gd name="connsiteY2238" fmla="*/ 651766 h 771880"/>
                  <a:gd name="connsiteX2239" fmla="*/ 415438 w 685160"/>
                  <a:gd name="connsiteY2239" fmla="*/ 655468 h 771880"/>
                  <a:gd name="connsiteX2240" fmla="*/ 415438 w 685160"/>
                  <a:gd name="connsiteY2240" fmla="*/ 655468 h 771880"/>
                  <a:gd name="connsiteX2241" fmla="*/ 414380 w 685160"/>
                  <a:gd name="connsiteY2241" fmla="*/ 659163 h 771880"/>
                  <a:gd name="connsiteX2242" fmla="*/ 412271 w 685160"/>
                  <a:gd name="connsiteY2242" fmla="*/ 676601 h 771880"/>
                  <a:gd name="connsiteX2243" fmla="*/ 411213 w 685160"/>
                  <a:gd name="connsiteY2243" fmla="*/ 683993 h 771880"/>
                  <a:gd name="connsiteX2244" fmla="*/ 414909 w 685160"/>
                  <a:gd name="connsiteY2244" fmla="*/ 686637 h 771880"/>
                  <a:gd name="connsiteX2245" fmla="*/ 255885 w 685160"/>
                  <a:gd name="connsiteY2245" fmla="*/ 688223 h 771880"/>
                  <a:gd name="connsiteX2246" fmla="*/ 254833 w 685160"/>
                  <a:gd name="connsiteY2246" fmla="*/ 688223 h 771880"/>
                  <a:gd name="connsiteX2247" fmla="*/ 254833 w 685160"/>
                  <a:gd name="connsiteY2247" fmla="*/ 687165 h 771880"/>
                  <a:gd name="connsiteX2248" fmla="*/ 257471 w 685160"/>
                  <a:gd name="connsiteY2248" fmla="*/ 686637 h 771880"/>
                  <a:gd name="connsiteX2249" fmla="*/ 258529 w 685160"/>
                  <a:gd name="connsiteY2249" fmla="*/ 683993 h 771880"/>
                  <a:gd name="connsiteX2250" fmla="*/ 258529 w 685160"/>
                  <a:gd name="connsiteY2250" fmla="*/ 676601 h 771880"/>
                  <a:gd name="connsiteX2251" fmla="*/ 255362 w 685160"/>
                  <a:gd name="connsiteY2251" fmla="*/ 659692 h 771880"/>
                  <a:gd name="connsiteX2252" fmla="*/ 255362 w 685160"/>
                  <a:gd name="connsiteY2252" fmla="*/ 659692 h 771880"/>
                  <a:gd name="connsiteX2253" fmla="*/ 254833 w 685160"/>
                  <a:gd name="connsiteY2253" fmla="*/ 655996 h 771880"/>
                  <a:gd name="connsiteX2254" fmla="*/ 254304 w 685160"/>
                  <a:gd name="connsiteY2254" fmla="*/ 652824 h 771880"/>
                  <a:gd name="connsiteX2255" fmla="*/ 250074 w 685160"/>
                  <a:gd name="connsiteY2255" fmla="*/ 651238 h 771880"/>
                  <a:gd name="connsiteX2256" fmla="*/ 249546 w 685160"/>
                  <a:gd name="connsiteY2256" fmla="*/ 651238 h 771880"/>
                  <a:gd name="connsiteX2257" fmla="*/ 248493 w 685160"/>
                  <a:gd name="connsiteY2257" fmla="*/ 650185 h 771880"/>
                  <a:gd name="connsiteX2258" fmla="*/ 255362 w 685160"/>
                  <a:gd name="connsiteY2258" fmla="*/ 649128 h 771880"/>
                  <a:gd name="connsiteX2259" fmla="*/ 255885 w 685160"/>
                  <a:gd name="connsiteY2259" fmla="*/ 649128 h 771880"/>
                  <a:gd name="connsiteX2260" fmla="*/ 260115 w 685160"/>
                  <a:gd name="connsiteY2260" fmla="*/ 648599 h 771880"/>
                  <a:gd name="connsiteX2261" fmla="*/ 260115 w 685160"/>
                  <a:gd name="connsiteY2261" fmla="*/ 648599 h 771880"/>
                  <a:gd name="connsiteX2262" fmla="*/ 263282 w 685160"/>
                  <a:gd name="connsiteY2262" fmla="*/ 648070 h 771880"/>
                  <a:gd name="connsiteX2263" fmla="*/ 263282 w 685160"/>
                  <a:gd name="connsiteY2263" fmla="*/ 649128 h 771880"/>
                  <a:gd name="connsiteX2264" fmla="*/ 259586 w 685160"/>
                  <a:gd name="connsiteY2264" fmla="*/ 651766 h 771880"/>
                  <a:gd name="connsiteX2265" fmla="*/ 260644 w 685160"/>
                  <a:gd name="connsiteY2265" fmla="*/ 659163 h 771880"/>
                  <a:gd name="connsiteX2266" fmla="*/ 262754 w 685160"/>
                  <a:gd name="connsiteY2266" fmla="*/ 676072 h 771880"/>
                  <a:gd name="connsiteX2267" fmla="*/ 264868 w 685160"/>
                  <a:gd name="connsiteY2267" fmla="*/ 683469 h 771880"/>
                  <a:gd name="connsiteX2268" fmla="*/ 268570 w 685160"/>
                  <a:gd name="connsiteY2268" fmla="*/ 685051 h 771880"/>
                  <a:gd name="connsiteX2269" fmla="*/ 269622 w 685160"/>
                  <a:gd name="connsiteY2269" fmla="*/ 685051 h 771880"/>
                  <a:gd name="connsiteX2270" fmla="*/ 269622 w 685160"/>
                  <a:gd name="connsiteY2270" fmla="*/ 687165 h 771880"/>
                  <a:gd name="connsiteX2271" fmla="*/ 262230 w 685160"/>
                  <a:gd name="connsiteY2271" fmla="*/ 687165 h 771880"/>
                  <a:gd name="connsiteX2272" fmla="*/ 255890 w 685160"/>
                  <a:gd name="connsiteY2272" fmla="*/ 688223 h 771880"/>
                  <a:gd name="connsiteX2273" fmla="*/ 285474 w 685160"/>
                  <a:gd name="connsiteY2273" fmla="*/ 683993 h 771880"/>
                  <a:gd name="connsiteX2274" fmla="*/ 274381 w 685160"/>
                  <a:gd name="connsiteY2274" fmla="*/ 680297 h 771880"/>
                  <a:gd name="connsiteX2275" fmla="*/ 268041 w 685160"/>
                  <a:gd name="connsiteY2275" fmla="*/ 667618 h 771880"/>
                  <a:gd name="connsiteX2276" fmla="*/ 270151 w 685160"/>
                  <a:gd name="connsiteY2276" fmla="*/ 653352 h 771880"/>
                  <a:gd name="connsiteX2277" fmla="*/ 281778 w 685160"/>
                  <a:gd name="connsiteY2277" fmla="*/ 644898 h 771880"/>
                  <a:gd name="connsiteX2278" fmla="*/ 285474 w 685160"/>
                  <a:gd name="connsiteY2278" fmla="*/ 644369 h 771880"/>
                  <a:gd name="connsiteX2279" fmla="*/ 292871 w 685160"/>
                  <a:gd name="connsiteY2279" fmla="*/ 646484 h 771880"/>
                  <a:gd name="connsiteX2280" fmla="*/ 292871 w 685160"/>
                  <a:gd name="connsiteY2280" fmla="*/ 643846 h 771880"/>
                  <a:gd name="connsiteX2281" fmla="*/ 293399 w 685160"/>
                  <a:gd name="connsiteY2281" fmla="*/ 643846 h 771880"/>
                  <a:gd name="connsiteX2282" fmla="*/ 295509 w 685160"/>
                  <a:gd name="connsiteY2282" fmla="*/ 655468 h 771880"/>
                  <a:gd name="connsiteX2283" fmla="*/ 294457 w 685160"/>
                  <a:gd name="connsiteY2283" fmla="*/ 655468 h 771880"/>
                  <a:gd name="connsiteX2284" fmla="*/ 283359 w 685160"/>
                  <a:gd name="connsiteY2284" fmla="*/ 645955 h 771880"/>
                  <a:gd name="connsiteX2285" fmla="*/ 282830 w 685160"/>
                  <a:gd name="connsiteY2285" fmla="*/ 645955 h 771880"/>
                  <a:gd name="connsiteX2286" fmla="*/ 277019 w 685160"/>
                  <a:gd name="connsiteY2286" fmla="*/ 649128 h 771880"/>
                  <a:gd name="connsiteX2287" fmla="*/ 274381 w 685160"/>
                  <a:gd name="connsiteY2287" fmla="*/ 666560 h 771880"/>
                  <a:gd name="connsiteX2288" fmla="*/ 287588 w 685160"/>
                  <a:gd name="connsiteY2288" fmla="*/ 683469 h 771880"/>
                  <a:gd name="connsiteX2289" fmla="*/ 289169 w 685160"/>
                  <a:gd name="connsiteY2289" fmla="*/ 683469 h 771880"/>
                  <a:gd name="connsiteX2290" fmla="*/ 297095 w 685160"/>
                  <a:gd name="connsiteY2290" fmla="*/ 668675 h 771880"/>
                  <a:gd name="connsiteX2291" fmla="*/ 298153 w 685160"/>
                  <a:gd name="connsiteY2291" fmla="*/ 667618 h 771880"/>
                  <a:gd name="connsiteX2292" fmla="*/ 300268 w 685160"/>
                  <a:gd name="connsiteY2292" fmla="*/ 680826 h 771880"/>
                  <a:gd name="connsiteX2293" fmla="*/ 298153 w 685160"/>
                  <a:gd name="connsiteY2293" fmla="*/ 678182 h 771880"/>
                  <a:gd name="connsiteX2294" fmla="*/ 288117 w 685160"/>
                  <a:gd name="connsiteY2294" fmla="*/ 683993 h 771880"/>
                  <a:gd name="connsiteX2295" fmla="*/ 96865 w 685160"/>
                  <a:gd name="connsiteY2295" fmla="*/ 681355 h 771880"/>
                  <a:gd name="connsiteX2296" fmla="*/ 96865 w 685160"/>
                  <a:gd name="connsiteY2296" fmla="*/ 681355 h 771880"/>
                  <a:gd name="connsiteX2297" fmla="*/ 89996 w 685160"/>
                  <a:gd name="connsiteY2297" fmla="*/ 677130 h 771880"/>
                  <a:gd name="connsiteX2298" fmla="*/ 86826 w 685160"/>
                  <a:gd name="connsiteY2298" fmla="*/ 675544 h 771880"/>
                  <a:gd name="connsiteX2299" fmla="*/ 84184 w 685160"/>
                  <a:gd name="connsiteY2299" fmla="*/ 673958 h 771880"/>
                  <a:gd name="connsiteX2300" fmla="*/ 84184 w 685160"/>
                  <a:gd name="connsiteY2300" fmla="*/ 671843 h 771880"/>
                  <a:gd name="connsiteX2301" fmla="*/ 85241 w 685160"/>
                  <a:gd name="connsiteY2301" fmla="*/ 672371 h 771880"/>
                  <a:gd name="connsiteX2302" fmla="*/ 87354 w 685160"/>
                  <a:gd name="connsiteY2302" fmla="*/ 673429 h 771880"/>
                  <a:gd name="connsiteX2303" fmla="*/ 88411 w 685160"/>
                  <a:gd name="connsiteY2303" fmla="*/ 672371 h 771880"/>
                  <a:gd name="connsiteX2304" fmla="*/ 93694 w 685160"/>
                  <a:gd name="connsiteY2304" fmla="*/ 665503 h 771880"/>
                  <a:gd name="connsiteX2305" fmla="*/ 102147 w 685160"/>
                  <a:gd name="connsiteY2305" fmla="*/ 651238 h 771880"/>
                  <a:gd name="connsiteX2306" fmla="*/ 106374 w 685160"/>
                  <a:gd name="connsiteY2306" fmla="*/ 644374 h 771880"/>
                  <a:gd name="connsiteX2307" fmla="*/ 103204 w 685160"/>
                  <a:gd name="connsiteY2307" fmla="*/ 640145 h 771880"/>
                  <a:gd name="connsiteX2308" fmla="*/ 104261 w 685160"/>
                  <a:gd name="connsiteY2308" fmla="*/ 639087 h 771880"/>
                  <a:gd name="connsiteX2309" fmla="*/ 107430 w 685160"/>
                  <a:gd name="connsiteY2309" fmla="*/ 641202 h 771880"/>
                  <a:gd name="connsiteX2310" fmla="*/ 110600 w 685160"/>
                  <a:gd name="connsiteY2310" fmla="*/ 643317 h 771880"/>
                  <a:gd name="connsiteX2311" fmla="*/ 113770 w 685160"/>
                  <a:gd name="connsiteY2311" fmla="*/ 644898 h 771880"/>
                  <a:gd name="connsiteX2312" fmla="*/ 116412 w 685160"/>
                  <a:gd name="connsiteY2312" fmla="*/ 646484 h 771880"/>
                  <a:gd name="connsiteX2313" fmla="*/ 122223 w 685160"/>
                  <a:gd name="connsiteY2313" fmla="*/ 652824 h 771880"/>
                  <a:gd name="connsiteX2314" fmla="*/ 120639 w 685160"/>
                  <a:gd name="connsiteY2314" fmla="*/ 661278 h 771880"/>
                  <a:gd name="connsiteX2315" fmla="*/ 113242 w 685160"/>
                  <a:gd name="connsiteY2315" fmla="*/ 666560 h 771880"/>
                  <a:gd name="connsiteX2316" fmla="*/ 111658 w 685160"/>
                  <a:gd name="connsiteY2316" fmla="*/ 666560 h 771880"/>
                  <a:gd name="connsiteX2317" fmla="*/ 104261 w 685160"/>
                  <a:gd name="connsiteY2317" fmla="*/ 663922 h 771880"/>
                  <a:gd name="connsiteX2318" fmla="*/ 101620 w 685160"/>
                  <a:gd name="connsiteY2318" fmla="*/ 662336 h 771880"/>
                  <a:gd name="connsiteX2319" fmla="*/ 97393 w 685160"/>
                  <a:gd name="connsiteY2319" fmla="*/ 668147 h 771880"/>
                  <a:gd name="connsiteX2320" fmla="*/ 97393 w 685160"/>
                  <a:gd name="connsiteY2320" fmla="*/ 668147 h 771880"/>
                  <a:gd name="connsiteX2321" fmla="*/ 94223 w 685160"/>
                  <a:gd name="connsiteY2321" fmla="*/ 675544 h 771880"/>
                  <a:gd name="connsiteX2322" fmla="*/ 96336 w 685160"/>
                  <a:gd name="connsiteY2322" fmla="*/ 679240 h 771880"/>
                  <a:gd name="connsiteX2323" fmla="*/ 97393 w 685160"/>
                  <a:gd name="connsiteY2323" fmla="*/ 680297 h 771880"/>
                  <a:gd name="connsiteX2324" fmla="*/ 96865 w 685160"/>
                  <a:gd name="connsiteY2324" fmla="*/ 681355 h 771880"/>
                  <a:gd name="connsiteX2325" fmla="*/ 113242 w 685160"/>
                  <a:gd name="connsiteY2325" fmla="*/ 647013 h 771880"/>
                  <a:gd name="connsiteX2326" fmla="*/ 111129 w 685160"/>
                  <a:gd name="connsiteY2326" fmla="*/ 649128 h 771880"/>
                  <a:gd name="connsiteX2327" fmla="*/ 104261 w 685160"/>
                  <a:gd name="connsiteY2327" fmla="*/ 660750 h 771880"/>
                  <a:gd name="connsiteX2328" fmla="*/ 104261 w 685160"/>
                  <a:gd name="connsiteY2328" fmla="*/ 660750 h 771880"/>
                  <a:gd name="connsiteX2329" fmla="*/ 106374 w 685160"/>
                  <a:gd name="connsiteY2329" fmla="*/ 662336 h 771880"/>
                  <a:gd name="connsiteX2330" fmla="*/ 110072 w 685160"/>
                  <a:gd name="connsiteY2330" fmla="*/ 663393 h 771880"/>
                  <a:gd name="connsiteX2331" fmla="*/ 112185 w 685160"/>
                  <a:gd name="connsiteY2331" fmla="*/ 662865 h 771880"/>
                  <a:gd name="connsiteX2332" fmla="*/ 116412 w 685160"/>
                  <a:gd name="connsiteY2332" fmla="*/ 658635 h 771880"/>
                  <a:gd name="connsiteX2333" fmla="*/ 118525 w 685160"/>
                  <a:gd name="connsiteY2333" fmla="*/ 652824 h 771880"/>
                  <a:gd name="connsiteX2334" fmla="*/ 114827 w 685160"/>
                  <a:gd name="connsiteY2334" fmla="*/ 647542 h 771880"/>
                  <a:gd name="connsiteX2335" fmla="*/ 113242 w 685160"/>
                  <a:gd name="connsiteY2335" fmla="*/ 647013 h 771880"/>
                  <a:gd name="connsiteX2336" fmla="*/ 302906 w 685160"/>
                  <a:gd name="connsiteY2336" fmla="*/ 679768 h 771880"/>
                  <a:gd name="connsiteX2337" fmla="*/ 302377 w 685160"/>
                  <a:gd name="connsiteY2337" fmla="*/ 679768 h 771880"/>
                  <a:gd name="connsiteX2338" fmla="*/ 302377 w 685160"/>
                  <a:gd name="connsiteY2338" fmla="*/ 678711 h 771880"/>
                  <a:gd name="connsiteX2339" fmla="*/ 306607 w 685160"/>
                  <a:gd name="connsiteY2339" fmla="*/ 673958 h 771880"/>
                  <a:gd name="connsiteX2340" fmla="*/ 307136 w 685160"/>
                  <a:gd name="connsiteY2340" fmla="*/ 668147 h 771880"/>
                  <a:gd name="connsiteX2341" fmla="*/ 307136 w 685160"/>
                  <a:gd name="connsiteY2341" fmla="*/ 668147 h 771880"/>
                  <a:gd name="connsiteX2342" fmla="*/ 307665 w 685160"/>
                  <a:gd name="connsiteY2342" fmla="*/ 662336 h 771880"/>
                  <a:gd name="connsiteX2343" fmla="*/ 311361 w 685160"/>
                  <a:gd name="connsiteY2343" fmla="*/ 638030 h 771880"/>
                  <a:gd name="connsiteX2344" fmla="*/ 312947 w 685160"/>
                  <a:gd name="connsiteY2344" fmla="*/ 638030 h 771880"/>
                  <a:gd name="connsiteX2345" fmla="*/ 327212 w 685160"/>
                  <a:gd name="connsiteY2345" fmla="*/ 665503 h 771880"/>
                  <a:gd name="connsiteX2346" fmla="*/ 329322 w 685160"/>
                  <a:gd name="connsiteY2346" fmla="*/ 668675 h 771880"/>
                  <a:gd name="connsiteX2347" fmla="*/ 329322 w 685160"/>
                  <a:gd name="connsiteY2347" fmla="*/ 668675 h 771880"/>
                  <a:gd name="connsiteX2348" fmla="*/ 331437 w 685160"/>
                  <a:gd name="connsiteY2348" fmla="*/ 671843 h 771880"/>
                  <a:gd name="connsiteX2349" fmla="*/ 334609 w 685160"/>
                  <a:gd name="connsiteY2349" fmla="*/ 672900 h 771880"/>
                  <a:gd name="connsiteX2350" fmla="*/ 335662 w 685160"/>
                  <a:gd name="connsiteY2350" fmla="*/ 672900 h 771880"/>
                  <a:gd name="connsiteX2351" fmla="*/ 335662 w 685160"/>
                  <a:gd name="connsiteY2351" fmla="*/ 674486 h 771880"/>
                  <a:gd name="connsiteX2352" fmla="*/ 336190 w 685160"/>
                  <a:gd name="connsiteY2352" fmla="*/ 674486 h 771880"/>
                  <a:gd name="connsiteX2353" fmla="*/ 330379 w 685160"/>
                  <a:gd name="connsiteY2353" fmla="*/ 675544 h 771880"/>
                  <a:gd name="connsiteX2354" fmla="*/ 326155 w 685160"/>
                  <a:gd name="connsiteY2354" fmla="*/ 676072 h 771880"/>
                  <a:gd name="connsiteX2355" fmla="*/ 326155 w 685160"/>
                  <a:gd name="connsiteY2355" fmla="*/ 676072 h 771880"/>
                  <a:gd name="connsiteX2356" fmla="*/ 323511 w 685160"/>
                  <a:gd name="connsiteY2356" fmla="*/ 676601 h 771880"/>
                  <a:gd name="connsiteX2357" fmla="*/ 323511 w 685160"/>
                  <a:gd name="connsiteY2357" fmla="*/ 675544 h 771880"/>
                  <a:gd name="connsiteX2358" fmla="*/ 324569 w 685160"/>
                  <a:gd name="connsiteY2358" fmla="*/ 675015 h 771880"/>
                  <a:gd name="connsiteX2359" fmla="*/ 326264 w 685160"/>
                  <a:gd name="connsiteY2359" fmla="*/ 672174 h 771880"/>
                  <a:gd name="connsiteX2360" fmla="*/ 326155 w 685160"/>
                  <a:gd name="connsiteY2360" fmla="*/ 671843 h 771880"/>
                  <a:gd name="connsiteX2361" fmla="*/ 325626 w 685160"/>
                  <a:gd name="connsiteY2361" fmla="*/ 670262 h 771880"/>
                  <a:gd name="connsiteX2362" fmla="*/ 325097 w 685160"/>
                  <a:gd name="connsiteY2362" fmla="*/ 668675 h 771880"/>
                  <a:gd name="connsiteX2363" fmla="*/ 321401 w 685160"/>
                  <a:gd name="connsiteY2363" fmla="*/ 662336 h 771880"/>
                  <a:gd name="connsiteX2364" fmla="*/ 309774 w 685160"/>
                  <a:gd name="connsiteY2364" fmla="*/ 664446 h 771880"/>
                  <a:gd name="connsiteX2365" fmla="*/ 309774 w 685160"/>
                  <a:gd name="connsiteY2365" fmla="*/ 666560 h 771880"/>
                  <a:gd name="connsiteX2366" fmla="*/ 309774 w 685160"/>
                  <a:gd name="connsiteY2366" fmla="*/ 666560 h 771880"/>
                  <a:gd name="connsiteX2367" fmla="*/ 309246 w 685160"/>
                  <a:gd name="connsiteY2367" fmla="*/ 675544 h 771880"/>
                  <a:gd name="connsiteX2368" fmla="*/ 310987 w 685160"/>
                  <a:gd name="connsiteY2368" fmla="*/ 677654 h 771880"/>
                  <a:gd name="connsiteX2369" fmla="*/ 311361 w 685160"/>
                  <a:gd name="connsiteY2369" fmla="*/ 677654 h 771880"/>
                  <a:gd name="connsiteX2370" fmla="*/ 314004 w 685160"/>
                  <a:gd name="connsiteY2370" fmla="*/ 677654 h 771880"/>
                  <a:gd name="connsiteX2371" fmla="*/ 314004 w 685160"/>
                  <a:gd name="connsiteY2371" fmla="*/ 679768 h 771880"/>
                  <a:gd name="connsiteX2372" fmla="*/ 313476 w 685160"/>
                  <a:gd name="connsiteY2372" fmla="*/ 645955 h 771880"/>
                  <a:gd name="connsiteX2373" fmla="*/ 313476 w 685160"/>
                  <a:gd name="connsiteY2373" fmla="*/ 645955 h 771880"/>
                  <a:gd name="connsiteX2374" fmla="*/ 311361 w 685160"/>
                  <a:gd name="connsiteY2374" fmla="*/ 661278 h 771880"/>
                  <a:gd name="connsiteX2375" fmla="*/ 321401 w 685160"/>
                  <a:gd name="connsiteY2375" fmla="*/ 660221 h 771880"/>
                  <a:gd name="connsiteX2376" fmla="*/ 593480 w 685160"/>
                  <a:gd name="connsiteY2376" fmla="*/ 678711 h 771880"/>
                  <a:gd name="connsiteX2377" fmla="*/ 593480 w 685160"/>
                  <a:gd name="connsiteY2377" fmla="*/ 678711 h 771880"/>
                  <a:gd name="connsiteX2378" fmla="*/ 592423 w 685160"/>
                  <a:gd name="connsiteY2378" fmla="*/ 677654 h 771880"/>
                  <a:gd name="connsiteX2379" fmla="*/ 594538 w 685160"/>
                  <a:gd name="connsiteY2379" fmla="*/ 672371 h 771880"/>
                  <a:gd name="connsiteX2380" fmla="*/ 589784 w 685160"/>
                  <a:gd name="connsiteY2380" fmla="*/ 666032 h 771880"/>
                  <a:gd name="connsiteX2381" fmla="*/ 577105 w 685160"/>
                  <a:gd name="connsiteY2381" fmla="*/ 647542 h 771880"/>
                  <a:gd name="connsiteX2382" fmla="*/ 574462 w 685160"/>
                  <a:gd name="connsiteY2382" fmla="*/ 647013 h 771880"/>
                  <a:gd name="connsiteX2383" fmla="*/ 570766 w 685160"/>
                  <a:gd name="connsiteY2383" fmla="*/ 648599 h 771880"/>
                  <a:gd name="connsiteX2384" fmla="*/ 569708 w 685160"/>
                  <a:gd name="connsiteY2384" fmla="*/ 646484 h 771880"/>
                  <a:gd name="connsiteX2385" fmla="*/ 573404 w 685160"/>
                  <a:gd name="connsiteY2385" fmla="*/ 643841 h 771880"/>
                  <a:gd name="connsiteX2386" fmla="*/ 577105 w 685160"/>
                  <a:gd name="connsiteY2386" fmla="*/ 641731 h 771880"/>
                  <a:gd name="connsiteX2387" fmla="*/ 613028 w 685160"/>
                  <a:gd name="connsiteY2387" fmla="*/ 653881 h 771880"/>
                  <a:gd name="connsiteX2388" fmla="*/ 602992 w 685160"/>
                  <a:gd name="connsiteY2388" fmla="*/ 640145 h 771880"/>
                  <a:gd name="connsiteX2389" fmla="*/ 600349 w 685160"/>
                  <a:gd name="connsiteY2389" fmla="*/ 636449 h 771880"/>
                  <a:gd name="connsiteX2390" fmla="*/ 600349 w 685160"/>
                  <a:gd name="connsiteY2390" fmla="*/ 636449 h 771880"/>
                  <a:gd name="connsiteX2391" fmla="*/ 597710 w 685160"/>
                  <a:gd name="connsiteY2391" fmla="*/ 632747 h 771880"/>
                  <a:gd name="connsiteX2392" fmla="*/ 591371 w 685160"/>
                  <a:gd name="connsiteY2392" fmla="*/ 632747 h 771880"/>
                  <a:gd name="connsiteX2393" fmla="*/ 590313 w 685160"/>
                  <a:gd name="connsiteY2393" fmla="*/ 631690 h 771880"/>
                  <a:gd name="connsiteX2394" fmla="*/ 592423 w 685160"/>
                  <a:gd name="connsiteY2394" fmla="*/ 630633 h 771880"/>
                  <a:gd name="connsiteX2395" fmla="*/ 592952 w 685160"/>
                  <a:gd name="connsiteY2395" fmla="*/ 630633 h 771880"/>
                  <a:gd name="connsiteX2396" fmla="*/ 596124 w 685160"/>
                  <a:gd name="connsiteY2396" fmla="*/ 629052 h 771880"/>
                  <a:gd name="connsiteX2397" fmla="*/ 599820 w 685160"/>
                  <a:gd name="connsiteY2397" fmla="*/ 625350 h 771880"/>
                  <a:gd name="connsiteX2398" fmla="*/ 600877 w 685160"/>
                  <a:gd name="connsiteY2398" fmla="*/ 626408 h 771880"/>
                  <a:gd name="connsiteX2399" fmla="*/ 599820 w 685160"/>
                  <a:gd name="connsiteY2399" fmla="*/ 627994 h 771880"/>
                  <a:gd name="connsiteX2400" fmla="*/ 598939 w 685160"/>
                  <a:gd name="connsiteY2400" fmla="*/ 630669 h 771880"/>
                  <a:gd name="connsiteX2401" fmla="*/ 599291 w 685160"/>
                  <a:gd name="connsiteY2401" fmla="*/ 631161 h 771880"/>
                  <a:gd name="connsiteX2402" fmla="*/ 603521 w 685160"/>
                  <a:gd name="connsiteY2402" fmla="*/ 636972 h 771880"/>
                  <a:gd name="connsiteX2403" fmla="*/ 606160 w 685160"/>
                  <a:gd name="connsiteY2403" fmla="*/ 640145 h 771880"/>
                  <a:gd name="connsiteX2404" fmla="*/ 620954 w 685160"/>
                  <a:gd name="connsiteY2404" fmla="*/ 660750 h 771880"/>
                  <a:gd name="connsiteX2405" fmla="*/ 619896 w 685160"/>
                  <a:gd name="connsiteY2405" fmla="*/ 661807 h 771880"/>
                  <a:gd name="connsiteX2406" fmla="*/ 614614 w 685160"/>
                  <a:gd name="connsiteY2406" fmla="*/ 659692 h 771880"/>
                  <a:gd name="connsiteX2407" fmla="*/ 581330 w 685160"/>
                  <a:gd name="connsiteY2407" fmla="*/ 648599 h 771880"/>
                  <a:gd name="connsiteX2408" fmla="*/ 593480 w 685160"/>
                  <a:gd name="connsiteY2408" fmla="*/ 664974 h 771880"/>
                  <a:gd name="connsiteX2409" fmla="*/ 598763 w 685160"/>
                  <a:gd name="connsiteY2409" fmla="*/ 671314 h 771880"/>
                  <a:gd name="connsiteX2410" fmla="*/ 600877 w 685160"/>
                  <a:gd name="connsiteY2410" fmla="*/ 671843 h 771880"/>
                  <a:gd name="connsiteX2411" fmla="*/ 604579 w 685160"/>
                  <a:gd name="connsiteY2411" fmla="*/ 670785 h 771880"/>
                  <a:gd name="connsiteX2412" fmla="*/ 604579 w 685160"/>
                  <a:gd name="connsiteY2412" fmla="*/ 671843 h 771880"/>
                  <a:gd name="connsiteX2413" fmla="*/ 599820 w 685160"/>
                  <a:gd name="connsiteY2413" fmla="*/ 675544 h 771880"/>
                  <a:gd name="connsiteX2414" fmla="*/ 593480 w 685160"/>
                  <a:gd name="connsiteY2414" fmla="*/ 678711 h 771880"/>
                  <a:gd name="connsiteX2415" fmla="*/ 81543 w 685160"/>
                  <a:gd name="connsiteY2415" fmla="*/ 671314 h 771880"/>
                  <a:gd name="connsiteX2416" fmla="*/ 81543 w 685160"/>
                  <a:gd name="connsiteY2416" fmla="*/ 671314 h 771880"/>
                  <a:gd name="connsiteX2417" fmla="*/ 58297 w 685160"/>
                  <a:gd name="connsiteY2417" fmla="*/ 655996 h 771880"/>
                  <a:gd name="connsiteX2418" fmla="*/ 59354 w 685160"/>
                  <a:gd name="connsiteY2418" fmla="*/ 654939 h 771880"/>
                  <a:gd name="connsiteX2419" fmla="*/ 61996 w 685160"/>
                  <a:gd name="connsiteY2419" fmla="*/ 655996 h 771880"/>
                  <a:gd name="connsiteX2420" fmla="*/ 64109 w 685160"/>
                  <a:gd name="connsiteY2420" fmla="*/ 655468 h 771880"/>
                  <a:gd name="connsiteX2421" fmla="*/ 65166 w 685160"/>
                  <a:gd name="connsiteY2421" fmla="*/ 653881 h 771880"/>
                  <a:gd name="connsiteX2422" fmla="*/ 65694 w 685160"/>
                  <a:gd name="connsiteY2422" fmla="*/ 653352 h 771880"/>
                  <a:gd name="connsiteX2423" fmla="*/ 69392 w 685160"/>
                  <a:gd name="connsiteY2423" fmla="*/ 648599 h 771880"/>
                  <a:gd name="connsiteX2424" fmla="*/ 77845 w 685160"/>
                  <a:gd name="connsiteY2424" fmla="*/ 635391 h 771880"/>
                  <a:gd name="connsiteX2425" fmla="*/ 77845 w 685160"/>
                  <a:gd name="connsiteY2425" fmla="*/ 635391 h 771880"/>
                  <a:gd name="connsiteX2426" fmla="*/ 82071 w 685160"/>
                  <a:gd name="connsiteY2426" fmla="*/ 628523 h 771880"/>
                  <a:gd name="connsiteX2427" fmla="*/ 78902 w 685160"/>
                  <a:gd name="connsiteY2427" fmla="*/ 624298 h 771880"/>
                  <a:gd name="connsiteX2428" fmla="*/ 80487 w 685160"/>
                  <a:gd name="connsiteY2428" fmla="*/ 623241 h 771880"/>
                  <a:gd name="connsiteX2429" fmla="*/ 100563 w 685160"/>
                  <a:gd name="connsiteY2429" fmla="*/ 635920 h 771880"/>
                  <a:gd name="connsiteX2430" fmla="*/ 95280 w 685160"/>
                  <a:gd name="connsiteY2430" fmla="*/ 643846 h 771880"/>
                  <a:gd name="connsiteX2431" fmla="*/ 94223 w 685160"/>
                  <a:gd name="connsiteY2431" fmla="*/ 642788 h 771880"/>
                  <a:gd name="connsiteX2432" fmla="*/ 91053 w 685160"/>
                  <a:gd name="connsiteY2432" fmla="*/ 631690 h 771880"/>
                  <a:gd name="connsiteX2433" fmla="*/ 87883 w 685160"/>
                  <a:gd name="connsiteY2433" fmla="*/ 630109 h 771880"/>
                  <a:gd name="connsiteX2434" fmla="*/ 86826 w 685160"/>
                  <a:gd name="connsiteY2434" fmla="*/ 629580 h 771880"/>
                  <a:gd name="connsiteX2435" fmla="*/ 84714 w 685160"/>
                  <a:gd name="connsiteY2435" fmla="*/ 631161 h 771880"/>
                  <a:gd name="connsiteX2436" fmla="*/ 76789 w 685160"/>
                  <a:gd name="connsiteY2436" fmla="*/ 643846 h 771880"/>
                  <a:gd name="connsiteX2437" fmla="*/ 81543 w 685160"/>
                  <a:gd name="connsiteY2437" fmla="*/ 645955 h 771880"/>
                  <a:gd name="connsiteX2438" fmla="*/ 82600 w 685160"/>
                  <a:gd name="connsiteY2438" fmla="*/ 645955 h 771880"/>
                  <a:gd name="connsiteX2439" fmla="*/ 87883 w 685160"/>
                  <a:gd name="connsiteY2439" fmla="*/ 642260 h 771880"/>
                  <a:gd name="connsiteX2440" fmla="*/ 88940 w 685160"/>
                  <a:gd name="connsiteY2440" fmla="*/ 642260 h 771880"/>
                  <a:gd name="connsiteX2441" fmla="*/ 86826 w 685160"/>
                  <a:gd name="connsiteY2441" fmla="*/ 645955 h 771880"/>
                  <a:gd name="connsiteX2442" fmla="*/ 84714 w 685160"/>
                  <a:gd name="connsiteY2442" fmla="*/ 649128 h 771880"/>
                  <a:gd name="connsiteX2443" fmla="*/ 80487 w 685160"/>
                  <a:gd name="connsiteY2443" fmla="*/ 655996 h 771880"/>
                  <a:gd name="connsiteX2444" fmla="*/ 79430 w 685160"/>
                  <a:gd name="connsiteY2444" fmla="*/ 654939 h 771880"/>
                  <a:gd name="connsiteX2445" fmla="*/ 81015 w 685160"/>
                  <a:gd name="connsiteY2445" fmla="*/ 649128 h 771880"/>
                  <a:gd name="connsiteX2446" fmla="*/ 76260 w 685160"/>
                  <a:gd name="connsiteY2446" fmla="*/ 644898 h 771880"/>
                  <a:gd name="connsiteX2447" fmla="*/ 70977 w 685160"/>
                  <a:gd name="connsiteY2447" fmla="*/ 653352 h 771880"/>
                  <a:gd name="connsiteX2448" fmla="*/ 68335 w 685160"/>
                  <a:gd name="connsiteY2448" fmla="*/ 659163 h 771880"/>
                  <a:gd name="connsiteX2449" fmla="*/ 72562 w 685160"/>
                  <a:gd name="connsiteY2449" fmla="*/ 664446 h 771880"/>
                  <a:gd name="connsiteX2450" fmla="*/ 77845 w 685160"/>
                  <a:gd name="connsiteY2450" fmla="*/ 666560 h 771880"/>
                  <a:gd name="connsiteX2451" fmla="*/ 78902 w 685160"/>
                  <a:gd name="connsiteY2451" fmla="*/ 666560 h 771880"/>
                  <a:gd name="connsiteX2452" fmla="*/ 84714 w 685160"/>
                  <a:gd name="connsiteY2452" fmla="*/ 663393 h 771880"/>
                  <a:gd name="connsiteX2453" fmla="*/ 85770 w 685160"/>
                  <a:gd name="connsiteY2453" fmla="*/ 663393 h 771880"/>
                  <a:gd name="connsiteX2454" fmla="*/ 81543 w 685160"/>
                  <a:gd name="connsiteY2454" fmla="*/ 671314 h 771880"/>
                  <a:gd name="connsiteX2455" fmla="*/ 623069 w 685160"/>
                  <a:gd name="connsiteY2455" fmla="*/ 657577 h 771880"/>
                  <a:gd name="connsiteX2456" fmla="*/ 623069 w 685160"/>
                  <a:gd name="connsiteY2456" fmla="*/ 657577 h 771880"/>
                  <a:gd name="connsiteX2457" fmla="*/ 622011 w 685160"/>
                  <a:gd name="connsiteY2457" fmla="*/ 655468 h 771880"/>
                  <a:gd name="connsiteX2458" fmla="*/ 623597 w 685160"/>
                  <a:gd name="connsiteY2458" fmla="*/ 650185 h 771880"/>
                  <a:gd name="connsiteX2459" fmla="*/ 619896 w 685160"/>
                  <a:gd name="connsiteY2459" fmla="*/ 638030 h 771880"/>
                  <a:gd name="connsiteX2460" fmla="*/ 612499 w 685160"/>
                  <a:gd name="connsiteY2460" fmla="*/ 614258 h 771880"/>
                  <a:gd name="connsiteX2461" fmla="*/ 613557 w 685160"/>
                  <a:gd name="connsiteY2461" fmla="*/ 613200 h 771880"/>
                  <a:gd name="connsiteX2462" fmla="*/ 639973 w 685160"/>
                  <a:gd name="connsiteY2462" fmla="*/ 631690 h 771880"/>
                  <a:gd name="connsiteX2463" fmla="*/ 645255 w 685160"/>
                  <a:gd name="connsiteY2463" fmla="*/ 635391 h 771880"/>
                  <a:gd name="connsiteX2464" fmla="*/ 647370 w 685160"/>
                  <a:gd name="connsiteY2464" fmla="*/ 635391 h 771880"/>
                  <a:gd name="connsiteX2465" fmla="*/ 651071 w 685160"/>
                  <a:gd name="connsiteY2465" fmla="*/ 634334 h 771880"/>
                  <a:gd name="connsiteX2466" fmla="*/ 651071 w 685160"/>
                  <a:gd name="connsiteY2466" fmla="*/ 636449 h 771880"/>
                  <a:gd name="connsiteX2467" fmla="*/ 645783 w 685160"/>
                  <a:gd name="connsiteY2467" fmla="*/ 640145 h 771880"/>
                  <a:gd name="connsiteX2468" fmla="*/ 643145 w 685160"/>
                  <a:gd name="connsiteY2468" fmla="*/ 642260 h 771880"/>
                  <a:gd name="connsiteX2469" fmla="*/ 643145 w 685160"/>
                  <a:gd name="connsiteY2469" fmla="*/ 642260 h 771880"/>
                  <a:gd name="connsiteX2470" fmla="*/ 640501 w 685160"/>
                  <a:gd name="connsiteY2470" fmla="*/ 644374 h 771880"/>
                  <a:gd name="connsiteX2471" fmla="*/ 639444 w 685160"/>
                  <a:gd name="connsiteY2471" fmla="*/ 643317 h 771880"/>
                  <a:gd name="connsiteX2472" fmla="*/ 641030 w 685160"/>
                  <a:gd name="connsiteY2472" fmla="*/ 638558 h 771880"/>
                  <a:gd name="connsiteX2473" fmla="*/ 638915 w 685160"/>
                  <a:gd name="connsiteY2473" fmla="*/ 636977 h 771880"/>
                  <a:gd name="connsiteX2474" fmla="*/ 638915 w 685160"/>
                  <a:gd name="connsiteY2474" fmla="*/ 636977 h 771880"/>
                  <a:gd name="connsiteX2475" fmla="*/ 637334 w 685160"/>
                  <a:gd name="connsiteY2475" fmla="*/ 635391 h 771880"/>
                  <a:gd name="connsiteX2476" fmla="*/ 632047 w 685160"/>
                  <a:gd name="connsiteY2476" fmla="*/ 631690 h 771880"/>
                  <a:gd name="connsiteX2477" fmla="*/ 622011 w 685160"/>
                  <a:gd name="connsiteY2477" fmla="*/ 639087 h 771880"/>
                  <a:gd name="connsiteX2478" fmla="*/ 623069 w 685160"/>
                  <a:gd name="connsiteY2478" fmla="*/ 640145 h 771880"/>
                  <a:gd name="connsiteX2479" fmla="*/ 623069 w 685160"/>
                  <a:gd name="connsiteY2479" fmla="*/ 640145 h 771880"/>
                  <a:gd name="connsiteX2480" fmla="*/ 625707 w 685160"/>
                  <a:gd name="connsiteY2480" fmla="*/ 649657 h 771880"/>
                  <a:gd name="connsiteX2481" fmla="*/ 627822 w 685160"/>
                  <a:gd name="connsiteY2481" fmla="*/ 650185 h 771880"/>
                  <a:gd name="connsiteX2482" fmla="*/ 628351 w 685160"/>
                  <a:gd name="connsiteY2482" fmla="*/ 650185 h 771880"/>
                  <a:gd name="connsiteX2483" fmla="*/ 630466 w 685160"/>
                  <a:gd name="connsiteY2483" fmla="*/ 648599 h 771880"/>
                  <a:gd name="connsiteX2484" fmla="*/ 631523 w 685160"/>
                  <a:gd name="connsiteY2484" fmla="*/ 650714 h 771880"/>
                  <a:gd name="connsiteX2485" fmla="*/ 626765 w 685160"/>
                  <a:gd name="connsiteY2485" fmla="*/ 653352 h 771880"/>
                  <a:gd name="connsiteX2486" fmla="*/ 623069 w 685160"/>
                  <a:gd name="connsiteY2486" fmla="*/ 657582 h 771880"/>
                  <a:gd name="connsiteX2487" fmla="*/ 616729 w 685160"/>
                  <a:gd name="connsiteY2487" fmla="*/ 621126 h 771880"/>
                  <a:gd name="connsiteX2488" fmla="*/ 622011 w 685160"/>
                  <a:gd name="connsiteY2488" fmla="*/ 636977 h 771880"/>
                  <a:gd name="connsiteX2489" fmla="*/ 629937 w 685160"/>
                  <a:gd name="connsiteY2489" fmla="*/ 630638 h 771880"/>
                  <a:gd name="connsiteX2490" fmla="*/ 56713 w 685160"/>
                  <a:gd name="connsiteY2490" fmla="*/ 654939 h 771880"/>
                  <a:gd name="connsiteX2491" fmla="*/ 56713 w 685160"/>
                  <a:gd name="connsiteY2491" fmla="*/ 654939 h 771880"/>
                  <a:gd name="connsiteX2492" fmla="*/ 53542 w 685160"/>
                  <a:gd name="connsiteY2492" fmla="*/ 652295 h 771880"/>
                  <a:gd name="connsiteX2493" fmla="*/ 51429 w 685160"/>
                  <a:gd name="connsiteY2493" fmla="*/ 651238 h 771880"/>
                  <a:gd name="connsiteX2494" fmla="*/ 49316 w 685160"/>
                  <a:gd name="connsiteY2494" fmla="*/ 650714 h 771880"/>
                  <a:gd name="connsiteX2495" fmla="*/ 49844 w 685160"/>
                  <a:gd name="connsiteY2495" fmla="*/ 645955 h 771880"/>
                  <a:gd name="connsiteX2496" fmla="*/ 49844 w 685160"/>
                  <a:gd name="connsiteY2496" fmla="*/ 631161 h 771880"/>
                  <a:gd name="connsiteX2497" fmla="*/ 47731 w 685160"/>
                  <a:gd name="connsiteY2497" fmla="*/ 626408 h 771880"/>
                  <a:gd name="connsiteX2498" fmla="*/ 43505 w 685160"/>
                  <a:gd name="connsiteY2498" fmla="*/ 632219 h 771880"/>
                  <a:gd name="connsiteX2499" fmla="*/ 41391 w 685160"/>
                  <a:gd name="connsiteY2499" fmla="*/ 635920 h 771880"/>
                  <a:gd name="connsiteX2500" fmla="*/ 39278 w 685160"/>
                  <a:gd name="connsiteY2500" fmla="*/ 639616 h 771880"/>
                  <a:gd name="connsiteX2501" fmla="*/ 42448 w 685160"/>
                  <a:gd name="connsiteY2501" fmla="*/ 643317 h 771880"/>
                  <a:gd name="connsiteX2502" fmla="*/ 41391 w 685160"/>
                  <a:gd name="connsiteY2502" fmla="*/ 644374 h 771880"/>
                  <a:gd name="connsiteX2503" fmla="*/ 38221 w 685160"/>
                  <a:gd name="connsiteY2503" fmla="*/ 642788 h 771880"/>
                  <a:gd name="connsiteX2504" fmla="*/ 38221 w 685160"/>
                  <a:gd name="connsiteY2504" fmla="*/ 642788 h 771880"/>
                  <a:gd name="connsiteX2505" fmla="*/ 35580 w 685160"/>
                  <a:gd name="connsiteY2505" fmla="*/ 641202 h 771880"/>
                  <a:gd name="connsiteX2506" fmla="*/ 28712 w 685160"/>
                  <a:gd name="connsiteY2506" fmla="*/ 636977 h 771880"/>
                  <a:gd name="connsiteX2507" fmla="*/ 29240 w 685160"/>
                  <a:gd name="connsiteY2507" fmla="*/ 635920 h 771880"/>
                  <a:gd name="connsiteX2508" fmla="*/ 32410 w 685160"/>
                  <a:gd name="connsiteY2508" fmla="*/ 636977 h 771880"/>
                  <a:gd name="connsiteX2509" fmla="*/ 33995 w 685160"/>
                  <a:gd name="connsiteY2509" fmla="*/ 636449 h 771880"/>
                  <a:gd name="connsiteX2510" fmla="*/ 39278 w 685160"/>
                  <a:gd name="connsiteY2510" fmla="*/ 629580 h 771880"/>
                  <a:gd name="connsiteX2511" fmla="*/ 48788 w 685160"/>
                  <a:gd name="connsiteY2511" fmla="*/ 615315 h 771880"/>
                  <a:gd name="connsiteX2512" fmla="*/ 53015 w 685160"/>
                  <a:gd name="connsiteY2512" fmla="*/ 608447 h 771880"/>
                  <a:gd name="connsiteX2513" fmla="*/ 51429 w 685160"/>
                  <a:gd name="connsiteY2513" fmla="*/ 605274 h 771880"/>
                  <a:gd name="connsiteX2514" fmla="*/ 50901 w 685160"/>
                  <a:gd name="connsiteY2514" fmla="*/ 604751 h 771880"/>
                  <a:gd name="connsiteX2515" fmla="*/ 50901 w 685160"/>
                  <a:gd name="connsiteY2515" fmla="*/ 602636 h 771880"/>
                  <a:gd name="connsiteX2516" fmla="*/ 54599 w 685160"/>
                  <a:gd name="connsiteY2516" fmla="*/ 605274 h 771880"/>
                  <a:gd name="connsiteX2517" fmla="*/ 54599 w 685160"/>
                  <a:gd name="connsiteY2517" fmla="*/ 605274 h 771880"/>
                  <a:gd name="connsiteX2518" fmla="*/ 58298 w 685160"/>
                  <a:gd name="connsiteY2518" fmla="*/ 607918 h 771880"/>
                  <a:gd name="connsiteX2519" fmla="*/ 63052 w 685160"/>
                  <a:gd name="connsiteY2519" fmla="*/ 611090 h 771880"/>
                  <a:gd name="connsiteX2520" fmla="*/ 68864 w 685160"/>
                  <a:gd name="connsiteY2520" fmla="*/ 617430 h 771880"/>
                  <a:gd name="connsiteX2521" fmla="*/ 67807 w 685160"/>
                  <a:gd name="connsiteY2521" fmla="*/ 625879 h 771880"/>
                  <a:gd name="connsiteX2522" fmla="*/ 61996 w 685160"/>
                  <a:gd name="connsiteY2522" fmla="*/ 630638 h 771880"/>
                  <a:gd name="connsiteX2523" fmla="*/ 59882 w 685160"/>
                  <a:gd name="connsiteY2523" fmla="*/ 630638 h 771880"/>
                  <a:gd name="connsiteX2524" fmla="*/ 54599 w 685160"/>
                  <a:gd name="connsiteY2524" fmla="*/ 629052 h 771880"/>
                  <a:gd name="connsiteX2525" fmla="*/ 54599 w 685160"/>
                  <a:gd name="connsiteY2525" fmla="*/ 647542 h 771880"/>
                  <a:gd name="connsiteX2526" fmla="*/ 54599 w 685160"/>
                  <a:gd name="connsiteY2526" fmla="*/ 647542 h 771880"/>
                  <a:gd name="connsiteX2527" fmla="*/ 56713 w 685160"/>
                  <a:gd name="connsiteY2527" fmla="*/ 652824 h 771880"/>
                  <a:gd name="connsiteX2528" fmla="*/ 56713 w 685160"/>
                  <a:gd name="connsiteY2528" fmla="*/ 654939 h 771880"/>
                  <a:gd name="connsiteX2529" fmla="*/ 50372 w 685160"/>
                  <a:gd name="connsiteY2529" fmla="*/ 624298 h 771880"/>
                  <a:gd name="connsiteX2530" fmla="*/ 50372 w 685160"/>
                  <a:gd name="connsiteY2530" fmla="*/ 624298 h 771880"/>
                  <a:gd name="connsiteX2531" fmla="*/ 50901 w 685160"/>
                  <a:gd name="connsiteY2531" fmla="*/ 624822 h 771880"/>
                  <a:gd name="connsiteX2532" fmla="*/ 57240 w 685160"/>
                  <a:gd name="connsiteY2532" fmla="*/ 627994 h 771880"/>
                  <a:gd name="connsiteX2533" fmla="*/ 63052 w 685160"/>
                  <a:gd name="connsiteY2533" fmla="*/ 623769 h 771880"/>
                  <a:gd name="connsiteX2534" fmla="*/ 65165 w 685160"/>
                  <a:gd name="connsiteY2534" fmla="*/ 618482 h 771880"/>
                  <a:gd name="connsiteX2535" fmla="*/ 63052 w 685160"/>
                  <a:gd name="connsiteY2535" fmla="*/ 613729 h 771880"/>
                  <a:gd name="connsiteX2536" fmla="*/ 60411 w 685160"/>
                  <a:gd name="connsiteY2536" fmla="*/ 612143 h 771880"/>
                  <a:gd name="connsiteX2537" fmla="*/ 59354 w 685160"/>
                  <a:gd name="connsiteY2537" fmla="*/ 612671 h 771880"/>
                  <a:gd name="connsiteX2538" fmla="*/ 58297 w 685160"/>
                  <a:gd name="connsiteY2538" fmla="*/ 613200 h 771880"/>
                  <a:gd name="connsiteX2539" fmla="*/ 50372 w 685160"/>
                  <a:gd name="connsiteY2539" fmla="*/ 624298 h 771880"/>
                  <a:gd name="connsiteX2540" fmla="*/ 666388 w 685160"/>
                  <a:gd name="connsiteY2540" fmla="*/ 397649 h 771880"/>
                  <a:gd name="connsiteX2541" fmla="*/ 660577 w 685160"/>
                  <a:gd name="connsiteY2541" fmla="*/ 395534 h 771880"/>
                  <a:gd name="connsiteX2542" fmla="*/ 656882 w 685160"/>
                  <a:gd name="connsiteY2542" fmla="*/ 386556 h 771880"/>
                  <a:gd name="connsiteX2543" fmla="*/ 662164 w 685160"/>
                  <a:gd name="connsiteY2543" fmla="*/ 379159 h 771880"/>
                  <a:gd name="connsiteX2544" fmla="*/ 662164 w 685160"/>
                  <a:gd name="connsiteY2544" fmla="*/ 379159 h 771880"/>
                  <a:gd name="connsiteX2545" fmla="*/ 663221 w 685160"/>
                  <a:gd name="connsiteY2545" fmla="*/ 378630 h 771880"/>
                  <a:gd name="connsiteX2546" fmla="*/ 663750 w 685160"/>
                  <a:gd name="connsiteY2546" fmla="*/ 378101 h 771880"/>
                  <a:gd name="connsiteX2547" fmla="*/ 666388 w 685160"/>
                  <a:gd name="connsiteY2547" fmla="*/ 377572 h 771880"/>
                  <a:gd name="connsiteX2548" fmla="*/ 675372 w 685160"/>
                  <a:gd name="connsiteY2548" fmla="*/ 383912 h 771880"/>
                  <a:gd name="connsiteX2549" fmla="*/ 675372 w 685160"/>
                  <a:gd name="connsiteY2549" fmla="*/ 383912 h 771880"/>
                  <a:gd name="connsiteX2550" fmla="*/ 666917 w 685160"/>
                  <a:gd name="connsiteY2550" fmla="*/ 392366 h 771880"/>
                  <a:gd name="connsiteX2551" fmla="*/ 667446 w 685160"/>
                  <a:gd name="connsiteY2551" fmla="*/ 392366 h 771880"/>
                  <a:gd name="connsiteX2552" fmla="*/ 672728 w 685160"/>
                  <a:gd name="connsiteY2552" fmla="*/ 393947 h 771880"/>
                  <a:gd name="connsiteX2553" fmla="*/ 669561 w 685160"/>
                  <a:gd name="connsiteY2553" fmla="*/ 396062 h 771880"/>
                  <a:gd name="connsiteX2554" fmla="*/ 666388 w 685160"/>
                  <a:gd name="connsiteY2554" fmla="*/ 397649 h 771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</a:cxnLst>
                <a:rect l="l" t="t" r="r" b="b"/>
                <a:pathLst>
                  <a:path w="685160" h="771880">
                    <a:moveTo>
                      <a:pt x="236866" y="770638"/>
                    </a:moveTo>
                    <a:cubicBezTo>
                      <a:pt x="234197" y="770550"/>
                      <a:pt x="231543" y="770192"/>
                      <a:pt x="228946" y="769585"/>
                    </a:cubicBezTo>
                    <a:lnTo>
                      <a:pt x="213623" y="760602"/>
                    </a:lnTo>
                    <a:lnTo>
                      <a:pt x="208339" y="754263"/>
                    </a:lnTo>
                    <a:cubicBezTo>
                      <a:pt x="204413" y="753221"/>
                      <a:pt x="201134" y="750520"/>
                      <a:pt x="199358" y="746865"/>
                    </a:cubicBezTo>
                    <a:cubicBezTo>
                      <a:pt x="198037" y="743652"/>
                      <a:pt x="198037" y="740044"/>
                      <a:pt x="199358" y="736825"/>
                    </a:cubicBezTo>
                    <a:cubicBezTo>
                      <a:pt x="200594" y="735150"/>
                      <a:pt x="202559" y="734171"/>
                      <a:pt x="204641" y="734186"/>
                    </a:cubicBezTo>
                    <a:cubicBezTo>
                      <a:pt x="205261" y="734606"/>
                      <a:pt x="206010" y="734793"/>
                      <a:pt x="206754" y="734715"/>
                    </a:cubicBezTo>
                    <a:cubicBezTo>
                      <a:pt x="216279" y="732071"/>
                      <a:pt x="225113" y="727380"/>
                      <a:pt x="232642" y="720978"/>
                    </a:cubicBezTo>
                    <a:lnTo>
                      <a:pt x="232113" y="716225"/>
                    </a:lnTo>
                    <a:cubicBezTo>
                      <a:pt x="183508" y="723617"/>
                      <a:pt x="156036" y="727318"/>
                      <a:pt x="150753" y="727318"/>
                    </a:cubicBezTo>
                    <a:lnTo>
                      <a:pt x="150224" y="727318"/>
                    </a:lnTo>
                    <a:cubicBezTo>
                      <a:pt x="129094" y="717811"/>
                      <a:pt x="108463" y="707231"/>
                      <a:pt x="88411" y="695620"/>
                    </a:cubicBezTo>
                    <a:cubicBezTo>
                      <a:pt x="70449" y="685051"/>
                      <a:pt x="57241" y="677130"/>
                      <a:pt x="50372" y="671843"/>
                    </a:cubicBezTo>
                    <a:cubicBezTo>
                      <a:pt x="44684" y="667732"/>
                      <a:pt x="39217" y="663326"/>
                      <a:pt x="33995" y="658635"/>
                    </a:cubicBezTo>
                    <a:cubicBezTo>
                      <a:pt x="28063" y="653404"/>
                      <a:pt x="22905" y="647355"/>
                      <a:pt x="18673" y="640673"/>
                    </a:cubicBezTo>
                    <a:cubicBezTo>
                      <a:pt x="16894" y="638242"/>
                      <a:pt x="16312" y="635132"/>
                      <a:pt x="17088" y="632219"/>
                    </a:cubicBezTo>
                    <a:cubicBezTo>
                      <a:pt x="23967" y="622608"/>
                      <a:pt x="29150" y="611883"/>
                      <a:pt x="32410" y="600521"/>
                    </a:cubicBezTo>
                    <a:cubicBezTo>
                      <a:pt x="33110" y="597939"/>
                      <a:pt x="33290" y="595249"/>
                      <a:pt x="32938" y="592595"/>
                    </a:cubicBezTo>
                    <a:cubicBezTo>
                      <a:pt x="30638" y="587287"/>
                      <a:pt x="31032" y="581191"/>
                      <a:pt x="33995" y="576220"/>
                    </a:cubicBezTo>
                    <a:cubicBezTo>
                      <a:pt x="36660" y="573556"/>
                      <a:pt x="40263" y="572037"/>
                      <a:pt x="44033" y="571990"/>
                    </a:cubicBezTo>
                    <a:lnTo>
                      <a:pt x="44561" y="571990"/>
                    </a:lnTo>
                    <a:lnTo>
                      <a:pt x="85769" y="570938"/>
                    </a:lnTo>
                    <a:lnTo>
                      <a:pt x="85769" y="568294"/>
                    </a:lnTo>
                    <a:lnTo>
                      <a:pt x="90524" y="560368"/>
                    </a:lnTo>
                    <a:lnTo>
                      <a:pt x="94223" y="561955"/>
                    </a:lnTo>
                    <a:lnTo>
                      <a:pt x="87883" y="574105"/>
                    </a:lnTo>
                    <a:cubicBezTo>
                      <a:pt x="87210" y="575821"/>
                      <a:pt x="85493" y="576894"/>
                      <a:pt x="83657" y="576749"/>
                    </a:cubicBezTo>
                    <a:lnTo>
                      <a:pt x="70977" y="576749"/>
                    </a:lnTo>
                    <a:cubicBezTo>
                      <a:pt x="62524" y="576749"/>
                      <a:pt x="54070" y="577277"/>
                      <a:pt x="45617" y="577806"/>
                    </a:cubicBezTo>
                    <a:cubicBezTo>
                      <a:pt x="43232" y="577785"/>
                      <a:pt x="40943" y="578739"/>
                      <a:pt x="39278" y="580445"/>
                    </a:cubicBezTo>
                    <a:cubicBezTo>
                      <a:pt x="37693" y="584156"/>
                      <a:pt x="37693" y="588355"/>
                      <a:pt x="39278" y="592066"/>
                    </a:cubicBezTo>
                    <a:cubicBezTo>
                      <a:pt x="39646" y="595068"/>
                      <a:pt x="39467" y="598111"/>
                      <a:pt x="38750" y="601050"/>
                    </a:cubicBezTo>
                    <a:cubicBezTo>
                      <a:pt x="35305" y="611992"/>
                      <a:pt x="30513" y="622463"/>
                      <a:pt x="24485" y="632219"/>
                    </a:cubicBezTo>
                    <a:cubicBezTo>
                      <a:pt x="22372" y="634863"/>
                      <a:pt x="26598" y="641731"/>
                      <a:pt x="37693" y="653352"/>
                    </a:cubicBezTo>
                    <a:cubicBezTo>
                      <a:pt x="53195" y="666804"/>
                      <a:pt x="70010" y="678664"/>
                      <a:pt x="87883" y="688752"/>
                    </a:cubicBezTo>
                    <a:cubicBezTo>
                      <a:pt x="107467" y="700876"/>
                      <a:pt x="127956" y="711472"/>
                      <a:pt x="149168" y="720450"/>
                    </a:cubicBezTo>
                    <a:cubicBezTo>
                      <a:pt x="177169" y="717277"/>
                      <a:pt x="205698" y="713053"/>
                      <a:pt x="233699" y="707770"/>
                    </a:cubicBezTo>
                    <a:cubicBezTo>
                      <a:pt x="245850" y="705127"/>
                      <a:pt x="258529" y="702488"/>
                      <a:pt x="272266" y="699316"/>
                    </a:cubicBezTo>
                    <a:cubicBezTo>
                      <a:pt x="295934" y="693101"/>
                      <a:pt x="319219" y="685517"/>
                      <a:pt x="342001" y="676601"/>
                    </a:cubicBezTo>
                    <a:cubicBezTo>
                      <a:pt x="344116" y="676072"/>
                      <a:pt x="344645" y="673429"/>
                      <a:pt x="344116" y="668147"/>
                    </a:cubicBezTo>
                    <a:cubicBezTo>
                      <a:pt x="341535" y="655747"/>
                      <a:pt x="337082" y="643809"/>
                      <a:pt x="330908" y="632747"/>
                    </a:cubicBezTo>
                    <a:cubicBezTo>
                      <a:pt x="322982" y="633805"/>
                      <a:pt x="315062" y="634334"/>
                      <a:pt x="306607" y="634863"/>
                    </a:cubicBezTo>
                    <a:cubicBezTo>
                      <a:pt x="299355" y="634863"/>
                      <a:pt x="292119" y="635396"/>
                      <a:pt x="284945" y="636449"/>
                    </a:cubicBezTo>
                    <a:cubicBezTo>
                      <a:pt x="269093" y="638558"/>
                      <a:pt x="254304" y="640673"/>
                      <a:pt x="240039" y="643317"/>
                    </a:cubicBezTo>
                    <a:lnTo>
                      <a:pt x="204641" y="649657"/>
                    </a:lnTo>
                    <a:cubicBezTo>
                      <a:pt x="186796" y="652461"/>
                      <a:pt x="168803" y="654223"/>
                      <a:pt x="150753" y="654939"/>
                    </a:cubicBezTo>
                    <a:cubicBezTo>
                      <a:pt x="137545" y="645427"/>
                      <a:pt x="119054" y="633276"/>
                      <a:pt x="95279" y="617959"/>
                    </a:cubicBezTo>
                    <a:cubicBezTo>
                      <a:pt x="78373" y="607389"/>
                      <a:pt x="61467" y="597354"/>
                      <a:pt x="43504" y="588370"/>
                    </a:cubicBezTo>
                    <a:cubicBezTo>
                      <a:pt x="42247" y="587811"/>
                      <a:pt x="41425" y="586577"/>
                      <a:pt x="41391" y="585198"/>
                    </a:cubicBezTo>
                    <a:cubicBezTo>
                      <a:pt x="41239" y="583876"/>
                      <a:pt x="41619" y="582544"/>
                      <a:pt x="42448" y="581502"/>
                    </a:cubicBezTo>
                    <a:cubicBezTo>
                      <a:pt x="46682" y="579988"/>
                      <a:pt x="51160" y="579273"/>
                      <a:pt x="55656" y="579387"/>
                    </a:cubicBezTo>
                    <a:lnTo>
                      <a:pt x="58825" y="579387"/>
                    </a:lnTo>
                    <a:cubicBezTo>
                      <a:pt x="61467" y="579387"/>
                      <a:pt x="63052" y="579916"/>
                      <a:pt x="63580" y="580973"/>
                    </a:cubicBezTo>
                    <a:lnTo>
                      <a:pt x="63580" y="582560"/>
                    </a:lnTo>
                    <a:cubicBezTo>
                      <a:pt x="62565" y="584208"/>
                      <a:pt x="60763" y="585208"/>
                      <a:pt x="58825" y="585198"/>
                    </a:cubicBezTo>
                    <a:lnTo>
                      <a:pt x="58297" y="585198"/>
                    </a:lnTo>
                    <a:cubicBezTo>
                      <a:pt x="56184" y="585198"/>
                      <a:pt x="54070" y="585727"/>
                      <a:pt x="51958" y="585727"/>
                    </a:cubicBezTo>
                    <a:cubicBezTo>
                      <a:pt x="68060" y="593020"/>
                      <a:pt x="83600" y="601501"/>
                      <a:pt x="98450" y="611090"/>
                    </a:cubicBezTo>
                    <a:lnTo>
                      <a:pt x="97921" y="589957"/>
                    </a:lnTo>
                    <a:cubicBezTo>
                      <a:pt x="97605" y="582782"/>
                      <a:pt x="99249" y="575660"/>
                      <a:pt x="102676" y="569352"/>
                    </a:cubicBezTo>
                    <a:cubicBezTo>
                      <a:pt x="103733" y="564598"/>
                      <a:pt x="97921" y="560897"/>
                      <a:pt x="86826" y="557730"/>
                    </a:cubicBezTo>
                    <a:lnTo>
                      <a:pt x="85770" y="557730"/>
                    </a:lnTo>
                    <a:cubicBezTo>
                      <a:pt x="85203" y="557766"/>
                      <a:pt x="84752" y="558217"/>
                      <a:pt x="84714" y="558782"/>
                    </a:cubicBezTo>
                    <a:lnTo>
                      <a:pt x="84714" y="557201"/>
                    </a:lnTo>
                    <a:cubicBezTo>
                      <a:pt x="84792" y="556455"/>
                      <a:pt x="84605" y="555708"/>
                      <a:pt x="84185" y="555086"/>
                    </a:cubicBezTo>
                    <a:cubicBezTo>
                      <a:pt x="83657" y="554029"/>
                      <a:pt x="83657" y="552971"/>
                      <a:pt x="84714" y="552971"/>
                    </a:cubicBezTo>
                    <a:cubicBezTo>
                      <a:pt x="90570" y="553106"/>
                      <a:pt x="96261" y="554941"/>
                      <a:pt x="101091" y="558259"/>
                    </a:cubicBezTo>
                    <a:cubicBezTo>
                      <a:pt x="105938" y="560622"/>
                      <a:pt x="109013" y="565542"/>
                      <a:pt x="109016" y="570938"/>
                    </a:cubicBezTo>
                    <a:cubicBezTo>
                      <a:pt x="105342" y="577340"/>
                      <a:pt x="103686" y="584706"/>
                      <a:pt x="104261" y="592066"/>
                    </a:cubicBezTo>
                    <a:lnTo>
                      <a:pt x="105318" y="616372"/>
                    </a:lnTo>
                    <a:cubicBezTo>
                      <a:pt x="125394" y="629580"/>
                      <a:pt x="139658" y="640145"/>
                      <a:pt x="150224" y="647542"/>
                    </a:cubicBezTo>
                    <a:cubicBezTo>
                      <a:pt x="162904" y="647013"/>
                      <a:pt x="175584" y="645955"/>
                      <a:pt x="187735" y="644369"/>
                    </a:cubicBezTo>
                    <a:lnTo>
                      <a:pt x="195660" y="622183"/>
                    </a:lnTo>
                    <a:cubicBezTo>
                      <a:pt x="187612" y="616243"/>
                      <a:pt x="180018" y="609706"/>
                      <a:pt x="172942" y="602636"/>
                    </a:cubicBezTo>
                    <a:lnTo>
                      <a:pt x="166603" y="603693"/>
                    </a:lnTo>
                    <a:cubicBezTo>
                      <a:pt x="160436" y="603719"/>
                      <a:pt x="155020" y="599603"/>
                      <a:pt x="153395" y="593652"/>
                    </a:cubicBezTo>
                    <a:cubicBezTo>
                      <a:pt x="144448" y="592989"/>
                      <a:pt x="136563" y="587531"/>
                      <a:pt x="132790" y="579387"/>
                    </a:cubicBezTo>
                    <a:cubicBezTo>
                      <a:pt x="123288" y="568626"/>
                      <a:pt x="114633" y="557144"/>
                      <a:pt x="106903" y="545051"/>
                    </a:cubicBezTo>
                    <a:cubicBezTo>
                      <a:pt x="105357" y="545486"/>
                      <a:pt x="103751" y="545662"/>
                      <a:pt x="102148" y="545574"/>
                    </a:cubicBezTo>
                    <a:cubicBezTo>
                      <a:pt x="98629" y="545585"/>
                      <a:pt x="95169" y="544672"/>
                      <a:pt x="92110" y="542936"/>
                    </a:cubicBezTo>
                    <a:cubicBezTo>
                      <a:pt x="85824" y="539437"/>
                      <a:pt x="80120" y="534979"/>
                      <a:pt x="75204" y="529728"/>
                    </a:cubicBezTo>
                    <a:lnTo>
                      <a:pt x="45618" y="494329"/>
                    </a:lnTo>
                    <a:cubicBezTo>
                      <a:pt x="16582" y="460096"/>
                      <a:pt x="665" y="416652"/>
                      <a:pt x="711" y="371761"/>
                    </a:cubicBezTo>
                    <a:cubicBezTo>
                      <a:pt x="134" y="365432"/>
                      <a:pt x="134" y="359067"/>
                      <a:pt x="711" y="352743"/>
                    </a:cubicBezTo>
                    <a:cubicBezTo>
                      <a:pt x="816" y="347476"/>
                      <a:pt x="4190" y="342837"/>
                      <a:pt x="9164" y="341116"/>
                    </a:cubicBezTo>
                    <a:cubicBezTo>
                      <a:pt x="9693" y="341116"/>
                      <a:pt x="10749" y="340587"/>
                      <a:pt x="11277" y="340587"/>
                    </a:cubicBezTo>
                    <a:cubicBezTo>
                      <a:pt x="20259" y="340587"/>
                      <a:pt x="31882" y="356967"/>
                      <a:pt x="46146" y="389194"/>
                    </a:cubicBezTo>
                    <a:cubicBezTo>
                      <a:pt x="54600" y="408213"/>
                      <a:pt x="65166" y="437272"/>
                      <a:pt x="77845" y="474781"/>
                    </a:cubicBezTo>
                    <a:cubicBezTo>
                      <a:pt x="77848" y="468758"/>
                      <a:pt x="78379" y="462750"/>
                      <a:pt x="79430" y="456820"/>
                    </a:cubicBezTo>
                    <a:cubicBezTo>
                      <a:pt x="73141" y="445328"/>
                      <a:pt x="68347" y="433074"/>
                      <a:pt x="65166" y="420363"/>
                    </a:cubicBezTo>
                    <a:cubicBezTo>
                      <a:pt x="64441" y="417165"/>
                      <a:pt x="62560" y="414340"/>
                      <a:pt x="59883" y="412443"/>
                    </a:cubicBezTo>
                    <a:cubicBezTo>
                      <a:pt x="57649" y="410691"/>
                      <a:pt x="56621" y="407814"/>
                      <a:pt x="57241" y="405046"/>
                    </a:cubicBezTo>
                    <a:cubicBezTo>
                      <a:pt x="57180" y="400002"/>
                      <a:pt x="56288" y="395005"/>
                      <a:pt x="54600" y="390251"/>
                    </a:cubicBezTo>
                    <a:cubicBezTo>
                      <a:pt x="51770" y="380221"/>
                      <a:pt x="48419" y="370346"/>
                      <a:pt x="44562" y="360663"/>
                    </a:cubicBezTo>
                    <a:cubicBezTo>
                      <a:pt x="38920" y="357538"/>
                      <a:pt x="34604" y="352468"/>
                      <a:pt x="32410" y="346403"/>
                    </a:cubicBezTo>
                    <a:cubicBezTo>
                      <a:pt x="26677" y="334222"/>
                      <a:pt x="22250" y="321470"/>
                      <a:pt x="19202" y="308360"/>
                    </a:cubicBezTo>
                    <a:cubicBezTo>
                      <a:pt x="15784" y="292581"/>
                      <a:pt x="14716" y="276377"/>
                      <a:pt x="16032" y="260287"/>
                    </a:cubicBezTo>
                    <a:cubicBezTo>
                      <a:pt x="17612" y="241206"/>
                      <a:pt x="20793" y="222296"/>
                      <a:pt x="25542" y="203754"/>
                    </a:cubicBezTo>
                    <a:cubicBezTo>
                      <a:pt x="29231" y="190966"/>
                      <a:pt x="34187" y="178577"/>
                      <a:pt x="40335" y="166774"/>
                    </a:cubicBezTo>
                    <a:cubicBezTo>
                      <a:pt x="44445" y="158366"/>
                      <a:pt x="49402" y="150399"/>
                      <a:pt x="55128" y="142997"/>
                    </a:cubicBezTo>
                    <a:cubicBezTo>
                      <a:pt x="59355" y="137186"/>
                      <a:pt x="63581" y="131904"/>
                      <a:pt x="67808" y="125564"/>
                    </a:cubicBezTo>
                    <a:cubicBezTo>
                      <a:pt x="71368" y="120246"/>
                      <a:pt x="75839" y="115596"/>
                      <a:pt x="81016" y="111828"/>
                    </a:cubicBezTo>
                    <a:cubicBezTo>
                      <a:pt x="81979" y="111242"/>
                      <a:pt x="83063" y="110879"/>
                      <a:pt x="84185" y="110770"/>
                    </a:cubicBezTo>
                    <a:cubicBezTo>
                      <a:pt x="84925" y="110749"/>
                      <a:pt x="85656" y="110931"/>
                      <a:pt x="86299" y="111299"/>
                    </a:cubicBezTo>
                    <a:cubicBezTo>
                      <a:pt x="88003" y="111947"/>
                      <a:pt x="89349" y="113295"/>
                      <a:pt x="89997" y="115000"/>
                    </a:cubicBezTo>
                    <a:cubicBezTo>
                      <a:pt x="92552" y="125388"/>
                      <a:pt x="92733" y="136227"/>
                      <a:pt x="90525" y="146698"/>
                    </a:cubicBezTo>
                    <a:cubicBezTo>
                      <a:pt x="95909" y="131349"/>
                      <a:pt x="102627" y="116498"/>
                      <a:pt x="110601" y="102321"/>
                    </a:cubicBezTo>
                    <a:cubicBezTo>
                      <a:pt x="119295" y="84919"/>
                      <a:pt x="130511" y="68897"/>
                      <a:pt x="143885" y="54771"/>
                    </a:cubicBezTo>
                    <a:cubicBezTo>
                      <a:pt x="150488" y="47473"/>
                      <a:pt x="158601" y="41703"/>
                      <a:pt x="167660" y="37862"/>
                    </a:cubicBezTo>
                    <a:cubicBezTo>
                      <a:pt x="168486" y="37479"/>
                      <a:pt x="169391" y="37302"/>
                      <a:pt x="170301" y="37334"/>
                    </a:cubicBezTo>
                    <a:cubicBezTo>
                      <a:pt x="172383" y="37318"/>
                      <a:pt x="174348" y="38303"/>
                      <a:pt x="175584" y="39977"/>
                    </a:cubicBezTo>
                    <a:cubicBezTo>
                      <a:pt x="176642" y="43958"/>
                      <a:pt x="176642" y="48147"/>
                      <a:pt x="175584" y="52128"/>
                    </a:cubicBezTo>
                    <a:cubicBezTo>
                      <a:pt x="170829" y="64278"/>
                      <a:pt x="166603" y="74848"/>
                      <a:pt x="162376" y="83826"/>
                    </a:cubicBezTo>
                    <a:lnTo>
                      <a:pt x="154452" y="102844"/>
                    </a:lnTo>
                    <a:cubicBezTo>
                      <a:pt x="161693" y="88372"/>
                      <a:pt x="170747" y="74879"/>
                      <a:pt x="181396" y="62697"/>
                    </a:cubicBezTo>
                    <a:cubicBezTo>
                      <a:pt x="192419" y="49987"/>
                      <a:pt x="205233" y="38956"/>
                      <a:pt x="219435" y="29942"/>
                    </a:cubicBezTo>
                    <a:cubicBezTo>
                      <a:pt x="234207" y="19865"/>
                      <a:pt x="250670" y="12525"/>
                      <a:pt x="268041" y="8279"/>
                    </a:cubicBezTo>
                    <a:cubicBezTo>
                      <a:pt x="273950" y="7025"/>
                      <a:pt x="279963" y="6315"/>
                      <a:pt x="286002" y="6164"/>
                    </a:cubicBezTo>
                    <a:cubicBezTo>
                      <a:pt x="291134" y="5584"/>
                      <a:pt x="296281" y="7113"/>
                      <a:pt x="300268" y="10394"/>
                    </a:cubicBezTo>
                    <a:cubicBezTo>
                      <a:pt x="299858" y="16827"/>
                      <a:pt x="297028" y="22866"/>
                      <a:pt x="292342" y="27298"/>
                    </a:cubicBezTo>
                    <a:lnTo>
                      <a:pt x="295514" y="27298"/>
                    </a:lnTo>
                    <a:cubicBezTo>
                      <a:pt x="300397" y="27396"/>
                      <a:pt x="305156" y="28863"/>
                      <a:pt x="309251" y="31523"/>
                    </a:cubicBezTo>
                    <a:cubicBezTo>
                      <a:pt x="307654" y="43331"/>
                      <a:pt x="301372" y="53994"/>
                      <a:pt x="291813" y="61111"/>
                    </a:cubicBezTo>
                    <a:cubicBezTo>
                      <a:pt x="281871" y="69275"/>
                      <a:pt x="270850" y="76029"/>
                      <a:pt x="259058" y="81187"/>
                    </a:cubicBezTo>
                    <a:lnTo>
                      <a:pt x="242682" y="90165"/>
                    </a:lnTo>
                    <a:cubicBezTo>
                      <a:pt x="240039" y="91223"/>
                      <a:pt x="237400" y="92809"/>
                      <a:pt x="234757" y="93866"/>
                    </a:cubicBezTo>
                    <a:lnTo>
                      <a:pt x="234228" y="94395"/>
                    </a:lnTo>
                    <a:cubicBezTo>
                      <a:pt x="225773" y="98620"/>
                      <a:pt x="216794" y="102321"/>
                      <a:pt x="206756" y="106545"/>
                    </a:cubicBezTo>
                    <a:lnTo>
                      <a:pt x="202529" y="108132"/>
                    </a:lnTo>
                    <a:lnTo>
                      <a:pt x="198831" y="109189"/>
                    </a:lnTo>
                    <a:cubicBezTo>
                      <a:pt x="197246" y="113414"/>
                      <a:pt x="195132" y="117638"/>
                      <a:pt x="193548" y="121868"/>
                    </a:cubicBezTo>
                    <a:lnTo>
                      <a:pt x="194076" y="121340"/>
                    </a:lnTo>
                    <a:cubicBezTo>
                      <a:pt x="195002" y="120453"/>
                      <a:pt x="196075" y="119743"/>
                      <a:pt x="197246" y="119225"/>
                    </a:cubicBezTo>
                    <a:lnTo>
                      <a:pt x="198831" y="118167"/>
                    </a:lnTo>
                    <a:lnTo>
                      <a:pt x="216794" y="134548"/>
                    </a:lnTo>
                    <a:cubicBezTo>
                      <a:pt x="225319" y="129447"/>
                      <a:pt x="234140" y="124859"/>
                      <a:pt x="243211" y="120811"/>
                    </a:cubicBezTo>
                    <a:lnTo>
                      <a:pt x="240568" y="97034"/>
                    </a:lnTo>
                    <a:lnTo>
                      <a:pt x="242154" y="96510"/>
                    </a:lnTo>
                    <a:cubicBezTo>
                      <a:pt x="246907" y="94395"/>
                      <a:pt x="266983" y="88056"/>
                      <a:pt x="271737" y="86998"/>
                    </a:cubicBezTo>
                    <a:lnTo>
                      <a:pt x="273323" y="86469"/>
                    </a:lnTo>
                    <a:lnTo>
                      <a:pt x="285474" y="107603"/>
                    </a:lnTo>
                    <a:cubicBezTo>
                      <a:pt x="295239" y="105462"/>
                      <a:pt x="305114" y="103876"/>
                      <a:pt x="315062" y="102850"/>
                    </a:cubicBezTo>
                    <a:lnTo>
                      <a:pt x="319815" y="79601"/>
                    </a:lnTo>
                    <a:lnTo>
                      <a:pt x="336719" y="79601"/>
                    </a:lnTo>
                    <a:cubicBezTo>
                      <a:pt x="339363" y="79601"/>
                      <a:pt x="348875" y="79601"/>
                      <a:pt x="352571" y="80130"/>
                    </a:cubicBezTo>
                    <a:lnTo>
                      <a:pt x="354157" y="80130"/>
                    </a:lnTo>
                    <a:lnTo>
                      <a:pt x="358910" y="103373"/>
                    </a:lnTo>
                    <a:cubicBezTo>
                      <a:pt x="368852" y="104405"/>
                      <a:pt x="378732" y="105991"/>
                      <a:pt x="388498" y="108132"/>
                    </a:cubicBezTo>
                    <a:lnTo>
                      <a:pt x="400120" y="86998"/>
                    </a:lnTo>
                    <a:lnTo>
                      <a:pt x="401706" y="87527"/>
                    </a:lnTo>
                    <a:cubicBezTo>
                      <a:pt x="406988" y="88584"/>
                      <a:pt x="427065" y="95452"/>
                      <a:pt x="431289" y="97034"/>
                    </a:cubicBezTo>
                    <a:lnTo>
                      <a:pt x="432876" y="97562"/>
                    </a:lnTo>
                    <a:lnTo>
                      <a:pt x="430232" y="121340"/>
                    </a:lnTo>
                    <a:cubicBezTo>
                      <a:pt x="439215" y="125564"/>
                      <a:pt x="448198" y="129789"/>
                      <a:pt x="457176" y="135076"/>
                    </a:cubicBezTo>
                    <a:lnTo>
                      <a:pt x="470384" y="122397"/>
                    </a:lnTo>
                    <a:cubicBezTo>
                      <a:pt x="469825" y="120313"/>
                      <a:pt x="470431" y="118089"/>
                      <a:pt x="471971" y="116586"/>
                    </a:cubicBezTo>
                    <a:cubicBezTo>
                      <a:pt x="474200" y="114362"/>
                      <a:pt x="476683" y="112413"/>
                      <a:pt x="479368" y="110770"/>
                    </a:cubicBezTo>
                    <a:lnTo>
                      <a:pt x="473028" y="108132"/>
                    </a:lnTo>
                    <a:cubicBezTo>
                      <a:pt x="466704" y="105094"/>
                      <a:pt x="462619" y="98765"/>
                      <a:pt x="462459" y="91751"/>
                    </a:cubicBezTo>
                    <a:lnTo>
                      <a:pt x="446612" y="85412"/>
                    </a:lnTo>
                    <a:lnTo>
                      <a:pt x="447670" y="77486"/>
                    </a:lnTo>
                    <a:cubicBezTo>
                      <a:pt x="444357" y="78994"/>
                      <a:pt x="440739" y="79720"/>
                      <a:pt x="437100" y="79601"/>
                    </a:cubicBezTo>
                    <a:cubicBezTo>
                      <a:pt x="429848" y="79606"/>
                      <a:pt x="422939" y="76537"/>
                      <a:pt x="418081" y="71146"/>
                    </a:cubicBezTo>
                    <a:cubicBezTo>
                      <a:pt x="415598" y="70711"/>
                      <a:pt x="413452" y="69151"/>
                      <a:pt x="412271" y="66922"/>
                    </a:cubicBezTo>
                    <a:cubicBezTo>
                      <a:pt x="411052" y="64646"/>
                      <a:pt x="410861" y="61956"/>
                      <a:pt x="411742" y="59525"/>
                    </a:cubicBezTo>
                    <a:cubicBezTo>
                      <a:pt x="408969" y="60167"/>
                      <a:pt x="406133" y="60525"/>
                      <a:pt x="403287" y="60582"/>
                    </a:cubicBezTo>
                    <a:cubicBezTo>
                      <a:pt x="399882" y="60572"/>
                      <a:pt x="396497" y="60038"/>
                      <a:pt x="393252" y="58996"/>
                    </a:cubicBezTo>
                    <a:cubicBezTo>
                      <a:pt x="387353" y="58296"/>
                      <a:pt x="382299" y="54455"/>
                      <a:pt x="380044" y="48960"/>
                    </a:cubicBezTo>
                    <a:cubicBezTo>
                      <a:pt x="379401" y="45798"/>
                      <a:pt x="380173" y="42522"/>
                      <a:pt x="382154" y="39977"/>
                    </a:cubicBezTo>
                    <a:cubicBezTo>
                      <a:pt x="376638" y="37458"/>
                      <a:pt x="372289" y="32922"/>
                      <a:pt x="370003" y="27298"/>
                    </a:cubicBezTo>
                    <a:cubicBezTo>
                      <a:pt x="367888" y="23136"/>
                      <a:pt x="368992" y="18056"/>
                      <a:pt x="372647" y="15148"/>
                    </a:cubicBezTo>
                    <a:cubicBezTo>
                      <a:pt x="378463" y="11871"/>
                      <a:pt x="384994" y="10057"/>
                      <a:pt x="391666" y="9865"/>
                    </a:cubicBezTo>
                    <a:lnTo>
                      <a:pt x="392723" y="9865"/>
                    </a:lnTo>
                    <a:cubicBezTo>
                      <a:pt x="392163" y="7118"/>
                      <a:pt x="392733" y="4262"/>
                      <a:pt x="394309" y="1940"/>
                    </a:cubicBezTo>
                    <a:cubicBezTo>
                      <a:pt x="395880" y="478"/>
                      <a:pt x="397974" y="-284"/>
                      <a:pt x="400120" y="-175"/>
                    </a:cubicBezTo>
                    <a:lnTo>
                      <a:pt x="400649" y="-175"/>
                    </a:lnTo>
                    <a:cubicBezTo>
                      <a:pt x="404345" y="882"/>
                      <a:pt x="409098" y="2468"/>
                      <a:pt x="413857" y="3526"/>
                    </a:cubicBezTo>
                    <a:cubicBezTo>
                      <a:pt x="418952" y="4785"/>
                      <a:pt x="423550" y="7543"/>
                      <a:pt x="427065" y="11446"/>
                    </a:cubicBezTo>
                    <a:cubicBezTo>
                      <a:pt x="429242" y="8730"/>
                      <a:pt x="432559" y="7170"/>
                      <a:pt x="436043" y="7222"/>
                    </a:cubicBezTo>
                    <a:cubicBezTo>
                      <a:pt x="438350" y="7108"/>
                      <a:pt x="440610" y="7865"/>
                      <a:pt x="442382" y="9337"/>
                    </a:cubicBezTo>
                    <a:cubicBezTo>
                      <a:pt x="455481" y="16221"/>
                      <a:pt x="467134" y="25546"/>
                      <a:pt x="476724" y="36810"/>
                    </a:cubicBezTo>
                    <a:cubicBezTo>
                      <a:pt x="479072" y="35125"/>
                      <a:pt x="481794" y="34042"/>
                      <a:pt x="484650" y="33638"/>
                    </a:cubicBezTo>
                    <a:cubicBezTo>
                      <a:pt x="488874" y="33638"/>
                      <a:pt x="491518" y="36810"/>
                      <a:pt x="493104" y="43150"/>
                    </a:cubicBezTo>
                    <a:lnTo>
                      <a:pt x="494162" y="51599"/>
                    </a:lnTo>
                    <a:cubicBezTo>
                      <a:pt x="497018" y="48369"/>
                      <a:pt x="500968" y="46296"/>
                      <a:pt x="505255" y="45788"/>
                    </a:cubicBezTo>
                    <a:cubicBezTo>
                      <a:pt x="510900" y="46343"/>
                      <a:pt x="516068" y="49209"/>
                      <a:pt x="519520" y="53714"/>
                    </a:cubicBezTo>
                    <a:cubicBezTo>
                      <a:pt x="523553" y="53994"/>
                      <a:pt x="527415" y="55466"/>
                      <a:pt x="530613" y="57938"/>
                    </a:cubicBezTo>
                    <a:cubicBezTo>
                      <a:pt x="532236" y="57088"/>
                      <a:pt x="534071" y="56720"/>
                      <a:pt x="535895" y="56886"/>
                    </a:cubicBezTo>
                    <a:lnTo>
                      <a:pt x="537482" y="56886"/>
                    </a:lnTo>
                    <a:cubicBezTo>
                      <a:pt x="543852" y="56974"/>
                      <a:pt x="549513" y="60955"/>
                      <a:pt x="551747" y="66922"/>
                    </a:cubicBezTo>
                    <a:cubicBezTo>
                      <a:pt x="554546" y="72966"/>
                      <a:pt x="556500" y="79363"/>
                      <a:pt x="557558" y="85941"/>
                    </a:cubicBezTo>
                    <a:cubicBezTo>
                      <a:pt x="559144" y="80130"/>
                      <a:pt x="561782" y="76962"/>
                      <a:pt x="564955" y="76962"/>
                    </a:cubicBezTo>
                    <a:cubicBezTo>
                      <a:pt x="565867" y="76823"/>
                      <a:pt x="566805" y="77009"/>
                      <a:pt x="567598" y="77486"/>
                    </a:cubicBezTo>
                    <a:cubicBezTo>
                      <a:pt x="572399" y="83820"/>
                      <a:pt x="575493" y="91280"/>
                      <a:pt x="576577" y="99148"/>
                    </a:cubicBezTo>
                    <a:cubicBezTo>
                      <a:pt x="580915" y="104348"/>
                      <a:pt x="583341" y="110874"/>
                      <a:pt x="583445" y="117638"/>
                    </a:cubicBezTo>
                    <a:cubicBezTo>
                      <a:pt x="584803" y="117172"/>
                      <a:pt x="586244" y="116991"/>
                      <a:pt x="587675" y="117110"/>
                    </a:cubicBezTo>
                    <a:cubicBezTo>
                      <a:pt x="595595" y="117110"/>
                      <a:pt x="604579" y="123978"/>
                      <a:pt x="613562" y="137186"/>
                    </a:cubicBezTo>
                    <a:cubicBezTo>
                      <a:pt x="614500" y="135792"/>
                      <a:pt x="616102" y="134988"/>
                      <a:pt x="617787" y="135076"/>
                    </a:cubicBezTo>
                    <a:cubicBezTo>
                      <a:pt x="620954" y="135076"/>
                      <a:pt x="624655" y="138243"/>
                      <a:pt x="629408" y="145112"/>
                    </a:cubicBezTo>
                    <a:cubicBezTo>
                      <a:pt x="633612" y="152618"/>
                      <a:pt x="636308" y="160875"/>
                      <a:pt x="637334" y="169418"/>
                    </a:cubicBezTo>
                    <a:cubicBezTo>
                      <a:pt x="638143" y="168988"/>
                      <a:pt x="639060" y="168806"/>
                      <a:pt x="639978" y="168889"/>
                    </a:cubicBezTo>
                    <a:cubicBezTo>
                      <a:pt x="645260" y="168889"/>
                      <a:pt x="647898" y="175758"/>
                      <a:pt x="648427" y="189494"/>
                    </a:cubicBezTo>
                    <a:cubicBezTo>
                      <a:pt x="652232" y="197124"/>
                      <a:pt x="654736" y="205335"/>
                      <a:pt x="655824" y="213795"/>
                    </a:cubicBezTo>
                    <a:cubicBezTo>
                      <a:pt x="655891" y="217258"/>
                      <a:pt x="655166" y="220689"/>
                      <a:pt x="653714" y="223831"/>
                    </a:cubicBezTo>
                    <a:cubicBezTo>
                      <a:pt x="654653" y="222789"/>
                      <a:pt x="656006" y="222208"/>
                      <a:pt x="657410" y="222250"/>
                    </a:cubicBezTo>
                    <a:lnTo>
                      <a:pt x="658996" y="222250"/>
                    </a:lnTo>
                    <a:cubicBezTo>
                      <a:pt x="660702" y="222898"/>
                      <a:pt x="662044" y="224240"/>
                      <a:pt x="662692" y="225946"/>
                    </a:cubicBezTo>
                    <a:cubicBezTo>
                      <a:pt x="666886" y="231394"/>
                      <a:pt x="669120" y="238091"/>
                      <a:pt x="669032" y="244964"/>
                    </a:cubicBezTo>
                    <a:cubicBezTo>
                      <a:pt x="667513" y="252330"/>
                      <a:pt x="663387" y="258893"/>
                      <a:pt x="657410" y="263454"/>
                    </a:cubicBezTo>
                    <a:cubicBezTo>
                      <a:pt x="660173" y="262672"/>
                      <a:pt x="663003" y="262143"/>
                      <a:pt x="665865" y="261873"/>
                    </a:cubicBezTo>
                    <a:cubicBezTo>
                      <a:pt x="668172" y="261360"/>
                      <a:pt x="670540" y="262438"/>
                      <a:pt x="671676" y="264512"/>
                    </a:cubicBezTo>
                    <a:cubicBezTo>
                      <a:pt x="673262" y="267156"/>
                      <a:pt x="672733" y="271380"/>
                      <a:pt x="670089" y="277191"/>
                    </a:cubicBezTo>
                    <a:cubicBezTo>
                      <a:pt x="663791" y="285656"/>
                      <a:pt x="658965" y="295121"/>
                      <a:pt x="655824" y="305193"/>
                    </a:cubicBezTo>
                    <a:cubicBezTo>
                      <a:pt x="656368" y="311528"/>
                      <a:pt x="655280" y="317893"/>
                      <a:pt x="652657" y="323683"/>
                    </a:cubicBezTo>
                    <a:cubicBezTo>
                      <a:pt x="649479" y="328727"/>
                      <a:pt x="644607" y="332475"/>
                      <a:pt x="638920" y="334253"/>
                    </a:cubicBezTo>
                    <a:cubicBezTo>
                      <a:pt x="640066" y="337358"/>
                      <a:pt x="639874" y="340800"/>
                      <a:pt x="638391" y="343759"/>
                    </a:cubicBezTo>
                    <a:cubicBezTo>
                      <a:pt x="642284" y="339524"/>
                      <a:pt x="647499" y="336730"/>
                      <a:pt x="653186" y="335834"/>
                    </a:cubicBezTo>
                    <a:cubicBezTo>
                      <a:pt x="654487" y="335865"/>
                      <a:pt x="655762" y="336228"/>
                      <a:pt x="656882" y="336891"/>
                    </a:cubicBezTo>
                    <a:cubicBezTo>
                      <a:pt x="659862" y="333237"/>
                      <a:pt x="664320" y="331106"/>
                      <a:pt x="669032" y="331080"/>
                    </a:cubicBezTo>
                    <a:cubicBezTo>
                      <a:pt x="671821" y="331028"/>
                      <a:pt x="674568" y="331765"/>
                      <a:pt x="676958" y="333195"/>
                    </a:cubicBezTo>
                    <a:cubicBezTo>
                      <a:pt x="682240" y="336891"/>
                      <a:pt x="683826" y="346403"/>
                      <a:pt x="681711" y="361192"/>
                    </a:cubicBezTo>
                    <a:cubicBezTo>
                      <a:pt x="687527" y="370725"/>
                      <a:pt x="686454" y="382932"/>
                      <a:pt x="679073" y="391309"/>
                    </a:cubicBezTo>
                    <a:cubicBezTo>
                      <a:pt x="682074" y="393776"/>
                      <a:pt x="683821" y="397457"/>
                      <a:pt x="683826" y="401344"/>
                    </a:cubicBezTo>
                    <a:cubicBezTo>
                      <a:pt x="683909" y="404792"/>
                      <a:pt x="682789" y="408156"/>
                      <a:pt x="680654" y="410857"/>
                    </a:cubicBezTo>
                    <a:cubicBezTo>
                      <a:pt x="677372" y="413956"/>
                      <a:pt x="673837" y="416787"/>
                      <a:pt x="670089" y="419311"/>
                    </a:cubicBezTo>
                    <a:cubicBezTo>
                      <a:pt x="671582" y="426615"/>
                      <a:pt x="671764" y="434131"/>
                      <a:pt x="670618" y="441497"/>
                    </a:cubicBezTo>
                    <a:cubicBezTo>
                      <a:pt x="666870" y="453145"/>
                      <a:pt x="660552" y="463797"/>
                      <a:pt x="652128" y="472671"/>
                    </a:cubicBezTo>
                    <a:cubicBezTo>
                      <a:pt x="654570" y="479986"/>
                      <a:pt x="653393" y="488020"/>
                      <a:pt x="648956" y="494329"/>
                    </a:cubicBezTo>
                    <a:cubicBezTo>
                      <a:pt x="641595" y="503804"/>
                      <a:pt x="633073" y="512326"/>
                      <a:pt x="623597" y="519687"/>
                    </a:cubicBezTo>
                    <a:cubicBezTo>
                      <a:pt x="626241" y="523502"/>
                      <a:pt x="626241" y="528556"/>
                      <a:pt x="623597" y="532372"/>
                    </a:cubicBezTo>
                    <a:cubicBezTo>
                      <a:pt x="611183" y="541811"/>
                      <a:pt x="596694" y="548151"/>
                      <a:pt x="581330" y="550861"/>
                    </a:cubicBezTo>
                    <a:cubicBezTo>
                      <a:pt x="572020" y="551960"/>
                      <a:pt x="563312" y="556035"/>
                      <a:pt x="556500" y="562483"/>
                    </a:cubicBezTo>
                    <a:lnTo>
                      <a:pt x="532728" y="591014"/>
                    </a:lnTo>
                    <a:cubicBezTo>
                      <a:pt x="531811" y="595171"/>
                      <a:pt x="528814" y="598561"/>
                      <a:pt x="524802" y="599992"/>
                    </a:cubicBezTo>
                    <a:cubicBezTo>
                      <a:pt x="525435" y="604134"/>
                      <a:pt x="523289" y="608203"/>
                      <a:pt x="519520" y="610033"/>
                    </a:cubicBezTo>
                    <a:cubicBezTo>
                      <a:pt x="515270" y="611645"/>
                      <a:pt x="510832" y="612708"/>
                      <a:pt x="506312" y="613200"/>
                    </a:cubicBezTo>
                    <a:cubicBezTo>
                      <a:pt x="499444" y="618482"/>
                      <a:pt x="492047" y="623241"/>
                      <a:pt x="484650" y="627994"/>
                    </a:cubicBezTo>
                    <a:cubicBezTo>
                      <a:pt x="485609" y="635370"/>
                      <a:pt x="488952" y="642234"/>
                      <a:pt x="494162" y="647542"/>
                    </a:cubicBezTo>
                    <a:cubicBezTo>
                      <a:pt x="502450" y="649636"/>
                      <a:pt x="510967" y="650699"/>
                      <a:pt x="519520" y="650714"/>
                    </a:cubicBezTo>
                    <a:cubicBezTo>
                      <a:pt x="523750" y="650802"/>
                      <a:pt x="527985" y="650621"/>
                      <a:pt x="532199" y="650185"/>
                    </a:cubicBezTo>
                    <a:cubicBezTo>
                      <a:pt x="546506" y="641586"/>
                      <a:pt x="560108" y="631872"/>
                      <a:pt x="572881" y="621126"/>
                    </a:cubicBezTo>
                    <a:cubicBezTo>
                      <a:pt x="574990" y="608975"/>
                      <a:pt x="576577" y="596825"/>
                      <a:pt x="577634" y="584674"/>
                    </a:cubicBezTo>
                    <a:cubicBezTo>
                      <a:pt x="577618" y="580937"/>
                      <a:pt x="575856" y="577417"/>
                      <a:pt x="572881" y="575163"/>
                    </a:cubicBezTo>
                    <a:cubicBezTo>
                      <a:pt x="571326" y="573545"/>
                      <a:pt x="570227" y="571534"/>
                      <a:pt x="569708" y="569352"/>
                    </a:cubicBezTo>
                    <a:cubicBezTo>
                      <a:pt x="569548" y="566941"/>
                      <a:pt x="570522" y="564593"/>
                      <a:pt x="572352" y="563012"/>
                    </a:cubicBezTo>
                    <a:cubicBezTo>
                      <a:pt x="578681" y="558207"/>
                      <a:pt x="586140" y="555117"/>
                      <a:pt x="594014" y="554029"/>
                    </a:cubicBezTo>
                    <a:lnTo>
                      <a:pt x="595067" y="554029"/>
                    </a:lnTo>
                    <a:cubicBezTo>
                      <a:pt x="596124" y="554029"/>
                      <a:pt x="596653" y="554029"/>
                      <a:pt x="597182" y="555086"/>
                    </a:cubicBezTo>
                    <a:cubicBezTo>
                      <a:pt x="598130" y="556486"/>
                      <a:pt x="598327" y="558264"/>
                      <a:pt x="597710" y="559840"/>
                    </a:cubicBezTo>
                    <a:lnTo>
                      <a:pt x="597182" y="569880"/>
                    </a:lnTo>
                    <a:cubicBezTo>
                      <a:pt x="599063" y="572327"/>
                      <a:pt x="602023" y="573706"/>
                      <a:pt x="605107" y="573576"/>
                    </a:cubicBezTo>
                    <a:lnTo>
                      <a:pt x="606165" y="573576"/>
                    </a:lnTo>
                    <a:cubicBezTo>
                      <a:pt x="611976" y="573047"/>
                      <a:pt x="617258" y="572519"/>
                      <a:pt x="623069" y="572519"/>
                    </a:cubicBezTo>
                    <a:cubicBezTo>
                      <a:pt x="627304" y="572431"/>
                      <a:pt x="631539" y="572612"/>
                      <a:pt x="635748" y="573047"/>
                    </a:cubicBezTo>
                    <a:lnTo>
                      <a:pt x="635748" y="573047"/>
                    </a:lnTo>
                    <a:cubicBezTo>
                      <a:pt x="639138" y="572908"/>
                      <a:pt x="642424" y="574260"/>
                      <a:pt x="644731" y="576749"/>
                    </a:cubicBezTo>
                    <a:cubicBezTo>
                      <a:pt x="647769" y="579351"/>
                      <a:pt x="649179" y="583384"/>
                      <a:pt x="648427" y="587313"/>
                    </a:cubicBezTo>
                    <a:cubicBezTo>
                      <a:pt x="647810" y="591538"/>
                      <a:pt x="647992" y="595835"/>
                      <a:pt x="648956" y="599992"/>
                    </a:cubicBezTo>
                    <a:cubicBezTo>
                      <a:pt x="650091" y="606212"/>
                      <a:pt x="652045" y="612251"/>
                      <a:pt x="654767" y="617959"/>
                    </a:cubicBezTo>
                    <a:cubicBezTo>
                      <a:pt x="657343" y="623972"/>
                      <a:pt x="660914" y="629508"/>
                      <a:pt x="665336" y="634334"/>
                    </a:cubicBezTo>
                    <a:cubicBezTo>
                      <a:pt x="661526" y="643747"/>
                      <a:pt x="655969" y="652347"/>
                      <a:pt x="648956" y="659692"/>
                    </a:cubicBezTo>
                    <a:cubicBezTo>
                      <a:pt x="601406" y="693505"/>
                      <a:pt x="574990" y="712524"/>
                      <a:pt x="566012" y="718863"/>
                    </a:cubicBezTo>
                    <a:cubicBezTo>
                      <a:pt x="560269" y="724223"/>
                      <a:pt x="552732" y="727240"/>
                      <a:pt x="544879" y="727318"/>
                    </a:cubicBezTo>
                    <a:lnTo>
                      <a:pt x="547522" y="727318"/>
                    </a:lnTo>
                    <a:cubicBezTo>
                      <a:pt x="510537" y="725203"/>
                      <a:pt x="473557" y="720978"/>
                      <a:pt x="436572" y="715168"/>
                    </a:cubicBezTo>
                    <a:lnTo>
                      <a:pt x="442911" y="719921"/>
                    </a:lnTo>
                    <a:cubicBezTo>
                      <a:pt x="452117" y="727235"/>
                      <a:pt x="462028" y="733606"/>
                      <a:pt x="472499" y="738940"/>
                    </a:cubicBezTo>
                    <a:lnTo>
                      <a:pt x="480425" y="741055"/>
                    </a:lnTo>
                    <a:lnTo>
                      <a:pt x="484121" y="744751"/>
                    </a:lnTo>
                    <a:cubicBezTo>
                      <a:pt x="484204" y="749198"/>
                      <a:pt x="481742" y="753298"/>
                      <a:pt x="477781" y="755320"/>
                    </a:cubicBezTo>
                    <a:lnTo>
                      <a:pt x="468803" y="757958"/>
                    </a:lnTo>
                    <a:cubicBezTo>
                      <a:pt x="462433" y="763733"/>
                      <a:pt x="454149" y="766937"/>
                      <a:pt x="445555" y="766942"/>
                    </a:cubicBezTo>
                    <a:lnTo>
                      <a:pt x="445026" y="766942"/>
                    </a:lnTo>
                    <a:lnTo>
                      <a:pt x="439215" y="764827"/>
                    </a:lnTo>
                    <a:lnTo>
                      <a:pt x="433404" y="754263"/>
                    </a:lnTo>
                    <a:cubicBezTo>
                      <a:pt x="427749" y="753837"/>
                      <a:pt x="422384" y="751614"/>
                      <a:pt x="418081" y="747923"/>
                    </a:cubicBezTo>
                    <a:cubicBezTo>
                      <a:pt x="415521" y="745777"/>
                      <a:pt x="413831" y="742770"/>
                      <a:pt x="413328" y="739468"/>
                    </a:cubicBezTo>
                    <a:cubicBezTo>
                      <a:pt x="389556" y="718335"/>
                      <a:pt x="372647" y="706184"/>
                      <a:pt x="363140" y="704074"/>
                    </a:cubicBezTo>
                    <a:lnTo>
                      <a:pt x="352571" y="710414"/>
                    </a:lnTo>
                    <a:cubicBezTo>
                      <a:pt x="349885" y="711492"/>
                      <a:pt x="347014" y="712031"/>
                      <a:pt x="344116" y="711995"/>
                    </a:cubicBezTo>
                    <a:cubicBezTo>
                      <a:pt x="342136" y="711948"/>
                      <a:pt x="340177" y="711591"/>
                      <a:pt x="338305" y="710938"/>
                    </a:cubicBezTo>
                    <a:cubicBezTo>
                      <a:pt x="333080" y="707630"/>
                      <a:pt x="327378" y="705137"/>
                      <a:pt x="321401" y="703546"/>
                    </a:cubicBezTo>
                    <a:cubicBezTo>
                      <a:pt x="320873" y="703546"/>
                      <a:pt x="320873" y="703546"/>
                      <a:pt x="320344" y="704074"/>
                    </a:cubicBezTo>
                    <a:lnTo>
                      <a:pt x="306078" y="714110"/>
                    </a:lnTo>
                    <a:cubicBezTo>
                      <a:pt x="303720" y="716064"/>
                      <a:pt x="302362" y="718972"/>
                      <a:pt x="302383" y="722036"/>
                    </a:cubicBezTo>
                    <a:cubicBezTo>
                      <a:pt x="298199" y="727899"/>
                      <a:pt x="291606" y="731584"/>
                      <a:pt x="284416" y="732071"/>
                    </a:cubicBezTo>
                    <a:lnTo>
                      <a:pt x="272794" y="741055"/>
                    </a:lnTo>
                    <a:lnTo>
                      <a:pt x="256419" y="757430"/>
                    </a:lnTo>
                    <a:lnTo>
                      <a:pt x="254833" y="759016"/>
                    </a:lnTo>
                    <a:cubicBezTo>
                      <a:pt x="253910" y="764697"/>
                      <a:pt x="250116" y="769497"/>
                      <a:pt x="244792" y="771695"/>
                    </a:cubicBezTo>
                    <a:cubicBezTo>
                      <a:pt x="242677" y="770109"/>
                      <a:pt x="240039" y="770638"/>
                      <a:pt x="236866" y="770638"/>
                    </a:cubicBezTo>
                    <a:close/>
                    <a:moveTo>
                      <a:pt x="206754" y="742112"/>
                    </a:moveTo>
                    <a:lnTo>
                      <a:pt x="206754" y="742112"/>
                    </a:lnTo>
                    <a:lnTo>
                      <a:pt x="205170" y="745808"/>
                    </a:lnTo>
                    <a:lnTo>
                      <a:pt x="209396" y="748980"/>
                    </a:lnTo>
                    <a:cubicBezTo>
                      <a:pt x="213493" y="750499"/>
                      <a:pt x="217131" y="753044"/>
                      <a:pt x="219962" y="756377"/>
                    </a:cubicBezTo>
                    <a:lnTo>
                      <a:pt x="229998" y="761660"/>
                    </a:lnTo>
                    <a:cubicBezTo>
                      <a:pt x="231698" y="762898"/>
                      <a:pt x="233715" y="763634"/>
                      <a:pt x="235814" y="763769"/>
                    </a:cubicBezTo>
                    <a:lnTo>
                      <a:pt x="236866" y="763769"/>
                    </a:lnTo>
                    <a:cubicBezTo>
                      <a:pt x="239381" y="763407"/>
                      <a:pt x="241656" y="762079"/>
                      <a:pt x="243206" y="760073"/>
                    </a:cubicBezTo>
                    <a:cubicBezTo>
                      <a:pt x="243185" y="755792"/>
                      <a:pt x="240728" y="751894"/>
                      <a:pt x="236866" y="750033"/>
                    </a:cubicBezTo>
                    <a:lnTo>
                      <a:pt x="227888" y="748980"/>
                    </a:lnTo>
                    <a:lnTo>
                      <a:pt x="225773" y="746337"/>
                    </a:lnTo>
                    <a:lnTo>
                      <a:pt x="237395" y="740526"/>
                    </a:lnTo>
                    <a:cubicBezTo>
                      <a:pt x="245435" y="736457"/>
                      <a:pt x="253200" y="731869"/>
                      <a:pt x="260644" y="726789"/>
                    </a:cubicBezTo>
                    <a:cubicBezTo>
                      <a:pt x="266983" y="722492"/>
                      <a:pt x="272986" y="717723"/>
                      <a:pt x="278605" y="712524"/>
                    </a:cubicBezTo>
                    <a:lnTo>
                      <a:pt x="282301" y="713053"/>
                    </a:lnTo>
                    <a:lnTo>
                      <a:pt x="275438" y="720978"/>
                    </a:lnTo>
                    <a:cubicBezTo>
                      <a:pt x="259586" y="732600"/>
                      <a:pt x="247965" y="741055"/>
                      <a:pt x="239510" y="746337"/>
                    </a:cubicBezTo>
                    <a:lnTo>
                      <a:pt x="244264" y="747923"/>
                    </a:lnTo>
                    <a:cubicBezTo>
                      <a:pt x="258109" y="738395"/>
                      <a:pt x="271182" y="727800"/>
                      <a:pt x="283359" y="716225"/>
                    </a:cubicBezTo>
                    <a:lnTo>
                      <a:pt x="283359" y="716225"/>
                    </a:lnTo>
                    <a:cubicBezTo>
                      <a:pt x="285474" y="714110"/>
                      <a:pt x="287060" y="712524"/>
                      <a:pt x="286531" y="710938"/>
                    </a:cubicBezTo>
                    <a:cubicBezTo>
                      <a:pt x="286096" y="709284"/>
                      <a:pt x="284929" y="707926"/>
                      <a:pt x="283359" y="707242"/>
                    </a:cubicBezTo>
                    <a:cubicBezTo>
                      <a:pt x="276174" y="707796"/>
                      <a:pt x="269171" y="709771"/>
                      <a:pt x="262754" y="713053"/>
                    </a:cubicBezTo>
                    <a:cubicBezTo>
                      <a:pt x="258239" y="715567"/>
                      <a:pt x="253133" y="716847"/>
                      <a:pt x="247965" y="716749"/>
                    </a:cubicBezTo>
                    <a:cubicBezTo>
                      <a:pt x="246010" y="716837"/>
                      <a:pt x="244056" y="716660"/>
                      <a:pt x="242154" y="716225"/>
                    </a:cubicBezTo>
                    <a:lnTo>
                      <a:pt x="241096" y="723617"/>
                    </a:lnTo>
                    <a:cubicBezTo>
                      <a:pt x="241641" y="726820"/>
                      <a:pt x="239531" y="729873"/>
                      <a:pt x="236338" y="730485"/>
                    </a:cubicBezTo>
                    <a:lnTo>
                      <a:pt x="221547" y="739468"/>
                    </a:lnTo>
                    <a:lnTo>
                      <a:pt x="223661" y="747394"/>
                    </a:lnTo>
                    <a:lnTo>
                      <a:pt x="219963" y="747394"/>
                    </a:lnTo>
                    <a:lnTo>
                      <a:pt x="206755" y="742112"/>
                    </a:lnTo>
                    <a:close/>
                    <a:moveTo>
                      <a:pt x="458234" y="744751"/>
                    </a:moveTo>
                    <a:cubicBezTo>
                      <a:pt x="454828" y="745383"/>
                      <a:pt x="451469" y="746269"/>
                      <a:pt x="448193" y="747394"/>
                    </a:cubicBezTo>
                    <a:cubicBezTo>
                      <a:pt x="445643" y="748550"/>
                      <a:pt x="443455" y="750375"/>
                      <a:pt x="441854" y="752676"/>
                    </a:cubicBezTo>
                    <a:lnTo>
                      <a:pt x="443440" y="757430"/>
                    </a:lnTo>
                    <a:lnTo>
                      <a:pt x="450308" y="758487"/>
                    </a:lnTo>
                    <a:cubicBezTo>
                      <a:pt x="456311" y="757160"/>
                      <a:pt x="461920" y="754444"/>
                      <a:pt x="466688" y="750561"/>
                    </a:cubicBezTo>
                    <a:lnTo>
                      <a:pt x="477253" y="747394"/>
                    </a:lnTo>
                    <a:lnTo>
                      <a:pt x="478839" y="745279"/>
                    </a:lnTo>
                    <a:lnTo>
                      <a:pt x="474080" y="744222"/>
                    </a:lnTo>
                    <a:lnTo>
                      <a:pt x="467741" y="745808"/>
                    </a:lnTo>
                    <a:close/>
                    <a:moveTo>
                      <a:pt x="409098" y="713053"/>
                    </a:moveTo>
                    <a:cubicBezTo>
                      <a:pt x="406620" y="712964"/>
                      <a:pt x="404143" y="713141"/>
                      <a:pt x="401701" y="713581"/>
                    </a:cubicBezTo>
                    <a:lnTo>
                      <a:pt x="420725" y="729962"/>
                    </a:lnTo>
                    <a:cubicBezTo>
                      <a:pt x="427682" y="735057"/>
                      <a:pt x="434057" y="740904"/>
                      <a:pt x="439744" y="747394"/>
                    </a:cubicBezTo>
                    <a:lnTo>
                      <a:pt x="445555" y="747394"/>
                    </a:lnTo>
                    <a:cubicBezTo>
                      <a:pt x="449722" y="744802"/>
                      <a:pt x="454414" y="743180"/>
                      <a:pt x="459291" y="742641"/>
                    </a:cubicBezTo>
                    <a:lnTo>
                      <a:pt x="424421" y="716225"/>
                    </a:lnTo>
                    <a:cubicBezTo>
                      <a:pt x="419605" y="714058"/>
                      <a:pt x="414375" y="712980"/>
                      <a:pt x="409098" y="713053"/>
                    </a:cubicBezTo>
                    <a:close/>
                    <a:moveTo>
                      <a:pt x="386912" y="635391"/>
                    </a:moveTo>
                    <a:lnTo>
                      <a:pt x="380573" y="636449"/>
                    </a:lnTo>
                    <a:lnTo>
                      <a:pt x="380573" y="639087"/>
                    </a:lnTo>
                    <a:cubicBezTo>
                      <a:pt x="388260" y="645686"/>
                      <a:pt x="393630" y="654571"/>
                      <a:pt x="395890" y="664446"/>
                    </a:cubicBezTo>
                    <a:cubicBezTo>
                      <a:pt x="397368" y="668872"/>
                      <a:pt x="398078" y="673517"/>
                      <a:pt x="398005" y="678182"/>
                    </a:cubicBezTo>
                    <a:cubicBezTo>
                      <a:pt x="396051" y="682526"/>
                      <a:pt x="393568" y="686606"/>
                      <a:pt x="390608" y="690338"/>
                    </a:cubicBezTo>
                    <a:lnTo>
                      <a:pt x="387965" y="692976"/>
                    </a:lnTo>
                    <a:lnTo>
                      <a:pt x="394309" y="694563"/>
                    </a:lnTo>
                    <a:cubicBezTo>
                      <a:pt x="419932" y="702063"/>
                      <a:pt x="446063" y="707713"/>
                      <a:pt x="472499" y="711466"/>
                    </a:cubicBezTo>
                    <a:cubicBezTo>
                      <a:pt x="497516" y="715084"/>
                      <a:pt x="522770" y="716852"/>
                      <a:pt x="548046" y="716754"/>
                    </a:cubicBezTo>
                    <a:lnTo>
                      <a:pt x="553328" y="716754"/>
                    </a:lnTo>
                    <a:cubicBezTo>
                      <a:pt x="584502" y="696149"/>
                      <a:pt x="609332" y="678711"/>
                      <a:pt x="627822" y="665503"/>
                    </a:cubicBezTo>
                    <a:lnTo>
                      <a:pt x="648956" y="651766"/>
                    </a:lnTo>
                    <a:cubicBezTo>
                      <a:pt x="653336" y="646717"/>
                      <a:pt x="656902" y="641010"/>
                      <a:pt x="659520" y="634863"/>
                    </a:cubicBezTo>
                    <a:cubicBezTo>
                      <a:pt x="652683" y="624842"/>
                      <a:pt x="648002" y="613506"/>
                      <a:pt x="645783" y="601578"/>
                    </a:cubicBezTo>
                    <a:cubicBezTo>
                      <a:pt x="644648" y="596737"/>
                      <a:pt x="644290" y="591740"/>
                      <a:pt x="644731" y="586784"/>
                    </a:cubicBezTo>
                    <a:cubicBezTo>
                      <a:pt x="644773" y="585224"/>
                      <a:pt x="644202" y="583705"/>
                      <a:pt x="643145" y="582560"/>
                    </a:cubicBezTo>
                    <a:cubicBezTo>
                      <a:pt x="638718" y="579341"/>
                      <a:pt x="633275" y="577842"/>
                      <a:pt x="627822" y="578330"/>
                    </a:cubicBezTo>
                    <a:lnTo>
                      <a:pt x="617787" y="578858"/>
                    </a:lnTo>
                    <a:lnTo>
                      <a:pt x="595595" y="577806"/>
                    </a:lnTo>
                    <a:cubicBezTo>
                      <a:pt x="591759" y="577246"/>
                      <a:pt x="588426" y="574888"/>
                      <a:pt x="586612" y="571466"/>
                    </a:cubicBezTo>
                    <a:lnTo>
                      <a:pt x="585555" y="567237"/>
                    </a:lnTo>
                    <a:lnTo>
                      <a:pt x="592952" y="569352"/>
                    </a:lnTo>
                    <a:lnTo>
                      <a:pt x="592952" y="560368"/>
                    </a:lnTo>
                    <a:lnTo>
                      <a:pt x="587670" y="561955"/>
                    </a:lnTo>
                    <a:cubicBezTo>
                      <a:pt x="582916" y="563541"/>
                      <a:pt x="580273" y="565122"/>
                      <a:pt x="579744" y="566708"/>
                    </a:cubicBezTo>
                    <a:cubicBezTo>
                      <a:pt x="579609" y="567625"/>
                      <a:pt x="579796" y="568558"/>
                      <a:pt x="580273" y="569352"/>
                    </a:cubicBezTo>
                    <a:cubicBezTo>
                      <a:pt x="583378" y="573047"/>
                      <a:pt x="585067" y="577728"/>
                      <a:pt x="585031" y="582560"/>
                    </a:cubicBezTo>
                    <a:cubicBezTo>
                      <a:pt x="584502" y="593124"/>
                      <a:pt x="583445" y="604222"/>
                      <a:pt x="582387" y="614786"/>
                    </a:cubicBezTo>
                    <a:cubicBezTo>
                      <a:pt x="596663" y="603683"/>
                      <a:pt x="612069" y="594124"/>
                      <a:pt x="628351" y="586255"/>
                    </a:cubicBezTo>
                    <a:cubicBezTo>
                      <a:pt x="626469" y="585649"/>
                      <a:pt x="624515" y="585296"/>
                      <a:pt x="622540" y="585198"/>
                    </a:cubicBezTo>
                    <a:lnTo>
                      <a:pt x="619896" y="585198"/>
                    </a:lnTo>
                    <a:cubicBezTo>
                      <a:pt x="618315" y="584674"/>
                      <a:pt x="617258" y="583617"/>
                      <a:pt x="617258" y="583088"/>
                    </a:cubicBezTo>
                    <a:cubicBezTo>
                      <a:pt x="617346" y="581730"/>
                      <a:pt x="618149" y="580522"/>
                      <a:pt x="619368" y="579916"/>
                    </a:cubicBezTo>
                    <a:lnTo>
                      <a:pt x="622011" y="579916"/>
                    </a:lnTo>
                    <a:cubicBezTo>
                      <a:pt x="627542" y="579838"/>
                      <a:pt x="633058" y="580548"/>
                      <a:pt x="638386" y="582031"/>
                    </a:cubicBezTo>
                    <a:cubicBezTo>
                      <a:pt x="640501" y="582560"/>
                      <a:pt x="641030" y="583088"/>
                      <a:pt x="641559" y="584146"/>
                    </a:cubicBezTo>
                    <a:cubicBezTo>
                      <a:pt x="641559" y="585198"/>
                      <a:pt x="640501" y="586255"/>
                      <a:pt x="637863" y="587842"/>
                    </a:cubicBezTo>
                    <a:cubicBezTo>
                      <a:pt x="617937" y="597312"/>
                      <a:pt x="599151" y="609012"/>
                      <a:pt x="581859" y="622712"/>
                    </a:cubicBezTo>
                    <a:cubicBezTo>
                      <a:pt x="567987" y="635599"/>
                      <a:pt x="552753" y="646940"/>
                      <a:pt x="536424" y="656525"/>
                    </a:cubicBezTo>
                    <a:cubicBezTo>
                      <a:pt x="532635" y="657567"/>
                      <a:pt x="528726" y="658101"/>
                      <a:pt x="524802" y="658106"/>
                    </a:cubicBezTo>
                    <a:cubicBezTo>
                      <a:pt x="522672" y="658194"/>
                      <a:pt x="520541" y="658018"/>
                      <a:pt x="518463" y="657577"/>
                    </a:cubicBezTo>
                    <a:cubicBezTo>
                      <a:pt x="510537" y="657054"/>
                      <a:pt x="497329" y="654939"/>
                      <a:pt x="479891" y="651766"/>
                    </a:cubicBezTo>
                    <a:cubicBezTo>
                      <a:pt x="461930" y="649128"/>
                      <a:pt x="446083" y="645955"/>
                      <a:pt x="432347" y="642788"/>
                    </a:cubicBezTo>
                    <a:cubicBezTo>
                      <a:pt x="417501" y="638740"/>
                      <a:pt x="402271" y="636262"/>
                      <a:pt x="386912" y="635391"/>
                    </a:cubicBezTo>
                    <a:close/>
                    <a:moveTo>
                      <a:pt x="335133" y="692447"/>
                    </a:moveTo>
                    <a:lnTo>
                      <a:pt x="327741" y="696149"/>
                    </a:lnTo>
                    <a:lnTo>
                      <a:pt x="342001" y="703017"/>
                    </a:lnTo>
                    <a:lnTo>
                      <a:pt x="344116" y="703017"/>
                    </a:lnTo>
                    <a:cubicBezTo>
                      <a:pt x="348025" y="702882"/>
                      <a:pt x="351762" y="701384"/>
                      <a:pt x="354686" y="698787"/>
                    </a:cubicBezTo>
                    <a:lnTo>
                      <a:pt x="363664" y="692976"/>
                    </a:lnTo>
                    <a:lnTo>
                      <a:pt x="374757" y="679240"/>
                    </a:lnTo>
                    <a:lnTo>
                      <a:pt x="376872" y="685579"/>
                    </a:lnTo>
                    <a:lnTo>
                      <a:pt x="376872" y="685579"/>
                    </a:lnTo>
                    <a:cubicBezTo>
                      <a:pt x="377291" y="685989"/>
                      <a:pt x="377877" y="686181"/>
                      <a:pt x="378458" y="686108"/>
                    </a:cubicBezTo>
                    <a:cubicBezTo>
                      <a:pt x="380573" y="686108"/>
                      <a:pt x="383740" y="683469"/>
                      <a:pt x="387965" y="678182"/>
                    </a:cubicBezTo>
                    <a:cubicBezTo>
                      <a:pt x="389380" y="672967"/>
                      <a:pt x="389193" y="667447"/>
                      <a:pt x="387441" y="662336"/>
                    </a:cubicBezTo>
                    <a:cubicBezTo>
                      <a:pt x="381195" y="650921"/>
                      <a:pt x="373165" y="640580"/>
                      <a:pt x="363664" y="631695"/>
                    </a:cubicBezTo>
                    <a:lnTo>
                      <a:pt x="361025" y="629052"/>
                    </a:lnTo>
                    <a:lnTo>
                      <a:pt x="355738" y="631167"/>
                    </a:lnTo>
                    <a:lnTo>
                      <a:pt x="345702" y="626937"/>
                    </a:lnTo>
                    <a:cubicBezTo>
                      <a:pt x="342017" y="625428"/>
                      <a:pt x="338056" y="624708"/>
                      <a:pt x="334081" y="624827"/>
                    </a:cubicBezTo>
                    <a:cubicBezTo>
                      <a:pt x="329545" y="624832"/>
                      <a:pt x="325056" y="625729"/>
                      <a:pt x="320873" y="627465"/>
                    </a:cubicBezTo>
                    <a:cubicBezTo>
                      <a:pt x="324377" y="627025"/>
                      <a:pt x="327907" y="626848"/>
                      <a:pt x="331437" y="626937"/>
                    </a:cubicBezTo>
                    <a:cubicBezTo>
                      <a:pt x="336719" y="626937"/>
                      <a:pt x="339363" y="627465"/>
                      <a:pt x="339363" y="629580"/>
                    </a:cubicBezTo>
                    <a:cubicBezTo>
                      <a:pt x="343453" y="636433"/>
                      <a:pt x="346817" y="643690"/>
                      <a:pt x="349398" y="651243"/>
                    </a:cubicBezTo>
                    <a:cubicBezTo>
                      <a:pt x="353276" y="660236"/>
                      <a:pt x="355079" y="669982"/>
                      <a:pt x="354680" y="679768"/>
                    </a:cubicBezTo>
                    <a:lnTo>
                      <a:pt x="342001" y="691919"/>
                    </a:lnTo>
                    <a:cubicBezTo>
                      <a:pt x="339363" y="694563"/>
                      <a:pt x="337776" y="696149"/>
                      <a:pt x="337248" y="696149"/>
                    </a:cubicBezTo>
                    <a:lnTo>
                      <a:pt x="336719" y="696149"/>
                    </a:lnTo>
                    <a:cubicBezTo>
                      <a:pt x="336724" y="695241"/>
                      <a:pt x="336906" y="694345"/>
                      <a:pt x="337248" y="693505"/>
                    </a:cubicBezTo>
                    <a:lnTo>
                      <a:pt x="335133" y="692447"/>
                    </a:lnTo>
                    <a:close/>
                    <a:moveTo>
                      <a:pt x="467741" y="634863"/>
                    </a:moveTo>
                    <a:lnTo>
                      <a:pt x="453481" y="639616"/>
                    </a:lnTo>
                    <a:cubicBezTo>
                      <a:pt x="469327" y="642788"/>
                      <a:pt x="480420" y="644898"/>
                      <a:pt x="487817" y="645955"/>
                    </a:cubicBezTo>
                    <a:lnTo>
                      <a:pt x="487817" y="645955"/>
                    </a:lnTo>
                    <a:cubicBezTo>
                      <a:pt x="484468" y="641197"/>
                      <a:pt x="482136" y="635806"/>
                      <a:pt x="480949" y="630109"/>
                    </a:cubicBezTo>
                    <a:cubicBezTo>
                      <a:pt x="480233" y="633748"/>
                      <a:pt x="476698" y="636117"/>
                      <a:pt x="473059" y="635396"/>
                    </a:cubicBezTo>
                    <a:cubicBezTo>
                      <a:pt x="473049" y="635396"/>
                      <a:pt x="473038" y="635391"/>
                      <a:pt x="473028" y="635391"/>
                    </a:cubicBezTo>
                    <a:cubicBezTo>
                      <a:pt x="471255" y="635770"/>
                      <a:pt x="469405" y="635583"/>
                      <a:pt x="467741" y="634863"/>
                    </a:cubicBezTo>
                    <a:close/>
                    <a:moveTo>
                      <a:pt x="204641" y="627465"/>
                    </a:moveTo>
                    <a:lnTo>
                      <a:pt x="198829" y="643846"/>
                    </a:lnTo>
                    <a:lnTo>
                      <a:pt x="223132" y="639616"/>
                    </a:lnTo>
                    <a:close/>
                    <a:moveTo>
                      <a:pt x="175583" y="589428"/>
                    </a:moveTo>
                    <a:cubicBezTo>
                      <a:pt x="177265" y="589345"/>
                      <a:pt x="178869" y="590143"/>
                      <a:pt x="179810" y="591543"/>
                    </a:cubicBezTo>
                    <a:lnTo>
                      <a:pt x="185093" y="598406"/>
                    </a:lnTo>
                    <a:lnTo>
                      <a:pt x="213094" y="617430"/>
                    </a:lnTo>
                    <a:lnTo>
                      <a:pt x="243735" y="635920"/>
                    </a:lnTo>
                    <a:lnTo>
                      <a:pt x="261701" y="632747"/>
                    </a:lnTo>
                    <a:cubicBezTo>
                      <a:pt x="255268" y="628730"/>
                      <a:pt x="249095" y="624319"/>
                      <a:pt x="243206" y="619540"/>
                    </a:cubicBezTo>
                    <a:cubicBezTo>
                      <a:pt x="242242" y="615885"/>
                      <a:pt x="239992" y="612697"/>
                      <a:pt x="236866" y="610561"/>
                    </a:cubicBezTo>
                    <a:lnTo>
                      <a:pt x="232113" y="611614"/>
                    </a:lnTo>
                    <a:lnTo>
                      <a:pt x="234228" y="621655"/>
                    </a:lnTo>
                    <a:lnTo>
                      <a:pt x="226302" y="620068"/>
                    </a:lnTo>
                    <a:cubicBezTo>
                      <a:pt x="225805" y="615356"/>
                      <a:pt x="222762" y="611298"/>
                      <a:pt x="218377" y="609504"/>
                    </a:cubicBezTo>
                    <a:cubicBezTo>
                      <a:pt x="213094" y="606332"/>
                      <a:pt x="206754" y="601578"/>
                      <a:pt x="197244" y="595239"/>
                    </a:cubicBezTo>
                    <a:cubicBezTo>
                      <a:pt x="188311" y="589008"/>
                      <a:pt x="180152" y="581740"/>
                      <a:pt x="172942" y="573576"/>
                    </a:cubicBezTo>
                    <a:cubicBezTo>
                      <a:pt x="167696" y="568787"/>
                      <a:pt x="163395" y="563048"/>
                      <a:pt x="160262" y="556672"/>
                    </a:cubicBezTo>
                    <a:cubicBezTo>
                      <a:pt x="159866" y="553619"/>
                      <a:pt x="158121" y="550903"/>
                      <a:pt x="155507" y="549275"/>
                    </a:cubicBezTo>
                    <a:cubicBezTo>
                      <a:pt x="153292" y="547756"/>
                      <a:pt x="152416" y="544911"/>
                      <a:pt x="153394" y="542407"/>
                    </a:cubicBezTo>
                    <a:lnTo>
                      <a:pt x="154451" y="537654"/>
                    </a:lnTo>
                    <a:lnTo>
                      <a:pt x="157092" y="521802"/>
                    </a:lnTo>
                    <a:lnTo>
                      <a:pt x="153394" y="519687"/>
                    </a:lnTo>
                    <a:lnTo>
                      <a:pt x="150753" y="527613"/>
                    </a:lnTo>
                    <a:cubicBezTo>
                      <a:pt x="150753" y="529199"/>
                      <a:pt x="150224" y="529728"/>
                      <a:pt x="149168" y="529728"/>
                    </a:cubicBezTo>
                    <a:cubicBezTo>
                      <a:pt x="147583" y="529728"/>
                      <a:pt x="145469" y="527084"/>
                      <a:pt x="142300" y="521802"/>
                    </a:cubicBezTo>
                    <a:cubicBezTo>
                      <a:pt x="134375" y="510180"/>
                      <a:pt x="126450" y="498559"/>
                      <a:pt x="117469" y="487460"/>
                    </a:cubicBezTo>
                    <a:lnTo>
                      <a:pt x="104261" y="471614"/>
                    </a:lnTo>
                    <a:lnTo>
                      <a:pt x="103204" y="476367"/>
                    </a:lnTo>
                    <a:cubicBezTo>
                      <a:pt x="109544" y="485874"/>
                      <a:pt x="115356" y="494329"/>
                      <a:pt x="119582" y="502255"/>
                    </a:cubicBezTo>
                    <a:cubicBezTo>
                      <a:pt x="123809" y="510180"/>
                      <a:pt x="128035" y="516520"/>
                      <a:pt x="130677" y="521802"/>
                    </a:cubicBezTo>
                    <a:cubicBezTo>
                      <a:pt x="135289" y="529868"/>
                      <a:pt x="140406" y="537628"/>
                      <a:pt x="145998" y="545046"/>
                    </a:cubicBezTo>
                    <a:lnTo>
                      <a:pt x="154451" y="561955"/>
                    </a:lnTo>
                    <a:lnTo>
                      <a:pt x="169772" y="576220"/>
                    </a:lnTo>
                    <a:lnTo>
                      <a:pt x="170301" y="585727"/>
                    </a:lnTo>
                    <a:cubicBezTo>
                      <a:pt x="168415" y="581232"/>
                      <a:pt x="165730" y="577117"/>
                      <a:pt x="162375" y="573576"/>
                    </a:cubicBezTo>
                    <a:cubicBezTo>
                      <a:pt x="161435" y="572534"/>
                      <a:pt x="160083" y="571954"/>
                      <a:pt x="158677" y="571990"/>
                    </a:cubicBezTo>
                    <a:cubicBezTo>
                      <a:pt x="157762" y="571855"/>
                      <a:pt x="156827" y="572042"/>
                      <a:pt x="156036" y="572519"/>
                    </a:cubicBezTo>
                    <a:cubicBezTo>
                      <a:pt x="154729" y="574048"/>
                      <a:pt x="152754" y="574841"/>
                      <a:pt x="150753" y="574634"/>
                    </a:cubicBezTo>
                    <a:cubicBezTo>
                      <a:pt x="146526" y="574634"/>
                      <a:pt x="141243" y="570409"/>
                      <a:pt x="135960" y="561955"/>
                    </a:cubicBezTo>
                    <a:cubicBezTo>
                      <a:pt x="131205" y="555086"/>
                      <a:pt x="126450" y="547689"/>
                      <a:pt x="122223" y="540292"/>
                    </a:cubicBezTo>
                    <a:cubicBezTo>
                      <a:pt x="122591" y="535979"/>
                      <a:pt x="124932" y="532081"/>
                      <a:pt x="128563" y="529728"/>
                    </a:cubicBezTo>
                    <a:lnTo>
                      <a:pt x="125393" y="526027"/>
                    </a:lnTo>
                    <a:lnTo>
                      <a:pt x="120638" y="529728"/>
                    </a:lnTo>
                    <a:lnTo>
                      <a:pt x="102147" y="503312"/>
                    </a:lnTo>
                    <a:lnTo>
                      <a:pt x="104789" y="499611"/>
                    </a:lnTo>
                    <a:lnTo>
                      <a:pt x="102147" y="495915"/>
                    </a:lnTo>
                    <a:lnTo>
                      <a:pt x="99506" y="498030"/>
                    </a:lnTo>
                    <a:lnTo>
                      <a:pt x="94751" y="489575"/>
                    </a:lnTo>
                    <a:lnTo>
                      <a:pt x="93166" y="494329"/>
                    </a:lnTo>
                    <a:lnTo>
                      <a:pt x="95808" y="500140"/>
                    </a:lnTo>
                    <a:lnTo>
                      <a:pt x="92638" y="501726"/>
                    </a:lnTo>
                    <a:lnTo>
                      <a:pt x="92638" y="501726"/>
                    </a:lnTo>
                    <a:cubicBezTo>
                      <a:pt x="92109" y="501726"/>
                      <a:pt x="91581" y="501726"/>
                      <a:pt x="91581" y="501197"/>
                    </a:cubicBezTo>
                    <a:cubicBezTo>
                      <a:pt x="90524" y="499611"/>
                      <a:pt x="90524" y="494857"/>
                      <a:pt x="92638" y="486932"/>
                    </a:cubicBezTo>
                    <a:cubicBezTo>
                      <a:pt x="97392" y="473195"/>
                      <a:pt x="104789" y="454705"/>
                      <a:pt x="114827" y="431990"/>
                    </a:cubicBezTo>
                    <a:cubicBezTo>
                      <a:pt x="115007" y="424552"/>
                      <a:pt x="115713" y="417134"/>
                      <a:pt x="116940" y="409799"/>
                    </a:cubicBezTo>
                    <a:cubicBezTo>
                      <a:pt x="106169" y="428885"/>
                      <a:pt x="97490" y="449076"/>
                      <a:pt x="91053" y="470028"/>
                    </a:cubicBezTo>
                    <a:cubicBezTo>
                      <a:pt x="88787" y="478368"/>
                      <a:pt x="87022" y="486833"/>
                      <a:pt x="85769" y="495386"/>
                    </a:cubicBezTo>
                    <a:cubicBezTo>
                      <a:pt x="85241" y="496926"/>
                      <a:pt x="85241" y="498600"/>
                      <a:pt x="85769" y="500140"/>
                    </a:cubicBezTo>
                    <a:cubicBezTo>
                      <a:pt x="85769" y="500668"/>
                      <a:pt x="86298" y="501197"/>
                      <a:pt x="86298" y="501726"/>
                    </a:cubicBezTo>
                    <a:cubicBezTo>
                      <a:pt x="86298" y="502255"/>
                      <a:pt x="86826" y="502783"/>
                      <a:pt x="86826" y="503312"/>
                    </a:cubicBezTo>
                    <a:cubicBezTo>
                      <a:pt x="87355" y="503841"/>
                      <a:pt x="87355" y="504369"/>
                      <a:pt x="87883" y="504369"/>
                    </a:cubicBezTo>
                    <a:lnTo>
                      <a:pt x="88939" y="505422"/>
                    </a:lnTo>
                    <a:cubicBezTo>
                      <a:pt x="89468" y="505422"/>
                      <a:pt x="89996" y="505950"/>
                      <a:pt x="91053" y="505950"/>
                    </a:cubicBezTo>
                    <a:cubicBezTo>
                      <a:pt x="91634" y="505878"/>
                      <a:pt x="92216" y="506075"/>
                      <a:pt x="92638" y="506479"/>
                    </a:cubicBezTo>
                    <a:lnTo>
                      <a:pt x="93694" y="506479"/>
                    </a:lnTo>
                    <a:cubicBezTo>
                      <a:pt x="94222" y="506479"/>
                      <a:pt x="94751" y="505950"/>
                      <a:pt x="95808" y="505950"/>
                    </a:cubicBezTo>
                    <a:cubicBezTo>
                      <a:pt x="96720" y="505873"/>
                      <a:pt x="97638" y="506054"/>
                      <a:pt x="98449" y="506479"/>
                    </a:cubicBezTo>
                    <a:lnTo>
                      <a:pt x="113242" y="533424"/>
                    </a:lnTo>
                    <a:cubicBezTo>
                      <a:pt x="112093" y="534481"/>
                      <a:pt x="110577" y="535051"/>
                      <a:pt x="109016" y="535010"/>
                    </a:cubicBezTo>
                    <a:cubicBezTo>
                      <a:pt x="105390" y="534388"/>
                      <a:pt x="101956" y="532942"/>
                      <a:pt x="98977" y="530785"/>
                    </a:cubicBezTo>
                    <a:cubicBezTo>
                      <a:pt x="92464" y="525415"/>
                      <a:pt x="87382" y="518516"/>
                      <a:pt x="84185" y="510709"/>
                    </a:cubicBezTo>
                    <a:cubicBezTo>
                      <a:pt x="81015" y="504369"/>
                      <a:pt x="78373" y="498030"/>
                      <a:pt x="75731" y="491685"/>
                    </a:cubicBezTo>
                    <a:cubicBezTo>
                      <a:pt x="73618" y="485345"/>
                      <a:pt x="70977" y="477954"/>
                      <a:pt x="68863" y="469499"/>
                    </a:cubicBezTo>
                    <a:cubicBezTo>
                      <a:pt x="66750" y="461045"/>
                      <a:pt x="60410" y="443612"/>
                      <a:pt x="50372" y="416139"/>
                    </a:cubicBezTo>
                    <a:cubicBezTo>
                      <a:pt x="44627" y="397794"/>
                      <a:pt x="36642" y="380226"/>
                      <a:pt x="26598" y="363836"/>
                    </a:cubicBezTo>
                    <a:cubicBezTo>
                      <a:pt x="24052" y="359004"/>
                      <a:pt x="20210" y="354977"/>
                      <a:pt x="15503" y="352214"/>
                    </a:cubicBezTo>
                    <a:lnTo>
                      <a:pt x="14447" y="352214"/>
                    </a:lnTo>
                    <a:cubicBezTo>
                      <a:pt x="12333" y="352214"/>
                      <a:pt x="10748" y="354324"/>
                      <a:pt x="9692" y="357496"/>
                    </a:cubicBezTo>
                    <a:cubicBezTo>
                      <a:pt x="8981" y="364162"/>
                      <a:pt x="8804" y="370875"/>
                      <a:pt x="9164" y="377572"/>
                    </a:cubicBezTo>
                    <a:cubicBezTo>
                      <a:pt x="8968" y="386452"/>
                      <a:pt x="9856" y="395321"/>
                      <a:pt x="11805" y="403988"/>
                    </a:cubicBezTo>
                    <a:cubicBezTo>
                      <a:pt x="15395" y="422157"/>
                      <a:pt x="21438" y="439750"/>
                      <a:pt x="29767" y="456291"/>
                    </a:cubicBezTo>
                    <a:cubicBezTo>
                      <a:pt x="41072" y="478897"/>
                      <a:pt x="55870" y="499580"/>
                      <a:pt x="73618" y="517577"/>
                    </a:cubicBezTo>
                    <a:cubicBezTo>
                      <a:pt x="63960" y="501124"/>
                      <a:pt x="55143" y="484200"/>
                      <a:pt x="47202" y="466855"/>
                    </a:cubicBezTo>
                    <a:cubicBezTo>
                      <a:pt x="39073" y="449879"/>
                      <a:pt x="32015" y="432410"/>
                      <a:pt x="26069" y="414552"/>
                    </a:cubicBezTo>
                    <a:cubicBezTo>
                      <a:pt x="23468" y="407124"/>
                      <a:pt x="21351" y="399535"/>
                      <a:pt x="19730" y="391838"/>
                    </a:cubicBezTo>
                    <a:lnTo>
                      <a:pt x="19730" y="389194"/>
                    </a:lnTo>
                    <a:lnTo>
                      <a:pt x="19730" y="389194"/>
                    </a:lnTo>
                    <a:cubicBezTo>
                      <a:pt x="20258" y="389194"/>
                      <a:pt x="20258" y="390251"/>
                      <a:pt x="21315" y="391838"/>
                    </a:cubicBezTo>
                    <a:cubicBezTo>
                      <a:pt x="22900" y="395534"/>
                      <a:pt x="25541" y="403988"/>
                      <a:pt x="29768" y="417196"/>
                    </a:cubicBezTo>
                    <a:cubicBezTo>
                      <a:pt x="39644" y="441606"/>
                      <a:pt x="50934" y="465420"/>
                      <a:pt x="63580" y="488518"/>
                    </a:cubicBezTo>
                    <a:cubicBezTo>
                      <a:pt x="70328" y="503343"/>
                      <a:pt x="78465" y="517494"/>
                      <a:pt x="87883" y="530785"/>
                    </a:cubicBezTo>
                    <a:cubicBezTo>
                      <a:pt x="92299" y="536213"/>
                      <a:pt x="98460" y="539950"/>
                      <a:pt x="105318" y="541350"/>
                    </a:cubicBezTo>
                    <a:lnTo>
                      <a:pt x="107431" y="541350"/>
                    </a:lnTo>
                    <a:cubicBezTo>
                      <a:pt x="109734" y="541464"/>
                      <a:pt x="111996" y="540707"/>
                      <a:pt x="113770" y="539235"/>
                    </a:cubicBezTo>
                    <a:lnTo>
                      <a:pt x="118525" y="542407"/>
                    </a:lnTo>
                    <a:lnTo>
                      <a:pt x="131205" y="564069"/>
                    </a:lnTo>
                    <a:lnTo>
                      <a:pt x="144413" y="580445"/>
                    </a:lnTo>
                    <a:cubicBezTo>
                      <a:pt x="147476" y="585043"/>
                      <a:pt x="152625" y="587816"/>
                      <a:pt x="158149" y="587842"/>
                    </a:cubicBezTo>
                    <a:cubicBezTo>
                      <a:pt x="161111" y="587961"/>
                      <a:pt x="164045" y="587225"/>
                      <a:pt x="166602" y="585727"/>
                    </a:cubicBezTo>
                    <a:cubicBezTo>
                      <a:pt x="167659" y="589428"/>
                      <a:pt x="169772" y="591014"/>
                      <a:pt x="171885" y="591014"/>
                    </a:cubicBezTo>
                    <a:cubicBezTo>
                      <a:pt x="172466" y="591081"/>
                      <a:pt x="173049" y="590890"/>
                      <a:pt x="173470" y="590485"/>
                    </a:cubicBezTo>
                    <a:cubicBezTo>
                      <a:pt x="174053" y="589925"/>
                      <a:pt x="174789" y="589557"/>
                      <a:pt x="175583" y="589428"/>
                    </a:cubicBezTo>
                    <a:close/>
                    <a:moveTo>
                      <a:pt x="431289" y="624298"/>
                    </a:moveTo>
                    <a:lnTo>
                      <a:pt x="431289" y="624298"/>
                    </a:lnTo>
                    <a:lnTo>
                      <a:pt x="417024" y="631167"/>
                    </a:lnTo>
                    <a:lnTo>
                      <a:pt x="430232" y="633276"/>
                    </a:lnTo>
                    <a:cubicBezTo>
                      <a:pt x="430761" y="633276"/>
                      <a:pt x="431818" y="632747"/>
                      <a:pt x="432347" y="632747"/>
                    </a:cubicBezTo>
                    <a:cubicBezTo>
                      <a:pt x="432876" y="632747"/>
                      <a:pt x="433928" y="632219"/>
                      <a:pt x="434457" y="632219"/>
                    </a:cubicBezTo>
                    <a:lnTo>
                      <a:pt x="434457" y="633276"/>
                    </a:lnTo>
                    <a:lnTo>
                      <a:pt x="436572" y="633276"/>
                    </a:lnTo>
                    <a:lnTo>
                      <a:pt x="436572" y="631690"/>
                    </a:lnTo>
                    <a:cubicBezTo>
                      <a:pt x="443621" y="629487"/>
                      <a:pt x="449868" y="625262"/>
                      <a:pt x="454533" y="619540"/>
                    </a:cubicBezTo>
                    <a:cubicBezTo>
                      <a:pt x="456119" y="613729"/>
                      <a:pt x="456119" y="610033"/>
                      <a:pt x="455062" y="608975"/>
                    </a:cubicBezTo>
                    <a:cubicBezTo>
                      <a:pt x="455062" y="608447"/>
                      <a:pt x="454533" y="608447"/>
                      <a:pt x="454004" y="608447"/>
                    </a:cubicBezTo>
                    <a:lnTo>
                      <a:pt x="452423" y="608447"/>
                    </a:lnTo>
                    <a:cubicBezTo>
                      <a:pt x="447753" y="608415"/>
                      <a:pt x="443238" y="610105"/>
                      <a:pt x="439744" y="613200"/>
                    </a:cubicBezTo>
                    <a:cubicBezTo>
                      <a:pt x="435436" y="615305"/>
                      <a:pt x="433389" y="620307"/>
                      <a:pt x="434985" y="624827"/>
                    </a:cubicBezTo>
                    <a:lnTo>
                      <a:pt x="437100" y="631695"/>
                    </a:lnTo>
                    <a:lnTo>
                      <a:pt x="434985" y="632219"/>
                    </a:lnTo>
                    <a:lnTo>
                      <a:pt x="431289" y="624298"/>
                    </a:lnTo>
                    <a:close/>
                    <a:moveTo>
                      <a:pt x="349398" y="618482"/>
                    </a:moveTo>
                    <a:cubicBezTo>
                      <a:pt x="352197" y="618368"/>
                      <a:pt x="354960" y="619104"/>
                      <a:pt x="357324" y="620597"/>
                    </a:cubicBezTo>
                    <a:cubicBezTo>
                      <a:pt x="362280" y="624397"/>
                      <a:pt x="366877" y="628642"/>
                      <a:pt x="371061" y="633276"/>
                    </a:cubicBezTo>
                    <a:lnTo>
                      <a:pt x="386912" y="633276"/>
                    </a:lnTo>
                    <a:cubicBezTo>
                      <a:pt x="391370" y="623412"/>
                      <a:pt x="398508" y="614988"/>
                      <a:pt x="407517" y="608975"/>
                    </a:cubicBezTo>
                    <a:cubicBezTo>
                      <a:pt x="425655" y="598935"/>
                      <a:pt x="444352" y="589941"/>
                      <a:pt x="463516" y="582031"/>
                    </a:cubicBezTo>
                    <a:lnTo>
                      <a:pt x="464574" y="582031"/>
                    </a:lnTo>
                    <a:cubicBezTo>
                      <a:pt x="465683" y="582010"/>
                      <a:pt x="466709" y="582627"/>
                      <a:pt x="467212" y="583617"/>
                    </a:cubicBezTo>
                    <a:cubicBezTo>
                      <a:pt x="469882" y="585763"/>
                      <a:pt x="472048" y="588469"/>
                      <a:pt x="473552" y="591538"/>
                    </a:cubicBezTo>
                    <a:cubicBezTo>
                      <a:pt x="480524" y="588267"/>
                      <a:pt x="486132" y="582663"/>
                      <a:pt x="489403" y="575691"/>
                    </a:cubicBezTo>
                    <a:cubicBezTo>
                      <a:pt x="493218" y="567636"/>
                      <a:pt x="498402" y="560306"/>
                      <a:pt x="504726" y="554029"/>
                    </a:cubicBezTo>
                    <a:cubicBezTo>
                      <a:pt x="511382" y="549099"/>
                      <a:pt x="515145" y="541173"/>
                      <a:pt x="514762" y="532895"/>
                    </a:cubicBezTo>
                    <a:lnTo>
                      <a:pt x="513175" y="517577"/>
                    </a:lnTo>
                    <a:cubicBezTo>
                      <a:pt x="515477" y="514281"/>
                      <a:pt x="517944" y="511108"/>
                      <a:pt x="520572" y="508065"/>
                    </a:cubicBezTo>
                    <a:cubicBezTo>
                      <a:pt x="521252" y="507345"/>
                      <a:pt x="522314" y="507132"/>
                      <a:pt x="523216" y="507537"/>
                    </a:cubicBezTo>
                    <a:cubicBezTo>
                      <a:pt x="525424" y="507563"/>
                      <a:pt x="527596" y="508102"/>
                      <a:pt x="529556" y="509123"/>
                    </a:cubicBezTo>
                    <a:cubicBezTo>
                      <a:pt x="530084" y="509123"/>
                      <a:pt x="531142" y="509652"/>
                      <a:pt x="531671" y="509652"/>
                    </a:cubicBezTo>
                    <a:lnTo>
                      <a:pt x="531671" y="509652"/>
                    </a:lnTo>
                    <a:cubicBezTo>
                      <a:pt x="532288" y="510071"/>
                      <a:pt x="533039" y="510258"/>
                      <a:pt x="533780" y="510180"/>
                    </a:cubicBezTo>
                    <a:lnTo>
                      <a:pt x="533780" y="510180"/>
                    </a:lnTo>
                    <a:cubicBezTo>
                      <a:pt x="533780" y="510180"/>
                      <a:pt x="535895" y="506479"/>
                      <a:pt x="539068" y="501726"/>
                    </a:cubicBezTo>
                    <a:cubicBezTo>
                      <a:pt x="538539" y="502255"/>
                      <a:pt x="538539" y="502783"/>
                      <a:pt x="538010" y="502783"/>
                    </a:cubicBezTo>
                    <a:lnTo>
                      <a:pt x="538010" y="502783"/>
                    </a:lnTo>
                    <a:lnTo>
                      <a:pt x="536953" y="504369"/>
                    </a:lnTo>
                    <a:lnTo>
                      <a:pt x="514762" y="494329"/>
                    </a:lnTo>
                    <a:cubicBezTo>
                      <a:pt x="508256" y="501892"/>
                      <a:pt x="501191" y="508957"/>
                      <a:pt x="493628" y="515462"/>
                    </a:cubicBezTo>
                    <a:lnTo>
                      <a:pt x="503669" y="537654"/>
                    </a:lnTo>
                    <a:lnTo>
                      <a:pt x="502082" y="538711"/>
                    </a:lnTo>
                    <a:cubicBezTo>
                      <a:pt x="497858" y="541878"/>
                      <a:pt x="481477" y="554029"/>
                      <a:pt x="476724" y="557201"/>
                    </a:cubicBezTo>
                    <a:lnTo>
                      <a:pt x="475138" y="558259"/>
                    </a:lnTo>
                    <a:lnTo>
                      <a:pt x="457176" y="541878"/>
                    </a:lnTo>
                    <a:cubicBezTo>
                      <a:pt x="448649" y="546979"/>
                      <a:pt x="439832" y="551561"/>
                      <a:pt x="430761" y="555615"/>
                    </a:cubicBezTo>
                    <a:lnTo>
                      <a:pt x="433404" y="579387"/>
                    </a:lnTo>
                    <a:lnTo>
                      <a:pt x="431818" y="579916"/>
                    </a:lnTo>
                    <a:cubicBezTo>
                      <a:pt x="427065" y="581502"/>
                      <a:pt x="407517" y="587842"/>
                      <a:pt x="402230" y="589428"/>
                    </a:cubicBezTo>
                    <a:lnTo>
                      <a:pt x="400649" y="589957"/>
                    </a:lnTo>
                    <a:lnTo>
                      <a:pt x="388493" y="568823"/>
                    </a:lnTo>
                    <a:cubicBezTo>
                      <a:pt x="378732" y="570964"/>
                      <a:pt x="368852" y="572550"/>
                      <a:pt x="358910" y="573576"/>
                    </a:cubicBezTo>
                    <a:lnTo>
                      <a:pt x="354157" y="597354"/>
                    </a:lnTo>
                    <a:lnTo>
                      <a:pt x="318758" y="597354"/>
                    </a:lnTo>
                    <a:lnTo>
                      <a:pt x="314004" y="573576"/>
                    </a:lnTo>
                    <a:cubicBezTo>
                      <a:pt x="304067" y="572508"/>
                      <a:pt x="294187" y="570922"/>
                      <a:pt x="284416" y="568823"/>
                    </a:cubicBezTo>
                    <a:lnTo>
                      <a:pt x="272794" y="589957"/>
                    </a:lnTo>
                    <a:lnTo>
                      <a:pt x="271208" y="589428"/>
                    </a:lnTo>
                    <a:cubicBezTo>
                      <a:pt x="266455" y="587842"/>
                      <a:pt x="246907" y="581502"/>
                      <a:pt x="241625" y="579916"/>
                    </a:cubicBezTo>
                    <a:lnTo>
                      <a:pt x="240039" y="579387"/>
                    </a:lnTo>
                    <a:lnTo>
                      <a:pt x="242682" y="555086"/>
                    </a:lnTo>
                    <a:cubicBezTo>
                      <a:pt x="233699" y="550861"/>
                      <a:pt x="224718" y="546632"/>
                      <a:pt x="215736" y="541350"/>
                    </a:cubicBezTo>
                    <a:lnTo>
                      <a:pt x="197773" y="557730"/>
                    </a:lnTo>
                    <a:lnTo>
                      <a:pt x="196188" y="556672"/>
                    </a:lnTo>
                    <a:cubicBezTo>
                      <a:pt x="191433" y="553500"/>
                      <a:pt x="175056" y="541350"/>
                      <a:pt x="170829" y="538182"/>
                    </a:cubicBezTo>
                    <a:lnTo>
                      <a:pt x="169244" y="537125"/>
                    </a:lnTo>
                    <a:lnTo>
                      <a:pt x="179282" y="514934"/>
                    </a:lnTo>
                    <a:cubicBezTo>
                      <a:pt x="171847" y="508293"/>
                      <a:pt x="164792" y="501239"/>
                      <a:pt x="158150" y="493800"/>
                    </a:cubicBezTo>
                    <a:lnTo>
                      <a:pt x="137017" y="503312"/>
                    </a:lnTo>
                    <a:cubicBezTo>
                      <a:pt x="140187" y="507537"/>
                      <a:pt x="143357" y="511761"/>
                      <a:pt x="146526" y="515991"/>
                    </a:cubicBezTo>
                    <a:cubicBezTo>
                      <a:pt x="148112" y="510709"/>
                      <a:pt x="149168" y="509123"/>
                      <a:pt x="150225" y="509123"/>
                    </a:cubicBezTo>
                    <a:lnTo>
                      <a:pt x="150753" y="509123"/>
                    </a:lnTo>
                    <a:cubicBezTo>
                      <a:pt x="154926" y="509973"/>
                      <a:pt x="158772" y="511989"/>
                      <a:pt x="161848" y="514934"/>
                    </a:cubicBezTo>
                    <a:cubicBezTo>
                      <a:pt x="162826" y="516323"/>
                      <a:pt x="163026" y="518116"/>
                      <a:pt x="162376" y="519687"/>
                    </a:cubicBezTo>
                    <a:lnTo>
                      <a:pt x="160263" y="532366"/>
                    </a:lnTo>
                    <a:cubicBezTo>
                      <a:pt x="159164" y="543527"/>
                      <a:pt x="163488" y="554532"/>
                      <a:pt x="171886" y="561955"/>
                    </a:cubicBezTo>
                    <a:lnTo>
                      <a:pt x="184566" y="576220"/>
                    </a:lnTo>
                    <a:cubicBezTo>
                      <a:pt x="189973" y="582326"/>
                      <a:pt x="196195" y="587660"/>
                      <a:pt x="203057" y="592066"/>
                    </a:cubicBezTo>
                    <a:cubicBezTo>
                      <a:pt x="204811" y="587655"/>
                      <a:pt x="207967" y="583944"/>
                      <a:pt x="212038" y="581502"/>
                    </a:cubicBezTo>
                    <a:cubicBezTo>
                      <a:pt x="212567" y="581502"/>
                      <a:pt x="213095" y="580973"/>
                      <a:pt x="213623" y="581502"/>
                    </a:cubicBezTo>
                    <a:cubicBezTo>
                      <a:pt x="220491" y="581502"/>
                      <a:pt x="242682" y="589428"/>
                      <a:pt x="279663" y="605274"/>
                    </a:cubicBezTo>
                    <a:lnTo>
                      <a:pt x="299739" y="626937"/>
                    </a:lnTo>
                    <a:cubicBezTo>
                      <a:pt x="303621" y="627916"/>
                      <a:pt x="307722" y="627543"/>
                      <a:pt x="311361" y="625879"/>
                    </a:cubicBezTo>
                    <a:cubicBezTo>
                      <a:pt x="316663" y="622318"/>
                      <a:pt x="322936" y="620473"/>
                      <a:pt x="329322" y="620597"/>
                    </a:cubicBezTo>
                    <a:cubicBezTo>
                      <a:pt x="331820" y="620690"/>
                      <a:pt x="334298" y="621043"/>
                      <a:pt x="336719" y="621655"/>
                    </a:cubicBezTo>
                    <a:cubicBezTo>
                      <a:pt x="340684" y="619731"/>
                      <a:pt x="345002" y="618653"/>
                      <a:pt x="349398" y="618482"/>
                    </a:cubicBezTo>
                    <a:close/>
                    <a:moveTo>
                      <a:pt x="220490" y="589428"/>
                    </a:moveTo>
                    <a:cubicBezTo>
                      <a:pt x="223501" y="589495"/>
                      <a:pt x="226432" y="590407"/>
                      <a:pt x="228946" y="592066"/>
                    </a:cubicBezTo>
                    <a:cubicBezTo>
                      <a:pt x="232564" y="594119"/>
                      <a:pt x="235783" y="596804"/>
                      <a:pt x="238453" y="599992"/>
                    </a:cubicBezTo>
                    <a:cubicBezTo>
                      <a:pt x="243735" y="605803"/>
                      <a:pt x="248493" y="612143"/>
                      <a:pt x="253775" y="618482"/>
                    </a:cubicBezTo>
                    <a:lnTo>
                      <a:pt x="271208" y="630638"/>
                    </a:lnTo>
                    <a:lnTo>
                      <a:pt x="271208" y="630638"/>
                    </a:lnTo>
                    <a:cubicBezTo>
                      <a:pt x="278636" y="630674"/>
                      <a:pt x="286054" y="630140"/>
                      <a:pt x="293399" y="629052"/>
                    </a:cubicBezTo>
                    <a:cubicBezTo>
                      <a:pt x="288869" y="622593"/>
                      <a:pt x="283737" y="616580"/>
                      <a:pt x="278076" y="611090"/>
                    </a:cubicBezTo>
                    <a:lnTo>
                      <a:pt x="244264" y="598411"/>
                    </a:lnTo>
                    <a:lnTo>
                      <a:pt x="224718" y="588899"/>
                    </a:lnTo>
                    <a:cubicBezTo>
                      <a:pt x="222024" y="587246"/>
                      <a:pt x="218740" y="586862"/>
                      <a:pt x="215736" y="587842"/>
                    </a:cubicBezTo>
                    <a:cubicBezTo>
                      <a:pt x="213033" y="589946"/>
                      <a:pt x="211161" y="592942"/>
                      <a:pt x="210453" y="596296"/>
                    </a:cubicBezTo>
                    <a:lnTo>
                      <a:pt x="210981" y="597354"/>
                    </a:lnTo>
                    <a:cubicBezTo>
                      <a:pt x="211983" y="593984"/>
                      <a:pt x="214257" y="591144"/>
                      <a:pt x="217321" y="589428"/>
                    </a:cubicBezTo>
                    <a:lnTo>
                      <a:pt x="220491" y="589428"/>
                    </a:lnTo>
                    <a:close/>
                    <a:moveTo>
                      <a:pt x="461930" y="588899"/>
                    </a:moveTo>
                    <a:lnTo>
                      <a:pt x="460872" y="588899"/>
                    </a:lnTo>
                    <a:cubicBezTo>
                      <a:pt x="444881" y="594373"/>
                      <a:pt x="429335" y="601086"/>
                      <a:pt x="414380" y="608975"/>
                    </a:cubicBezTo>
                    <a:cubicBezTo>
                      <a:pt x="409715" y="611723"/>
                      <a:pt x="405449" y="615102"/>
                      <a:pt x="401701" y="619011"/>
                    </a:cubicBezTo>
                    <a:lnTo>
                      <a:pt x="395362" y="627994"/>
                    </a:lnTo>
                    <a:lnTo>
                      <a:pt x="408041" y="629052"/>
                    </a:lnTo>
                    <a:cubicBezTo>
                      <a:pt x="412799" y="626408"/>
                      <a:pt x="418610" y="623769"/>
                      <a:pt x="424421" y="620597"/>
                    </a:cubicBezTo>
                    <a:cubicBezTo>
                      <a:pt x="426826" y="619244"/>
                      <a:pt x="428547" y="616943"/>
                      <a:pt x="429174" y="614258"/>
                    </a:cubicBezTo>
                    <a:cubicBezTo>
                      <a:pt x="430040" y="609012"/>
                      <a:pt x="434016" y="604823"/>
                      <a:pt x="439215" y="603693"/>
                    </a:cubicBezTo>
                    <a:cubicBezTo>
                      <a:pt x="443725" y="601661"/>
                      <a:pt x="448546" y="600412"/>
                      <a:pt x="453481" y="599992"/>
                    </a:cubicBezTo>
                    <a:lnTo>
                      <a:pt x="455062" y="599992"/>
                    </a:lnTo>
                    <a:cubicBezTo>
                      <a:pt x="458332" y="599992"/>
                      <a:pt x="461500" y="598873"/>
                      <a:pt x="464045" y="596825"/>
                    </a:cubicBezTo>
                    <a:lnTo>
                      <a:pt x="468798" y="594181"/>
                    </a:lnTo>
                    <a:lnTo>
                      <a:pt x="465631" y="589957"/>
                    </a:lnTo>
                    <a:cubicBezTo>
                      <a:pt x="464454" y="589428"/>
                      <a:pt x="463210" y="589070"/>
                      <a:pt x="461930" y="588899"/>
                    </a:cubicBezTo>
                    <a:close/>
                    <a:moveTo>
                      <a:pt x="351513" y="623769"/>
                    </a:moveTo>
                    <a:lnTo>
                      <a:pt x="351513" y="623769"/>
                    </a:lnTo>
                    <a:lnTo>
                      <a:pt x="360496" y="627994"/>
                    </a:lnTo>
                    <a:lnTo>
                      <a:pt x="361025" y="628523"/>
                    </a:lnTo>
                    <a:lnTo>
                      <a:pt x="361554" y="628523"/>
                    </a:lnTo>
                    <a:lnTo>
                      <a:pt x="360496" y="627994"/>
                    </a:lnTo>
                    <a:lnTo>
                      <a:pt x="356267" y="623769"/>
                    </a:lnTo>
                    <a:close/>
                    <a:moveTo>
                      <a:pt x="520044" y="522860"/>
                    </a:moveTo>
                    <a:lnTo>
                      <a:pt x="520044" y="522860"/>
                    </a:lnTo>
                    <a:lnTo>
                      <a:pt x="521101" y="532895"/>
                    </a:lnTo>
                    <a:lnTo>
                      <a:pt x="520572" y="542936"/>
                    </a:lnTo>
                    <a:cubicBezTo>
                      <a:pt x="518997" y="549177"/>
                      <a:pt x="515700" y="554848"/>
                      <a:pt x="511066" y="559311"/>
                    </a:cubicBezTo>
                    <a:cubicBezTo>
                      <a:pt x="506260" y="564365"/>
                      <a:pt x="502171" y="570057"/>
                      <a:pt x="498915" y="576220"/>
                    </a:cubicBezTo>
                    <a:cubicBezTo>
                      <a:pt x="495743" y="584146"/>
                      <a:pt x="485179" y="593652"/>
                      <a:pt x="466160" y="603164"/>
                    </a:cubicBezTo>
                    <a:lnTo>
                      <a:pt x="461401" y="607389"/>
                    </a:lnTo>
                    <a:cubicBezTo>
                      <a:pt x="461520" y="612060"/>
                      <a:pt x="460805" y="616709"/>
                      <a:pt x="459291" y="621126"/>
                    </a:cubicBezTo>
                    <a:lnTo>
                      <a:pt x="473028" y="615315"/>
                    </a:lnTo>
                    <a:lnTo>
                      <a:pt x="500501" y="598406"/>
                    </a:lnTo>
                    <a:lnTo>
                      <a:pt x="502082" y="588370"/>
                    </a:lnTo>
                    <a:cubicBezTo>
                      <a:pt x="504954" y="591050"/>
                      <a:pt x="508723" y="592559"/>
                      <a:pt x="512652" y="592595"/>
                    </a:cubicBezTo>
                    <a:cubicBezTo>
                      <a:pt x="514451" y="592502"/>
                      <a:pt x="516234" y="592144"/>
                      <a:pt x="517934" y="591538"/>
                    </a:cubicBezTo>
                    <a:cubicBezTo>
                      <a:pt x="522910" y="589739"/>
                      <a:pt x="527052" y="586167"/>
                      <a:pt x="529556" y="581502"/>
                    </a:cubicBezTo>
                    <a:cubicBezTo>
                      <a:pt x="534563" y="574452"/>
                      <a:pt x="540032" y="567745"/>
                      <a:pt x="545936" y="561426"/>
                    </a:cubicBezTo>
                    <a:cubicBezTo>
                      <a:pt x="552208" y="554169"/>
                      <a:pt x="559719" y="548088"/>
                      <a:pt x="568122" y="543464"/>
                    </a:cubicBezTo>
                    <a:cubicBezTo>
                      <a:pt x="566100" y="536632"/>
                      <a:pt x="568153" y="529251"/>
                      <a:pt x="573404" y="524446"/>
                    </a:cubicBezTo>
                    <a:lnTo>
                      <a:pt x="587141" y="512290"/>
                    </a:lnTo>
                    <a:cubicBezTo>
                      <a:pt x="583450" y="504074"/>
                      <a:pt x="585601" y="494401"/>
                      <a:pt x="592428" y="488518"/>
                    </a:cubicBezTo>
                    <a:cubicBezTo>
                      <a:pt x="590215" y="482339"/>
                      <a:pt x="590401" y="475548"/>
                      <a:pt x="592957" y="469499"/>
                    </a:cubicBezTo>
                    <a:cubicBezTo>
                      <a:pt x="581330" y="494329"/>
                      <a:pt x="574462" y="508594"/>
                      <a:pt x="571823" y="513348"/>
                    </a:cubicBezTo>
                    <a:cubicBezTo>
                      <a:pt x="569180" y="518106"/>
                      <a:pt x="567065" y="520216"/>
                      <a:pt x="566012" y="520216"/>
                    </a:cubicBezTo>
                    <a:lnTo>
                      <a:pt x="565484" y="520216"/>
                    </a:lnTo>
                    <a:cubicBezTo>
                      <a:pt x="562923" y="516318"/>
                      <a:pt x="562156" y="511512"/>
                      <a:pt x="563369" y="507008"/>
                    </a:cubicBezTo>
                    <a:lnTo>
                      <a:pt x="558615" y="514934"/>
                    </a:lnTo>
                    <a:lnTo>
                      <a:pt x="559144" y="529199"/>
                    </a:lnTo>
                    <a:cubicBezTo>
                      <a:pt x="539596" y="554557"/>
                      <a:pt x="526917" y="568823"/>
                      <a:pt x="520578" y="571466"/>
                    </a:cubicBezTo>
                    <a:cubicBezTo>
                      <a:pt x="517265" y="573089"/>
                      <a:pt x="514233" y="575225"/>
                      <a:pt x="511594" y="577806"/>
                    </a:cubicBezTo>
                    <a:cubicBezTo>
                      <a:pt x="510594" y="578236"/>
                      <a:pt x="509505" y="578418"/>
                      <a:pt x="508422" y="578330"/>
                    </a:cubicBezTo>
                    <a:cubicBezTo>
                      <a:pt x="507893" y="578330"/>
                      <a:pt x="507365" y="578330"/>
                      <a:pt x="507365" y="577806"/>
                    </a:cubicBezTo>
                    <a:cubicBezTo>
                      <a:pt x="506841" y="577277"/>
                      <a:pt x="507365" y="576220"/>
                      <a:pt x="507893" y="574634"/>
                    </a:cubicBezTo>
                    <a:cubicBezTo>
                      <a:pt x="510801" y="571757"/>
                      <a:pt x="514202" y="569429"/>
                      <a:pt x="517934" y="567765"/>
                    </a:cubicBezTo>
                    <a:cubicBezTo>
                      <a:pt x="523735" y="563598"/>
                      <a:pt x="528296" y="557937"/>
                      <a:pt x="531142" y="551390"/>
                    </a:cubicBezTo>
                    <a:cubicBezTo>
                      <a:pt x="539000" y="534046"/>
                      <a:pt x="548372" y="517427"/>
                      <a:pt x="559144" y="501726"/>
                    </a:cubicBezTo>
                    <a:cubicBezTo>
                      <a:pt x="568454" y="487341"/>
                      <a:pt x="578691" y="473579"/>
                      <a:pt x="589784" y="460516"/>
                    </a:cubicBezTo>
                    <a:lnTo>
                      <a:pt x="590313" y="450480"/>
                    </a:lnTo>
                    <a:cubicBezTo>
                      <a:pt x="585031" y="455762"/>
                      <a:pt x="579220" y="462102"/>
                      <a:pt x="571294" y="470557"/>
                    </a:cubicBezTo>
                    <a:cubicBezTo>
                      <a:pt x="563897" y="478482"/>
                      <a:pt x="557029" y="486932"/>
                      <a:pt x="550161" y="495915"/>
                    </a:cubicBezTo>
                    <a:cubicBezTo>
                      <a:pt x="543500" y="505458"/>
                      <a:pt x="537331" y="515333"/>
                      <a:pt x="531671" y="525498"/>
                    </a:cubicBezTo>
                    <a:cubicBezTo>
                      <a:pt x="530670" y="526462"/>
                      <a:pt x="529354" y="527022"/>
                      <a:pt x="527969" y="527084"/>
                    </a:cubicBezTo>
                    <a:cubicBezTo>
                      <a:pt x="524782" y="527126"/>
                      <a:pt x="521791" y="525534"/>
                      <a:pt x="520049" y="522860"/>
                    </a:cubicBezTo>
                    <a:close/>
                    <a:moveTo>
                      <a:pt x="283887" y="563541"/>
                    </a:moveTo>
                    <a:lnTo>
                      <a:pt x="283887" y="563541"/>
                    </a:lnTo>
                    <a:lnTo>
                      <a:pt x="285474" y="564069"/>
                    </a:lnTo>
                    <a:cubicBezTo>
                      <a:pt x="296038" y="566682"/>
                      <a:pt x="306830" y="568273"/>
                      <a:pt x="317700" y="568823"/>
                    </a:cubicBezTo>
                    <a:lnTo>
                      <a:pt x="319286" y="568823"/>
                    </a:lnTo>
                    <a:lnTo>
                      <a:pt x="324040" y="592595"/>
                    </a:lnTo>
                    <a:lnTo>
                      <a:pt x="350984" y="592595"/>
                    </a:lnTo>
                    <a:lnTo>
                      <a:pt x="355738" y="569352"/>
                    </a:lnTo>
                    <a:lnTo>
                      <a:pt x="357324" y="569352"/>
                    </a:lnTo>
                    <a:cubicBezTo>
                      <a:pt x="368184" y="568408"/>
                      <a:pt x="378961" y="566641"/>
                      <a:pt x="389551" y="564069"/>
                    </a:cubicBezTo>
                    <a:lnTo>
                      <a:pt x="391137" y="563541"/>
                    </a:lnTo>
                    <a:lnTo>
                      <a:pt x="402759" y="584674"/>
                    </a:lnTo>
                    <a:cubicBezTo>
                      <a:pt x="409098" y="582560"/>
                      <a:pt x="422835" y="578330"/>
                      <a:pt x="428646" y="576220"/>
                    </a:cubicBezTo>
                    <a:lnTo>
                      <a:pt x="426007" y="552443"/>
                    </a:lnTo>
                    <a:lnTo>
                      <a:pt x="427588" y="551919"/>
                    </a:lnTo>
                    <a:cubicBezTo>
                      <a:pt x="437588" y="547622"/>
                      <a:pt x="447296" y="542682"/>
                      <a:pt x="456648" y="537125"/>
                    </a:cubicBezTo>
                    <a:lnTo>
                      <a:pt x="458234" y="536067"/>
                    </a:lnTo>
                    <a:lnTo>
                      <a:pt x="476195" y="552443"/>
                    </a:lnTo>
                    <a:cubicBezTo>
                      <a:pt x="481477" y="548747"/>
                      <a:pt x="493104" y="540292"/>
                      <a:pt x="497858" y="536596"/>
                    </a:cubicBezTo>
                    <a:lnTo>
                      <a:pt x="487817" y="514934"/>
                    </a:lnTo>
                    <a:lnTo>
                      <a:pt x="488874" y="513876"/>
                    </a:lnTo>
                    <a:cubicBezTo>
                      <a:pt x="497142" y="506666"/>
                      <a:pt x="504908" y="498901"/>
                      <a:pt x="512123" y="490633"/>
                    </a:cubicBezTo>
                    <a:lnTo>
                      <a:pt x="513175" y="489047"/>
                    </a:lnTo>
                    <a:lnTo>
                      <a:pt x="535367" y="499087"/>
                    </a:lnTo>
                    <a:cubicBezTo>
                      <a:pt x="538010" y="495915"/>
                      <a:pt x="543292" y="488518"/>
                      <a:pt x="547517" y="482707"/>
                    </a:cubicBezTo>
                    <a:cubicBezTo>
                      <a:pt x="546366" y="481002"/>
                      <a:pt x="545983" y="478897"/>
                      <a:pt x="546460" y="476896"/>
                    </a:cubicBezTo>
                    <a:cubicBezTo>
                      <a:pt x="543956" y="474289"/>
                      <a:pt x="541307" y="471821"/>
                      <a:pt x="538539" y="469499"/>
                    </a:cubicBezTo>
                    <a:cubicBezTo>
                      <a:pt x="528498" y="460516"/>
                      <a:pt x="520044" y="452595"/>
                      <a:pt x="521630" y="442026"/>
                    </a:cubicBezTo>
                    <a:cubicBezTo>
                      <a:pt x="519520" y="438065"/>
                      <a:pt x="518090" y="433784"/>
                      <a:pt x="517405" y="429347"/>
                    </a:cubicBezTo>
                    <a:cubicBezTo>
                      <a:pt x="517421" y="424909"/>
                      <a:pt x="520142" y="420934"/>
                      <a:pt x="524274" y="419311"/>
                    </a:cubicBezTo>
                    <a:cubicBezTo>
                      <a:pt x="525456" y="418876"/>
                      <a:pt x="526715" y="418694"/>
                      <a:pt x="527969" y="418782"/>
                    </a:cubicBezTo>
                    <a:cubicBezTo>
                      <a:pt x="531054" y="418653"/>
                      <a:pt x="534014" y="420032"/>
                      <a:pt x="535895" y="422478"/>
                    </a:cubicBezTo>
                    <a:cubicBezTo>
                      <a:pt x="533920" y="415117"/>
                      <a:pt x="530706" y="408151"/>
                      <a:pt x="526389" y="401873"/>
                    </a:cubicBezTo>
                    <a:lnTo>
                      <a:pt x="526389" y="401873"/>
                    </a:lnTo>
                    <a:cubicBezTo>
                      <a:pt x="524802" y="398706"/>
                      <a:pt x="522687" y="395534"/>
                      <a:pt x="521101" y="392366"/>
                    </a:cubicBezTo>
                    <a:cubicBezTo>
                      <a:pt x="512719" y="420726"/>
                      <a:pt x="497894" y="446764"/>
                      <a:pt x="477781" y="468442"/>
                    </a:cubicBezTo>
                    <a:lnTo>
                      <a:pt x="475138" y="471085"/>
                    </a:lnTo>
                    <a:lnTo>
                      <a:pt x="416495" y="382854"/>
                    </a:lnTo>
                    <a:lnTo>
                      <a:pt x="447136" y="485351"/>
                    </a:lnTo>
                    <a:lnTo>
                      <a:pt x="449251" y="492743"/>
                    </a:lnTo>
                    <a:lnTo>
                      <a:pt x="442911" y="488518"/>
                    </a:lnTo>
                    <a:lnTo>
                      <a:pt x="354157" y="427232"/>
                    </a:lnTo>
                    <a:lnTo>
                      <a:pt x="419139" y="511766"/>
                    </a:lnTo>
                    <a:lnTo>
                      <a:pt x="415967" y="513348"/>
                    </a:lnTo>
                    <a:cubicBezTo>
                      <a:pt x="391220" y="524497"/>
                      <a:pt x="364389" y="530257"/>
                      <a:pt x="337248" y="530257"/>
                    </a:cubicBezTo>
                    <a:lnTo>
                      <a:pt x="337248" y="530257"/>
                    </a:lnTo>
                    <a:cubicBezTo>
                      <a:pt x="309702" y="530334"/>
                      <a:pt x="282472" y="524383"/>
                      <a:pt x="257471" y="512819"/>
                    </a:cubicBezTo>
                    <a:lnTo>
                      <a:pt x="254304" y="511238"/>
                    </a:lnTo>
                    <a:lnTo>
                      <a:pt x="320344" y="428289"/>
                    </a:lnTo>
                    <a:lnTo>
                      <a:pt x="232642" y="489047"/>
                    </a:lnTo>
                    <a:lnTo>
                      <a:pt x="226302" y="493271"/>
                    </a:lnTo>
                    <a:lnTo>
                      <a:pt x="228417" y="485874"/>
                    </a:lnTo>
                    <a:lnTo>
                      <a:pt x="259586" y="382326"/>
                    </a:lnTo>
                    <a:lnTo>
                      <a:pt x="198830" y="468970"/>
                    </a:lnTo>
                    <a:lnTo>
                      <a:pt x="196188" y="466327"/>
                    </a:lnTo>
                    <a:cubicBezTo>
                      <a:pt x="182279" y="450750"/>
                      <a:pt x="170873" y="433105"/>
                      <a:pt x="162376" y="414024"/>
                    </a:cubicBezTo>
                    <a:cubicBezTo>
                      <a:pt x="161372" y="419363"/>
                      <a:pt x="159208" y="424412"/>
                      <a:pt x="156036" y="428818"/>
                    </a:cubicBezTo>
                    <a:cubicBezTo>
                      <a:pt x="155508" y="429347"/>
                      <a:pt x="154979" y="430404"/>
                      <a:pt x="154451" y="430933"/>
                    </a:cubicBezTo>
                    <a:cubicBezTo>
                      <a:pt x="153849" y="443954"/>
                      <a:pt x="151902" y="456877"/>
                      <a:pt x="148639" y="469499"/>
                    </a:cubicBezTo>
                    <a:cubicBezTo>
                      <a:pt x="146414" y="478778"/>
                      <a:pt x="142472" y="487559"/>
                      <a:pt x="137017" y="495386"/>
                    </a:cubicBezTo>
                    <a:lnTo>
                      <a:pt x="138601" y="497501"/>
                    </a:lnTo>
                    <a:lnTo>
                      <a:pt x="139130" y="498559"/>
                    </a:lnTo>
                    <a:lnTo>
                      <a:pt x="160791" y="488518"/>
                    </a:lnTo>
                    <a:lnTo>
                      <a:pt x="161847" y="489575"/>
                    </a:lnTo>
                    <a:cubicBezTo>
                      <a:pt x="169244" y="497501"/>
                      <a:pt x="177169" y="505427"/>
                      <a:pt x="185093" y="512819"/>
                    </a:cubicBezTo>
                    <a:lnTo>
                      <a:pt x="186150" y="513876"/>
                    </a:lnTo>
                    <a:lnTo>
                      <a:pt x="176112" y="535539"/>
                    </a:lnTo>
                    <a:cubicBezTo>
                      <a:pt x="180867" y="539235"/>
                      <a:pt x="192490" y="547689"/>
                      <a:pt x="197773" y="551390"/>
                    </a:cubicBezTo>
                    <a:lnTo>
                      <a:pt x="215208" y="535010"/>
                    </a:lnTo>
                    <a:lnTo>
                      <a:pt x="216792" y="536067"/>
                    </a:lnTo>
                    <a:cubicBezTo>
                      <a:pt x="226090" y="541728"/>
                      <a:pt x="235804" y="546673"/>
                      <a:pt x="245850" y="550861"/>
                    </a:cubicBezTo>
                    <a:lnTo>
                      <a:pt x="247436" y="551390"/>
                    </a:lnTo>
                    <a:lnTo>
                      <a:pt x="246378" y="576220"/>
                    </a:lnTo>
                    <a:cubicBezTo>
                      <a:pt x="252189" y="578330"/>
                      <a:pt x="265926" y="582560"/>
                      <a:pt x="272266" y="584674"/>
                    </a:cubicBezTo>
                    <a:lnTo>
                      <a:pt x="283887" y="563541"/>
                    </a:lnTo>
                    <a:close/>
                    <a:moveTo>
                      <a:pt x="133847" y="535539"/>
                    </a:moveTo>
                    <a:lnTo>
                      <a:pt x="133847" y="535539"/>
                    </a:lnTo>
                    <a:lnTo>
                      <a:pt x="129092" y="541350"/>
                    </a:lnTo>
                    <a:lnTo>
                      <a:pt x="135960" y="550861"/>
                    </a:lnTo>
                    <a:lnTo>
                      <a:pt x="142300" y="559311"/>
                    </a:lnTo>
                    <a:cubicBezTo>
                      <a:pt x="144872" y="562939"/>
                      <a:pt x="148327" y="565848"/>
                      <a:pt x="152338" y="567765"/>
                    </a:cubicBezTo>
                    <a:lnTo>
                      <a:pt x="150225" y="561426"/>
                    </a:lnTo>
                    <a:lnTo>
                      <a:pt x="143885" y="550333"/>
                    </a:lnTo>
                    <a:close/>
                    <a:moveTo>
                      <a:pt x="636805" y="485879"/>
                    </a:moveTo>
                    <a:lnTo>
                      <a:pt x="637863" y="485879"/>
                    </a:lnTo>
                    <a:cubicBezTo>
                      <a:pt x="637863" y="486403"/>
                      <a:pt x="636805" y="487460"/>
                      <a:pt x="634162" y="489047"/>
                    </a:cubicBezTo>
                    <a:cubicBezTo>
                      <a:pt x="628563" y="491576"/>
                      <a:pt x="623395" y="494961"/>
                      <a:pt x="618844" y="499087"/>
                    </a:cubicBezTo>
                    <a:cubicBezTo>
                      <a:pt x="613012" y="516608"/>
                      <a:pt x="601479" y="531677"/>
                      <a:pt x="586083" y="541878"/>
                    </a:cubicBezTo>
                    <a:cubicBezTo>
                      <a:pt x="595212" y="538773"/>
                      <a:pt x="604050" y="534885"/>
                      <a:pt x="612499" y="530257"/>
                    </a:cubicBezTo>
                    <a:cubicBezTo>
                      <a:pt x="615241" y="529427"/>
                      <a:pt x="617527" y="527520"/>
                      <a:pt x="618844" y="524974"/>
                    </a:cubicBezTo>
                    <a:cubicBezTo>
                      <a:pt x="619896" y="522253"/>
                      <a:pt x="619896" y="519236"/>
                      <a:pt x="618844" y="516520"/>
                    </a:cubicBezTo>
                    <a:cubicBezTo>
                      <a:pt x="627293" y="508952"/>
                      <a:pt x="635235" y="500829"/>
                      <a:pt x="642616" y="492219"/>
                    </a:cubicBezTo>
                    <a:cubicBezTo>
                      <a:pt x="646784" y="487326"/>
                      <a:pt x="647416" y="480343"/>
                      <a:pt x="644202" y="474781"/>
                    </a:cubicBezTo>
                    <a:cubicBezTo>
                      <a:pt x="642087" y="472143"/>
                      <a:pt x="646841" y="464746"/>
                      <a:pt x="657939" y="452066"/>
                    </a:cubicBezTo>
                    <a:cubicBezTo>
                      <a:pt x="661521" y="446852"/>
                      <a:pt x="663869" y="440885"/>
                      <a:pt x="664807" y="434629"/>
                    </a:cubicBezTo>
                    <a:lnTo>
                      <a:pt x="664807" y="434629"/>
                    </a:lnTo>
                    <a:cubicBezTo>
                      <a:pt x="666217" y="430845"/>
                      <a:pt x="666026" y="426646"/>
                      <a:pt x="664279" y="423007"/>
                    </a:cubicBezTo>
                    <a:lnTo>
                      <a:pt x="663221" y="423007"/>
                    </a:lnTo>
                    <a:cubicBezTo>
                      <a:pt x="660961" y="423157"/>
                      <a:pt x="658779" y="422167"/>
                      <a:pt x="657410" y="420363"/>
                    </a:cubicBezTo>
                    <a:cubicBezTo>
                      <a:pt x="654082" y="415009"/>
                      <a:pt x="652771" y="408638"/>
                      <a:pt x="653709" y="402402"/>
                    </a:cubicBezTo>
                    <a:cubicBezTo>
                      <a:pt x="652123" y="394476"/>
                      <a:pt x="650542" y="390251"/>
                      <a:pt x="647898" y="390251"/>
                    </a:cubicBezTo>
                    <a:cubicBezTo>
                      <a:pt x="646789" y="390231"/>
                      <a:pt x="645763" y="390848"/>
                      <a:pt x="645260" y="391838"/>
                    </a:cubicBezTo>
                    <a:cubicBezTo>
                      <a:pt x="642087" y="398177"/>
                      <a:pt x="638915" y="401873"/>
                      <a:pt x="635748" y="401873"/>
                    </a:cubicBezTo>
                    <a:cubicBezTo>
                      <a:pt x="635007" y="401899"/>
                      <a:pt x="634276" y="401713"/>
                      <a:pt x="633633" y="401344"/>
                    </a:cubicBezTo>
                    <a:cubicBezTo>
                      <a:pt x="632451" y="400914"/>
                      <a:pt x="631191" y="400733"/>
                      <a:pt x="629937" y="400816"/>
                    </a:cubicBezTo>
                    <a:cubicBezTo>
                      <a:pt x="628880" y="400816"/>
                      <a:pt x="627293" y="401344"/>
                      <a:pt x="627293" y="402931"/>
                    </a:cubicBezTo>
                    <a:lnTo>
                      <a:pt x="627293" y="403459"/>
                    </a:lnTo>
                    <a:cubicBezTo>
                      <a:pt x="627832" y="408265"/>
                      <a:pt x="626713" y="413111"/>
                      <a:pt x="624126" y="417196"/>
                    </a:cubicBezTo>
                    <a:cubicBezTo>
                      <a:pt x="623183" y="418238"/>
                      <a:pt x="621830" y="418819"/>
                      <a:pt x="620425" y="418782"/>
                    </a:cubicBezTo>
                    <a:cubicBezTo>
                      <a:pt x="619171" y="418865"/>
                      <a:pt x="617911" y="418684"/>
                      <a:pt x="616729" y="418254"/>
                    </a:cubicBezTo>
                    <a:lnTo>
                      <a:pt x="606160" y="411914"/>
                    </a:lnTo>
                    <a:cubicBezTo>
                      <a:pt x="604641" y="411313"/>
                      <a:pt x="603039" y="410955"/>
                      <a:pt x="601406" y="410857"/>
                    </a:cubicBezTo>
                    <a:cubicBezTo>
                      <a:pt x="600152" y="410820"/>
                      <a:pt x="598965" y="411416"/>
                      <a:pt x="598239" y="412443"/>
                    </a:cubicBezTo>
                    <a:cubicBezTo>
                      <a:pt x="597182" y="414552"/>
                      <a:pt x="597710" y="418254"/>
                      <a:pt x="600349" y="424064"/>
                    </a:cubicBezTo>
                    <a:lnTo>
                      <a:pt x="607217" y="433571"/>
                    </a:lnTo>
                    <a:cubicBezTo>
                      <a:pt x="608803" y="438330"/>
                      <a:pt x="609332" y="441497"/>
                      <a:pt x="608275" y="443083"/>
                    </a:cubicBezTo>
                    <a:cubicBezTo>
                      <a:pt x="607767" y="443736"/>
                      <a:pt x="606989" y="444125"/>
                      <a:pt x="606160" y="444141"/>
                    </a:cubicBezTo>
                    <a:cubicBezTo>
                      <a:pt x="605107" y="444141"/>
                      <a:pt x="603521" y="443612"/>
                      <a:pt x="602464" y="443612"/>
                    </a:cubicBezTo>
                    <a:cubicBezTo>
                      <a:pt x="599701" y="443161"/>
                      <a:pt x="597099" y="445037"/>
                      <a:pt x="596653" y="447800"/>
                    </a:cubicBezTo>
                    <a:cubicBezTo>
                      <a:pt x="596565" y="448339"/>
                      <a:pt x="596565" y="448884"/>
                      <a:pt x="596653" y="449423"/>
                    </a:cubicBezTo>
                    <a:cubicBezTo>
                      <a:pt x="597135" y="456618"/>
                      <a:pt x="599913" y="463470"/>
                      <a:pt x="604579" y="468970"/>
                    </a:cubicBezTo>
                    <a:cubicBezTo>
                      <a:pt x="606647" y="470639"/>
                      <a:pt x="607818" y="473179"/>
                      <a:pt x="607746" y="475839"/>
                    </a:cubicBezTo>
                    <a:cubicBezTo>
                      <a:pt x="607746" y="477425"/>
                      <a:pt x="606688" y="478482"/>
                      <a:pt x="605107" y="479535"/>
                    </a:cubicBezTo>
                    <a:cubicBezTo>
                      <a:pt x="603589" y="478933"/>
                      <a:pt x="601982" y="478581"/>
                      <a:pt x="600349" y="478482"/>
                    </a:cubicBezTo>
                    <a:cubicBezTo>
                      <a:pt x="598695" y="478322"/>
                      <a:pt x="597026" y="478690"/>
                      <a:pt x="595595" y="479535"/>
                    </a:cubicBezTo>
                    <a:cubicBezTo>
                      <a:pt x="596051" y="484599"/>
                      <a:pt x="597679" y="489482"/>
                      <a:pt x="600349" y="493800"/>
                    </a:cubicBezTo>
                    <a:cubicBezTo>
                      <a:pt x="600758" y="494225"/>
                      <a:pt x="600950" y="494806"/>
                      <a:pt x="600877" y="495386"/>
                    </a:cubicBezTo>
                    <a:cubicBezTo>
                      <a:pt x="600116" y="496786"/>
                      <a:pt x="598752" y="497755"/>
                      <a:pt x="597182" y="498030"/>
                    </a:cubicBezTo>
                    <a:cubicBezTo>
                      <a:pt x="594522" y="498574"/>
                      <a:pt x="592444" y="500653"/>
                      <a:pt x="591899" y="503312"/>
                    </a:cubicBezTo>
                    <a:cubicBezTo>
                      <a:pt x="594087" y="514980"/>
                      <a:pt x="591822" y="527043"/>
                      <a:pt x="585560" y="537125"/>
                    </a:cubicBezTo>
                    <a:cubicBezTo>
                      <a:pt x="591345" y="532568"/>
                      <a:pt x="596658" y="527431"/>
                      <a:pt x="601406" y="521802"/>
                    </a:cubicBezTo>
                    <a:cubicBezTo>
                      <a:pt x="606797" y="515722"/>
                      <a:pt x="611084" y="508750"/>
                      <a:pt x="614085" y="501197"/>
                    </a:cubicBezTo>
                    <a:cubicBezTo>
                      <a:pt x="611561" y="497449"/>
                      <a:pt x="608736" y="493914"/>
                      <a:pt x="605631" y="490633"/>
                    </a:cubicBezTo>
                    <a:cubicBezTo>
                      <a:pt x="604050" y="489047"/>
                      <a:pt x="603521" y="487989"/>
                      <a:pt x="603521" y="487460"/>
                    </a:cubicBezTo>
                    <a:lnTo>
                      <a:pt x="603521" y="487460"/>
                    </a:lnTo>
                    <a:cubicBezTo>
                      <a:pt x="604050" y="487460"/>
                      <a:pt x="604579" y="487989"/>
                      <a:pt x="605102" y="487989"/>
                    </a:cubicBezTo>
                    <a:cubicBezTo>
                      <a:pt x="609311" y="490348"/>
                      <a:pt x="612784" y="493821"/>
                      <a:pt x="615143" y="498030"/>
                    </a:cubicBezTo>
                    <a:cubicBezTo>
                      <a:pt x="620031" y="487497"/>
                      <a:pt x="623919" y="476528"/>
                      <a:pt x="626765" y="465274"/>
                    </a:cubicBezTo>
                    <a:cubicBezTo>
                      <a:pt x="623634" y="452714"/>
                      <a:pt x="618460" y="440751"/>
                      <a:pt x="611442" y="429875"/>
                    </a:cubicBezTo>
                    <a:cubicBezTo>
                      <a:pt x="609861" y="426703"/>
                      <a:pt x="608803" y="425122"/>
                      <a:pt x="609332" y="425122"/>
                    </a:cubicBezTo>
                    <a:lnTo>
                      <a:pt x="609332" y="425122"/>
                    </a:lnTo>
                    <a:cubicBezTo>
                      <a:pt x="609861" y="425122"/>
                      <a:pt x="611442" y="427232"/>
                      <a:pt x="614614" y="430404"/>
                    </a:cubicBezTo>
                    <a:cubicBezTo>
                      <a:pt x="621063" y="439512"/>
                      <a:pt x="626220" y="449469"/>
                      <a:pt x="629937" y="459987"/>
                    </a:cubicBezTo>
                    <a:cubicBezTo>
                      <a:pt x="633135" y="450465"/>
                      <a:pt x="635779" y="440761"/>
                      <a:pt x="637858" y="430933"/>
                    </a:cubicBezTo>
                    <a:lnTo>
                      <a:pt x="632575" y="414024"/>
                    </a:lnTo>
                    <a:cubicBezTo>
                      <a:pt x="635629" y="417911"/>
                      <a:pt x="637790" y="422421"/>
                      <a:pt x="638915" y="427232"/>
                    </a:cubicBezTo>
                    <a:lnTo>
                      <a:pt x="643145" y="412966"/>
                    </a:lnTo>
                    <a:lnTo>
                      <a:pt x="644726" y="409799"/>
                    </a:lnTo>
                    <a:lnTo>
                      <a:pt x="644726" y="409799"/>
                    </a:lnTo>
                    <a:cubicBezTo>
                      <a:pt x="644814" y="412453"/>
                      <a:pt x="644638" y="415107"/>
                      <a:pt x="644197" y="417725"/>
                    </a:cubicBezTo>
                    <a:cubicBezTo>
                      <a:pt x="641559" y="430933"/>
                      <a:pt x="637858" y="444141"/>
                      <a:pt x="634162" y="456820"/>
                    </a:cubicBezTo>
                    <a:cubicBezTo>
                      <a:pt x="641460" y="450501"/>
                      <a:pt x="647862" y="443213"/>
                      <a:pt x="653180" y="435157"/>
                    </a:cubicBezTo>
                    <a:cubicBezTo>
                      <a:pt x="653865" y="434354"/>
                      <a:pt x="654793" y="433799"/>
                      <a:pt x="655824" y="433571"/>
                    </a:cubicBezTo>
                    <a:lnTo>
                      <a:pt x="655824" y="433571"/>
                    </a:lnTo>
                    <a:cubicBezTo>
                      <a:pt x="655824" y="434100"/>
                      <a:pt x="655295" y="435686"/>
                      <a:pt x="652652" y="438859"/>
                    </a:cubicBezTo>
                    <a:cubicBezTo>
                      <a:pt x="647447" y="448080"/>
                      <a:pt x="640652" y="456307"/>
                      <a:pt x="632575" y="463159"/>
                    </a:cubicBezTo>
                    <a:cubicBezTo>
                      <a:pt x="630403" y="474874"/>
                      <a:pt x="626671" y="486247"/>
                      <a:pt x="621482" y="496972"/>
                    </a:cubicBezTo>
                    <a:cubicBezTo>
                      <a:pt x="626153" y="493287"/>
                      <a:pt x="631305" y="490265"/>
                      <a:pt x="636805" y="487989"/>
                    </a:cubicBezTo>
                    <a:lnTo>
                      <a:pt x="636805" y="485874"/>
                    </a:lnTo>
                    <a:close/>
                    <a:moveTo>
                      <a:pt x="337776" y="414552"/>
                    </a:moveTo>
                    <a:lnTo>
                      <a:pt x="336719" y="415081"/>
                    </a:lnTo>
                    <a:lnTo>
                      <a:pt x="263811" y="507537"/>
                    </a:lnTo>
                    <a:cubicBezTo>
                      <a:pt x="287153" y="517665"/>
                      <a:pt x="312330" y="522880"/>
                      <a:pt x="337776" y="522860"/>
                    </a:cubicBezTo>
                    <a:lnTo>
                      <a:pt x="338305" y="522860"/>
                    </a:lnTo>
                    <a:cubicBezTo>
                      <a:pt x="363337" y="522694"/>
                      <a:pt x="388099" y="517671"/>
                      <a:pt x="411213" y="508065"/>
                    </a:cubicBezTo>
                    <a:lnTo>
                      <a:pt x="339363" y="415081"/>
                    </a:lnTo>
                    <a:close/>
                    <a:moveTo>
                      <a:pt x="112714" y="500140"/>
                    </a:moveTo>
                    <a:lnTo>
                      <a:pt x="110072" y="502783"/>
                    </a:lnTo>
                    <a:lnTo>
                      <a:pt x="122752" y="521802"/>
                    </a:lnTo>
                    <a:lnTo>
                      <a:pt x="123809" y="519158"/>
                    </a:lnTo>
                    <a:close/>
                    <a:moveTo>
                      <a:pt x="139130" y="344817"/>
                    </a:moveTo>
                    <a:lnTo>
                      <a:pt x="139130" y="344817"/>
                    </a:lnTo>
                    <a:cubicBezTo>
                      <a:pt x="139216" y="346595"/>
                      <a:pt x="139038" y="348373"/>
                      <a:pt x="138602" y="350099"/>
                    </a:cubicBezTo>
                    <a:cubicBezTo>
                      <a:pt x="136488" y="372290"/>
                      <a:pt x="135431" y="392366"/>
                      <a:pt x="134903" y="409799"/>
                    </a:cubicBezTo>
                    <a:cubicBezTo>
                      <a:pt x="134375" y="427760"/>
                      <a:pt x="134375" y="441497"/>
                      <a:pt x="133847" y="452066"/>
                    </a:cubicBezTo>
                    <a:cubicBezTo>
                      <a:pt x="133318" y="462631"/>
                      <a:pt x="133318" y="475839"/>
                      <a:pt x="133318" y="492219"/>
                    </a:cubicBezTo>
                    <a:lnTo>
                      <a:pt x="134375" y="491162"/>
                    </a:lnTo>
                    <a:lnTo>
                      <a:pt x="138601" y="481650"/>
                    </a:lnTo>
                    <a:cubicBezTo>
                      <a:pt x="145185" y="467731"/>
                      <a:pt x="148955" y="452652"/>
                      <a:pt x="149696" y="437272"/>
                    </a:cubicBezTo>
                    <a:cubicBezTo>
                      <a:pt x="151809" y="417958"/>
                      <a:pt x="151809" y="398473"/>
                      <a:pt x="149696" y="379159"/>
                    </a:cubicBezTo>
                    <a:cubicBezTo>
                      <a:pt x="149081" y="364287"/>
                      <a:pt x="146596" y="349555"/>
                      <a:pt x="142300" y="335305"/>
                    </a:cubicBezTo>
                    <a:cubicBezTo>
                      <a:pt x="137017" y="336891"/>
                      <a:pt x="131733" y="348513"/>
                      <a:pt x="125921" y="371233"/>
                    </a:cubicBezTo>
                    <a:cubicBezTo>
                      <a:pt x="122129" y="387737"/>
                      <a:pt x="119656" y="404522"/>
                      <a:pt x="118525" y="421421"/>
                    </a:cubicBezTo>
                    <a:cubicBezTo>
                      <a:pt x="118006" y="441611"/>
                      <a:pt x="119599" y="461796"/>
                      <a:pt x="123280" y="481650"/>
                    </a:cubicBezTo>
                    <a:lnTo>
                      <a:pt x="128563" y="487989"/>
                    </a:lnTo>
                    <a:lnTo>
                      <a:pt x="129092" y="456291"/>
                    </a:lnTo>
                    <a:lnTo>
                      <a:pt x="129620" y="433048"/>
                    </a:lnTo>
                    <a:cubicBezTo>
                      <a:pt x="129636" y="403807"/>
                      <a:pt x="132289" y="374633"/>
                      <a:pt x="137545" y="345874"/>
                    </a:cubicBezTo>
                    <a:cubicBezTo>
                      <a:pt x="138601" y="345346"/>
                      <a:pt x="138601" y="344817"/>
                      <a:pt x="139130" y="344817"/>
                    </a:cubicBezTo>
                    <a:close/>
                    <a:moveTo>
                      <a:pt x="89996" y="440440"/>
                    </a:moveTo>
                    <a:lnTo>
                      <a:pt x="89996" y="440440"/>
                    </a:lnTo>
                    <a:cubicBezTo>
                      <a:pt x="85955" y="455783"/>
                      <a:pt x="83999" y="471598"/>
                      <a:pt x="84185" y="487460"/>
                    </a:cubicBezTo>
                    <a:cubicBezTo>
                      <a:pt x="85033" y="479970"/>
                      <a:pt x="86446" y="472552"/>
                      <a:pt x="88412" y="465274"/>
                    </a:cubicBezTo>
                    <a:cubicBezTo>
                      <a:pt x="95344" y="443664"/>
                      <a:pt x="104740" y="422924"/>
                      <a:pt x="116412" y="403459"/>
                    </a:cubicBezTo>
                    <a:cubicBezTo>
                      <a:pt x="116922" y="395010"/>
                      <a:pt x="118521" y="386664"/>
                      <a:pt x="121167" y="378630"/>
                    </a:cubicBezTo>
                    <a:cubicBezTo>
                      <a:pt x="117997" y="382326"/>
                      <a:pt x="115355" y="386556"/>
                      <a:pt x="112185" y="390780"/>
                    </a:cubicBezTo>
                    <a:lnTo>
                      <a:pt x="112714" y="392366"/>
                    </a:lnTo>
                    <a:lnTo>
                      <a:pt x="110601" y="393419"/>
                    </a:lnTo>
                    <a:cubicBezTo>
                      <a:pt x="101082" y="407793"/>
                      <a:pt x="94112" y="423702"/>
                      <a:pt x="89996" y="440440"/>
                    </a:cubicBezTo>
                    <a:close/>
                    <a:moveTo>
                      <a:pt x="545407" y="451538"/>
                    </a:moveTo>
                    <a:cubicBezTo>
                      <a:pt x="544200" y="454109"/>
                      <a:pt x="542784" y="456587"/>
                      <a:pt x="541177" y="458935"/>
                    </a:cubicBezTo>
                    <a:lnTo>
                      <a:pt x="557558" y="476896"/>
                    </a:lnTo>
                    <a:lnTo>
                      <a:pt x="556500" y="478482"/>
                    </a:lnTo>
                    <a:cubicBezTo>
                      <a:pt x="555972" y="479006"/>
                      <a:pt x="555443" y="480063"/>
                      <a:pt x="554385" y="481121"/>
                    </a:cubicBezTo>
                    <a:cubicBezTo>
                      <a:pt x="557029" y="477954"/>
                      <a:pt x="559668" y="474781"/>
                      <a:pt x="562311" y="471085"/>
                    </a:cubicBezTo>
                    <a:cubicBezTo>
                      <a:pt x="561969" y="469255"/>
                      <a:pt x="561041" y="467586"/>
                      <a:pt x="559668" y="466327"/>
                    </a:cubicBezTo>
                    <a:cubicBezTo>
                      <a:pt x="556065" y="462195"/>
                      <a:pt x="552182" y="458313"/>
                      <a:pt x="548046" y="454705"/>
                    </a:cubicBezTo>
                    <a:cubicBezTo>
                      <a:pt x="547501" y="453409"/>
                      <a:pt x="546584" y="452305"/>
                      <a:pt x="545407" y="451538"/>
                    </a:cubicBezTo>
                    <a:close/>
                    <a:moveTo>
                      <a:pt x="290227" y="281416"/>
                    </a:moveTo>
                    <a:lnTo>
                      <a:pt x="172942" y="284059"/>
                    </a:lnTo>
                    <a:lnTo>
                      <a:pt x="266455" y="355381"/>
                    </a:lnTo>
                    <a:lnTo>
                      <a:pt x="274909" y="358554"/>
                    </a:lnTo>
                    <a:lnTo>
                      <a:pt x="270151" y="365951"/>
                    </a:lnTo>
                    <a:lnTo>
                      <a:pt x="236338" y="478482"/>
                    </a:lnTo>
                    <a:lnTo>
                      <a:pt x="333023" y="411385"/>
                    </a:lnTo>
                    <a:lnTo>
                      <a:pt x="338305" y="404517"/>
                    </a:lnTo>
                    <a:lnTo>
                      <a:pt x="338305" y="404517"/>
                    </a:lnTo>
                    <a:lnTo>
                      <a:pt x="343587" y="410857"/>
                    </a:lnTo>
                    <a:lnTo>
                      <a:pt x="440796" y="477954"/>
                    </a:lnTo>
                    <a:lnTo>
                      <a:pt x="407517" y="365951"/>
                    </a:lnTo>
                    <a:lnTo>
                      <a:pt x="402230" y="358554"/>
                    </a:lnTo>
                    <a:lnTo>
                      <a:pt x="410156" y="355910"/>
                    </a:lnTo>
                    <a:lnTo>
                      <a:pt x="503669" y="284059"/>
                    </a:lnTo>
                    <a:lnTo>
                      <a:pt x="386912" y="281416"/>
                    </a:lnTo>
                    <a:lnTo>
                      <a:pt x="377929" y="284059"/>
                    </a:lnTo>
                    <a:lnTo>
                      <a:pt x="377929" y="275076"/>
                    </a:lnTo>
                    <a:lnTo>
                      <a:pt x="338834" y="164131"/>
                    </a:lnTo>
                    <a:lnTo>
                      <a:pt x="338834" y="164131"/>
                    </a:lnTo>
                    <a:lnTo>
                      <a:pt x="299739" y="275076"/>
                    </a:lnTo>
                    <a:lnTo>
                      <a:pt x="299210" y="284059"/>
                    </a:lnTo>
                    <a:close/>
                    <a:moveTo>
                      <a:pt x="114299" y="446779"/>
                    </a:moveTo>
                    <a:lnTo>
                      <a:pt x="114299" y="446779"/>
                    </a:lnTo>
                    <a:lnTo>
                      <a:pt x="107959" y="463159"/>
                    </a:lnTo>
                    <a:lnTo>
                      <a:pt x="116941" y="474781"/>
                    </a:lnTo>
                    <a:lnTo>
                      <a:pt x="116941" y="474781"/>
                    </a:lnTo>
                    <a:cubicBezTo>
                      <a:pt x="114730" y="465622"/>
                      <a:pt x="113841" y="456193"/>
                      <a:pt x="114299" y="446779"/>
                    </a:cubicBezTo>
                    <a:close/>
                    <a:moveTo>
                      <a:pt x="574990" y="434100"/>
                    </a:moveTo>
                    <a:lnTo>
                      <a:pt x="574990" y="434100"/>
                    </a:lnTo>
                    <a:cubicBezTo>
                      <a:pt x="573933" y="436744"/>
                      <a:pt x="572875" y="439911"/>
                      <a:pt x="571823" y="443083"/>
                    </a:cubicBezTo>
                    <a:cubicBezTo>
                      <a:pt x="570735" y="446219"/>
                      <a:pt x="569319" y="449231"/>
                      <a:pt x="567593" y="452066"/>
                    </a:cubicBezTo>
                    <a:cubicBezTo>
                      <a:pt x="566012" y="456685"/>
                      <a:pt x="566012" y="461708"/>
                      <a:pt x="567593" y="466332"/>
                    </a:cubicBezTo>
                    <a:cubicBezTo>
                      <a:pt x="574617" y="457898"/>
                      <a:pt x="582206" y="449957"/>
                      <a:pt x="590313" y="442554"/>
                    </a:cubicBezTo>
                    <a:cubicBezTo>
                      <a:pt x="591899" y="429347"/>
                      <a:pt x="591899" y="421421"/>
                      <a:pt x="589784" y="419311"/>
                    </a:cubicBezTo>
                    <a:cubicBezTo>
                      <a:pt x="589256" y="418782"/>
                      <a:pt x="589256" y="418782"/>
                      <a:pt x="588727" y="418782"/>
                    </a:cubicBezTo>
                    <a:cubicBezTo>
                      <a:pt x="585560" y="418782"/>
                      <a:pt x="583445" y="421950"/>
                      <a:pt x="582387" y="427760"/>
                    </a:cubicBezTo>
                    <a:cubicBezTo>
                      <a:pt x="582180" y="429030"/>
                      <a:pt x="581828" y="430274"/>
                      <a:pt x="581330" y="431461"/>
                    </a:cubicBezTo>
                    <a:cubicBezTo>
                      <a:pt x="580900" y="430280"/>
                      <a:pt x="580723" y="429020"/>
                      <a:pt x="580801" y="427760"/>
                    </a:cubicBezTo>
                    <a:cubicBezTo>
                      <a:pt x="580438" y="429398"/>
                      <a:pt x="579904" y="430990"/>
                      <a:pt x="579215" y="432519"/>
                    </a:cubicBezTo>
                    <a:lnTo>
                      <a:pt x="578691" y="434100"/>
                    </a:lnTo>
                    <a:close/>
                    <a:moveTo>
                      <a:pt x="554914" y="431990"/>
                    </a:moveTo>
                    <a:lnTo>
                      <a:pt x="554914" y="431990"/>
                    </a:lnTo>
                    <a:cubicBezTo>
                      <a:pt x="552276" y="437272"/>
                      <a:pt x="549632" y="443083"/>
                      <a:pt x="546988" y="448365"/>
                    </a:cubicBezTo>
                    <a:lnTo>
                      <a:pt x="548575" y="449423"/>
                    </a:lnTo>
                    <a:cubicBezTo>
                      <a:pt x="553810" y="453077"/>
                      <a:pt x="558594" y="457333"/>
                      <a:pt x="562840" y="462102"/>
                    </a:cubicBezTo>
                    <a:cubicBezTo>
                      <a:pt x="562306" y="452015"/>
                      <a:pt x="561249" y="441964"/>
                      <a:pt x="559668" y="431990"/>
                    </a:cubicBezTo>
                    <a:close/>
                    <a:moveTo>
                      <a:pt x="522159" y="321568"/>
                    </a:moveTo>
                    <a:lnTo>
                      <a:pt x="522159" y="321568"/>
                    </a:lnTo>
                    <a:lnTo>
                      <a:pt x="411213" y="361192"/>
                    </a:lnTo>
                    <a:lnTo>
                      <a:pt x="410684" y="361721"/>
                    </a:lnTo>
                    <a:lnTo>
                      <a:pt x="411213" y="362778"/>
                    </a:lnTo>
                    <a:lnTo>
                      <a:pt x="476195" y="461045"/>
                    </a:lnTo>
                    <a:cubicBezTo>
                      <a:pt x="495898" y="438796"/>
                      <a:pt x="510024" y="412173"/>
                      <a:pt x="517405" y="383383"/>
                    </a:cubicBezTo>
                    <a:cubicBezTo>
                      <a:pt x="516384" y="381424"/>
                      <a:pt x="515845" y="379252"/>
                      <a:pt x="515819" y="377044"/>
                    </a:cubicBezTo>
                    <a:cubicBezTo>
                      <a:pt x="515290" y="372819"/>
                      <a:pt x="516876" y="369647"/>
                      <a:pt x="520572" y="369118"/>
                    </a:cubicBezTo>
                    <a:cubicBezTo>
                      <a:pt x="523211" y="353411"/>
                      <a:pt x="523745" y="337420"/>
                      <a:pt x="522159" y="321568"/>
                    </a:cubicBezTo>
                    <a:close/>
                    <a:moveTo>
                      <a:pt x="527441" y="422478"/>
                    </a:moveTo>
                    <a:cubicBezTo>
                      <a:pt x="526186" y="422447"/>
                      <a:pt x="524999" y="423038"/>
                      <a:pt x="524274" y="424064"/>
                    </a:cubicBezTo>
                    <a:cubicBezTo>
                      <a:pt x="522096" y="426755"/>
                      <a:pt x="521682" y="430471"/>
                      <a:pt x="523216" y="433571"/>
                    </a:cubicBezTo>
                    <a:cubicBezTo>
                      <a:pt x="524662" y="436578"/>
                      <a:pt x="526435" y="439408"/>
                      <a:pt x="528498" y="442026"/>
                    </a:cubicBezTo>
                    <a:cubicBezTo>
                      <a:pt x="526352" y="448303"/>
                      <a:pt x="529027" y="455213"/>
                      <a:pt x="534838" y="458406"/>
                    </a:cubicBezTo>
                    <a:lnTo>
                      <a:pt x="535367" y="458935"/>
                    </a:lnTo>
                    <a:lnTo>
                      <a:pt x="536424" y="459987"/>
                    </a:lnTo>
                    <a:lnTo>
                      <a:pt x="535367" y="458935"/>
                    </a:lnTo>
                    <a:lnTo>
                      <a:pt x="536424" y="457349"/>
                    </a:lnTo>
                    <a:cubicBezTo>
                      <a:pt x="538498" y="454176"/>
                      <a:pt x="540265" y="450812"/>
                      <a:pt x="541706" y="447308"/>
                    </a:cubicBezTo>
                    <a:cubicBezTo>
                      <a:pt x="539068" y="444669"/>
                      <a:pt x="536424" y="441497"/>
                      <a:pt x="533780" y="438330"/>
                    </a:cubicBezTo>
                    <a:cubicBezTo>
                      <a:pt x="532728" y="437272"/>
                      <a:pt x="532728" y="436744"/>
                      <a:pt x="532728" y="436215"/>
                    </a:cubicBezTo>
                    <a:lnTo>
                      <a:pt x="532728" y="436215"/>
                    </a:lnTo>
                    <a:cubicBezTo>
                      <a:pt x="533780" y="436215"/>
                      <a:pt x="534309" y="436744"/>
                      <a:pt x="535367" y="437272"/>
                    </a:cubicBezTo>
                    <a:cubicBezTo>
                      <a:pt x="537559" y="439994"/>
                      <a:pt x="540042" y="442472"/>
                      <a:pt x="542764" y="444669"/>
                    </a:cubicBezTo>
                    <a:cubicBezTo>
                      <a:pt x="544485" y="441834"/>
                      <a:pt x="545905" y="438822"/>
                      <a:pt x="546988" y="435686"/>
                    </a:cubicBezTo>
                    <a:cubicBezTo>
                      <a:pt x="546558" y="434504"/>
                      <a:pt x="546377" y="433245"/>
                      <a:pt x="546460" y="431990"/>
                    </a:cubicBezTo>
                    <a:cubicBezTo>
                      <a:pt x="547973" y="425946"/>
                      <a:pt x="548683" y="419726"/>
                      <a:pt x="548575" y="413495"/>
                    </a:cubicBezTo>
                    <a:lnTo>
                      <a:pt x="546988" y="411914"/>
                    </a:lnTo>
                    <a:lnTo>
                      <a:pt x="548575" y="410328"/>
                    </a:lnTo>
                    <a:cubicBezTo>
                      <a:pt x="549720" y="402780"/>
                      <a:pt x="549544" y="395093"/>
                      <a:pt x="548046" y="387608"/>
                    </a:cubicBezTo>
                    <a:cubicBezTo>
                      <a:pt x="547330" y="382035"/>
                      <a:pt x="545537" y="376650"/>
                      <a:pt x="542764" y="371761"/>
                    </a:cubicBezTo>
                    <a:cubicBezTo>
                      <a:pt x="542261" y="370771"/>
                      <a:pt x="541234" y="370155"/>
                      <a:pt x="540120" y="370175"/>
                    </a:cubicBezTo>
                    <a:cubicBezTo>
                      <a:pt x="537482" y="370175"/>
                      <a:pt x="533780" y="372819"/>
                      <a:pt x="529027" y="378101"/>
                    </a:cubicBezTo>
                    <a:cubicBezTo>
                      <a:pt x="527907" y="376473"/>
                      <a:pt x="526207" y="375338"/>
                      <a:pt x="524274" y="374929"/>
                    </a:cubicBezTo>
                    <a:cubicBezTo>
                      <a:pt x="523817" y="377635"/>
                      <a:pt x="523107" y="380283"/>
                      <a:pt x="522159" y="382854"/>
                    </a:cubicBezTo>
                    <a:cubicBezTo>
                      <a:pt x="522687" y="383383"/>
                      <a:pt x="522687" y="384441"/>
                      <a:pt x="523216" y="384969"/>
                    </a:cubicBezTo>
                    <a:cubicBezTo>
                      <a:pt x="527062" y="390293"/>
                      <a:pt x="530421" y="395948"/>
                      <a:pt x="533252" y="401873"/>
                    </a:cubicBezTo>
                    <a:cubicBezTo>
                      <a:pt x="535294" y="405735"/>
                      <a:pt x="536885" y="409809"/>
                      <a:pt x="538010" y="414024"/>
                    </a:cubicBezTo>
                    <a:cubicBezTo>
                      <a:pt x="539591" y="418285"/>
                      <a:pt x="539591" y="422976"/>
                      <a:pt x="538010" y="427232"/>
                    </a:cubicBezTo>
                    <a:cubicBezTo>
                      <a:pt x="534916" y="424832"/>
                      <a:pt x="531292" y="423204"/>
                      <a:pt x="527441" y="422478"/>
                    </a:cubicBezTo>
                    <a:close/>
                    <a:moveTo>
                      <a:pt x="165546" y="360140"/>
                    </a:moveTo>
                    <a:lnTo>
                      <a:pt x="165546" y="360140"/>
                    </a:lnTo>
                    <a:cubicBezTo>
                      <a:pt x="167933" y="361586"/>
                      <a:pt x="169348" y="364214"/>
                      <a:pt x="169244" y="367008"/>
                    </a:cubicBezTo>
                    <a:cubicBezTo>
                      <a:pt x="169405" y="379464"/>
                      <a:pt x="167985" y="391890"/>
                      <a:pt x="165018" y="403988"/>
                    </a:cubicBezTo>
                    <a:cubicBezTo>
                      <a:pt x="172762" y="424292"/>
                      <a:pt x="184030" y="443073"/>
                      <a:pt x="198302" y="459464"/>
                    </a:cubicBezTo>
                    <a:lnTo>
                      <a:pt x="264868" y="362249"/>
                    </a:lnTo>
                    <a:lnTo>
                      <a:pt x="264868" y="361192"/>
                    </a:lnTo>
                    <a:lnTo>
                      <a:pt x="263811" y="360668"/>
                    </a:lnTo>
                    <a:lnTo>
                      <a:pt x="153394" y="319458"/>
                    </a:lnTo>
                    <a:cubicBezTo>
                      <a:pt x="152426" y="329821"/>
                      <a:pt x="152250" y="340240"/>
                      <a:pt x="152866" y="350628"/>
                    </a:cubicBezTo>
                    <a:cubicBezTo>
                      <a:pt x="155382" y="349596"/>
                      <a:pt x="158072" y="349057"/>
                      <a:pt x="160791" y="349042"/>
                    </a:cubicBezTo>
                    <a:cubicBezTo>
                      <a:pt x="162047" y="348959"/>
                      <a:pt x="163307" y="349140"/>
                      <a:pt x="164489" y="349570"/>
                    </a:cubicBezTo>
                    <a:cubicBezTo>
                      <a:pt x="166074" y="351587"/>
                      <a:pt x="166074" y="354422"/>
                      <a:pt x="164489" y="356439"/>
                    </a:cubicBezTo>
                    <a:lnTo>
                      <a:pt x="161847" y="361192"/>
                    </a:lnTo>
                    <a:cubicBezTo>
                      <a:pt x="163023" y="360668"/>
                      <a:pt x="164269" y="360311"/>
                      <a:pt x="165545" y="360140"/>
                    </a:cubicBezTo>
                    <a:close/>
                    <a:moveTo>
                      <a:pt x="562311" y="433048"/>
                    </a:moveTo>
                    <a:cubicBezTo>
                      <a:pt x="563369" y="438330"/>
                      <a:pt x="564426" y="443083"/>
                      <a:pt x="565484" y="448365"/>
                    </a:cubicBezTo>
                    <a:cubicBezTo>
                      <a:pt x="567085" y="446017"/>
                      <a:pt x="568500" y="443545"/>
                      <a:pt x="569708" y="440968"/>
                    </a:cubicBezTo>
                    <a:lnTo>
                      <a:pt x="571294" y="437801"/>
                    </a:lnTo>
                    <a:lnTo>
                      <a:pt x="571823" y="436744"/>
                    </a:lnTo>
                    <a:lnTo>
                      <a:pt x="572875" y="434629"/>
                    </a:lnTo>
                    <a:lnTo>
                      <a:pt x="573404" y="433571"/>
                    </a:lnTo>
                    <a:close/>
                    <a:moveTo>
                      <a:pt x="78373" y="321568"/>
                    </a:moveTo>
                    <a:cubicBezTo>
                      <a:pt x="76260" y="325798"/>
                      <a:pt x="74675" y="330023"/>
                      <a:pt x="72562" y="334247"/>
                    </a:cubicBezTo>
                    <a:cubicBezTo>
                      <a:pt x="68922" y="342464"/>
                      <a:pt x="66603" y="351198"/>
                      <a:pt x="65693" y="360140"/>
                    </a:cubicBezTo>
                    <a:cubicBezTo>
                      <a:pt x="67097" y="372974"/>
                      <a:pt x="70670" y="385477"/>
                      <a:pt x="76260" y="397120"/>
                    </a:cubicBezTo>
                    <a:cubicBezTo>
                      <a:pt x="79507" y="399618"/>
                      <a:pt x="80409" y="404128"/>
                      <a:pt x="78373" y="407684"/>
                    </a:cubicBezTo>
                    <a:cubicBezTo>
                      <a:pt x="77771" y="412717"/>
                      <a:pt x="78499" y="417818"/>
                      <a:pt x="80486" y="422478"/>
                    </a:cubicBezTo>
                    <a:cubicBezTo>
                      <a:pt x="81626" y="428191"/>
                      <a:pt x="83584" y="433706"/>
                      <a:pt x="86298" y="438859"/>
                    </a:cubicBezTo>
                    <a:cubicBezTo>
                      <a:pt x="87883" y="433042"/>
                      <a:pt x="89467" y="427232"/>
                      <a:pt x="91581" y="420892"/>
                    </a:cubicBezTo>
                    <a:cubicBezTo>
                      <a:pt x="88939" y="413495"/>
                      <a:pt x="86826" y="406103"/>
                      <a:pt x="85769" y="403459"/>
                    </a:cubicBezTo>
                    <a:lnTo>
                      <a:pt x="85241" y="401873"/>
                    </a:lnTo>
                    <a:lnTo>
                      <a:pt x="106374" y="389723"/>
                    </a:lnTo>
                    <a:cubicBezTo>
                      <a:pt x="104275" y="379952"/>
                      <a:pt x="102688" y="370077"/>
                      <a:pt x="101619" y="360140"/>
                    </a:cubicBezTo>
                    <a:lnTo>
                      <a:pt x="77845" y="355381"/>
                    </a:lnTo>
                    <a:lnTo>
                      <a:pt x="77845" y="322097"/>
                    </a:lnTo>
                    <a:lnTo>
                      <a:pt x="78373" y="321568"/>
                    </a:lnTo>
                    <a:close/>
                    <a:moveTo>
                      <a:pt x="545936" y="363836"/>
                    </a:moveTo>
                    <a:cubicBezTo>
                      <a:pt x="548035" y="363924"/>
                      <a:pt x="549793" y="365463"/>
                      <a:pt x="550161" y="367532"/>
                    </a:cubicBezTo>
                    <a:cubicBezTo>
                      <a:pt x="550617" y="370408"/>
                      <a:pt x="551322" y="373239"/>
                      <a:pt x="552276" y="375986"/>
                    </a:cubicBezTo>
                    <a:cubicBezTo>
                      <a:pt x="553789" y="381310"/>
                      <a:pt x="554499" y="386830"/>
                      <a:pt x="554385" y="392366"/>
                    </a:cubicBezTo>
                    <a:cubicBezTo>
                      <a:pt x="554297" y="396596"/>
                      <a:pt x="554473" y="400831"/>
                      <a:pt x="554914" y="405046"/>
                    </a:cubicBezTo>
                    <a:cubicBezTo>
                      <a:pt x="555267" y="406642"/>
                      <a:pt x="555080" y="408316"/>
                      <a:pt x="554385" y="409799"/>
                    </a:cubicBezTo>
                    <a:cubicBezTo>
                      <a:pt x="553903" y="411603"/>
                      <a:pt x="552493" y="413018"/>
                      <a:pt x="550689" y="413495"/>
                    </a:cubicBezTo>
                    <a:cubicBezTo>
                      <a:pt x="552799" y="413495"/>
                      <a:pt x="552799" y="414024"/>
                      <a:pt x="552799" y="415081"/>
                    </a:cubicBezTo>
                    <a:lnTo>
                      <a:pt x="552799" y="415081"/>
                    </a:lnTo>
                    <a:cubicBezTo>
                      <a:pt x="552348" y="417958"/>
                      <a:pt x="551638" y="420783"/>
                      <a:pt x="550689" y="423536"/>
                    </a:cubicBezTo>
                    <a:cubicBezTo>
                      <a:pt x="549590" y="426641"/>
                      <a:pt x="548709" y="429818"/>
                      <a:pt x="548046" y="433048"/>
                    </a:cubicBezTo>
                    <a:lnTo>
                      <a:pt x="548046" y="435686"/>
                    </a:lnTo>
                    <a:cubicBezTo>
                      <a:pt x="548575" y="434100"/>
                      <a:pt x="549632" y="431990"/>
                      <a:pt x="550689" y="429347"/>
                    </a:cubicBezTo>
                    <a:lnTo>
                      <a:pt x="551218" y="427760"/>
                    </a:lnTo>
                    <a:lnTo>
                      <a:pt x="557558" y="428289"/>
                    </a:lnTo>
                    <a:lnTo>
                      <a:pt x="557558" y="428289"/>
                    </a:lnTo>
                    <a:lnTo>
                      <a:pt x="557558" y="426179"/>
                    </a:lnTo>
                    <a:cubicBezTo>
                      <a:pt x="557143" y="424267"/>
                      <a:pt x="556962" y="422318"/>
                      <a:pt x="557029" y="420363"/>
                    </a:cubicBezTo>
                    <a:lnTo>
                      <a:pt x="557029" y="420363"/>
                    </a:lnTo>
                    <a:cubicBezTo>
                      <a:pt x="557558" y="420363"/>
                      <a:pt x="558087" y="422478"/>
                      <a:pt x="559144" y="426179"/>
                    </a:cubicBezTo>
                    <a:cubicBezTo>
                      <a:pt x="559668" y="427232"/>
                      <a:pt x="559668" y="428289"/>
                      <a:pt x="560196" y="429347"/>
                    </a:cubicBezTo>
                    <a:lnTo>
                      <a:pt x="574990" y="430933"/>
                    </a:lnTo>
                    <a:cubicBezTo>
                      <a:pt x="575281" y="430648"/>
                      <a:pt x="575462" y="430274"/>
                      <a:pt x="575519" y="429875"/>
                    </a:cubicBezTo>
                    <a:cubicBezTo>
                      <a:pt x="576577" y="426703"/>
                      <a:pt x="578163" y="422478"/>
                      <a:pt x="579215" y="418254"/>
                    </a:cubicBezTo>
                    <a:cubicBezTo>
                      <a:pt x="578702" y="417082"/>
                      <a:pt x="577986" y="416009"/>
                      <a:pt x="577105" y="415081"/>
                    </a:cubicBezTo>
                    <a:lnTo>
                      <a:pt x="576048" y="415081"/>
                    </a:lnTo>
                    <a:cubicBezTo>
                      <a:pt x="574109" y="415221"/>
                      <a:pt x="572264" y="415962"/>
                      <a:pt x="570766" y="417196"/>
                    </a:cubicBezTo>
                    <a:cubicBezTo>
                      <a:pt x="569143" y="418751"/>
                      <a:pt x="567137" y="419845"/>
                      <a:pt x="564955" y="420363"/>
                    </a:cubicBezTo>
                    <a:cubicBezTo>
                      <a:pt x="563369" y="420363"/>
                      <a:pt x="562311" y="413495"/>
                      <a:pt x="561782" y="399235"/>
                    </a:cubicBezTo>
                    <a:cubicBezTo>
                      <a:pt x="561829" y="397255"/>
                      <a:pt x="562187" y="395290"/>
                      <a:pt x="562840" y="393419"/>
                    </a:cubicBezTo>
                    <a:lnTo>
                      <a:pt x="562311" y="392895"/>
                    </a:lnTo>
                    <a:lnTo>
                      <a:pt x="562840" y="391309"/>
                    </a:lnTo>
                    <a:cubicBezTo>
                      <a:pt x="564763" y="382948"/>
                      <a:pt x="566173" y="374478"/>
                      <a:pt x="567065" y="365951"/>
                    </a:cubicBezTo>
                    <a:cubicBezTo>
                      <a:pt x="567065" y="364364"/>
                      <a:pt x="566536" y="362778"/>
                      <a:pt x="566536" y="360663"/>
                    </a:cubicBezTo>
                    <a:cubicBezTo>
                      <a:pt x="565898" y="357952"/>
                      <a:pt x="565012" y="355298"/>
                      <a:pt x="563897" y="352743"/>
                    </a:cubicBezTo>
                    <a:cubicBezTo>
                      <a:pt x="563291" y="350752"/>
                      <a:pt x="561974" y="349062"/>
                      <a:pt x="560196" y="347984"/>
                    </a:cubicBezTo>
                    <a:lnTo>
                      <a:pt x="559144" y="347984"/>
                    </a:lnTo>
                    <a:cubicBezTo>
                      <a:pt x="558087" y="347984"/>
                      <a:pt x="557029" y="349042"/>
                      <a:pt x="555972" y="351157"/>
                    </a:cubicBezTo>
                    <a:cubicBezTo>
                      <a:pt x="554914" y="352743"/>
                      <a:pt x="554385" y="353271"/>
                      <a:pt x="553328" y="353271"/>
                    </a:cubicBezTo>
                    <a:cubicBezTo>
                      <a:pt x="552763" y="353230"/>
                      <a:pt x="552312" y="352779"/>
                      <a:pt x="552276" y="352214"/>
                    </a:cubicBezTo>
                    <a:cubicBezTo>
                      <a:pt x="551078" y="349964"/>
                      <a:pt x="549238" y="348124"/>
                      <a:pt x="546988" y="346932"/>
                    </a:cubicBezTo>
                    <a:cubicBezTo>
                      <a:pt x="546200" y="346450"/>
                      <a:pt x="545262" y="346263"/>
                      <a:pt x="544350" y="346403"/>
                    </a:cubicBezTo>
                    <a:cubicBezTo>
                      <a:pt x="542235" y="346403"/>
                      <a:pt x="540649" y="347984"/>
                      <a:pt x="538539" y="350628"/>
                    </a:cubicBezTo>
                    <a:cubicBezTo>
                      <a:pt x="534734" y="358071"/>
                      <a:pt x="532236" y="366111"/>
                      <a:pt x="531142" y="374400"/>
                    </a:cubicBezTo>
                    <a:cubicBezTo>
                      <a:pt x="533848" y="369698"/>
                      <a:pt x="538482" y="366417"/>
                      <a:pt x="543821" y="365422"/>
                    </a:cubicBezTo>
                    <a:cubicBezTo>
                      <a:pt x="545407" y="363836"/>
                      <a:pt x="545936" y="363836"/>
                      <a:pt x="545936" y="363836"/>
                    </a:cubicBezTo>
                    <a:close/>
                    <a:moveTo>
                      <a:pt x="154451" y="390251"/>
                    </a:moveTo>
                    <a:lnTo>
                      <a:pt x="154451" y="390251"/>
                    </a:lnTo>
                    <a:cubicBezTo>
                      <a:pt x="155943" y="400396"/>
                      <a:pt x="156650" y="410639"/>
                      <a:pt x="156564" y="420892"/>
                    </a:cubicBezTo>
                    <a:cubicBezTo>
                      <a:pt x="157621" y="416139"/>
                      <a:pt x="159206" y="411385"/>
                      <a:pt x="160263" y="406627"/>
                    </a:cubicBezTo>
                    <a:cubicBezTo>
                      <a:pt x="157859" y="401344"/>
                      <a:pt x="155915" y="395865"/>
                      <a:pt x="154451" y="390251"/>
                    </a:cubicBezTo>
                    <a:close/>
                    <a:moveTo>
                      <a:pt x="597710" y="328965"/>
                    </a:moveTo>
                    <a:lnTo>
                      <a:pt x="597710" y="328965"/>
                    </a:lnTo>
                    <a:lnTo>
                      <a:pt x="597710" y="354852"/>
                    </a:lnTo>
                    <a:lnTo>
                      <a:pt x="573933" y="359611"/>
                    </a:lnTo>
                    <a:cubicBezTo>
                      <a:pt x="573990" y="361036"/>
                      <a:pt x="573808" y="362467"/>
                      <a:pt x="573404" y="363836"/>
                    </a:cubicBezTo>
                    <a:cubicBezTo>
                      <a:pt x="575348" y="371311"/>
                      <a:pt x="575161" y="379179"/>
                      <a:pt x="572875" y="386556"/>
                    </a:cubicBezTo>
                    <a:cubicBezTo>
                      <a:pt x="572352" y="387608"/>
                      <a:pt x="571294" y="389194"/>
                      <a:pt x="570766" y="390251"/>
                    </a:cubicBezTo>
                    <a:lnTo>
                      <a:pt x="590313" y="401344"/>
                    </a:lnTo>
                    <a:lnTo>
                      <a:pt x="589784" y="402931"/>
                    </a:lnTo>
                    <a:cubicBezTo>
                      <a:pt x="589256" y="405046"/>
                      <a:pt x="588198" y="408742"/>
                      <a:pt x="586612" y="414024"/>
                    </a:cubicBezTo>
                    <a:cubicBezTo>
                      <a:pt x="587576" y="413438"/>
                      <a:pt x="588660" y="413080"/>
                      <a:pt x="589784" y="412971"/>
                    </a:cubicBezTo>
                    <a:cubicBezTo>
                      <a:pt x="590531" y="412888"/>
                      <a:pt x="591277" y="413075"/>
                      <a:pt x="591899" y="413495"/>
                    </a:cubicBezTo>
                    <a:cubicBezTo>
                      <a:pt x="592952" y="407684"/>
                      <a:pt x="594538" y="401873"/>
                      <a:pt x="600349" y="401873"/>
                    </a:cubicBezTo>
                    <a:cubicBezTo>
                      <a:pt x="602816" y="401759"/>
                      <a:pt x="605242" y="402506"/>
                      <a:pt x="607217" y="403988"/>
                    </a:cubicBezTo>
                    <a:cubicBezTo>
                      <a:pt x="610872" y="392133"/>
                      <a:pt x="613178" y="379905"/>
                      <a:pt x="614085" y="367532"/>
                    </a:cubicBezTo>
                    <a:cubicBezTo>
                      <a:pt x="614179" y="363291"/>
                      <a:pt x="614531" y="359056"/>
                      <a:pt x="615143" y="354852"/>
                    </a:cubicBezTo>
                    <a:cubicBezTo>
                      <a:pt x="611209" y="346838"/>
                      <a:pt x="606237" y="339379"/>
                      <a:pt x="600349" y="332666"/>
                    </a:cubicBezTo>
                    <a:cubicBezTo>
                      <a:pt x="599182" y="331666"/>
                      <a:pt x="598275" y="330396"/>
                      <a:pt x="597710" y="328965"/>
                    </a:cubicBezTo>
                    <a:close/>
                    <a:moveTo>
                      <a:pt x="102676" y="397649"/>
                    </a:moveTo>
                    <a:lnTo>
                      <a:pt x="102676" y="397649"/>
                    </a:lnTo>
                    <a:lnTo>
                      <a:pt x="91581" y="403988"/>
                    </a:lnTo>
                    <a:cubicBezTo>
                      <a:pt x="92638" y="406632"/>
                      <a:pt x="93694" y="410328"/>
                      <a:pt x="94751" y="414024"/>
                    </a:cubicBezTo>
                    <a:cubicBezTo>
                      <a:pt x="96855" y="408322"/>
                      <a:pt x="99509" y="402837"/>
                      <a:pt x="102676" y="397649"/>
                    </a:cubicBezTo>
                    <a:close/>
                    <a:moveTo>
                      <a:pt x="568122" y="394476"/>
                    </a:moveTo>
                    <a:lnTo>
                      <a:pt x="568122" y="394476"/>
                    </a:lnTo>
                    <a:cubicBezTo>
                      <a:pt x="567158" y="398457"/>
                      <a:pt x="566976" y="402583"/>
                      <a:pt x="567593" y="406632"/>
                    </a:cubicBezTo>
                    <a:cubicBezTo>
                      <a:pt x="567557" y="409016"/>
                      <a:pt x="568101" y="411370"/>
                      <a:pt x="569180" y="413500"/>
                    </a:cubicBezTo>
                    <a:cubicBezTo>
                      <a:pt x="571040" y="412220"/>
                      <a:pt x="572808" y="410805"/>
                      <a:pt x="574462" y="409270"/>
                    </a:cubicBezTo>
                    <a:lnTo>
                      <a:pt x="574990" y="409270"/>
                    </a:lnTo>
                    <a:cubicBezTo>
                      <a:pt x="575820" y="408887"/>
                      <a:pt x="576722" y="408705"/>
                      <a:pt x="577634" y="408742"/>
                    </a:cubicBezTo>
                    <a:cubicBezTo>
                      <a:pt x="578935" y="408773"/>
                      <a:pt x="580210" y="409136"/>
                      <a:pt x="581330" y="409799"/>
                    </a:cubicBezTo>
                    <a:cubicBezTo>
                      <a:pt x="581859" y="409799"/>
                      <a:pt x="581859" y="410328"/>
                      <a:pt x="582387" y="410328"/>
                    </a:cubicBezTo>
                    <a:cubicBezTo>
                      <a:pt x="583445" y="407684"/>
                      <a:pt x="583974" y="405574"/>
                      <a:pt x="584502" y="403988"/>
                    </a:cubicBezTo>
                    <a:lnTo>
                      <a:pt x="568122" y="394476"/>
                    </a:lnTo>
                    <a:close/>
                    <a:moveTo>
                      <a:pt x="621482" y="353271"/>
                    </a:moveTo>
                    <a:cubicBezTo>
                      <a:pt x="620000" y="371590"/>
                      <a:pt x="617175" y="389780"/>
                      <a:pt x="613028" y="407684"/>
                    </a:cubicBezTo>
                    <a:lnTo>
                      <a:pt x="618839" y="410857"/>
                    </a:lnTo>
                    <a:cubicBezTo>
                      <a:pt x="621482" y="399235"/>
                      <a:pt x="625707" y="380216"/>
                      <a:pt x="630466" y="353271"/>
                    </a:cubicBezTo>
                    <a:close/>
                    <a:moveTo>
                      <a:pt x="662164" y="379687"/>
                    </a:moveTo>
                    <a:lnTo>
                      <a:pt x="662164" y="379687"/>
                    </a:lnTo>
                    <a:cubicBezTo>
                      <a:pt x="659530" y="380776"/>
                      <a:pt x="657042" y="382196"/>
                      <a:pt x="654767" y="383912"/>
                    </a:cubicBezTo>
                    <a:cubicBezTo>
                      <a:pt x="655295" y="384969"/>
                      <a:pt x="656353" y="386027"/>
                      <a:pt x="656882" y="387079"/>
                    </a:cubicBezTo>
                    <a:cubicBezTo>
                      <a:pt x="656664" y="388909"/>
                      <a:pt x="657032" y="390760"/>
                      <a:pt x="657939" y="392366"/>
                    </a:cubicBezTo>
                    <a:cubicBezTo>
                      <a:pt x="658504" y="393792"/>
                      <a:pt x="659411" y="395062"/>
                      <a:pt x="660577" y="396062"/>
                    </a:cubicBezTo>
                    <a:cubicBezTo>
                      <a:pt x="661018" y="398322"/>
                      <a:pt x="661194" y="400629"/>
                      <a:pt x="661106" y="402931"/>
                    </a:cubicBezTo>
                    <a:lnTo>
                      <a:pt x="665860" y="411385"/>
                    </a:lnTo>
                    <a:cubicBezTo>
                      <a:pt x="669400" y="410675"/>
                      <a:pt x="672681" y="409032"/>
                      <a:pt x="675372" y="406632"/>
                    </a:cubicBezTo>
                    <a:cubicBezTo>
                      <a:pt x="677077" y="404776"/>
                      <a:pt x="677855" y="402252"/>
                      <a:pt x="677487" y="399764"/>
                    </a:cubicBezTo>
                    <a:lnTo>
                      <a:pt x="677487" y="399764"/>
                    </a:lnTo>
                    <a:cubicBezTo>
                      <a:pt x="676709" y="398006"/>
                      <a:pt x="675423" y="396534"/>
                      <a:pt x="673785" y="395534"/>
                    </a:cubicBezTo>
                    <a:cubicBezTo>
                      <a:pt x="676460" y="392937"/>
                      <a:pt x="677476" y="389075"/>
                      <a:pt x="676429" y="385498"/>
                    </a:cubicBezTo>
                    <a:cubicBezTo>
                      <a:pt x="678549" y="381864"/>
                      <a:pt x="680151" y="377951"/>
                      <a:pt x="681182" y="373876"/>
                    </a:cubicBezTo>
                    <a:cubicBezTo>
                      <a:pt x="681193" y="371938"/>
                      <a:pt x="680192" y="370134"/>
                      <a:pt x="678539" y="369118"/>
                    </a:cubicBezTo>
                    <a:cubicBezTo>
                      <a:pt x="677393" y="368060"/>
                      <a:pt x="675874" y="367490"/>
                      <a:pt x="674314" y="367537"/>
                    </a:cubicBezTo>
                    <a:lnTo>
                      <a:pt x="672728" y="367537"/>
                    </a:lnTo>
                    <a:cubicBezTo>
                      <a:pt x="674921" y="363421"/>
                      <a:pt x="676357" y="358947"/>
                      <a:pt x="676958" y="354329"/>
                    </a:cubicBezTo>
                    <a:cubicBezTo>
                      <a:pt x="676973" y="350068"/>
                      <a:pt x="675880" y="345885"/>
                      <a:pt x="673785" y="342173"/>
                    </a:cubicBezTo>
                    <a:cubicBezTo>
                      <a:pt x="671660" y="341095"/>
                      <a:pt x="669302" y="340551"/>
                      <a:pt x="666917" y="340592"/>
                    </a:cubicBezTo>
                    <a:cubicBezTo>
                      <a:pt x="663029" y="340597"/>
                      <a:pt x="659349" y="342339"/>
                      <a:pt x="656882" y="345346"/>
                    </a:cubicBezTo>
                    <a:cubicBezTo>
                      <a:pt x="655523" y="344874"/>
                      <a:pt x="654082" y="344698"/>
                      <a:pt x="652652" y="344817"/>
                    </a:cubicBezTo>
                    <a:cubicBezTo>
                      <a:pt x="647556" y="344889"/>
                      <a:pt x="642818" y="347455"/>
                      <a:pt x="639973" y="351685"/>
                    </a:cubicBezTo>
                    <a:cubicBezTo>
                      <a:pt x="636277" y="365951"/>
                      <a:pt x="633633" y="379687"/>
                      <a:pt x="631523" y="392895"/>
                    </a:cubicBezTo>
                    <a:cubicBezTo>
                      <a:pt x="632047" y="393424"/>
                      <a:pt x="632575" y="393424"/>
                      <a:pt x="633633" y="393424"/>
                    </a:cubicBezTo>
                    <a:cubicBezTo>
                      <a:pt x="636805" y="393424"/>
                      <a:pt x="641030" y="389723"/>
                      <a:pt x="646312" y="381797"/>
                    </a:cubicBezTo>
                    <a:cubicBezTo>
                      <a:pt x="644353" y="377635"/>
                      <a:pt x="643103" y="373166"/>
                      <a:pt x="642616" y="368589"/>
                    </a:cubicBezTo>
                    <a:cubicBezTo>
                      <a:pt x="642616" y="366479"/>
                      <a:pt x="643145" y="364893"/>
                      <a:pt x="643674" y="364893"/>
                    </a:cubicBezTo>
                    <a:cubicBezTo>
                      <a:pt x="644202" y="364893"/>
                      <a:pt x="644731" y="366479"/>
                      <a:pt x="645255" y="369118"/>
                    </a:cubicBezTo>
                    <a:cubicBezTo>
                      <a:pt x="645783" y="372518"/>
                      <a:pt x="647048" y="375763"/>
                      <a:pt x="648956" y="378630"/>
                    </a:cubicBezTo>
                    <a:cubicBezTo>
                      <a:pt x="652491" y="371471"/>
                      <a:pt x="656555" y="364582"/>
                      <a:pt x="661106" y="358025"/>
                    </a:cubicBezTo>
                    <a:cubicBezTo>
                      <a:pt x="662164" y="356439"/>
                      <a:pt x="663221" y="355381"/>
                      <a:pt x="663750" y="355381"/>
                    </a:cubicBezTo>
                    <a:lnTo>
                      <a:pt x="663750" y="355381"/>
                    </a:lnTo>
                    <a:cubicBezTo>
                      <a:pt x="663745" y="356288"/>
                      <a:pt x="663563" y="357185"/>
                      <a:pt x="663221" y="358025"/>
                    </a:cubicBezTo>
                    <a:cubicBezTo>
                      <a:pt x="657545" y="365925"/>
                      <a:pt x="653585" y="374923"/>
                      <a:pt x="651594" y="384441"/>
                    </a:cubicBezTo>
                    <a:lnTo>
                      <a:pt x="652123" y="384441"/>
                    </a:lnTo>
                    <a:cubicBezTo>
                      <a:pt x="653709" y="384441"/>
                      <a:pt x="654767" y="383383"/>
                      <a:pt x="656353" y="382326"/>
                    </a:cubicBezTo>
                    <a:cubicBezTo>
                      <a:pt x="658131" y="381133"/>
                      <a:pt x="660095" y="380242"/>
                      <a:pt x="662164" y="379687"/>
                    </a:cubicBezTo>
                    <a:close/>
                    <a:moveTo>
                      <a:pt x="157621" y="377572"/>
                    </a:moveTo>
                    <a:lnTo>
                      <a:pt x="157621" y="377572"/>
                    </a:lnTo>
                    <a:cubicBezTo>
                      <a:pt x="158004" y="378396"/>
                      <a:pt x="158185" y="379304"/>
                      <a:pt x="158149" y="380216"/>
                    </a:cubicBezTo>
                    <a:lnTo>
                      <a:pt x="158149" y="380216"/>
                    </a:lnTo>
                    <a:cubicBezTo>
                      <a:pt x="159206" y="384969"/>
                      <a:pt x="160791" y="390251"/>
                      <a:pt x="162375" y="395005"/>
                    </a:cubicBezTo>
                    <a:cubicBezTo>
                      <a:pt x="163432" y="388665"/>
                      <a:pt x="164489" y="381797"/>
                      <a:pt x="165017" y="374929"/>
                    </a:cubicBezTo>
                    <a:cubicBezTo>
                      <a:pt x="165017" y="370704"/>
                      <a:pt x="165017" y="368060"/>
                      <a:pt x="163961" y="367008"/>
                    </a:cubicBezTo>
                    <a:cubicBezTo>
                      <a:pt x="163961" y="366479"/>
                      <a:pt x="163432" y="366479"/>
                      <a:pt x="162904" y="366479"/>
                    </a:cubicBezTo>
                    <a:cubicBezTo>
                      <a:pt x="161578" y="366656"/>
                      <a:pt x="160409" y="367433"/>
                      <a:pt x="159734" y="368589"/>
                    </a:cubicBezTo>
                    <a:lnTo>
                      <a:pt x="156564" y="372290"/>
                    </a:lnTo>
                    <a:cubicBezTo>
                      <a:pt x="156401" y="374115"/>
                      <a:pt x="156768" y="375950"/>
                      <a:pt x="157621" y="377572"/>
                    </a:cubicBezTo>
                    <a:close/>
                    <a:moveTo>
                      <a:pt x="198829" y="123978"/>
                    </a:moveTo>
                    <a:cubicBezTo>
                      <a:pt x="196717" y="125564"/>
                      <a:pt x="193018" y="127679"/>
                      <a:pt x="189848" y="130318"/>
                    </a:cubicBezTo>
                    <a:cubicBezTo>
                      <a:pt x="184161" y="141882"/>
                      <a:pt x="177627" y="153007"/>
                      <a:pt x="170300" y="163602"/>
                    </a:cubicBezTo>
                    <a:cubicBezTo>
                      <a:pt x="176112" y="196886"/>
                      <a:pt x="129092" y="262397"/>
                      <a:pt x="107430" y="281416"/>
                    </a:cubicBezTo>
                    <a:lnTo>
                      <a:pt x="111657" y="283531"/>
                    </a:lnTo>
                    <a:lnTo>
                      <a:pt x="111129" y="285117"/>
                    </a:lnTo>
                    <a:cubicBezTo>
                      <a:pt x="108513" y="295681"/>
                      <a:pt x="106921" y="306473"/>
                      <a:pt x="106374" y="317344"/>
                    </a:cubicBezTo>
                    <a:lnTo>
                      <a:pt x="106374" y="318930"/>
                    </a:lnTo>
                    <a:lnTo>
                      <a:pt x="82600" y="323683"/>
                    </a:lnTo>
                    <a:lnTo>
                      <a:pt x="82600" y="350628"/>
                    </a:lnTo>
                    <a:lnTo>
                      <a:pt x="106374" y="355381"/>
                    </a:lnTo>
                    <a:lnTo>
                      <a:pt x="106374" y="356967"/>
                    </a:lnTo>
                    <a:cubicBezTo>
                      <a:pt x="107051" y="365842"/>
                      <a:pt x="108286" y="374664"/>
                      <a:pt x="110072" y="383383"/>
                    </a:cubicBezTo>
                    <a:cubicBezTo>
                      <a:pt x="112365" y="379915"/>
                      <a:pt x="114834" y="376562"/>
                      <a:pt x="117469" y="373348"/>
                    </a:cubicBezTo>
                    <a:lnTo>
                      <a:pt x="120639" y="370175"/>
                    </a:lnTo>
                    <a:cubicBezTo>
                      <a:pt x="124865" y="350628"/>
                      <a:pt x="130148" y="335834"/>
                      <a:pt x="141243" y="328965"/>
                    </a:cubicBezTo>
                    <a:cubicBezTo>
                      <a:pt x="141665" y="328561"/>
                      <a:pt x="142247" y="328364"/>
                      <a:pt x="142828" y="328437"/>
                    </a:cubicBezTo>
                    <a:cubicBezTo>
                      <a:pt x="143356" y="328437"/>
                      <a:pt x="143356" y="328437"/>
                      <a:pt x="143356" y="328965"/>
                    </a:cubicBezTo>
                    <a:cubicBezTo>
                      <a:pt x="144413" y="331080"/>
                      <a:pt x="144941" y="333724"/>
                      <a:pt x="145998" y="335834"/>
                    </a:cubicBezTo>
                    <a:cubicBezTo>
                      <a:pt x="145998" y="328437"/>
                      <a:pt x="146526" y="321040"/>
                      <a:pt x="147055" y="313648"/>
                    </a:cubicBezTo>
                    <a:lnTo>
                      <a:pt x="147583" y="309947"/>
                    </a:lnTo>
                    <a:lnTo>
                      <a:pt x="246907" y="346932"/>
                    </a:lnTo>
                    <a:lnTo>
                      <a:pt x="161847" y="282473"/>
                    </a:lnTo>
                    <a:lnTo>
                      <a:pt x="155507" y="277720"/>
                    </a:lnTo>
                    <a:lnTo>
                      <a:pt x="163432" y="277720"/>
                    </a:lnTo>
                    <a:lnTo>
                      <a:pt x="271737" y="275076"/>
                    </a:lnTo>
                    <a:lnTo>
                      <a:pt x="169244" y="244964"/>
                    </a:lnTo>
                    <a:lnTo>
                      <a:pt x="171357" y="241792"/>
                    </a:lnTo>
                    <a:cubicBezTo>
                      <a:pt x="198764" y="193957"/>
                      <a:pt x="245622" y="160404"/>
                      <a:pt x="299739" y="149865"/>
                    </a:cubicBezTo>
                    <a:lnTo>
                      <a:pt x="303435" y="149336"/>
                    </a:lnTo>
                    <a:lnTo>
                      <a:pt x="298681" y="255529"/>
                    </a:lnTo>
                    <a:lnTo>
                      <a:pt x="334081" y="154624"/>
                    </a:lnTo>
                    <a:lnTo>
                      <a:pt x="336719" y="147227"/>
                    </a:lnTo>
                    <a:lnTo>
                      <a:pt x="339363" y="154624"/>
                    </a:lnTo>
                    <a:lnTo>
                      <a:pt x="375285" y="256586"/>
                    </a:lnTo>
                    <a:lnTo>
                      <a:pt x="372118" y="149865"/>
                    </a:lnTo>
                    <a:lnTo>
                      <a:pt x="375814" y="150394"/>
                    </a:lnTo>
                    <a:cubicBezTo>
                      <a:pt x="430009" y="161523"/>
                      <a:pt x="476568" y="195912"/>
                      <a:pt x="503140" y="244436"/>
                    </a:cubicBezTo>
                    <a:lnTo>
                      <a:pt x="504726" y="247608"/>
                    </a:lnTo>
                    <a:lnTo>
                      <a:pt x="402759" y="276134"/>
                    </a:lnTo>
                    <a:lnTo>
                      <a:pt x="509479" y="278777"/>
                    </a:lnTo>
                    <a:lnTo>
                      <a:pt x="517405" y="278777"/>
                    </a:lnTo>
                    <a:lnTo>
                      <a:pt x="511066" y="283531"/>
                    </a:lnTo>
                    <a:lnTo>
                      <a:pt x="424950" y="349570"/>
                    </a:lnTo>
                    <a:lnTo>
                      <a:pt x="525860" y="313648"/>
                    </a:lnTo>
                    <a:lnTo>
                      <a:pt x="526389" y="317344"/>
                    </a:lnTo>
                    <a:cubicBezTo>
                      <a:pt x="528498" y="334755"/>
                      <a:pt x="527964" y="352390"/>
                      <a:pt x="524802" y="369647"/>
                    </a:cubicBezTo>
                    <a:cubicBezTo>
                      <a:pt x="525860" y="370175"/>
                      <a:pt x="527441" y="370704"/>
                      <a:pt x="527969" y="371761"/>
                    </a:cubicBezTo>
                    <a:cubicBezTo>
                      <a:pt x="527254" y="361866"/>
                      <a:pt x="530271" y="352069"/>
                      <a:pt x="536424" y="344288"/>
                    </a:cubicBezTo>
                    <a:cubicBezTo>
                      <a:pt x="538249" y="342054"/>
                      <a:pt x="540939" y="340706"/>
                      <a:pt x="543821" y="340587"/>
                    </a:cubicBezTo>
                    <a:lnTo>
                      <a:pt x="545407" y="340587"/>
                    </a:lnTo>
                    <a:cubicBezTo>
                      <a:pt x="548673" y="340753"/>
                      <a:pt x="551648" y="342536"/>
                      <a:pt x="553328" y="345346"/>
                    </a:cubicBezTo>
                    <a:cubicBezTo>
                      <a:pt x="554448" y="342515"/>
                      <a:pt x="557159" y="340639"/>
                      <a:pt x="560196" y="340587"/>
                    </a:cubicBezTo>
                    <a:lnTo>
                      <a:pt x="561254" y="340587"/>
                    </a:lnTo>
                    <a:cubicBezTo>
                      <a:pt x="564343" y="341733"/>
                      <a:pt x="566702" y="344288"/>
                      <a:pt x="567593" y="347455"/>
                    </a:cubicBezTo>
                    <a:cubicBezTo>
                      <a:pt x="568122" y="350099"/>
                      <a:pt x="569180" y="352743"/>
                      <a:pt x="569708" y="355381"/>
                    </a:cubicBezTo>
                    <a:lnTo>
                      <a:pt x="590842" y="351157"/>
                    </a:lnTo>
                    <a:lnTo>
                      <a:pt x="590842" y="324212"/>
                    </a:lnTo>
                    <a:lnTo>
                      <a:pt x="567065" y="319458"/>
                    </a:lnTo>
                    <a:lnTo>
                      <a:pt x="567065" y="317872"/>
                    </a:lnTo>
                    <a:cubicBezTo>
                      <a:pt x="566121" y="307013"/>
                      <a:pt x="564354" y="296236"/>
                      <a:pt x="561782" y="285646"/>
                    </a:cubicBezTo>
                    <a:lnTo>
                      <a:pt x="561254" y="284059"/>
                    </a:lnTo>
                    <a:lnTo>
                      <a:pt x="571294" y="278777"/>
                    </a:lnTo>
                    <a:lnTo>
                      <a:pt x="571294" y="278249"/>
                    </a:lnTo>
                    <a:cubicBezTo>
                      <a:pt x="566106" y="277150"/>
                      <a:pt x="561772" y="273604"/>
                      <a:pt x="559673" y="268737"/>
                    </a:cubicBezTo>
                    <a:cubicBezTo>
                      <a:pt x="557133" y="265383"/>
                      <a:pt x="554836" y="261853"/>
                      <a:pt x="552804" y="258172"/>
                    </a:cubicBezTo>
                    <a:cubicBezTo>
                      <a:pt x="552234" y="256742"/>
                      <a:pt x="551327" y="255472"/>
                      <a:pt x="550161" y="254471"/>
                    </a:cubicBezTo>
                    <a:cubicBezTo>
                      <a:pt x="543686" y="248780"/>
                      <a:pt x="536595" y="243819"/>
                      <a:pt x="529027" y="239682"/>
                    </a:cubicBezTo>
                    <a:cubicBezTo>
                      <a:pt x="524932" y="238982"/>
                      <a:pt x="521516" y="236168"/>
                      <a:pt x="520049" y="232285"/>
                    </a:cubicBezTo>
                    <a:cubicBezTo>
                      <a:pt x="518369" y="228548"/>
                      <a:pt x="518561" y="224230"/>
                      <a:pt x="520572" y="220663"/>
                    </a:cubicBezTo>
                    <a:cubicBezTo>
                      <a:pt x="522226" y="219575"/>
                      <a:pt x="523999" y="218683"/>
                      <a:pt x="525860" y="218020"/>
                    </a:cubicBezTo>
                    <a:cubicBezTo>
                      <a:pt x="525331" y="216962"/>
                      <a:pt x="524274" y="215376"/>
                      <a:pt x="523745" y="214324"/>
                    </a:cubicBezTo>
                    <a:cubicBezTo>
                      <a:pt x="520049" y="209037"/>
                      <a:pt x="514233" y="201116"/>
                      <a:pt x="518463" y="194776"/>
                    </a:cubicBezTo>
                    <a:cubicBezTo>
                      <a:pt x="519971" y="192620"/>
                      <a:pt x="522236" y="191117"/>
                      <a:pt x="524802" y="190546"/>
                    </a:cubicBezTo>
                    <a:cubicBezTo>
                      <a:pt x="523683" y="187991"/>
                      <a:pt x="522801" y="185337"/>
                      <a:pt x="522159" y="182621"/>
                    </a:cubicBezTo>
                    <a:lnTo>
                      <a:pt x="513181" y="186851"/>
                    </a:lnTo>
                    <a:lnTo>
                      <a:pt x="512123" y="185264"/>
                    </a:lnTo>
                    <a:cubicBezTo>
                      <a:pt x="504913" y="176996"/>
                      <a:pt x="497142" y="169231"/>
                      <a:pt x="488874" y="162021"/>
                    </a:cubicBezTo>
                    <a:lnTo>
                      <a:pt x="487817" y="160963"/>
                    </a:lnTo>
                    <a:lnTo>
                      <a:pt x="497858" y="139301"/>
                    </a:lnTo>
                    <a:cubicBezTo>
                      <a:pt x="494157" y="136657"/>
                      <a:pt x="486765" y="130846"/>
                      <a:pt x="480949" y="126622"/>
                    </a:cubicBezTo>
                    <a:cubicBezTo>
                      <a:pt x="479896" y="126622"/>
                      <a:pt x="478310" y="126093"/>
                      <a:pt x="476724" y="126093"/>
                    </a:cubicBezTo>
                    <a:cubicBezTo>
                      <a:pt x="475744" y="126072"/>
                      <a:pt x="474806" y="125699"/>
                      <a:pt x="474080" y="125036"/>
                    </a:cubicBezTo>
                    <a:lnTo>
                      <a:pt x="458763" y="139301"/>
                    </a:lnTo>
                    <a:lnTo>
                      <a:pt x="457176" y="138243"/>
                    </a:lnTo>
                    <a:cubicBezTo>
                      <a:pt x="447877" y="132583"/>
                      <a:pt x="438168" y="127638"/>
                      <a:pt x="428117" y="123449"/>
                    </a:cubicBezTo>
                    <a:lnTo>
                      <a:pt x="426536" y="122921"/>
                    </a:lnTo>
                    <a:lnTo>
                      <a:pt x="429174" y="99148"/>
                    </a:lnTo>
                    <a:cubicBezTo>
                      <a:pt x="423364" y="97034"/>
                      <a:pt x="409627" y="92280"/>
                      <a:pt x="403287" y="90694"/>
                    </a:cubicBezTo>
                    <a:lnTo>
                      <a:pt x="391666" y="111828"/>
                    </a:lnTo>
                    <a:lnTo>
                      <a:pt x="390079" y="111299"/>
                    </a:lnTo>
                    <a:cubicBezTo>
                      <a:pt x="379479" y="108769"/>
                      <a:pt x="368707" y="107002"/>
                      <a:pt x="357853" y="106017"/>
                    </a:cubicBezTo>
                    <a:lnTo>
                      <a:pt x="356267" y="106017"/>
                    </a:lnTo>
                    <a:lnTo>
                      <a:pt x="351513" y="82773"/>
                    </a:lnTo>
                    <a:lnTo>
                      <a:pt x="324569" y="82773"/>
                    </a:lnTo>
                    <a:lnTo>
                      <a:pt x="319815" y="106017"/>
                    </a:lnTo>
                    <a:lnTo>
                      <a:pt x="318229" y="106017"/>
                    </a:lnTo>
                    <a:cubicBezTo>
                      <a:pt x="307369" y="106960"/>
                      <a:pt x="296598" y="108728"/>
                      <a:pt x="286002" y="111299"/>
                    </a:cubicBezTo>
                    <a:lnTo>
                      <a:pt x="284416" y="111828"/>
                    </a:lnTo>
                    <a:lnTo>
                      <a:pt x="272266" y="90694"/>
                    </a:lnTo>
                    <a:cubicBezTo>
                      <a:pt x="266455" y="92280"/>
                      <a:pt x="252718" y="97034"/>
                      <a:pt x="246907" y="99148"/>
                    </a:cubicBezTo>
                    <a:lnTo>
                      <a:pt x="249551" y="122921"/>
                    </a:lnTo>
                    <a:lnTo>
                      <a:pt x="247965" y="123449"/>
                    </a:lnTo>
                    <a:cubicBezTo>
                      <a:pt x="237867" y="127529"/>
                      <a:pt x="228142" y="132479"/>
                      <a:pt x="218906" y="138243"/>
                    </a:cubicBezTo>
                    <a:lnTo>
                      <a:pt x="217321" y="139301"/>
                    </a:lnTo>
                    <a:close/>
                    <a:moveTo>
                      <a:pt x="158149" y="352743"/>
                    </a:moveTo>
                    <a:lnTo>
                      <a:pt x="158149" y="352743"/>
                    </a:lnTo>
                    <a:cubicBezTo>
                      <a:pt x="156458" y="353417"/>
                      <a:pt x="154861" y="354303"/>
                      <a:pt x="153394" y="355381"/>
                    </a:cubicBezTo>
                    <a:cubicBezTo>
                      <a:pt x="153922" y="359082"/>
                      <a:pt x="153922" y="362249"/>
                      <a:pt x="154451" y="365951"/>
                    </a:cubicBezTo>
                    <a:lnTo>
                      <a:pt x="159734" y="358025"/>
                    </a:lnTo>
                    <a:cubicBezTo>
                      <a:pt x="160791" y="355910"/>
                      <a:pt x="161319" y="354324"/>
                      <a:pt x="160791" y="353800"/>
                    </a:cubicBezTo>
                    <a:cubicBezTo>
                      <a:pt x="160369" y="353391"/>
                      <a:pt x="159787" y="353199"/>
                      <a:pt x="159206" y="353271"/>
                    </a:cubicBezTo>
                    <a:cubicBezTo>
                      <a:pt x="159206" y="352743"/>
                      <a:pt x="158677" y="352743"/>
                      <a:pt x="158149" y="352743"/>
                    </a:cubicBezTo>
                    <a:close/>
                    <a:moveTo>
                      <a:pt x="81543" y="123449"/>
                    </a:moveTo>
                    <a:cubicBezTo>
                      <a:pt x="79958" y="123449"/>
                      <a:pt x="77845" y="125036"/>
                      <a:pt x="74675" y="128737"/>
                    </a:cubicBezTo>
                    <a:cubicBezTo>
                      <a:pt x="55108" y="151161"/>
                      <a:pt x="40843" y="177707"/>
                      <a:pt x="32938" y="206398"/>
                    </a:cubicBezTo>
                    <a:cubicBezTo>
                      <a:pt x="28360" y="226381"/>
                      <a:pt x="25357" y="246696"/>
                      <a:pt x="23957" y="267156"/>
                    </a:cubicBezTo>
                    <a:cubicBezTo>
                      <a:pt x="23326" y="282219"/>
                      <a:pt x="24568" y="297304"/>
                      <a:pt x="27655" y="312061"/>
                    </a:cubicBezTo>
                    <a:cubicBezTo>
                      <a:pt x="29843" y="322496"/>
                      <a:pt x="32846" y="332739"/>
                      <a:pt x="36636" y="342702"/>
                    </a:cubicBezTo>
                    <a:cubicBezTo>
                      <a:pt x="39568" y="350032"/>
                      <a:pt x="45259" y="355910"/>
                      <a:pt x="52486" y="359082"/>
                    </a:cubicBezTo>
                    <a:cubicBezTo>
                      <a:pt x="52577" y="356060"/>
                      <a:pt x="52930" y="353059"/>
                      <a:pt x="53542" y="350099"/>
                    </a:cubicBezTo>
                    <a:cubicBezTo>
                      <a:pt x="52579" y="350685"/>
                      <a:pt x="51495" y="351048"/>
                      <a:pt x="50372" y="351157"/>
                    </a:cubicBezTo>
                    <a:cubicBezTo>
                      <a:pt x="49457" y="351296"/>
                      <a:pt x="48522" y="351105"/>
                      <a:pt x="47731" y="350628"/>
                    </a:cubicBezTo>
                    <a:cubicBezTo>
                      <a:pt x="42876" y="347010"/>
                      <a:pt x="39498" y="341753"/>
                      <a:pt x="38221" y="335834"/>
                    </a:cubicBezTo>
                    <a:cubicBezTo>
                      <a:pt x="35069" y="322159"/>
                      <a:pt x="34000" y="308091"/>
                      <a:pt x="35051" y="294100"/>
                    </a:cubicBezTo>
                    <a:cubicBezTo>
                      <a:pt x="37693" y="239153"/>
                      <a:pt x="47731" y="196886"/>
                      <a:pt x="64109" y="168360"/>
                    </a:cubicBezTo>
                    <a:cubicBezTo>
                      <a:pt x="64921" y="167246"/>
                      <a:pt x="65803" y="166189"/>
                      <a:pt x="66750" y="165188"/>
                    </a:cubicBezTo>
                    <a:lnTo>
                      <a:pt x="66750" y="165188"/>
                    </a:lnTo>
                    <a:cubicBezTo>
                      <a:pt x="66431" y="167655"/>
                      <a:pt x="65525" y="170009"/>
                      <a:pt x="64109" y="172056"/>
                    </a:cubicBezTo>
                    <a:cubicBezTo>
                      <a:pt x="54413" y="196580"/>
                      <a:pt x="48361" y="222390"/>
                      <a:pt x="46146" y="248660"/>
                    </a:cubicBezTo>
                    <a:cubicBezTo>
                      <a:pt x="41757" y="271810"/>
                      <a:pt x="40514" y="295448"/>
                      <a:pt x="42448" y="318930"/>
                    </a:cubicBezTo>
                    <a:lnTo>
                      <a:pt x="42448" y="318930"/>
                    </a:lnTo>
                    <a:cubicBezTo>
                      <a:pt x="47203" y="295681"/>
                      <a:pt x="51957" y="276662"/>
                      <a:pt x="56184" y="262397"/>
                    </a:cubicBezTo>
                    <a:cubicBezTo>
                      <a:pt x="58297" y="250246"/>
                      <a:pt x="64637" y="225946"/>
                      <a:pt x="75203" y="190546"/>
                    </a:cubicBezTo>
                    <a:cubicBezTo>
                      <a:pt x="78900" y="179371"/>
                      <a:pt x="81553" y="167873"/>
                      <a:pt x="83128" y="156205"/>
                    </a:cubicBezTo>
                    <a:cubicBezTo>
                      <a:pt x="84185" y="145667"/>
                      <a:pt x="84185" y="135050"/>
                      <a:pt x="83128" y="124507"/>
                    </a:cubicBezTo>
                    <a:cubicBezTo>
                      <a:pt x="83128" y="123978"/>
                      <a:pt x="82600" y="123449"/>
                      <a:pt x="81543" y="123449"/>
                    </a:cubicBezTo>
                    <a:close/>
                    <a:moveTo>
                      <a:pt x="161847" y="166246"/>
                    </a:moveTo>
                    <a:lnTo>
                      <a:pt x="161847" y="166246"/>
                    </a:lnTo>
                    <a:cubicBezTo>
                      <a:pt x="151414" y="168780"/>
                      <a:pt x="142343" y="175208"/>
                      <a:pt x="136488" y="184207"/>
                    </a:cubicBezTo>
                    <a:cubicBezTo>
                      <a:pt x="122694" y="203267"/>
                      <a:pt x="110164" y="223209"/>
                      <a:pt x="98978" y="243907"/>
                    </a:cubicBezTo>
                    <a:lnTo>
                      <a:pt x="82071" y="283002"/>
                    </a:lnTo>
                    <a:lnTo>
                      <a:pt x="67807" y="319987"/>
                    </a:lnTo>
                    <a:cubicBezTo>
                      <a:pt x="66683" y="323082"/>
                      <a:pt x="65799" y="326259"/>
                      <a:pt x="65166" y="329494"/>
                    </a:cubicBezTo>
                    <a:cubicBezTo>
                      <a:pt x="64080" y="337824"/>
                      <a:pt x="60380" y="345594"/>
                      <a:pt x="54599" y="351685"/>
                    </a:cubicBezTo>
                    <a:lnTo>
                      <a:pt x="54599" y="358025"/>
                    </a:lnTo>
                    <a:cubicBezTo>
                      <a:pt x="61015" y="349845"/>
                      <a:pt x="65364" y="340240"/>
                      <a:pt x="67279" y="330023"/>
                    </a:cubicBezTo>
                    <a:cubicBezTo>
                      <a:pt x="70809" y="322522"/>
                      <a:pt x="74870" y="315286"/>
                      <a:pt x="79430" y="308360"/>
                    </a:cubicBezTo>
                    <a:cubicBezTo>
                      <a:pt x="84185" y="299382"/>
                      <a:pt x="89996" y="289342"/>
                      <a:pt x="95808" y="278777"/>
                    </a:cubicBezTo>
                    <a:cubicBezTo>
                      <a:pt x="101091" y="268213"/>
                      <a:pt x="117469" y="242849"/>
                      <a:pt x="145469" y="200587"/>
                    </a:cubicBezTo>
                    <a:cubicBezTo>
                      <a:pt x="145998" y="200058"/>
                      <a:pt x="146526" y="200058"/>
                      <a:pt x="147055" y="199530"/>
                    </a:cubicBezTo>
                    <a:lnTo>
                      <a:pt x="147055" y="199530"/>
                    </a:lnTo>
                    <a:cubicBezTo>
                      <a:pt x="147583" y="200058"/>
                      <a:pt x="145998" y="203754"/>
                      <a:pt x="142300" y="210094"/>
                    </a:cubicBezTo>
                    <a:lnTo>
                      <a:pt x="128564" y="234400"/>
                    </a:lnTo>
                    <a:lnTo>
                      <a:pt x="101620" y="278249"/>
                    </a:lnTo>
                    <a:lnTo>
                      <a:pt x="102676" y="278249"/>
                    </a:lnTo>
                    <a:cubicBezTo>
                      <a:pt x="122632" y="258338"/>
                      <a:pt x="139226" y="235323"/>
                      <a:pt x="151810" y="210094"/>
                    </a:cubicBezTo>
                    <a:lnTo>
                      <a:pt x="151810" y="210094"/>
                    </a:lnTo>
                    <a:lnTo>
                      <a:pt x="152338" y="209565"/>
                    </a:lnTo>
                    <a:cubicBezTo>
                      <a:pt x="156457" y="201074"/>
                      <a:pt x="159816" y="192236"/>
                      <a:pt x="162375" y="183149"/>
                    </a:cubicBezTo>
                    <a:cubicBezTo>
                      <a:pt x="164052" y="177608"/>
                      <a:pt x="163866" y="171673"/>
                      <a:pt x="161847" y="166246"/>
                    </a:cubicBezTo>
                    <a:close/>
                    <a:moveTo>
                      <a:pt x="607746" y="334247"/>
                    </a:moveTo>
                    <a:cubicBezTo>
                      <a:pt x="610918" y="338477"/>
                      <a:pt x="615143" y="344817"/>
                      <a:pt x="619896" y="352214"/>
                    </a:cubicBezTo>
                    <a:lnTo>
                      <a:pt x="629937" y="351685"/>
                    </a:lnTo>
                    <a:lnTo>
                      <a:pt x="631523" y="332138"/>
                    </a:lnTo>
                    <a:cubicBezTo>
                      <a:pt x="637500" y="331179"/>
                      <a:pt x="642186" y="326493"/>
                      <a:pt x="643145" y="320516"/>
                    </a:cubicBezTo>
                    <a:cubicBezTo>
                      <a:pt x="644036" y="306318"/>
                      <a:pt x="642792" y="292073"/>
                      <a:pt x="639444" y="278249"/>
                    </a:cubicBezTo>
                    <a:cubicBezTo>
                      <a:pt x="631668" y="267653"/>
                      <a:pt x="622415" y="258224"/>
                      <a:pt x="611970" y="250246"/>
                    </a:cubicBezTo>
                    <a:cubicBezTo>
                      <a:pt x="610949" y="249319"/>
                      <a:pt x="610063" y="248251"/>
                      <a:pt x="609332" y="247079"/>
                    </a:cubicBezTo>
                    <a:lnTo>
                      <a:pt x="609332" y="247079"/>
                    </a:lnTo>
                    <a:lnTo>
                      <a:pt x="612499" y="248660"/>
                    </a:lnTo>
                    <a:cubicBezTo>
                      <a:pt x="621146" y="254279"/>
                      <a:pt x="629279" y="260640"/>
                      <a:pt x="636805" y="267684"/>
                    </a:cubicBezTo>
                    <a:lnTo>
                      <a:pt x="630466" y="242849"/>
                    </a:lnTo>
                    <a:cubicBezTo>
                      <a:pt x="622478" y="235815"/>
                      <a:pt x="615381" y="227832"/>
                      <a:pt x="609332" y="219077"/>
                    </a:cubicBezTo>
                    <a:cubicBezTo>
                      <a:pt x="608451" y="217952"/>
                      <a:pt x="607741" y="216708"/>
                      <a:pt x="607217" y="215376"/>
                    </a:cubicBezTo>
                    <a:lnTo>
                      <a:pt x="607217" y="215376"/>
                    </a:lnTo>
                    <a:cubicBezTo>
                      <a:pt x="608197" y="215951"/>
                      <a:pt x="609088" y="216662"/>
                      <a:pt x="609861" y="217491"/>
                    </a:cubicBezTo>
                    <a:cubicBezTo>
                      <a:pt x="615127" y="224520"/>
                      <a:pt x="621560" y="230595"/>
                      <a:pt x="628880" y="235452"/>
                    </a:cubicBezTo>
                    <a:cubicBezTo>
                      <a:pt x="625707" y="226474"/>
                      <a:pt x="623069" y="217491"/>
                      <a:pt x="619368" y="207456"/>
                    </a:cubicBezTo>
                    <a:cubicBezTo>
                      <a:pt x="611882" y="198026"/>
                      <a:pt x="602966" y="189831"/>
                      <a:pt x="592952" y="183149"/>
                    </a:cubicBezTo>
                    <a:cubicBezTo>
                      <a:pt x="590313" y="181040"/>
                      <a:pt x="588727" y="179982"/>
                      <a:pt x="589256" y="179453"/>
                    </a:cubicBezTo>
                    <a:lnTo>
                      <a:pt x="589784" y="179453"/>
                    </a:lnTo>
                    <a:cubicBezTo>
                      <a:pt x="590904" y="179562"/>
                      <a:pt x="591988" y="179925"/>
                      <a:pt x="592952" y="180511"/>
                    </a:cubicBezTo>
                    <a:cubicBezTo>
                      <a:pt x="600986" y="184134"/>
                      <a:pt x="608316" y="189142"/>
                      <a:pt x="614614" y="195305"/>
                    </a:cubicBezTo>
                    <a:cubicBezTo>
                      <a:pt x="611447" y="186322"/>
                      <a:pt x="607746" y="177339"/>
                      <a:pt x="604050" y="168360"/>
                    </a:cubicBezTo>
                    <a:cubicBezTo>
                      <a:pt x="599509" y="162233"/>
                      <a:pt x="594377" y="156573"/>
                      <a:pt x="588727" y="151451"/>
                    </a:cubicBezTo>
                    <a:cubicBezTo>
                      <a:pt x="587670" y="150394"/>
                      <a:pt x="587670" y="149865"/>
                      <a:pt x="587670" y="149336"/>
                    </a:cubicBezTo>
                    <a:lnTo>
                      <a:pt x="587670" y="149336"/>
                    </a:lnTo>
                    <a:lnTo>
                      <a:pt x="590842" y="150923"/>
                    </a:lnTo>
                    <a:cubicBezTo>
                      <a:pt x="595077" y="153826"/>
                      <a:pt x="598975" y="157195"/>
                      <a:pt x="602464" y="160963"/>
                    </a:cubicBezTo>
                    <a:lnTo>
                      <a:pt x="597182" y="144054"/>
                    </a:lnTo>
                    <a:lnTo>
                      <a:pt x="597182" y="140887"/>
                    </a:lnTo>
                    <a:lnTo>
                      <a:pt x="597182" y="140887"/>
                    </a:lnTo>
                    <a:cubicBezTo>
                      <a:pt x="597710" y="140887"/>
                      <a:pt x="598239" y="141945"/>
                      <a:pt x="599291" y="144054"/>
                    </a:cubicBezTo>
                    <a:lnTo>
                      <a:pt x="605107" y="157262"/>
                    </a:lnTo>
                    <a:lnTo>
                      <a:pt x="614085" y="179982"/>
                    </a:lnTo>
                    <a:cubicBezTo>
                      <a:pt x="615599" y="175198"/>
                      <a:pt x="616314" y="170201"/>
                      <a:pt x="616200" y="165188"/>
                    </a:cubicBezTo>
                    <a:cubicBezTo>
                      <a:pt x="616729" y="162021"/>
                      <a:pt x="617258" y="159906"/>
                      <a:pt x="617258" y="159906"/>
                    </a:cubicBezTo>
                    <a:cubicBezTo>
                      <a:pt x="617787" y="159906"/>
                      <a:pt x="617787" y="162021"/>
                      <a:pt x="617787" y="165717"/>
                    </a:cubicBezTo>
                    <a:cubicBezTo>
                      <a:pt x="618331" y="172450"/>
                      <a:pt x="617797" y="179231"/>
                      <a:pt x="616200" y="185793"/>
                    </a:cubicBezTo>
                    <a:cubicBezTo>
                      <a:pt x="620425" y="195829"/>
                      <a:pt x="624126" y="206927"/>
                      <a:pt x="627822" y="218020"/>
                    </a:cubicBezTo>
                    <a:cubicBezTo>
                      <a:pt x="632658" y="210726"/>
                      <a:pt x="635737" y="202407"/>
                      <a:pt x="636805" y="193719"/>
                    </a:cubicBezTo>
                    <a:cubicBezTo>
                      <a:pt x="637334" y="190546"/>
                      <a:pt x="637863" y="188437"/>
                      <a:pt x="638391" y="188437"/>
                    </a:cubicBezTo>
                    <a:lnTo>
                      <a:pt x="638391" y="188437"/>
                    </a:lnTo>
                    <a:cubicBezTo>
                      <a:pt x="638915" y="190692"/>
                      <a:pt x="638915" y="193045"/>
                      <a:pt x="638391" y="195305"/>
                    </a:cubicBezTo>
                    <a:cubicBezTo>
                      <a:pt x="637868" y="204444"/>
                      <a:pt x="635147" y="213323"/>
                      <a:pt x="630466" y="221192"/>
                    </a:cubicBezTo>
                    <a:cubicBezTo>
                      <a:pt x="634162" y="235452"/>
                      <a:pt x="637334" y="248137"/>
                      <a:pt x="640501" y="258172"/>
                    </a:cubicBezTo>
                    <a:cubicBezTo>
                      <a:pt x="644773" y="253932"/>
                      <a:pt x="647867" y="248650"/>
                      <a:pt x="649484" y="242849"/>
                    </a:cubicBezTo>
                    <a:cubicBezTo>
                      <a:pt x="650107" y="241911"/>
                      <a:pt x="650817" y="241025"/>
                      <a:pt x="651599" y="240211"/>
                    </a:cubicBezTo>
                    <a:lnTo>
                      <a:pt x="651599" y="240211"/>
                    </a:lnTo>
                    <a:cubicBezTo>
                      <a:pt x="651568" y="241849"/>
                      <a:pt x="651211" y="243466"/>
                      <a:pt x="650542" y="244964"/>
                    </a:cubicBezTo>
                    <a:cubicBezTo>
                      <a:pt x="648862" y="251848"/>
                      <a:pt x="645804" y="258317"/>
                      <a:pt x="641559" y="263983"/>
                    </a:cubicBezTo>
                    <a:cubicBezTo>
                      <a:pt x="643876" y="273562"/>
                      <a:pt x="645638" y="283261"/>
                      <a:pt x="646841" y="293043"/>
                    </a:cubicBezTo>
                    <a:cubicBezTo>
                      <a:pt x="647815" y="301285"/>
                      <a:pt x="647992" y="309599"/>
                      <a:pt x="647370" y="317872"/>
                    </a:cubicBezTo>
                    <a:cubicBezTo>
                      <a:pt x="649982" y="314809"/>
                      <a:pt x="651138" y="310760"/>
                      <a:pt x="650542" y="306779"/>
                    </a:cubicBezTo>
                    <a:cubicBezTo>
                      <a:pt x="650599" y="302762"/>
                      <a:pt x="651501" y="298802"/>
                      <a:pt x="653180" y="295152"/>
                    </a:cubicBezTo>
                    <a:cubicBezTo>
                      <a:pt x="655679" y="289020"/>
                      <a:pt x="658499" y="283028"/>
                      <a:pt x="661635" y="277191"/>
                    </a:cubicBezTo>
                    <a:cubicBezTo>
                      <a:pt x="663750" y="272966"/>
                      <a:pt x="664807" y="270323"/>
                      <a:pt x="663750" y="268737"/>
                    </a:cubicBezTo>
                    <a:cubicBezTo>
                      <a:pt x="663242" y="268083"/>
                      <a:pt x="662464" y="267700"/>
                      <a:pt x="661635" y="267684"/>
                    </a:cubicBezTo>
                    <a:lnTo>
                      <a:pt x="661106" y="267684"/>
                    </a:lnTo>
                    <a:lnTo>
                      <a:pt x="653709" y="269794"/>
                    </a:lnTo>
                    <a:lnTo>
                      <a:pt x="653180" y="269794"/>
                    </a:lnTo>
                    <a:cubicBezTo>
                      <a:pt x="652356" y="269778"/>
                      <a:pt x="651579" y="269390"/>
                      <a:pt x="651071" y="268737"/>
                    </a:cubicBezTo>
                    <a:cubicBezTo>
                      <a:pt x="650407" y="268016"/>
                      <a:pt x="650034" y="267078"/>
                      <a:pt x="650013" y="266098"/>
                    </a:cubicBezTo>
                    <a:cubicBezTo>
                      <a:pt x="650464" y="261225"/>
                      <a:pt x="652729" y="256705"/>
                      <a:pt x="656353" y="253419"/>
                    </a:cubicBezTo>
                    <a:cubicBezTo>
                      <a:pt x="659681" y="251164"/>
                      <a:pt x="661661" y="247401"/>
                      <a:pt x="661635" y="243378"/>
                    </a:cubicBezTo>
                    <a:cubicBezTo>
                      <a:pt x="661604" y="237915"/>
                      <a:pt x="659950" y="232581"/>
                      <a:pt x="656882" y="228060"/>
                    </a:cubicBezTo>
                    <a:cubicBezTo>
                      <a:pt x="652771" y="228988"/>
                      <a:pt x="649070" y="231212"/>
                      <a:pt x="646312" y="234400"/>
                    </a:cubicBezTo>
                    <a:cubicBezTo>
                      <a:pt x="645260" y="235452"/>
                      <a:pt x="644731" y="236510"/>
                      <a:pt x="644202" y="236510"/>
                    </a:cubicBezTo>
                    <a:cubicBezTo>
                      <a:pt x="643674" y="236510"/>
                      <a:pt x="643674" y="235981"/>
                      <a:pt x="643674" y="234929"/>
                    </a:cubicBezTo>
                    <a:cubicBezTo>
                      <a:pt x="644104" y="231337"/>
                      <a:pt x="645374" y="227900"/>
                      <a:pt x="647370" y="224888"/>
                    </a:cubicBezTo>
                    <a:cubicBezTo>
                      <a:pt x="649806" y="220560"/>
                      <a:pt x="650734" y="215542"/>
                      <a:pt x="650013" y="210623"/>
                    </a:cubicBezTo>
                    <a:cubicBezTo>
                      <a:pt x="648163" y="203309"/>
                      <a:pt x="645503" y="196223"/>
                      <a:pt x="642087" y="189489"/>
                    </a:cubicBezTo>
                    <a:cubicBezTo>
                      <a:pt x="643757" y="185612"/>
                      <a:pt x="643757" y="181216"/>
                      <a:pt x="642087" y="177339"/>
                    </a:cubicBezTo>
                    <a:cubicBezTo>
                      <a:pt x="641362" y="176317"/>
                      <a:pt x="640175" y="175721"/>
                      <a:pt x="638915" y="175752"/>
                    </a:cubicBezTo>
                    <a:cubicBezTo>
                      <a:pt x="636235" y="175825"/>
                      <a:pt x="633643" y="176753"/>
                      <a:pt x="631523" y="178396"/>
                    </a:cubicBezTo>
                    <a:cubicBezTo>
                      <a:pt x="632783" y="168843"/>
                      <a:pt x="630730" y="159149"/>
                      <a:pt x="625707" y="150923"/>
                    </a:cubicBezTo>
                    <a:cubicBezTo>
                      <a:pt x="623069" y="145641"/>
                      <a:pt x="620425" y="142997"/>
                      <a:pt x="617787" y="142997"/>
                    </a:cubicBezTo>
                    <a:cubicBezTo>
                      <a:pt x="615848" y="142986"/>
                      <a:pt x="614044" y="143992"/>
                      <a:pt x="613028" y="145641"/>
                    </a:cubicBezTo>
                    <a:cubicBezTo>
                      <a:pt x="607958" y="137238"/>
                      <a:pt x="601323" y="129882"/>
                      <a:pt x="593480" y="123978"/>
                    </a:cubicBezTo>
                    <a:cubicBezTo>
                      <a:pt x="592148" y="123382"/>
                      <a:pt x="590718" y="123024"/>
                      <a:pt x="589256" y="122921"/>
                    </a:cubicBezTo>
                    <a:cubicBezTo>
                      <a:pt x="588198" y="122921"/>
                      <a:pt x="586612" y="123449"/>
                      <a:pt x="586612" y="125036"/>
                    </a:cubicBezTo>
                    <a:cubicBezTo>
                      <a:pt x="585430" y="128301"/>
                      <a:pt x="584015" y="131479"/>
                      <a:pt x="582387" y="134548"/>
                    </a:cubicBezTo>
                    <a:cubicBezTo>
                      <a:pt x="580273" y="140348"/>
                      <a:pt x="580273" y="146708"/>
                      <a:pt x="582387" y="152509"/>
                    </a:cubicBezTo>
                    <a:cubicBezTo>
                      <a:pt x="576577" y="154095"/>
                      <a:pt x="573933" y="157262"/>
                      <a:pt x="574990" y="161492"/>
                    </a:cubicBezTo>
                    <a:lnTo>
                      <a:pt x="579220" y="174171"/>
                    </a:lnTo>
                    <a:cubicBezTo>
                      <a:pt x="582356" y="177800"/>
                      <a:pt x="584533" y="182159"/>
                      <a:pt x="585560" y="186851"/>
                    </a:cubicBezTo>
                    <a:cubicBezTo>
                      <a:pt x="586638" y="191474"/>
                      <a:pt x="586078" y="196331"/>
                      <a:pt x="583974" y="200587"/>
                    </a:cubicBezTo>
                    <a:cubicBezTo>
                      <a:pt x="587255" y="198348"/>
                      <a:pt x="591096" y="197068"/>
                      <a:pt x="595067" y="196886"/>
                    </a:cubicBezTo>
                    <a:cubicBezTo>
                      <a:pt x="597461" y="196699"/>
                      <a:pt x="599737" y="197944"/>
                      <a:pt x="600877" y="200058"/>
                    </a:cubicBezTo>
                    <a:cubicBezTo>
                      <a:pt x="601857" y="203495"/>
                      <a:pt x="602039" y="207108"/>
                      <a:pt x="601406" y="210623"/>
                    </a:cubicBezTo>
                    <a:cubicBezTo>
                      <a:pt x="600877" y="216434"/>
                      <a:pt x="600877" y="222244"/>
                      <a:pt x="600877" y="227532"/>
                    </a:cubicBezTo>
                    <a:cubicBezTo>
                      <a:pt x="600877" y="229642"/>
                      <a:pt x="602992" y="231228"/>
                      <a:pt x="607746" y="232814"/>
                    </a:cubicBezTo>
                    <a:cubicBezTo>
                      <a:pt x="609824" y="233229"/>
                      <a:pt x="611587" y="234597"/>
                      <a:pt x="612504" y="236510"/>
                    </a:cubicBezTo>
                    <a:cubicBezTo>
                      <a:pt x="613121" y="238086"/>
                      <a:pt x="612924" y="239864"/>
                      <a:pt x="611976" y="241268"/>
                    </a:cubicBezTo>
                    <a:cubicBezTo>
                      <a:pt x="611551" y="241673"/>
                      <a:pt x="610970" y="241865"/>
                      <a:pt x="610389" y="241792"/>
                    </a:cubicBezTo>
                    <a:cubicBezTo>
                      <a:pt x="608368" y="241579"/>
                      <a:pt x="606491" y="240641"/>
                      <a:pt x="605107" y="239153"/>
                    </a:cubicBezTo>
                    <a:cubicBezTo>
                      <a:pt x="603625" y="238231"/>
                      <a:pt x="602028" y="237521"/>
                      <a:pt x="600349" y="237039"/>
                    </a:cubicBezTo>
                    <a:cubicBezTo>
                      <a:pt x="599239" y="237018"/>
                      <a:pt x="598213" y="237635"/>
                      <a:pt x="597710" y="238625"/>
                    </a:cubicBezTo>
                    <a:cubicBezTo>
                      <a:pt x="596705" y="240206"/>
                      <a:pt x="596155" y="242036"/>
                      <a:pt x="596124" y="243907"/>
                    </a:cubicBezTo>
                    <a:cubicBezTo>
                      <a:pt x="597762" y="248681"/>
                      <a:pt x="601168" y="252652"/>
                      <a:pt x="605636" y="255000"/>
                    </a:cubicBezTo>
                    <a:cubicBezTo>
                      <a:pt x="620425" y="265041"/>
                      <a:pt x="627822" y="270851"/>
                      <a:pt x="627822" y="273495"/>
                    </a:cubicBezTo>
                    <a:cubicBezTo>
                      <a:pt x="627822" y="274024"/>
                      <a:pt x="627822" y="274024"/>
                      <a:pt x="627293" y="274553"/>
                    </a:cubicBezTo>
                    <a:lnTo>
                      <a:pt x="627293" y="274553"/>
                    </a:lnTo>
                    <a:cubicBezTo>
                      <a:pt x="625360" y="274542"/>
                      <a:pt x="623556" y="275543"/>
                      <a:pt x="622540" y="277191"/>
                    </a:cubicBezTo>
                    <a:cubicBezTo>
                      <a:pt x="621482" y="278985"/>
                      <a:pt x="621482" y="281208"/>
                      <a:pt x="622540" y="283002"/>
                    </a:cubicBezTo>
                    <a:cubicBezTo>
                      <a:pt x="624639" y="287149"/>
                      <a:pt x="628226" y="290358"/>
                      <a:pt x="632581" y="291985"/>
                    </a:cubicBezTo>
                    <a:cubicBezTo>
                      <a:pt x="637915" y="295577"/>
                      <a:pt x="640444" y="302114"/>
                      <a:pt x="638920" y="308360"/>
                    </a:cubicBezTo>
                    <a:cubicBezTo>
                      <a:pt x="639309" y="314145"/>
                      <a:pt x="635877" y="319500"/>
                      <a:pt x="630466" y="321568"/>
                    </a:cubicBezTo>
                    <a:cubicBezTo>
                      <a:pt x="629242" y="316727"/>
                      <a:pt x="628537" y="311771"/>
                      <a:pt x="628351" y="306779"/>
                    </a:cubicBezTo>
                    <a:cubicBezTo>
                      <a:pt x="628055" y="303783"/>
                      <a:pt x="625961" y="301269"/>
                      <a:pt x="623069" y="300440"/>
                    </a:cubicBezTo>
                    <a:cubicBezTo>
                      <a:pt x="619373" y="298853"/>
                      <a:pt x="614085" y="286174"/>
                      <a:pt x="607746" y="263454"/>
                    </a:cubicBezTo>
                    <a:lnTo>
                      <a:pt x="599296" y="262926"/>
                    </a:lnTo>
                    <a:cubicBezTo>
                      <a:pt x="607217" y="289342"/>
                      <a:pt x="612504" y="303078"/>
                      <a:pt x="614614" y="303607"/>
                    </a:cubicBezTo>
                    <a:cubicBezTo>
                      <a:pt x="617854" y="305375"/>
                      <a:pt x="620171" y="308459"/>
                      <a:pt x="620954" y="312061"/>
                    </a:cubicBezTo>
                    <a:cubicBezTo>
                      <a:pt x="621482" y="317686"/>
                      <a:pt x="621482" y="323346"/>
                      <a:pt x="620954" y="328965"/>
                    </a:cubicBezTo>
                    <a:cubicBezTo>
                      <a:pt x="620316" y="332127"/>
                      <a:pt x="621088" y="335409"/>
                      <a:pt x="623069" y="337949"/>
                    </a:cubicBezTo>
                    <a:cubicBezTo>
                      <a:pt x="624370" y="339172"/>
                      <a:pt x="626044" y="339918"/>
                      <a:pt x="627822" y="340064"/>
                    </a:cubicBezTo>
                    <a:lnTo>
                      <a:pt x="628351" y="340064"/>
                    </a:lnTo>
                    <a:lnTo>
                      <a:pt x="624655" y="344817"/>
                    </a:lnTo>
                    <a:cubicBezTo>
                      <a:pt x="621628" y="344013"/>
                      <a:pt x="618999" y="342137"/>
                      <a:pt x="617258" y="339535"/>
                    </a:cubicBezTo>
                    <a:cubicBezTo>
                      <a:pt x="614936" y="336093"/>
                      <a:pt x="613655" y="332060"/>
                      <a:pt x="613557" y="327913"/>
                    </a:cubicBezTo>
                    <a:lnTo>
                      <a:pt x="613557" y="315757"/>
                    </a:lnTo>
                    <a:cubicBezTo>
                      <a:pt x="613557" y="312590"/>
                      <a:pt x="612504" y="311004"/>
                      <a:pt x="610389" y="311004"/>
                    </a:cubicBezTo>
                    <a:cubicBezTo>
                      <a:pt x="609332" y="311004"/>
                      <a:pt x="608275" y="311533"/>
                      <a:pt x="607217" y="311533"/>
                    </a:cubicBezTo>
                    <a:cubicBezTo>
                      <a:pt x="605828" y="312528"/>
                      <a:pt x="604174" y="313077"/>
                      <a:pt x="602464" y="313119"/>
                    </a:cubicBezTo>
                    <a:cubicBezTo>
                      <a:pt x="600043" y="313611"/>
                      <a:pt x="597679" y="312051"/>
                      <a:pt x="597182" y="309630"/>
                    </a:cubicBezTo>
                    <a:cubicBezTo>
                      <a:pt x="597057" y="309039"/>
                      <a:pt x="597057" y="308428"/>
                      <a:pt x="597182" y="307832"/>
                    </a:cubicBezTo>
                    <a:cubicBezTo>
                      <a:pt x="597601" y="303985"/>
                      <a:pt x="598674" y="300232"/>
                      <a:pt x="600349" y="296739"/>
                    </a:cubicBezTo>
                    <a:cubicBezTo>
                      <a:pt x="600966" y="293929"/>
                      <a:pt x="600784" y="291000"/>
                      <a:pt x="599825" y="288284"/>
                    </a:cubicBezTo>
                    <a:cubicBezTo>
                      <a:pt x="598322" y="287050"/>
                      <a:pt x="596477" y="286314"/>
                      <a:pt x="594538" y="286174"/>
                    </a:cubicBezTo>
                    <a:cubicBezTo>
                      <a:pt x="593626" y="286091"/>
                      <a:pt x="592708" y="286273"/>
                      <a:pt x="591899" y="286703"/>
                    </a:cubicBezTo>
                    <a:lnTo>
                      <a:pt x="591371" y="286703"/>
                    </a:lnTo>
                    <a:cubicBezTo>
                      <a:pt x="590391" y="286682"/>
                      <a:pt x="589453" y="286304"/>
                      <a:pt x="588727" y="285646"/>
                    </a:cubicBezTo>
                    <a:cubicBezTo>
                      <a:pt x="586980" y="282380"/>
                      <a:pt x="586783" y="278503"/>
                      <a:pt x="588198" y="275076"/>
                    </a:cubicBezTo>
                    <a:lnTo>
                      <a:pt x="588727" y="272438"/>
                    </a:lnTo>
                    <a:lnTo>
                      <a:pt x="581330" y="276662"/>
                    </a:lnTo>
                    <a:cubicBezTo>
                      <a:pt x="580221" y="281633"/>
                      <a:pt x="580775" y="286833"/>
                      <a:pt x="582916" y="291456"/>
                    </a:cubicBezTo>
                    <a:cubicBezTo>
                      <a:pt x="586617" y="298853"/>
                      <a:pt x="590313" y="305722"/>
                      <a:pt x="594538" y="312590"/>
                    </a:cubicBezTo>
                    <a:cubicBezTo>
                      <a:pt x="600877" y="323154"/>
                      <a:pt x="605107" y="330023"/>
                      <a:pt x="607746" y="334247"/>
                    </a:cubicBezTo>
                    <a:close/>
                    <a:moveTo>
                      <a:pt x="55656" y="290928"/>
                    </a:moveTo>
                    <a:cubicBezTo>
                      <a:pt x="48259" y="319987"/>
                      <a:pt x="45617" y="336362"/>
                      <a:pt x="47203" y="339006"/>
                    </a:cubicBezTo>
                    <a:lnTo>
                      <a:pt x="48788" y="342173"/>
                    </a:lnTo>
                    <a:cubicBezTo>
                      <a:pt x="50372" y="330023"/>
                      <a:pt x="53014" y="313648"/>
                      <a:pt x="55656" y="290928"/>
                    </a:cubicBezTo>
                    <a:close/>
                    <a:moveTo>
                      <a:pt x="77845" y="280363"/>
                    </a:moveTo>
                    <a:lnTo>
                      <a:pt x="71506" y="281416"/>
                    </a:lnTo>
                    <a:lnTo>
                      <a:pt x="68864" y="293043"/>
                    </a:lnTo>
                    <a:lnTo>
                      <a:pt x="66222" y="304664"/>
                    </a:lnTo>
                    <a:lnTo>
                      <a:pt x="64109" y="321045"/>
                    </a:lnTo>
                    <a:lnTo>
                      <a:pt x="69920" y="302021"/>
                    </a:lnTo>
                    <a:close/>
                    <a:moveTo>
                      <a:pt x="103732" y="284588"/>
                    </a:moveTo>
                    <a:cubicBezTo>
                      <a:pt x="102622" y="285485"/>
                      <a:pt x="101373" y="286200"/>
                      <a:pt x="100034" y="286703"/>
                    </a:cubicBezTo>
                    <a:cubicBezTo>
                      <a:pt x="97721" y="288222"/>
                      <a:pt x="95743" y="290197"/>
                      <a:pt x="94223" y="292514"/>
                    </a:cubicBezTo>
                    <a:cubicBezTo>
                      <a:pt x="88491" y="301673"/>
                      <a:pt x="83373" y="311206"/>
                      <a:pt x="78902" y="321040"/>
                    </a:cubicBezTo>
                    <a:lnTo>
                      <a:pt x="102148" y="316286"/>
                    </a:lnTo>
                    <a:cubicBezTo>
                      <a:pt x="103217" y="306349"/>
                      <a:pt x="104804" y="296474"/>
                      <a:pt x="106903" y="286703"/>
                    </a:cubicBezTo>
                    <a:close/>
                    <a:moveTo>
                      <a:pt x="574462" y="283002"/>
                    </a:moveTo>
                    <a:lnTo>
                      <a:pt x="574462" y="283002"/>
                    </a:lnTo>
                    <a:lnTo>
                      <a:pt x="568651" y="286174"/>
                    </a:lnTo>
                    <a:cubicBezTo>
                      <a:pt x="570792" y="295940"/>
                      <a:pt x="572378" y="305815"/>
                      <a:pt x="573404" y="315757"/>
                    </a:cubicBezTo>
                    <a:lnTo>
                      <a:pt x="591371" y="319458"/>
                    </a:lnTo>
                    <a:cubicBezTo>
                      <a:pt x="584886" y="307718"/>
                      <a:pt x="579236" y="295536"/>
                      <a:pt x="574462" y="283002"/>
                    </a:cubicBezTo>
                    <a:close/>
                    <a:moveTo>
                      <a:pt x="379515" y="157262"/>
                    </a:moveTo>
                    <a:lnTo>
                      <a:pt x="382682" y="274547"/>
                    </a:lnTo>
                    <a:lnTo>
                      <a:pt x="383211" y="275605"/>
                    </a:lnTo>
                    <a:lnTo>
                      <a:pt x="384269" y="275605"/>
                    </a:lnTo>
                    <a:lnTo>
                      <a:pt x="497858" y="243907"/>
                    </a:lnTo>
                    <a:cubicBezTo>
                      <a:pt x="471732" y="200230"/>
                      <a:pt x="429045" y="168977"/>
                      <a:pt x="379515" y="157262"/>
                    </a:cubicBezTo>
                    <a:close/>
                    <a:moveTo>
                      <a:pt x="298153" y="157262"/>
                    </a:moveTo>
                    <a:cubicBezTo>
                      <a:pt x="248473" y="168288"/>
                      <a:pt x="205495" y="199229"/>
                      <a:pt x="179282" y="242849"/>
                    </a:cubicBezTo>
                    <a:lnTo>
                      <a:pt x="179282" y="242849"/>
                    </a:lnTo>
                    <a:lnTo>
                      <a:pt x="292342" y="276134"/>
                    </a:lnTo>
                    <a:lnTo>
                      <a:pt x="293399" y="276134"/>
                    </a:lnTo>
                    <a:lnTo>
                      <a:pt x="293928" y="275076"/>
                    </a:lnTo>
                    <a:lnTo>
                      <a:pt x="298153" y="157262"/>
                    </a:lnTo>
                    <a:close/>
                    <a:moveTo>
                      <a:pt x="576048" y="246551"/>
                    </a:moveTo>
                    <a:lnTo>
                      <a:pt x="573404" y="247079"/>
                    </a:lnTo>
                    <a:cubicBezTo>
                      <a:pt x="572450" y="250008"/>
                      <a:pt x="571745" y="253009"/>
                      <a:pt x="571294" y="256057"/>
                    </a:cubicBezTo>
                    <a:lnTo>
                      <a:pt x="578163" y="276134"/>
                    </a:lnTo>
                    <a:lnTo>
                      <a:pt x="580801" y="274553"/>
                    </a:lnTo>
                    <a:cubicBezTo>
                      <a:pt x="581330" y="272438"/>
                      <a:pt x="582387" y="270851"/>
                      <a:pt x="582916" y="268737"/>
                    </a:cubicBezTo>
                    <a:cubicBezTo>
                      <a:pt x="581003" y="261231"/>
                      <a:pt x="578712" y="253823"/>
                      <a:pt x="576048" y="246551"/>
                    </a:cubicBezTo>
                    <a:close/>
                    <a:moveTo>
                      <a:pt x="587670" y="260816"/>
                    </a:moveTo>
                    <a:lnTo>
                      <a:pt x="587670" y="260816"/>
                    </a:lnTo>
                    <a:cubicBezTo>
                      <a:pt x="587810" y="261728"/>
                      <a:pt x="587623" y="262661"/>
                      <a:pt x="587141" y="263454"/>
                    </a:cubicBezTo>
                    <a:lnTo>
                      <a:pt x="587141" y="263454"/>
                    </a:lnTo>
                    <a:cubicBezTo>
                      <a:pt x="588198" y="267156"/>
                      <a:pt x="589256" y="270323"/>
                      <a:pt x="589784" y="271909"/>
                    </a:cubicBezTo>
                    <a:lnTo>
                      <a:pt x="590313" y="272966"/>
                    </a:lnTo>
                    <a:lnTo>
                      <a:pt x="594538" y="258172"/>
                    </a:lnTo>
                    <a:cubicBezTo>
                      <a:pt x="595155" y="255891"/>
                      <a:pt x="594968" y="253466"/>
                      <a:pt x="594009" y="251304"/>
                    </a:cubicBezTo>
                    <a:cubicBezTo>
                      <a:pt x="593480" y="250775"/>
                      <a:pt x="592952" y="250246"/>
                      <a:pt x="591899" y="250775"/>
                    </a:cubicBezTo>
                    <a:cubicBezTo>
                      <a:pt x="589116" y="251242"/>
                      <a:pt x="586540" y="252527"/>
                      <a:pt x="584502" y="254476"/>
                    </a:cubicBezTo>
                    <a:cubicBezTo>
                      <a:pt x="585213" y="256996"/>
                      <a:pt x="586094" y="259468"/>
                      <a:pt x="587141" y="261868"/>
                    </a:cubicBezTo>
                    <a:lnTo>
                      <a:pt x="587141" y="261339"/>
                    </a:lnTo>
                    <a:cubicBezTo>
                      <a:pt x="587136" y="261054"/>
                      <a:pt x="587364" y="260821"/>
                      <a:pt x="587649" y="260816"/>
                    </a:cubicBezTo>
                    <a:cubicBezTo>
                      <a:pt x="587654" y="260816"/>
                      <a:pt x="587664" y="260816"/>
                      <a:pt x="587670" y="260816"/>
                    </a:cubicBezTo>
                    <a:close/>
                    <a:moveTo>
                      <a:pt x="562311" y="248137"/>
                    </a:moveTo>
                    <a:lnTo>
                      <a:pt x="562311" y="248137"/>
                    </a:lnTo>
                    <a:lnTo>
                      <a:pt x="552276" y="249189"/>
                    </a:lnTo>
                    <a:cubicBezTo>
                      <a:pt x="554712" y="251698"/>
                      <a:pt x="557003" y="254347"/>
                      <a:pt x="559144" y="257115"/>
                    </a:cubicBezTo>
                    <a:cubicBezTo>
                      <a:pt x="561176" y="262978"/>
                      <a:pt x="565318" y="267876"/>
                      <a:pt x="570766" y="270851"/>
                    </a:cubicBezTo>
                    <a:lnTo>
                      <a:pt x="563369" y="248660"/>
                    </a:lnTo>
                    <a:close/>
                    <a:moveTo>
                      <a:pt x="96336" y="235981"/>
                    </a:moveTo>
                    <a:lnTo>
                      <a:pt x="88412" y="237567"/>
                    </a:lnTo>
                    <a:lnTo>
                      <a:pt x="79959" y="263983"/>
                    </a:lnTo>
                    <a:lnTo>
                      <a:pt x="83128" y="264512"/>
                    </a:lnTo>
                    <a:cubicBezTo>
                      <a:pt x="86668" y="254627"/>
                      <a:pt x="91088" y="245078"/>
                      <a:pt x="96336" y="235981"/>
                    </a:cubicBezTo>
                    <a:close/>
                    <a:moveTo>
                      <a:pt x="72034" y="227532"/>
                    </a:moveTo>
                    <a:lnTo>
                      <a:pt x="72034" y="227532"/>
                    </a:lnTo>
                    <a:cubicBezTo>
                      <a:pt x="68864" y="238625"/>
                      <a:pt x="66222" y="249718"/>
                      <a:pt x="64109" y="261345"/>
                    </a:cubicBezTo>
                    <a:lnTo>
                      <a:pt x="75204" y="231756"/>
                    </a:lnTo>
                    <a:close/>
                    <a:moveTo>
                      <a:pt x="579220" y="241268"/>
                    </a:moveTo>
                    <a:lnTo>
                      <a:pt x="579220" y="241268"/>
                    </a:lnTo>
                    <a:lnTo>
                      <a:pt x="579744" y="242849"/>
                    </a:lnTo>
                    <a:cubicBezTo>
                      <a:pt x="580273" y="244436"/>
                      <a:pt x="581859" y="248137"/>
                      <a:pt x="583445" y="253419"/>
                    </a:cubicBezTo>
                    <a:cubicBezTo>
                      <a:pt x="584502" y="248209"/>
                      <a:pt x="587073" y="243430"/>
                      <a:pt x="590842" y="239682"/>
                    </a:cubicBezTo>
                    <a:cubicBezTo>
                      <a:pt x="594398" y="236940"/>
                      <a:pt x="596212" y="232508"/>
                      <a:pt x="595595" y="228060"/>
                    </a:cubicBezTo>
                    <a:cubicBezTo>
                      <a:pt x="595067" y="223670"/>
                      <a:pt x="595067" y="219238"/>
                      <a:pt x="595595" y="214853"/>
                    </a:cubicBezTo>
                    <a:cubicBezTo>
                      <a:pt x="596834" y="211877"/>
                      <a:pt x="595974" y="208440"/>
                      <a:pt x="593480" y="206398"/>
                    </a:cubicBezTo>
                    <a:lnTo>
                      <a:pt x="592952" y="206398"/>
                    </a:lnTo>
                    <a:cubicBezTo>
                      <a:pt x="587141" y="206398"/>
                      <a:pt x="580273" y="212209"/>
                      <a:pt x="571294" y="223831"/>
                    </a:cubicBezTo>
                    <a:lnTo>
                      <a:pt x="576048" y="212209"/>
                    </a:lnTo>
                    <a:cubicBezTo>
                      <a:pt x="580330" y="203324"/>
                      <a:pt x="581268" y="193195"/>
                      <a:pt x="578691" y="183678"/>
                    </a:cubicBezTo>
                    <a:cubicBezTo>
                      <a:pt x="576540" y="180542"/>
                      <a:pt x="573632" y="177997"/>
                      <a:pt x="570237" y="176281"/>
                    </a:cubicBezTo>
                    <a:cubicBezTo>
                      <a:pt x="566795" y="178401"/>
                      <a:pt x="563903" y="181299"/>
                      <a:pt x="561782" y="184736"/>
                    </a:cubicBezTo>
                    <a:cubicBezTo>
                      <a:pt x="559668" y="187379"/>
                      <a:pt x="558087" y="188437"/>
                      <a:pt x="556500" y="188437"/>
                    </a:cubicBezTo>
                    <a:cubicBezTo>
                      <a:pt x="555972" y="188437"/>
                      <a:pt x="555443" y="187908"/>
                      <a:pt x="554914" y="186851"/>
                    </a:cubicBezTo>
                    <a:lnTo>
                      <a:pt x="557029" y="174171"/>
                    </a:lnTo>
                    <a:cubicBezTo>
                      <a:pt x="557045" y="169465"/>
                      <a:pt x="554380" y="165157"/>
                      <a:pt x="550161" y="163073"/>
                    </a:cubicBezTo>
                    <a:cubicBezTo>
                      <a:pt x="545936" y="160963"/>
                      <a:pt x="541177" y="158320"/>
                      <a:pt x="535895" y="155681"/>
                    </a:cubicBezTo>
                    <a:cubicBezTo>
                      <a:pt x="534895" y="159108"/>
                      <a:pt x="533661" y="162461"/>
                      <a:pt x="532199" y="165717"/>
                    </a:cubicBezTo>
                    <a:cubicBezTo>
                      <a:pt x="530670" y="168713"/>
                      <a:pt x="529602" y="171916"/>
                      <a:pt x="529027" y="175229"/>
                    </a:cubicBezTo>
                    <a:lnTo>
                      <a:pt x="537482" y="171528"/>
                    </a:lnTo>
                    <a:lnTo>
                      <a:pt x="538539" y="173114"/>
                    </a:lnTo>
                    <a:cubicBezTo>
                      <a:pt x="539840" y="174954"/>
                      <a:pt x="541255" y="176722"/>
                      <a:pt x="542764" y="178396"/>
                    </a:cubicBezTo>
                    <a:lnTo>
                      <a:pt x="543821" y="178925"/>
                    </a:lnTo>
                    <a:lnTo>
                      <a:pt x="543821" y="179982"/>
                    </a:lnTo>
                    <a:cubicBezTo>
                      <a:pt x="543821" y="180511"/>
                      <a:pt x="543821" y="180511"/>
                      <a:pt x="544350" y="181040"/>
                    </a:cubicBezTo>
                    <a:cubicBezTo>
                      <a:pt x="549632" y="187908"/>
                      <a:pt x="555443" y="196357"/>
                      <a:pt x="557029" y="199001"/>
                    </a:cubicBezTo>
                    <a:lnTo>
                      <a:pt x="558087" y="200587"/>
                    </a:lnTo>
                    <a:lnTo>
                      <a:pt x="551747" y="207456"/>
                    </a:lnTo>
                    <a:cubicBezTo>
                      <a:pt x="552804" y="212209"/>
                      <a:pt x="553857" y="215381"/>
                      <a:pt x="554385" y="219077"/>
                    </a:cubicBezTo>
                    <a:cubicBezTo>
                      <a:pt x="556454" y="211089"/>
                      <a:pt x="559657" y="203438"/>
                      <a:pt x="563897" y="196357"/>
                    </a:cubicBezTo>
                    <a:cubicBezTo>
                      <a:pt x="565131" y="194004"/>
                      <a:pt x="566738" y="191863"/>
                      <a:pt x="568651" y="190018"/>
                    </a:cubicBezTo>
                    <a:lnTo>
                      <a:pt x="568651" y="190018"/>
                    </a:lnTo>
                    <a:cubicBezTo>
                      <a:pt x="568272" y="191894"/>
                      <a:pt x="567557" y="193683"/>
                      <a:pt x="566536" y="195305"/>
                    </a:cubicBezTo>
                    <a:cubicBezTo>
                      <a:pt x="561321" y="204428"/>
                      <a:pt x="557915" y="214474"/>
                      <a:pt x="556500" y="224888"/>
                    </a:cubicBezTo>
                    <a:lnTo>
                      <a:pt x="564955" y="243907"/>
                    </a:lnTo>
                    <a:lnTo>
                      <a:pt x="571823" y="242849"/>
                    </a:lnTo>
                    <a:cubicBezTo>
                      <a:pt x="574850" y="234400"/>
                      <a:pt x="579319" y="226537"/>
                      <a:pt x="585031" y="219606"/>
                    </a:cubicBezTo>
                    <a:cubicBezTo>
                      <a:pt x="585720" y="218554"/>
                      <a:pt x="586617" y="217652"/>
                      <a:pt x="587670" y="216962"/>
                    </a:cubicBezTo>
                    <a:lnTo>
                      <a:pt x="587670" y="216962"/>
                    </a:lnTo>
                    <a:cubicBezTo>
                      <a:pt x="587182" y="218471"/>
                      <a:pt x="586467" y="219896"/>
                      <a:pt x="585560" y="221192"/>
                    </a:cubicBezTo>
                    <a:cubicBezTo>
                      <a:pt x="580827" y="227832"/>
                      <a:pt x="577090" y="235131"/>
                      <a:pt x="574462" y="242849"/>
                    </a:cubicBezTo>
                    <a:lnTo>
                      <a:pt x="579220" y="241268"/>
                    </a:lnTo>
                    <a:close/>
                    <a:moveTo>
                      <a:pt x="570766" y="247079"/>
                    </a:moveTo>
                    <a:lnTo>
                      <a:pt x="567593" y="247608"/>
                    </a:lnTo>
                    <a:lnTo>
                      <a:pt x="569708" y="252361"/>
                    </a:lnTo>
                    <a:cubicBezTo>
                      <a:pt x="569750" y="250552"/>
                      <a:pt x="570107" y="248764"/>
                      <a:pt x="570766" y="247079"/>
                    </a:cubicBezTo>
                    <a:close/>
                    <a:moveTo>
                      <a:pt x="531142" y="222773"/>
                    </a:moveTo>
                    <a:cubicBezTo>
                      <a:pt x="526912" y="222773"/>
                      <a:pt x="524802" y="223831"/>
                      <a:pt x="524274" y="226474"/>
                    </a:cubicBezTo>
                    <a:cubicBezTo>
                      <a:pt x="523455" y="230092"/>
                      <a:pt x="525507" y="233747"/>
                      <a:pt x="529027" y="234929"/>
                    </a:cubicBezTo>
                    <a:cubicBezTo>
                      <a:pt x="537694" y="237733"/>
                      <a:pt x="545635" y="242424"/>
                      <a:pt x="552276" y="248660"/>
                    </a:cubicBezTo>
                    <a:lnTo>
                      <a:pt x="551747" y="247608"/>
                    </a:lnTo>
                    <a:cubicBezTo>
                      <a:pt x="550161" y="243378"/>
                      <a:pt x="548046" y="239682"/>
                      <a:pt x="546460" y="235452"/>
                    </a:cubicBezTo>
                    <a:cubicBezTo>
                      <a:pt x="543075" y="233731"/>
                      <a:pt x="539539" y="232316"/>
                      <a:pt x="535895" y="231228"/>
                    </a:cubicBezTo>
                    <a:cubicBezTo>
                      <a:pt x="533780" y="230170"/>
                      <a:pt x="532728" y="229642"/>
                      <a:pt x="532728" y="229113"/>
                    </a:cubicBezTo>
                    <a:lnTo>
                      <a:pt x="533252" y="229113"/>
                    </a:lnTo>
                    <a:cubicBezTo>
                      <a:pt x="534169" y="228978"/>
                      <a:pt x="535102" y="229165"/>
                      <a:pt x="535895" y="229642"/>
                    </a:cubicBezTo>
                    <a:cubicBezTo>
                      <a:pt x="539068" y="230699"/>
                      <a:pt x="542235" y="232285"/>
                      <a:pt x="545407" y="233343"/>
                    </a:cubicBezTo>
                    <a:cubicBezTo>
                      <a:pt x="542764" y="228060"/>
                      <a:pt x="540120" y="223302"/>
                      <a:pt x="536953" y="218020"/>
                    </a:cubicBezTo>
                    <a:lnTo>
                      <a:pt x="535895" y="216434"/>
                    </a:lnTo>
                    <a:lnTo>
                      <a:pt x="540649" y="211151"/>
                    </a:lnTo>
                    <a:cubicBezTo>
                      <a:pt x="538482" y="209555"/>
                      <a:pt x="536186" y="208140"/>
                      <a:pt x="533780" y="206927"/>
                    </a:cubicBezTo>
                    <a:cubicBezTo>
                      <a:pt x="532863" y="206268"/>
                      <a:pt x="531982" y="205563"/>
                      <a:pt x="531142" y="204812"/>
                    </a:cubicBezTo>
                    <a:lnTo>
                      <a:pt x="531142" y="204812"/>
                    </a:lnTo>
                    <a:cubicBezTo>
                      <a:pt x="532199" y="205341"/>
                      <a:pt x="532723" y="205341"/>
                      <a:pt x="533780" y="205869"/>
                    </a:cubicBezTo>
                    <a:cubicBezTo>
                      <a:pt x="536528" y="207072"/>
                      <a:pt x="539177" y="208482"/>
                      <a:pt x="541706" y="210094"/>
                    </a:cubicBezTo>
                    <a:lnTo>
                      <a:pt x="546988" y="204283"/>
                    </a:lnTo>
                    <a:cubicBezTo>
                      <a:pt x="545407" y="198472"/>
                      <a:pt x="543821" y="192133"/>
                      <a:pt x="542764" y="186322"/>
                    </a:cubicBezTo>
                    <a:cubicBezTo>
                      <a:pt x="540120" y="182621"/>
                      <a:pt x="537482" y="178925"/>
                      <a:pt x="535895" y="176810"/>
                    </a:cubicBezTo>
                    <a:lnTo>
                      <a:pt x="528498" y="179982"/>
                    </a:lnTo>
                    <a:lnTo>
                      <a:pt x="528498" y="179982"/>
                    </a:lnTo>
                    <a:cubicBezTo>
                      <a:pt x="527824" y="184544"/>
                      <a:pt x="529177" y="189173"/>
                      <a:pt x="532194" y="192661"/>
                    </a:cubicBezTo>
                    <a:lnTo>
                      <a:pt x="532194" y="192661"/>
                    </a:lnTo>
                    <a:cubicBezTo>
                      <a:pt x="528861" y="192169"/>
                      <a:pt x="525502" y="193356"/>
                      <a:pt x="523216" y="195829"/>
                    </a:cubicBezTo>
                    <a:cubicBezTo>
                      <a:pt x="521630" y="197944"/>
                      <a:pt x="522159" y="201645"/>
                      <a:pt x="524274" y="205869"/>
                    </a:cubicBezTo>
                    <a:lnTo>
                      <a:pt x="527441" y="210623"/>
                    </a:lnTo>
                    <a:cubicBezTo>
                      <a:pt x="529996" y="213966"/>
                      <a:pt x="531961" y="217714"/>
                      <a:pt x="533252" y="221721"/>
                    </a:cubicBezTo>
                    <a:cubicBezTo>
                      <a:pt x="532723" y="222773"/>
                      <a:pt x="532194" y="222773"/>
                      <a:pt x="531142" y="222773"/>
                    </a:cubicBezTo>
                    <a:close/>
                    <a:moveTo>
                      <a:pt x="553328" y="240211"/>
                    </a:moveTo>
                    <a:cubicBezTo>
                      <a:pt x="553945" y="241585"/>
                      <a:pt x="554473" y="242995"/>
                      <a:pt x="554914" y="244436"/>
                    </a:cubicBezTo>
                    <a:lnTo>
                      <a:pt x="557558" y="243907"/>
                    </a:lnTo>
                    <a:cubicBezTo>
                      <a:pt x="556267" y="242549"/>
                      <a:pt x="554852" y="241310"/>
                      <a:pt x="553328" y="240211"/>
                    </a:cubicBezTo>
                    <a:close/>
                    <a:moveTo>
                      <a:pt x="544350" y="214324"/>
                    </a:moveTo>
                    <a:lnTo>
                      <a:pt x="544350" y="214324"/>
                    </a:lnTo>
                    <a:lnTo>
                      <a:pt x="541706" y="217491"/>
                    </a:lnTo>
                    <a:cubicBezTo>
                      <a:pt x="545407" y="223831"/>
                      <a:pt x="549103" y="230170"/>
                      <a:pt x="552276" y="237039"/>
                    </a:cubicBezTo>
                    <a:cubicBezTo>
                      <a:pt x="555381" y="238604"/>
                      <a:pt x="558382" y="240366"/>
                      <a:pt x="561254" y="242321"/>
                    </a:cubicBezTo>
                    <a:cubicBezTo>
                      <a:pt x="558087" y="234400"/>
                      <a:pt x="554914" y="227532"/>
                      <a:pt x="552276" y="221716"/>
                    </a:cubicBezTo>
                    <a:cubicBezTo>
                      <a:pt x="549902" y="218979"/>
                      <a:pt x="547248" y="216496"/>
                      <a:pt x="544350" y="214324"/>
                    </a:cubicBezTo>
                    <a:close/>
                    <a:moveTo>
                      <a:pt x="193546" y="85941"/>
                    </a:moveTo>
                    <a:cubicBezTo>
                      <a:pt x="190440" y="85951"/>
                      <a:pt x="187440" y="87076"/>
                      <a:pt x="185093" y="89113"/>
                    </a:cubicBezTo>
                    <a:cubicBezTo>
                      <a:pt x="169197" y="101813"/>
                      <a:pt x="156071" y="117633"/>
                      <a:pt x="146526" y="135605"/>
                    </a:cubicBezTo>
                    <a:lnTo>
                      <a:pt x="122752" y="179982"/>
                    </a:lnTo>
                    <a:lnTo>
                      <a:pt x="98449" y="223302"/>
                    </a:lnTo>
                    <a:lnTo>
                      <a:pt x="96336" y="229642"/>
                    </a:lnTo>
                    <a:cubicBezTo>
                      <a:pt x="109544" y="209565"/>
                      <a:pt x="119582" y="194248"/>
                      <a:pt x="123809" y="187379"/>
                    </a:cubicBezTo>
                    <a:lnTo>
                      <a:pt x="130148" y="177339"/>
                    </a:lnTo>
                    <a:cubicBezTo>
                      <a:pt x="147054" y="148813"/>
                      <a:pt x="160790" y="127679"/>
                      <a:pt x="170828" y="113943"/>
                    </a:cubicBezTo>
                    <a:cubicBezTo>
                      <a:pt x="176569" y="105866"/>
                      <a:pt x="182741" y="98107"/>
                      <a:pt x="189320" y="90694"/>
                    </a:cubicBezTo>
                    <a:cubicBezTo>
                      <a:pt x="189848" y="90165"/>
                      <a:pt x="190376" y="89642"/>
                      <a:pt x="190905" y="89642"/>
                    </a:cubicBezTo>
                    <a:lnTo>
                      <a:pt x="190905" y="89642"/>
                    </a:lnTo>
                    <a:cubicBezTo>
                      <a:pt x="190460" y="91166"/>
                      <a:pt x="189745" y="92596"/>
                      <a:pt x="188791" y="93866"/>
                    </a:cubicBezTo>
                    <a:cubicBezTo>
                      <a:pt x="173999" y="115529"/>
                      <a:pt x="163432" y="131904"/>
                      <a:pt x="156564" y="142997"/>
                    </a:cubicBezTo>
                    <a:cubicBezTo>
                      <a:pt x="149696" y="153566"/>
                      <a:pt x="143884" y="163602"/>
                      <a:pt x="138601" y="172056"/>
                    </a:cubicBezTo>
                    <a:cubicBezTo>
                      <a:pt x="146892" y="164167"/>
                      <a:pt x="157402" y="159004"/>
                      <a:pt x="168716" y="157262"/>
                    </a:cubicBezTo>
                    <a:lnTo>
                      <a:pt x="184036" y="127679"/>
                    </a:lnTo>
                    <a:cubicBezTo>
                      <a:pt x="188654" y="118058"/>
                      <a:pt x="192197" y="107961"/>
                      <a:pt x="194603" y="97562"/>
                    </a:cubicBezTo>
                    <a:cubicBezTo>
                      <a:pt x="195220" y="93872"/>
                      <a:pt x="195039" y="90087"/>
                      <a:pt x="194074" y="86469"/>
                    </a:cubicBezTo>
                    <a:lnTo>
                      <a:pt x="193546" y="85941"/>
                    </a:lnTo>
                    <a:close/>
                    <a:moveTo>
                      <a:pt x="548575" y="209565"/>
                    </a:moveTo>
                    <a:lnTo>
                      <a:pt x="548575" y="209565"/>
                    </a:lnTo>
                    <a:lnTo>
                      <a:pt x="545407" y="212738"/>
                    </a:lnTo>
                    <a:cubicBezTo>
                      <a:pt x="547517" y="214324"/>
                      <a:pt x="549103" y="215905"/>
                      <a:pt x="551218" y="217491"/>
                    </a:cubicBezTo>
                    <a:cubicBezTo>
                      <a:pt x="550161" y="214853"/>
                      <a:pt x="549632" y="212209"/>
                      <a:pt x="548575" y="209565"/>
                    </a:cubicBezTo>
                    <a:close/>
                    <a:moveTo>
                      <a:pt x="145998" y="76957"/>
                    </a:moveTo>
                    <a:lnTo>
                      <a:pt x="145998" y="76957"/>
                    </a:lnTo>
                    <a:cubicBezTo>
                      <a:pt x="146526" y="77486"/>
                      <a:pt x="145998" y="79072"/>
                      <a:pt x="144941" y="81716"/>
                    </a:cubicBezTo>
                    <a:cubicBezTo>
                      <a:pt x="137098" y="91803"/>
                      <a:pt x="130201" y="102590"/>
                      <a:pt x="124337" y="113943"/>
                    </a:cubicBezTo>
                    <a:cubicBezTo>
                      <a:pt x="112678" y="139643"/>
                      <a:pt x="99627" y="164685"/>
                      <a:pt x="85242" y="188960"/>
                    </a:cubicBezTo>
                    <a:lnTo>
                      <a:pt x="77317" y="201116"/>
                    </a:lnTo>
                    <a:lnTo>
                      <a:pt x="75732" y="207984"/>
                    </a:lnTo>
                    <a:cubicBezTo>
                      <a:pt x="77308" y="205221"/>
                      <a:pt x="79073" y="202573"/>
                      <a:pt x="81015" y="200058"/>
                    </a:cubicBezTo>
                    <a:cubicBezTo>
                      <a:pt x="83128" y="197415"/>
                      <a:pt x="88940" y="191075"/>
                      <a:pt x="97921" y="181040"/>
                    </a:cubicBezTo>
                    <a:cubicBezTo>
                      <a:pt x="117356" y="156112"/>
                      <a:pt x="134675" y="129602"/>
                      <a:pt x="149696" y="101792"/>
                    </a:cubicBezTo>
                    <a:lnTo>
                      <a:pt x="169772" y="50018"/>
                    </a:lnTo>
                    <a:cubicBezTo>
                      <a:pt x="170314" y="48188"/>
                      <a:pt x="169918" y="46213"/>
                      <a:pt x="168716" y="44731"/>
                    </a:cubicBezTo>
                    <a:cubicBezTo>
                      <a:pt x="162210" y="47156"/>
                      <a:pt x="156403" y="51148"/>
                      <a:pt x="151809" y="56357"/>
                    </a:cubicBezTo>
                    <a:cubicBezTo>
                      <a:pt x="146526" y="61857"/>
                      <a:pt x="141585" y="67679"/>
                      <a:pt x="137017" y="73790"/>
                    </a:cubicBezTo>
                    <a:cubicBezTo>
                      <a:pt x="128494" y="85116"/>
                      <a:pt x="121230" y="97339"/>
                      <a:pt x="115355" y="110241"/>
                    </a:cubicBezTo>
                    <a:cubicBezTo>
                      <a:pt x="110417" y="119857"/>
                      <a:pt x="106008" y="129732"/>
                      <a:pt x="102148" y="139830"/>
                    </a:cubicBezTo>
                    <a:lnTo>
                      <a:pt x="94222" y="159377"/>
                    </a:lnTo>
                    <a:cubicBezTo>
                      <a:pt x="106909" y="131577"/>
                      <a:pt x="122493" y="105187"/>
                      <a:pt x="140715" y="80658"/>
                    </a:cubicBezTo>
                    <a:cubicBezTo>
                      <a:pt x="143357" y="79072"/>
                      <a:pt x="144942" y="76957"/>
                      <a:pt x="145998" y="76957"/>
                    </a:cubicBezTo>
                    <a:close/>
                    <a:moveTo>
                      <a:pt x="548046" y="193719"/>
                    </a:moveTo>
                    <a:lnTo>
                      <a:pt x="548046" y="193719"/>
                    </a:lnTo>
                    <a:cubicBezTo>
                      <a:pt x="548575" y="196357"/>
                      <a:pt x="549632" y="199001"/>
                      <a:pt x="550161" y="201116"/>
                    </a:cubicBezTo>
                    <a:lnTo>
                      <a:pt x="551747" y="199001"/>
                    </a:lnTo>
                    <a:cubicBezTo>
                      <a:pt x="550622" y="197166"/>
                      <a:pt x="549388" y="195398"/>
                      <a:pt x="548046" y="193719"/>
                    </a:cubicBezTo>
                    <a:close/>
                    <a:moveTo>
                      <a:pt x="503669" y="139830"/>
                    </a:moveTo>
                    <a:lnTo>
                      <a:pt x="503669" y="139830"/>
                    </a:lnTo>
                    <a:lnTo>
                      <a:pt x="494685" y="159906"/>
                    </a:lnTo>
                    <a:cubicBezTo>
                      <a:pt x="502248" y="166411"/>
                      <a:pt x="509314" y="173477"/>
                      <a:pt x="515819" y="181040"/>
                    </a:cubicBezTo>
                    <a:lnTo>
                      <a:pt x="523216" y="177339"/>
                    </a:lnTo>
                    <a:cubicBezTo>
                      <a:pt x="523164" y="174555"/>
                      <a:pt x="523900" y="171808"/>
                      <a:pt x="525331" y="169418"/>
                    </a:cubicBezTo>
                    <a:cubicBezTo>
                      <a:pt x="526414" y="165774"/>
                      <a:pt x="527830" y="162239"/>
                      <a:pt x="529556" y="158849"/>
                    </a:cubicBezTo>
                    <a:cubicBezTo>
                      <a:pt x="522205" y="155764"/>
                      <a:pt x="515425" y="151477"/>
                      <a:pt x="509479" y="146169"/>
                    </a:cubicBezTo>
                    <a:cubicBezTo>
                      <a:pt x="507152" y="144448"/>
                      <a:pt x="505182" y="142297"/>
                      <a:pt x="503669" y="139830"/>
                    </a:cubicBezTo>
                    <a:close/>
                    <a:moveTo>
                      <a:pt x="533252" y="147227"/>
                    </a:moveTo>
                    <a:lnTo>
                      <a:pt x="533252" y="147227"/>
                    </a:lnTo>
                    <a:cubicBezTo>
                      <a:pt x="543945" y="151037"/>
                      <a:pt x="553551" y="157382"/>
                      <a:pt x="561254" y="165717"/>
                    </a:cubicBezTo>
                    <a:cubicBezTo>
                      <a:pt x="563721" y="168490"/>
                      <a:pt x="564146" y="172528"/>
                      <a:pt x="562311" y="175752"/>
                    </a:cubicBezTo>
                    <a:cubicBezTo>
                      <a:pt x="564955" y="172056"/>
                      <a:pt x="567593" y="169942"/>
                      <a:pt x="569708" y="169942"/>
                    </a:cubicBezTo>
                    <a:cubicBezTo>
                      <a:pt x="570818" y="169921"/>
                      <a:pt x="571844" y="170538"/>
                      <a:pt x="572352" y="171528"/>
                    </a:cubicBezTo>
                    <a:lnTo>
                      <a:pt x="569708" y="163073"/>
                    </a:lnTo>
                    <a:cubicBezTo>
                      <a:pt x="569071" y="159916"/>
                      <a:pt x="569838" y="156635"/>
                      <a:pt x="571823" y="154095"/>
                    </a:cubicBezTo>
                    <a:lnTo>
                      <a:pt x="571294" y="151451"/>
                    </a:lnTo>
                    <a:cubicBezTo>
                      <a:pt x="562446" y="145744"/>
                      <a:pt x="552576" y="141800"/>
                      <a:pt x="542235" y="139830"/>
                    </a:cubicBezTo>
                    <a:cubicBezTo>
                      <a:pt x="536155" y="139125"/>
                      <a:pt x="530250" y="137336"/>
                      <a:pt x="524802" y="134548"/>
                    </a:cubicBezTo>
                    <a:cubicBezTo>
                      <a:pt x="523475" y="133801"/>
                      <a:pt x="522236" y="132915"/>
                      <a:pt x="521101" y="131904"/>
                    </a:cubicBezTo>
                    <a:lnTo>
                      <a:pt x="521101" y="131904"/>
                    </a:lnTo>
                    <a:cubicBezTo>
                      <a:pt x="523144" y="132287"/>
                      <a:pt x="525108" y="132998"/>
                      <a:pt x="526912" y="134019"/>
                    </a:cubicBezTo>
                    <a:cubicBezTo>
                      <a:pt x="532018" y="136631"/>
                      <a:pt x="537580" y="138249"/>
                      <a:pt x="543292" y="138772"/>
                    </a:cubicBezTo>
                    <a:cubicBezTo>
                      <a:pt x="552141" y="140224"/>
                      <a:pt x="560699" y="143080"/>
                      <a:pt x="568651" y="147227"/>
                    </a:cubicBezTo>
                    <a:lnTo>
                      <a:pt x="563897" y="136129"/>
                    </a:lnTo>
                    <a:cubicBezTo>
                      <a:pt x="560186" y="129691"/>
                      <a:pt x="555355" y="123963"/>
                      <a:pt x="549632" y="119225"/>
                    </a:cubicBezTo>
                    <a:cubicBezTo>
                      <a:pt x="542961" y="115912"/>
                      <a:pt x="535844" y="113600"/>
                      <a:pt x="528498" y="112356"/>
                    </a:cubicBezTo>
                    <a:cubicBezTo>
                      <a:pt x="523273" y="111905"/>
                      <a:pt x="518219" y="110278"/>
                      <a:pt x="513704" y="107603"/>
                    </a:cubicBezTo>
                    <a:cubicBezTo>
                      <a:pt x="511594" y="106017"/>
                      <a:pt x="510008" y="104959"/>
                      <a:pt x="510537" y="104959"/>
                    </a:cubicBezTo>
                    <a:lnTo>
                      <a:pt x="511066" y="104431"/>
                    </a:lnTo>
                    <a:cubicBezTo>
                      <a:pt x="511812" y="104353"/>
                      <a:pt x="512559" y="104539"/>
                      <a:pt x="513181" y="104959"/>
                    </a:cubicBezTo>
                    <a:cubicBezTo>
                      <a:pt x="517690" y="107090"/>
                      <a:pt x="522501" y="108515"/>
                      <a:pt x="527441" y="109189"/>
                    </a:cubicBezTo>
                    <a:cubicBezTo>
                      <a:pt x="533723" y="110034"/>
                      <a:pt x="539913" y="111449"/>
                      <a:pt x="545936" y="113414"/>
                    </a:cubicBezTo>
                    <a:cubicBezTo>
                      <a:pt x="541706" y="109189"/>
                      <a:pt x="536953" y="103902"/>
                      <a:pt x="532199" y="98091"/>
                    </a:cubicBezTo>
                    <a:cubicBezTo>
                      <a:pt x="525963" y="90544"/>
                      <a:pt x="520474" y="82405"/>
                      <a:pt x="515819" y="73790"/>
                    </a:cubicBezTo>
                    <a:lnTo>
                      <a:pt x="515819" y="72733"/>
                    </a:lnTo>
                    <a:lnTo>
                      <a:pt x="515819" y="72733"/>
                    </a:lnTo>
                    <a:cubicBezTo>
                      <a:pt x="516348" y="72733"/>
                      <a:pt x="516876" y="73790"/>
                      <a:pt x="518463" y="76434"/>
                    </a:cubicBezTo>
                    <a:cubicBezTo>
                      <a:pt x="524942" y="86293"/>
                      <a:pt x="532376" y="95494"/>
                      <a:pt x="540649" y="103902"/>
                    </a:cubicBezTo>
                    <a:cubicBezTo>
                      <a:pt x="539420" y="96391"/>
                      <a:pt x="539244" y="88745"/>
                      <a:pt x="540120" y="81187"/>
                    </a:cubicBezTo>
                    <a:cubicBezTo>
                      <a:pt x="540156" y="80451"/>
                      <a:pt x="540333" y="79736"/>
                      <a:pt x="540649" y="79072"/>
                    </a:cubicBezTo>
                    <a:cubicBezTo>
                      <a:pt x="541177" y="79072"/>
                      <a:pt x="541706" y="81187"/>
                      <a:pt x="542235" y="85412"/>
                    </a:cubicBezTo>
                    <a:cubicBezTo>
                      <a:pt x="541711" y="92322"/>
                      <a:pt x="542245" y="99268"/>
                      <a:pt x="543821" y="106017"/>
                    </a:cubicBezTo>
                    <a:cubicBezTo>
                      <a:pt x="552416" y="114005"/>
                      <a:pt x="560362" y="122661"/>
                      <a:pt x="567593" y="131904"/>
                    </a:cubicBezTo>
                    <a:cubicBezTo>
                      <a:pt x="566976" y="125217"/>
                      <a:pt x="567158" y="118473"/>
                      <a:pt x="568122" y="111828"/>
                    </a:cubicBezTo>
                    <a:cubicBezTo>
                      <a:pt x="568122" y="109713"/>
                      <a:pt x="568651" y="109184"/>
                      <a:pt x="568651" y="109184"/>
                    </a:cubicBezTo>
                    <a:cubicBezTo>
                      <a:pt x="569014" y="110019"/>
                      <a:pt x="569195" y="110921"/>
                      <a:pt x="569180" y="111828"/>
                    </a:cubicBezTo>
                    <a:cubicBezTo>
                      <a:pt x="568749" y="120541"/>
                      <a:pt x="569641" y="129271"/>
                      <a:pt x="571823" y="137715"/>
                    </a:cubicBezTo>
                    <a:lnTo>
                      <a:pt x="574990" y="145112"/>
                    </a:lnTo>
                    <a:cubicBezTo>
                      <a:pt x="574975" y="138985"/>
                      <a:pt x="577022" y="133029"/>
                      <a:pt x="580801" y="128208"/>
                    </a:cubicBezTo>
                    <a:cubicBezTo>
                      <a:pt x="581952" y="119323"/>
                      <a:pt x="579039" y="110402"/>
                      <a:pt x="572875" y="103902"/>
                    </a:cubicBezTo>
                    <a:cubicBezTo>
                      <a:pt x="570766" y="94924"/>
                      <a:pt x="568651" y="90165"/>
                      <a:pt x="566536" y="90165"/>
                    </a:cubicBezTo>
                    <a:cubicBezTo>
                      <a:pt x="563757" y="91964"/>
                      <a:pt x="561845" y="94830"/>
                      <a:pt x="561254" y="98091"/>
                    </a:cubicBezTo>
                    <a:lnTo>
                      <a:pt x="554914" y="95452"/>
                    </a:lnTo>
                    <a:cubicBezTo>
                      <a:pt x="550689" y="76957"/>
                      <a:pt x="546460" y="66393"/>
                      <a:pt x="541706" y="64807"/>
                    </a:cubicBezTo>
                    <a:cubicBezTo>
                      <a:pt x="540535" y="64335"/>
                      <a:pt x="539265" y="64154"/>
                      <a:pt x="538010" y="64278"/>
                    </a:cubicBezTo>
                    <a:cubicBezTo>
                      <a:pt x="535367" y="64278"/>
                      <a:pt x="534309" y="65864"/>
                      <a:pt x="533780" y="68508"/>
                    </a:cubicBezTo>
                    <a:cubicBezTo>
                      <a:pt x="528586" y="64169"/>
                      <a:pt x="522060" y="61743"/>
                      <a:pt x="515290" y="61640"/>
                    </a:cubicBezTo>
                    <a:lnTo>
                      <a:pt x="512123" y="61640"/>
                    </a:lnTo>
                    <a:cubicBezTo>
                      <a:pt x="506841" y="64771"/>
                      <a:pt x="504260" y="71012"/>
                      <a:pt x="505783" y="76957"/>
                    </a:cubicBezTo>
                    <a:lnTo>
                      <a:pt x="509479" y="91223"/>
                    </a:lnTo>
                    <a:lnTo>
                      <a:pt x="506836" y="94924"/>
                    </a:lnTo>
                    <a:lnTo>
                      <a:pt x="500496" y="96505"/>
                    </a:lnTo>
                    <a:cubicBezTo>
                      <a:pt x="499231" y="97173"/>
                      <a:pt x="498283" y="98314"/>
                      <a:pt x="497858" y="99677"/>
                    </a:cubicBezTo>
                    <a:cubicBezTo>
                      <a:pt x="497687" y="102243"/>
                      <a:pt x="498651" y="104757"/>
                      <a:pt x="500496" y="106545"/>
                    </a:cubicBezTo>
                    <a:cubicBezTo>
                      <a:pt x="505576" y="112890"/>
                      <a:pt x="512356" y="117654"/>
                      <a:pt x="520044" y="120282"/>
                    </a:cubicBezTo>
                    <a:cubicBezTo>
                      <a:pt x="522159" y="121868"/>
                      <a:pt x="522687" y="122921"/>
                      <a:pt x="522687" y="123449"/>
                    </a:cubicBezTo>
                    <a:cubicBezTo>
                      <a:pt x="522687" y="124507"/>
                      <a:pt x="520572" y="125036"/>
                      <a:pt x="517405" y="125036"/>
                    </a:cubicBezTo>
                    <a:cubicBezTo>
                      <a:pt x="514528" y="124932"/>
                      <a:pt x="511719" y="125870"/>
                      <a:pt x="509479" y="127679"/>
                    </a:cubicBezTo>
                    <a:cubicBezTo>
                      <a:pt x="508816" y="128602"/>
                      <a:pt x="508448" y="129706"/>
                      <a:pt x="508422" y="130846"/>
                    </a:cubicBezTo>
                    <a:lnTo>
                      <a:pt x="508422" y="130846"/>
                    </a:lnTo>
                    <a:cubicBezTo>
                      <a:pt x="511693" y="141348"/>
                      <a:pt x="520039" y="149492"/>
                      <a:pt x="530613" y="152509"/>
                    </a:cubicBezTo>
                    <a:lnTo>
                      <a:pt x="533252" y="147227"/>
                    </a:lnTo>
                    <a:close/>
                    <a:moveTo>
                      <a:pt x="489932" y="127679"/>
                    </a:moveTo>
                    <a:cubicBezTo>
                      <a:pt x="494157" y="130846"/>
                      <a:pt x="497858" y="133490"/>
                      <a:pt x="500496" y="135605"/>
                    </a:cubicBezTo>
                    <a:cubicBezTo>
                      <a:pt x="499304" y="133262"/>
                      <a:pt x="498418" y="130774"/>
                      <a:pt x="497858" y="128208"/>
                    </a:cubicBezTo>
                    <a:lnTo>
                      <a:pt x="497329" y="128208"/>
                    </a:lnTo>
                    <a:cubicBezTo>
                      <a:pt x="494888" y="127767"/>
                      <a:pt x="492410" y="127591"/>
                      <a:pt x="489932" y="127679"/>
                    </a:cubicBezTo>
                    <a:close/>
                    <a:moveTo>
                      <a:pt x="480425" y="57938"/>
                    </a:moveTo>
                    <a:cubicBezTo>
                      <a:pt x="477087" y="57881"/>
                      <a:pt x="474013" y="59727"/>
                      <a:pt x="472499" y="62697"/>
                    </a:cubicBezTo>
                    <a:cubicBezTo>
                      <a:pt x="471794" y="68342"/>
                      <a:pt x="473743" y="74003"/>
                      <a:pt x="477781" y="78015"/>
                    </a:cubicBezTo>
                    <a:cubicBezTo>
                      <a:pt x="479036" y="78575"/>
                      <a:pt x="479860" y="79808"/>
                      <a:pt x="479896" y="81187"/>
                    </a:cubicBezTo>
                    <a:cubicBezTo>
                      <a:pt x="479803" y="83395"/>
                      <a:pt x="478855" y="85479"/>
                      <a:pt x="477253" y="86998"/>
                    </a:cubicBezTo>
                    <a:lnTo>
                      <a:pt x="469856" y="89642"/>
                    </a:lnTo>
                    <a:cubicBezTo>
                      <a:pt x="471012" y="99268"/>
                      <a:pt x="477916" y="107225"/>
                      <a:pt x="487288" y="109718"/>
                    </a:cubicBezTo>
                    <a:lnTo>
                      <a:pt x="484650" y="114471"/>
                    </a:lnTo>
                    <a:cubicBezTo>
                      <a:pt x="479368" y="117638"/>
                      <a:pt x="479368" y="119225"/>
                      <a:pt x="479896" y="120811"/>
                    </a:cubicBezTo>
                    <a:cubicBezTo>
                      <a:pt x="480425" y="122926"/>
                      <a:pt x="482535" y="123449"/>
                      <a:pt x="492047" y="123449"/>
                    </a:cubicBezTo>
                    <a:lnTo>
                      <a:pt x="498915" y="123449"/>
                    </a:lnTo>
                    <a:cubicBezTo>
                      <a:pt x="499651" y="121713"/>
                      <a:pt x="501263" y="120500"/>
                      <a:pt x="503140" y="120282"/>
                    </a:cubicBezTo>
                    <a:cubicBezTo>
                      <a:pt x="499288" y="117483"/>
                      <a:pt x="495898" y="114098"/>
                      <a:pt x="493104" y="110241"/>
                    </a:cubicBezTo>
                    <a:cubicBezTo>
                      <a:pt x="490906" y="105265"/>
                      <a:pt x="489999" y="99817"/>
                      <a:pt x="490461" y="94395"/>
                    </a:cubicBezTo>
                    <a:cubicBezTo>
                      <a:pt x="488107" y="95297"/>
                      <a:pt x="485578" y="95660"/>
                      <a:pt x="483064" y="95452"/>
                    </a:cubicBezTo>
                    <a:cubicBezTo>
                      <a:pt x="481633" y="95535"/>
                      <a:pt x="480202" y="95359"/>
                      <a:pt x="478839" y="94924"/>
                    </a:cubicBezTo>
                    <a:cubicBezTo>
                      <a:pt x="477253" y="94924"/>
                      <a:pt x="476195" y="94395"/>
                      <a:pt x="476195" y="93866"/>
                    </a:cubicBezTo>
                    <a:cubicBezTo>
                      <a:pt x="476195" y="93338"/>
                      <a:pt x="476724" y="93338"/>
                      <a:pt x="477781" y="92809"/>
                    </a:cubicBezTo>
                    <a:lnTo>
                      <a:pt x="479896" y="92809"/>
                    </a:lnTo>
                    <a:cubicBezTo>
                      <a:pt x="486428" y="92804"/>
                      <a:pt x="492767" y="90564"/>
                      <a:pt x="497858" y="86469"/>
                    </a:cubicBezTo>
                    <a:cubicBezTo>
                      <a:pt x="494229" y="81374"/>
                      <a:pt x="490160" y="76600"/>
                      <a:pt x="485707" y="72204"/>
                    </a:cubicBezTo>
                    <a:cubicBezTo>
                      <a:pt x="483592" y="70094"/>
                      <a:pt x="483064" y="69037"/>
                      <a:pt x="483064" y="68508"/>
                    </a:cubicBezTo>
                    <a:lnTo>
                      <a:pt x="483592" y="68508"/>
                    </a:lnTo>
                    <a:cubicBezTo>
                      <a:pt x="485795" y="69161"/>
                      <a:pt x="487921" y="70047"/>
                      <a:pt x="489932" y="71146"/>
                    </a:cubicBezTo>
                    <a:cubicBezTo>
                      <a:pt x="493908" y="73800"/>
                      <a:pt x="497319" y="77211"/>
                      <a:pt x="499973" y="81187"/>
                    </a:cubicBezTo>
                    <a:cubicBezTo>
                      <a:pt x="498915" y="75957"/>
                      <a:pt x="498915" y="70566"/>
                      <a:pt x="499973" y="65336"/>
                    </a:cubicBezTo>
                    <a:cubicBezTo>
                      <a:pt x="500926" y="59416"/>
                      <a:pt x="506126" y="55119"/>
                      <a:pt x="512123" y="55300"/>
                    </a:cubicBezTo>
                    <a:lnTo>
                      <a:pt x="513704" y="55300"/>
                    </a:lnTo>
                    <a:cubicBezTo>
                      <a:pt x="511745" y="54279"/>
                      <a:pt x="509573" y="53740"/>
                      <a:pt x="507365" y="53714"/>
                    </a:cubicBezTo>
                    <a:cubicBezTo>
                      <a:pt x="502611" y="53714"/>
                      <a:pt x="498387" y="57410"/>
                      <a:pt x="494685" y="64278"/>
                    </a:cubicBezTo>
                    <a:cubicBezTo>
                      <a:pt x="491010" y="60292"/>
                      <a:pt x="485847" y="58001"/>
                      <a:pt x="480425" y="57938"/>
                    </a:cubicBezTo>
                    <a:close/>
                    <a:moveTo>
                      <a:pt x="282301" y="44202"/>
                    </a:moveTo>
                    <a:cubicBezTo>
                      <a:pt x="283359" y="44202"/>
                      <a:pt x="284416" y="44202"/>
                      <a:pt x="284416" y="44731"/>
                    </a:cubicBezTo>
                    <a:cubicBezTo>
                      <a:pt x="284416" y="45259"/>
                      <a:pt x="283359" y="46845"/>
                      <a:pt x="280720" y="47903"/>
                    </a:cubicBezTo>
                    <a:cubicBezTo>
                      <a:pt x="254190" y="62713"/>
                      <a:pt x="228920" y="79674"/>
                      <a:pt x="205170" y="98620"/>
                    </a:cubicBezTo>
                    <a:lnTo>
                      <a:pt x="205170" y="101263"/>
                    </a:lnTo>
                    <a:cubicBezTo>
                      <a:pt x="213623" y="97034"/>
                      <a:pt x="221547" y="93338"/>
                      <a:pt x="228946" y="90170"/>
                    </a:cubicBezTo>
                    <a:lnTo>
                      <a:pt x="228946" y="90170"/>
                    </a:lnTo>
                    <a:cubicBezTo>
                      <a:pt x="240039" y="84883"/>
                      <a:pt x="250603" y="80130"/>
                      <a:pt x="259058" y="75376"/>
                    </a:cubicBezTo>
                    <a:cubicBezTo>
                      <a:pt x="271882" y="68881"/>
                      <a:pt x="283789" y="60707"/>
                      <a:pt x="294457" y="51070"/>
                    </a:cubicBezTo>
                    <a:cubicBezTo>
                      <a:pt x="299620" y="46887"/>
                      <a:pt x="302859" y="40786"/>
                      <a:pt x="303435" y="34166"/>
                    </a:cubicBezTo>
                    <a:cubicBezTo>
                      <a:pt x="299480" y="33088"/>
                      <a:pt x="295390" y="32554"/>
                      <a:pt x="291284" y="32580"/>
                    </a:cubicBezTo>
                    <a:cubicBezTo>
                      <a:pt x="287355" y="32554"/>
                      <a:pt x="283441" y="33088"/>
                      <a:pt x="279663" y="34166"/>
                    </a:cubicBezTo>
                    <a:cubicBezTo>
                      <a:pt x="251464" y="47566"/>
                      <a:pt x="225602" y="65403"/>
                      <a:pt x="203057" y="86998"/>
                    </a:cubicBezTo>
                    <a:lnTo>
                      <a:pt x="202528" y="91751"/>
                    </a:lnTo>
                    <a:cubicBezTo>
                      <a:pt x="221019" y="79601"/>
                      <a:pt x="236338" y="69565"/>
                      <a:pt x="250074" y="60053"/>
                    </a:cubicBezTo>
                    <a:cubicBezTo>
                      <a:pt x="260644" y="53714"/>
                      <a:pt x="269098" y="48960"/>
                      <a:pt x="277019" y="44731"/>
                    </a:cubicBezTo>
                    <a:cubicBezTo>
                      <a:pt x="278605" y="44731"/>
                      <a:pt x="280720" y="44202"/>
                      <a:pt x="282301" y="44202"/>
                    </a:cubicBezTo>
                    <a:close/>
                    <a:moveTo>
                      <a:pt x="289175" y="11446"/>
                    </a:moveTo>
                    <a:cubicBezTo>
                      <a:pt x="280580" y="11379"/>
                      <a:pt x="272027" y="12628"/>
                      <a:pt x="263811" y="15148"/>
                    </a:cubicBezTo>
                    <a:cubicBezTo>
                      <a:pt x="244445" y="21342"/>
                      <a:pt x="226364" y="31009"/>
                      <a:pt x="210453" y="43678"/>
                    </a:cubicBezTo>
                    <a:cubicBezTo>
                      <a:pt x="194455" y="57285"/>
                      <a:pt x="180095" y="72712"/>
                      <a:pt x="167659" y="89642"/>
                    </a:cubicBezTo>
                    <a:lnTo>
                      <a:pt x="191962" y="67979"/>
                    </a:lnTo>
                    <a:cubicBezTo>
                      <a:pt x="209255" y="54865"/>
                      <a:pt x="227246" y="42699"/>
                      <a:pt x="245850" y="31523"/>
                    </a:cubicBezTo>
                    <a:cubicBezTo>
                      <a:pt x="253796" y="26759"/>
                      <a:pt x="262318" y="23032"/>
                      <a:pt x="271208" y="20430"/>
                    </a:cubicBezTo>
                    <a:cubicBezTo>
                      <a:pt x="264884" y="25758"/>
                      <a:pt x="257751" y="30035"/>
                      <a:pt x="250074" y="33109"/>
                    </a:cubicBezTo>
                    <a:cubicBezTo>
                      <a:pt x="226935" y="47276"/>
                      <a:pt x="205020" y="63355"/>
                      <a:pt x="184566" y="81187"/>
                    </a:cubicBezTo>
                    <a:cubicBezTo>
                      <a:pt x="187534" y="78735"/>
                      <a:pt x="191281" y="77424"/>
                      <a:pt x="195132" y="77486"/>
                    </a:cubicBezTo>
                    <a:cubicBezTo>
                      <a:pt x="197107" y="77585"/>
                      <a:pt x="199061" y="77937"/>
                      <a:pt x="200943" y="78543"/>
                    </a:cubicBezTo>
                    <a:lnTo>
                      <a:pt x="206755" y="74848"/>
                    </a:lnTo>
                    <a:cubicBezTo>
                      <a:pt x="220667" y="63096"/>
                      <a:pt x="235508" y="52496"/>
                      <a:pt x="251132" y="43150"/>
                    </a:cubicBezTo>
                    <a:cubicBezTo>
                      <a:pt x="261053" y="36846"/>
                      <a:pt x="271944" y="32202"/>
                      <a:pt x="283359" y="29413"/>
                    </a:cubicBezTo>
                    <a:lnTo>
                      <a:pt x="292342" y="17786"/>
                    </a:lnTo>
                    <a:cubicBezTo>
                      <a:pt x="293316" y="16599"/>
                      <a:pt x="293524" y="14956"/>
                      <a:pt x="292871" y="13561"/>
                    </a:cubicBezTo>
                    <a:cubicBezTo>
                      <a:pt x="292197" y="12405"/>
                      <a:pt x="291025" y="11628"/>
                      <a:pt x="289698" y="11446"/>
                    </a:cubicBezTo>
                    <a:close/>
                    <a:moveTo>
                      <a:pt x="454004" y="69565"/>
                    </a:moveTo>
                    <a:lnTo>
                      <a:pt x="454004" y="69565"/>
                    </a:lnTo>
                    <a:lnTo>
                      <a:pt x="452952" y="79072"/>
                    </a:lnTo>
                    <a:lnTo>
                      <a:pt x="467217" y="83302"/>
                    </a:lnTo>
                    <a:lnTo>
                      <a:pt x="471971" y="81716"/>
                    </a:lnTo>
                    <a:cubicBezTo>
                      <a:pt x="468181" y="74951"/>
                      <a:pt x="466352" y="67269"/>
                      <a:pt x="466688" y="59525"/>
                    </a:cubicBezTo>
                    <a:lnTo>
                      <a:pt x="459820" y="56886"/>
                    </a:lnTo>
                    <a:cubicBezTo>
                      <a:pt x="452838" y="57130"/>
                      <a:pt x="446063" y="59322"/>
                      <a:pt x="440273" y="63226"/>
                    </a:cubicBezTo>
                    <a:cubicBezTo>
                      <a:pt x="439122" y="64283"/>
                      <a:pt x="437603" y="64848"/>
                      <a:pt x="436043" y="64807"/>
                    </a:cubicBezTo>
                    <a:lnTo>
                      <a:pt x="435514" y="64807"/>
                    </a:lnTo>
                    <a:cubicBezTo>
                      <a:pt x="435514" y="64278"/>
                      <a:pt x="435514" y="63755"/>
                      <a:pt x="436572" y="62697"/>
                    </a:cubicBezTo>
                    <a:cubicBezTo>
                      <a:pt x="441817" y="58840"/>
                      <a:pt x="447727" y="55974"/>
                      <a:pt x="454009" y="54243"/>
                    </a:cubicBezTo>
                    <a:cubicBezTo>
                      <a:pt x="445156" y="51091"/>
                      <a:pt x="436509" y="47385"/>
                      <a:pt x="428117" y="43150"/>
                    </a:cubicBezTo>
                    <a:cubicBezTo>
                      <a:pt x="420824" y="45700"/>
                      <a:pt x="413131" y="46949"/>
                      <a:pt x="405402" y="46845"/>
                    </a:cubicBezTo>
                    <a:cubicBezTo>
                      <a:pt x="402925" y="46934"/>
                      <a:pt x="400447" y="46757"/>
                      <a:pt x="398005" y="46317"/>
                    </a:cubicBezTo>
                    <a:cubicBezTo>
                      <a:pt x="396300" y="46275"/>
                      <a:pt x="394641" y="45726"/>
                      <a:pt x="393252" y="44731"/>
                    </a:cubicBezTo>
                    <a:cubicBezTo>
                      <a:pt x="394563" y="44072"/>
                      <a:pt x="396010" y="43709"/>
                      <a:pt x="397476" y="43678"/>
                    </a:cubicBezTo>
                    <a:cubicBezTo>
                      <a:pt x="398560" y="43590"/>
                      <a:pt x="399648" y="43772"/>
                      <a:pt x="400649" y="44202"/>
                    </a:cubicBezTo>
                    <a:lnTo>
                      <a:pt x="402230" y="44202"/>
                    </a:lnTo>
                    <a:cubicBezTo>
                      <a:pt x="409710" y="44207"/>
                      <a:pt x="417102" y="42585"/>
                      <a:pt x="423892" y="39448"/>
                    </a:cubicBezTo>
                    <a:cubicBezTo>
                      <a:pt x="421161" y="36748"/>
                      <a:pt x="417931" y="34591"/>
                      <a:pt x="414386" y="33109"/>
                    </a:cubicBezTo>
                    <a:cubicBezTo>
                      <a:pt x="406911" y="29853"/>
                      <a:pt x="399120" y="27376"/>
                      <a:pt x="391137" y="25712"/>
                    </a:cubicBezTo>
                    <a:cubicBezTo>
                      <a:pt x="390370" y="25510"/>
                      <a:pt x="389649" y="25152"/>
                      <a:pt x="389022" y="24654"/>
                    </a:cubicBezTo>
                    <a:cubicBezTo>
                      <a:pt x="389857" y="24297"/>
                      <a:pt x="390759" y="24115"/>
                      <a:pt x="391666" y="24131"/>
                    </a:cubicBezTo>
                    <a:cubicBezTo>
                      <a:pt x="399897" y="24862"/>
                      <a:pt x="407937" y="27008"/>
                      <a:pt x="415438" y="30470"/>
                    </a:cubicBezTo>
                    <a:cubicBezTo>
                      <a:pt x="419139" y="32580"/>
                      <a:pt x="423364" y="34166"/>
                      <a:pt x="427593" y="36281"/>
                    </a:cubicBezTo>
                    <a:cubicBezTo>
                      <a:pt x="422187" y="31507"/>
                      <a:pt x="417708" y="25774"/>
                      <a:pt x="414386" y="19372"/>
                    </a:cubicBezTo>
                    <a:lnTo>
                      <a:pt x="414386" y="15676"/>
                    </a:lnTo>
                    <a:lnTo>
                      <a:pt x="414909" y="15676"/>
                    </a:lnTo>
                    <a:cubicBezTo>
                      <a:pt x="415438" y="15676"/>
                      <a:pt x="416495" y="16734"/>
                      <a:pt x="418081" y="19372"/>
                    </a:cubicBezTo>
                    <a:cubicBezTo>
                      <a:pt x="422306" y="24654"/>
                      <a:pt x="426536" y="29942"/>
                      <a:pt x="430761" y="34695"/>
                    </a:cubicBezTo>
                    <a:cubicBezTo>
                      <a:pt x="438215" y="41724"/>
                      <a:pt x="447291" y="46804"/>
                      <a:pt x="457176" y="49489"/>
                    </a:cubicBezTo>
                    <a:cubicBezTo>
                      <a:pt x="452081" y="43616"/>
                      <a:pt x="448618" y="36514"/>
                      <a:pt x="447141" y="28884"/>
                    </a:cubicBezTo>
                    <a:cubicBezTo>
                      <a:pt x="447141" y="26769"/>
                      <a:pt x="447141" y="25183"/>
                      <a:pt x="447670" y="25183"/>
                    </a:cubicBezTo>
                    <a:cubicBezTo>
                      <a:pt x="448193" y="25183"/>
                      <a:pt x="448722" y="26769"/>
                      <a:pt x="449779" y="30470"/>
                    </a:cubicBezTo>
                    <a:cubicBezTo>
                      <a:pt x="453408" y="38370"/>
                      <a:pt x="458218" y="45674"/>
                      <a:pt x="464045" y="52128"/>
                    </a:cubicBezTo>
                    <a:lnTo>
                      <a:pt x="469856" y="54771"/>
                    </a:lnTo>
                    <a:cubicBezTo>
                      <a:pt x="472956" y="52625"/>
                      <a:pt x="476657" y="51516"/>
                      <a:pt x="480425" y="51599"/>
                    </a:cubicBezTo>
                    <a:cubicBezTo>
                      <a:pt x="484774" y="51578"/>
                      <a:pt x="488957" y="53289"/>
                      <a:pt x="492047" y="56357"/>
                    </a:cubicBezTo>
                    <a:lnTo>
                      <a:pt x="490989" y="46317"/>
                    </a:lnTo>
                    <a:cubicBezTo>
                      <a:pt x="490347" y="43606"/>
                      <a:pt x="487962" y="41657"/>
                      <a:pt x="485179" y="41563"/>
                    </a:cubicBezTo>
                    <a:cubicBezTo>
                      <a:pt x="482934" y="41781"/>
                      <a:pt x="480767" y="42507"/>
                      <a:pt x="478839" y="43678"/>
                    </a:cubicBezTo>
                    <a:cubicBezTo>
                      <a:pt x="473479" y="36908"/>
                      <a:pt x="467264" y="30869"/>
                      <a:pt x="460349" y="25712"/>
                    </a:cubicBezTo>
                    <a:cubicBezTo>
                      <a:pt x="454942" y="21409"/>
                      <a:pt x="449100" y="17693"/>
                      <a:pt x="442911" y="14619"/>
                    </a:cubicBezTo>
                    <a:cubicBezTo>
                      <a:pt x="441760" y="14028"/>
                      <a:pt x="440506" y="13665"/>
                      <a:pt x="439215" y="13561"/>
                    </a:cubicBezTo>
                    <a:cubicBezTo>
                      <a:pt x="436017" y="13520"/>
                      <a:pt x="433109" y="15391"/>
                      <a:pt x="431818" y="18315"/>
                    </a:cubicBezTo>
                    <a:lnTo>
                      <a:pt x="423892" y="13561"/>
                    </a:lnTo>
                    <a:cubicBezTo>
                      <a:pt x="417999" y="10187"/>
                      <a:pt x="411566" y="7865"/>
                      <a:pt x="404874" y="6693"/>
                    </a:cubicBezTo>
                    <a:cubicBezTo>
                      <a:pt x="403728" y="6527"/>
                      <a:pt x="402624" y="7191"/>
                      <a:pt x="402230" y="8279"/>
                    </a:cubicBezTo>
                    <a:cubicBezTo>
                      <a:pt x="401058" y="11592"/>
                      <a:pt x="401877" y="15282"/>
                      <a:pt x="404345" y="17786"/>
                    </a:cubicBezTo>
                    <a:cubicBezTo>
                      <a:pt x="401390" y="17143"/>
                      <a:pt x="398384" y="16791"/>
                      <a:pt x="395362" y="16734"/>
                    </a:cubicBezTo>
                    <a:cubicBezTo>
                      <a:pt x="390872" y="16656"/>
                      <a:pt x="386399" y="17371"/>
                      <a:pt x="382154" y="18843"/>
                    </a:cubicBezTo>
                    <a:cubicBezTo>
                      <a:pt x="380350" y="19326"/>
                      <a:pt x="378940" y="20735"/>
                      <a:pt x="378458" y="22545"/>
                    </a:cubicBezTo>
                    <a:cubicBezTo>
                      <a:pt x="377810" y="24291"/>
                      <a:pt x="378007" y="26241"/>
                      <a:pt x="378986" y="27827"/>
                    </a:cubicBezTo>
                    <a:cubicBezTo>
                      <a:pt x="382200" y="32725"/>
                      <a:pt x="387078" y="36292"/>
                      <a:pt x="392723" y="37862"/>
                    </a:cubicBezTo>
                    <a:cubicBezTo>
                      <a:pt x="389411" y="40029"/>
                      <a:pt x="388084" y="44228"/>
                      <a:pt x="389551" y="47903"/>
                    </a:cubicBezTo>
                    <a:cubicBezTo>
                      <a:pt x="393584" y="52014"/>
                      <a:pt x="399115" y="54300"/>
                      <a:pt x="404874" y="54243"/>
                    </a:cubicBezTo>
                    <a:lnTo>
                      <a:pt x="416495" y="53185"/>
                    </a:lnTo>
                    <a:cubicBezTo>
                      <a:pt x="417475" y="53206"/>
                      <a:pt x="418413" y="53579"/>
                      <a:pt x="419139" y="54243"/>
                    </a:cubicBezTo>
                    <a:cubicBezTo>
                      <a:pt x="419719" y="56000"/>
                      <a:pt x="419528" y="57918"/>
                      <a:pt x="418610" y="59525"/>
                    </a:cubicBezTo>
                    <a:cubicBezTo>
                      <a:pt x="418258" y="61126"/>
                      <a:pt x="418444" y="62796"/>
                      <a:pt x="419139" y="64278"/>
                    </a:cubicBezTo>
                    <a:cubicBezTo>
                      <a:pt x="420010" y="65398"/>
                      <a:pt x="421503" y="65823"/>
                      <a:pt x="422835" y="65336"/>
                    </a:cubicBezTo>
                    <a:lnTo>
                      <a:pt x="424950" y="65336"/>
                    </a:lnTo>
                    <a:cubicBezTo>
                      <a:pt x="429081" y="70058"/>
                      <a:pt x="435053" y="72753"/>
                      <a:pt x="441325" y="72733"/>
                    </a:cubicBezTo>
                    <a:cubicBezTo>
                      <a:pt x="443310" y="72686"/>
                      <a:pt x="445270" y="72328"/>
                      <a:pt x="447141" y="71675"/>
                    </a:cubicBezTo>
                    <a:lnTo>
                      <a:pt x="454004" y="69565"/>
                    </a:lnTo>
                    <a:close/>
                    <a:moveTo>
                      <a:pt x="515819" y="706184"/>
                    </a:moveTo>
                    <a:lnTo>
                      <a:pt x="515819" y="706184"/>
                    </a:lnTo>
                    <a:cubicBezTo>
                      <a:pt x="515819" y="705127"/>
                      <a:pt x="513704" y="705127"/>
                      <a:pt x="513704" y="705127"/>
                    </a:cubicBezTo>
                    <a:cubicBezTo>
                      <a:pt x="508951" y="704069"/>
                      <a:pt x="504726" y="703546"/>
                      <a:pt x="500496" y="703017"/>
                    </a:cubicBezTo>
                    <a:lnTo>
                      <a:pt x="500496" y="703017"/>
                    </a:lnTo>
                    <a:cubicBezTo>
                      <a:pt x="496272" y="702488"/>
                      <a:pt x="491518" y="701431"/>
                      <a:pt x="487288" y="700902"/>
                    </a:cubicBezTo>
                    <a:lnTo>
                      <a:pt x="487288" y="699845"/>
                    </a:lnTo>
                    <a:lnTo>
                      <a:pt x="488346" y="699845"/>
                    </a:lnTo>
                    <a:cubicBezTo>
                      <a:pt x="490160" y="699840"/>
                      <a:pt x="491886" y="699072"/>
                      <a:pt x="493104" y="697730"/>
                    </a:cubicBezTo>
                    <a:cubicBezTo>
                      <a:pt x="493488" y="695185"/>
                      <a:pt x="494198" y="692702"/>
                      <a:pt x="495214" y="690338"/>
                    </a:cubicBezTo>
                    <a:lnTo>
                      <a:pt x="497858" y="673958"/>
                    </a:lnTo>
                    <a:lnTo>
                      <a:pt x="497858" y="673958"/>
                    </a:lnTo>
                    <a:cubicBezTo>
                      <a:pt x="497801" y="672532"/>
                      <a:pt x="497982" y="671101"/>
                      <a:pt x="498387" y="669733"/>
                    </a:cubicBezTo>
                    <a:lnTo>
                      <a:pt x="498387" y="669733"/>
                    </a:lnTo>
                    <a:cubicBezTo>
                      <a:pt x="498387" y="668147"/>
                      <a:pt x="498915" y="667089"/>
                      <a:pt x="498915" y="665503"/>
                    </a:cubicBezTo>
                    <a:cubicBezTo>
                      <a:pt x="497899" y="663855"/>
                      <a:pt x="496095" y="662854"/>
                      <a:pt x="494157" y="662865"/>
                    </a:cubicBezTo>
                    <a:lnTo>
                      <a:pt x="495214" y="661807"/>
                    </a:lnTo>
                    <a:cubicBezTo>
                      <a:pt x="496297" y="661724"/>
                      <a:pt x="497386" y="661905"/>
                      <a:pt x="498387" y="662336"/>
                    </a:cubicBezTo>
                    <a:lnTo>
                      <a:pt x="498387" y="662336"/>
                    </a:lnTo>
                    <a:cubicBezTo>
                      <a:pt x="499444" y="662336"/>
                      <a:pt x="500496" y="662865"/>
                      <a:pt x="501554" y="662865"/>
                    </a:cubicBezTo>
                    <a:cubicBezTo>
                      <a:pt x="503798" y="663471"/>
                      <a:pt x="506100" y="663829"/>
                      <a:pt x="508422" y="663922"/>
                    </a:cubicBezTo>
                    <a:lnTo>
                      <a:pt x="510008" y="663922"/>
                    </a:lnTo>
                    <a:lnTo>
                      <a:pt x="508951" y="666032"/>
                    </a:lnTo>
                    <a:lnTo>
                      <a:pt x="507365" y="666032"/>
                    </a:lnTo>
                    <a:cubicBezTo>
                      <a:pt x="506245" y="666141"/>
                      <a:pt x="505161" y="666503"/>
                      <a:pt x="504197" y="667089"/>
                    </a:cubicBezTo>
                    <a:cubicBezTo>
                      <a:pt x="503669" y="668147"/>
                      <a:pt x="503669" y="669733"/>
                      <a:pt x="503140" y="671314"/>
                    </a:cubicBezTo>
                    <a:cubicBezTo>
                      <a:pt x="503041" y="672776"/>
                      <a:pt x="502684" y="674206"/>
                      <a:pt x="502082" y="675544"/>
                    </a:cubicBezTo>
                    <a:lnTo>
                      <a:pt x="499444" y="692976"/>
                    </a:lnTo>
                    <a:cubicBezTo>
                      <a:pt x="498387" y="700373"/>
                      <a:pt x="499444" y="701960"/>
                      <a:pt x="504726" y="703017"/>
                    </a:cubicBezTo>
                    <a:cubicBezTo>
                      <a:pt x="505783" y="703017"/>
                      <a:pt x="507365" y="703546"/>
                      <a:pt x="508422" y="703546"/>
                    </a:cubicBezTo>
                    <a:cubicBezTo>
                      <a:pt x="512631" y="703986"/>
                      <a:pt x="516400" y="700933"/>
                      <a:pt x="516840" y="696724"/>
                    </a:cubicBezTo>
                    <a:cubicBezTo>
                      <a:pt x="516882" y="696356"/>
                      <a:pt x="516892" y="695988"/>
                      <a:pt x="516876" y="695620"/>
                    </a:cubicBezTo>
                    <a:lnTo>
                      <a:pt x="518991" y="695620"/>
                    </a:lnTo>
                    <a:close/>
                    <a:moveTo>
                      <a:pt x="531671" y="706184"/>
                    </a:moveTo>
                    <a:lnTo>
                      <a:pt x="530613" y="706184"/>
                    </a:lnTo>
                    <a:lnTo>
                      <a:pt x="530613" y="705127"/>
                    </a:lnTo>
                    <a:lnTo>
                      <a:pt x="531142" y="705127"/>
                    </a:lnTo>
                    <a:cubicBezTo>
                      <a:pt x="531723" y="705199"/>
                      <a:pt x="532303" y="705007"/>
                      <a:pt x="532728" y="704598"/>
                    </a:cubicBezTo>
                    <a:cubicBezTo>
                      <a:pt x="533376" y="704090"/>
                      <a:pt x="533765" y="703312"/>
                      <a:pt x="533780" y="702488"/>
                    </a:cubicBezTo>
                    <a:cubicBezTo>
                      <a:pt x="534309" y="700052"/>
                      <a:pt x="534309" y="697528"/>
                      <a:pt x="533780" y="695091"/>
                    </a:cubicBezTo>
                    <a:lnTo>
                      <a:pt x="532728" y="677654"/>
                    </a:lnTo>
                    <a:cubicBezTo>
                      <a:pt x="532811" y="676052"/>
                      <a:pt x="532635" y="674445"/>
                      <a:pt x="532199" y="672900"/>
                    </a:cubicBezTo>
                    <a:lnTo>
                      <a:pt x="532199" y="672900"/>
                    </a:lnTo>
                    <a:cubicBezTo>
                      <a:pt x="532075" y="672008"/>
                      <a:pt x="531899" y="671127"/>
                      <a:pt x="531671" y="670262"/>
                    </a:cubicBezTo>
                    <a:cubicBezTo>
                      <a:pt x="531396" y="669023"/>
                      <a:pt x="530297" y="668141"/>
                      <a:pt x="529027" y="668147"/>
                    </a:cubicBezTo>
                    <a:lnTo>
                      <a:pt x="526912" y="668147"/>
                    </a:lnTo>
                    <a:lnTo>
                      <a:pt x="526912" y="666032"/>
                    </a:lnTo>
                    <a:lnTo>
                      <a:pt x="534309" y="666032"/>
                    </a:lnTo>
                    <a:cubicBezTo>
                      <a:pt x="535393" y="666115"/>
                      <a:pt x="536481" y="665933"/>
                      <a:pt x="537482" y="665503"/>
                    </a:cubicBezTo>
                    <a:cubicBezTo>
                      <a:pt x="538850" y="665099"/>
                      <a:pt x="540281" y="664922"/>
                      <a:pt x="541706" y="664974"/>
                    </a:cubicBezTo>
                    <a:lnTo>
                      <a:pt x="541706" y="667089"/>
                    </a:lnTo>
                    <a:lnTo>
                      <a:pt x="540649" y="667089"/>
                    </a:lnTo>
                    <a:cubicBezTo>
                      <a:pt x="539114" y="667022"/>
                      <a:pt x="537673" y="667846"/>
                      <a:pt x="536953" y="669204"/>
                    </a:cubicBezTo>
                    <a:lnTo>
                      <a:pt x="536953" y="677654"/>
                    </a:lnTo>
                    <a:lnTo>
                      <a:pt x="538539" y="694034"/>
                    </a:lnTo>
                    <a:cubicBezTo>
                      <a:pt x="538368" y="696890"/>
                      <a:pt x="538726" y="699756"/>
                      <a:pt x="539591" y="702488"/>
                    </a:cubicBezTo>
                    <a:cubicBezTo>
                      <a:pt x="540384" y="703774"/>
                      <a:pt x="541779" y="704572"/>
                      <a:pt x="543292" y="704598"/>
                    </a:cubicBezTo>
                    <a:lnTo>
                      <a:pt x="544350" y="704598"/>
                    </a:lnTo>
                    <a:lnTo>
                      <a:pt x="544350" y="705655"/>
                    </a:lnTo>
                    <a:lnTo>
                      <a:pt x="536953" y="705655"/>
                    </a:lnTo>
                    <a:cubicBezTo>
                      <a:pt x="535895" y="705655"/>
                      <a:pt x="533780" y="706184"/>
                      <a:pt x="531671" y="706184"/>
                    </a:cubicBezTo>
                    <a:close/>
                    <a:moveTo>
                      <a:pt x="163961" y="705127"/>
                    </a:moveTo>
                    <a:lnTo>
                      <a:pt x="163961" y="705127"/>
                    </a:lnTo>
                    <a:lnTo>
                      <a:pt x="163961" y="704069"/>
                    </a:lnTo>
                    <a:cubicBezTo>
                      <a:pt x="165652" y="703395"/>
                      <a:pt x="167249" y="702509"/>
                      <a:pt x="168716" y="701431"/>
                    </a:cubicBezTo>
                    <a:cubicBezTo>
                      <a:pt x="168800" y="700171"/>
                      <a:pt x="168620" y="698912"/>
                      <a:pt x="168187" y="697730"/>
                    </a:cubicBezTo>
                    <a:lnTo>
                      <a:pt x="168187" y="697730"/>
                    </a:lnTo>
                    <a:cubicBezTo>
                      <a:pt x="168187" y="696677"/>
                      <a:pt x="167659" y="695091"/>
                      <a:pt x="167659" y="693505"/>
                    </a:cubicBezTo>
                    <a:lnTo>
                      <a:pt x="164489" y="677130"/>
                    </a:lnTo>
                    <a:lnTo>
                      <a:pt x="164489" y="677130"/>
                    </a:lnTo>
                    <a:cubicBezTo>
                      <a:pt x="164544" y="675699"/>
                      <a:pt x="164365" y="674274"/>
                      <a:pt x="163961" y="672900"/>
                    </a:cubicBezTo>
                    <a:lnTo>
                      <a:pt x="163961" y="672900"/>
                    </a:lnTo>
                    <a:cubicBezTo>
                      <a:pt x="163961" y="671843"/>
                      <a:pt x="163432" y="670262"/>
                      <a:pt x="163432" y="669204"/>
                    </a:cubicBezTo>
                    <a:cubicBezTo>
                      <a:pt x="162830" y="668551"/>
                      <a:pt x="162114" y="668012"/>
                      <a:pt x="161319" y="667618"/>
                    </a:cubicBezTo>
                    <a:lnTo>
                      <a:pt x="160790" y="667618"/>
                    </a:lnTo>
                    <a:cubicBezTo>
                      <a:pt x="160046" y="667540"/>
                      <a:pt x="159297" y="667727"/>
                      <a:pt x="158677" y="668147"/>
                    </a:cubicBezTo>
                    <a:lnTo>
                      <a:pt x="158677" y="666032"/>
                    </a:lnTo>
                    <a:lnTo>
                      <a:pt x="159206" y="666032"/>
                    </a:lnTo>
                    <a:cubicBezTo>
                      <a:pt x="161181" y="665938"/>
                      <a:pt x="163135" y="665581"/>
                      <a:pt x="165017" y="664974"/>
                    </a:cubicBezTo>
                    <a:lnTo>
                      <a:pt x="166074" y="664974"/>
                    </a:lnTo>
                    <a:cubicBezTo>
                      <a:pt x="167876" y="664881"/>
                      <a:pt x="169656" y="664523"/>
                      <a:pt x="171357" y="663922"/>
                    </a:cubicBezTo>
                    <a:cubicBezTo>
                      <a:pt x="172355" y="663487"/>
                      <a:pt x="173443" y="663305"/>
                      <a:pt x="174527" y="663393"/>
                    </a:cubicBezTo>
                    <a:cubicBezTo>
                      <a:pt x="176400" y="663424"/>
                      <a:pt x="178228" y="663974"/>
                      <a:pt x="179810" y="664974"/>
                    </a:cubicBezTo>
                    <a:cubicBezTo>
                      <a:pt x="182287" y="666498"/>
                      <a:pt x="184012" y="668992"/>
                      <a:pt x="184565" y="671843"/>
                    </a:cubicBezTo>
                    <a:cubicBezTo>
                      <a:pt x="185685" y="676057"/>
                      <a:pt x="183387" y="680422"/>
                      <a:pt x="179282" y="681883"/>
                    </a:cubicBezTo>
                    <a:lnTo>
                      <a:pt x="181395" y="681883"/>
                    </a:lnTo>
                    <a:cubicBezTo>
                      <a:pt x="183198" y="681977"/>
                      <a:pt x="184977" y="682334"/>
                      <a:pt x="186678" y="682941"/>
                    </a:cubicBezTo>
                    <a:cubicBezTo>
                      <a:pt x="189485" y="684626"/>
                      <a:pt x="191268" y="687596"/>
                      <a:pt x="191433" y="690861"/>
                    </a:cubicBezTo>
                    <a:cubicBezTo>
                      <a:pt x="192025" y="694205"/>
                      <a:pt x="190822" y="697616"/>
                      <a:pt x="188263" y="699845"/>
                    </a:cubicBezTo>
                    <a:cubicBezTo>
                      <a:pt x="186065" y="701721"/>
                      <a:pt x="183223" y="702670"/>
                      <a:pt x="180338" y="702488"/>
                    </a:cubicBezTo>
                    <a:lnTo>
                      <a:pt x="179281" y="702488"/>
                    </a:lnTo>
                    <a:cubicBezTo>
                      <a:pt x="177472" y="702530"/>
                      <a:pt x="175685" y="702887"/>
                      <a:pt x="173998" y="703546"/>
                    </a:cubicBezTo>
                    <a:cubicBezTo>
                      <a:pt x="172395" y="703458"/>
                      <a:pt x="170788" y="703634"/>
                      <a:pt x="169243" y="704074"/>
                    </a:cubicBezTo>
                    <a:cubicBezTo>
                      <a:pt x="167530" y="704629"/>
                      <a:pt x="165756" y="704982"/>
                      <a:pt x="163961" y="705127"/>
                    </a:cubicBezTo>
                    <a:close/>
                    <a:moveTo>
                      <a:pt x="171357" y="684522"/>
                    </a:moveTo>
                    <a:lnTo>
                      <a:pt x="171357" y="684522"/>
                    </a:lnTo>
                    <a:lnTo>
                      <a:pt x="172414" y="691919"/>
                    </a:lnTo>
                    <a:cubicBezTo>
                      <a:pt x="172622" y="694500"/>
                      <a:pt x="173340" y="697014"/>
                      <a:pt x="174527" y="699316"/>
                    </a:cubicBezTo>
                    <a:cubicBezTo>
                      <a:pt x="175129" y="699969"/>
                      <a:pt x="175845" y="700508"/>
                      <a:pt x="176640" y="700902"/>
                    </a:cubicBezTo>
                    <a:lnTo>
                      <a:pt x="177169" y="700902"/>
                    </a:lnTo>
                    <a:cubicBezTo>
                      <a:pt x="177913" y="700980"/>
                      <a:pt x="178661" y="700793"/>
                      <a:pt x="179282" y="700373"/>
                    </a:cubicBezTo>
                    <a:cubicBezTo>
                      <a:pt x="180963" y="700456"/>
                      <a:pt x="182567" y="699658"/>
                      <a:pt x="183508" y="698258"/>
                    </a:cubicBezTo>
                    <a:cubicBezTo>
                      <a:pt x="184917" y="696066"/>
                      <a:pt x="185302" y="693365"/>
                      <a:pt x="184565" y="690861"/>
                    </a:cubicBezTo>
                    <a:cubicBezTo>
                      <a:pt x="184136" y="688088"/>
                      <a:pt x="182353" y="685714"/>
                      <a:pt x="179810" y="684522"/>
                    </a:cubicBezTo>
                    <a:cubicBezTo>
                      <a:pt x="178812" y="684091"/>
                      <a:pt x="177724" y="683910"/>
                      <a:pt x="176640" y="683993"/>
                    </a:cubicBezTo>
                    <a:cubicBezTo>
                      <a:pt x="175384" y="683910"/>
                      <a:pt x="174124" y="684091"/>
                      <a:pt x="172942" y="684522"/>
                    </a:cubicBezTo>
                    <a:close/>
                    <a:moveTo>
                      <a:pt x="172942" y="666560"/>
                    </a:moveTo>
                    <a:lnTo>
                      <a:pt x="171357" y="666560"/>
                    </a:lnTo>
                    <a:cubicBezTo>
                      <a:pt x="170377" y="666581"/>
                      <a:pt x="169439" y="666954"/>
                      <a:pt x="168716" y="667618"/>
                    </a:cubicBezTo>
                    <a:lnTo>
                      <a:pt x="168716" y="669204"/>
                    </a:lnTo>
                    <a:lnTo>
                      <a:pt x="170829" y="681883"/>
                    </a:lnTo>
                    <a:lnTo>
                      <a:pt x="170829" y="681883"/>
                    </a:lnTo>
                    <a:lnTo>
                      <a:pt x="172414" y="680826"/>
                    </a:lnTo>
                    <a:lnTo>
                      <a:pt x="172942" y="680826"/>
                    </a:lnTo>
                    <a:cubicBezTo>
                      <a:pt x="174479" y="680893"/>
                      <a:pt x="175918" y="680069"/>
                      <a:pt x="176640" y="678711"/>
                    </a:cubicBezTo>
                    <a:cubicBezTo>
                      <a:pt x="178192" y="676995"/>
                      <a:pt x="178786" y="674616"/>
                      <a:pt x="178225" y="672371"/>
                    </a:cubicBezTo>
                    <a:cubicBezTo>
                      <a:pt x="177697" y="668675"/>
                      <a:pt x="175583" y="666560"/>
                      <a:pt x="172942" y="666560"/>
                    </a:cubicBezTo>
                    <a:close/>
                    <a:moveTo>
                      <a:pt x="194603" y="700373"/>
                    </a:moveTo>
                    <a:lnTo>
                      <a:pt x="194603" y="700373"/>
                    </a:lnTo>
                    <a:lnTo>
                      <a:pt x="194603" y="698787"/>
                    </a:lnTo>
                    <a:lnTo>
                      <a:pt x="195131" y="698787"/>
                    </a:lnTo>
                    <a:cubicBezTo>
                      <a:pt x="196611" y="699041"/>
                      <a:pt x="198014" y="698041"/>
                      <a:pt x="198264" y="696563"/>
                    </a:cubicBezTo>
                    <a:cubicBezTo>
                      <a:pt x="198287" y="696423"/>
                      <a:pt x="198300" y="696289"/>
                      <a:pt x="198301" y="696149"/>
                    </a:cubicBezTo>
                    <a:cubicBezTo>
                      <a:pt x="198386" y="694889"/>
                      <a:pt x="198206" y="693630"/>
                      <a:pt x="197773" y="692447"/>
                    </a:cubicBezTo>
                    <a:lnTo>
                      <a:pt x="197773" y="692447"/>
                    </a:lnTo>
                    <a:cubicBezTo>
                      <a:pt x="197773" y="691390"/>
                      <a:pt x="197245" y="690338"/>
                      <a:pt x="197245" y="689280"/>
                    </a:cubicBezTo>
                    <a:lnTo>
                      <a:pt x="195131" y="672371"/>
                    </a:lnTo>
                    <a:lnTo>
                      <a:pt x="195131" y="672371"/>
                    </a:lnTo>
                    <a:cubicBezTo>
                      <a:pt x="194922" y="669790"/>
                      <a:pt x="194205" y="667276"/>
                      <a:pt x="193018" y="664974"/>
                    </a:cubicBezTo>
                    <a:cubicBezTo>
                      <a:pt x="192077" y="663932"/>
                      <a:pt x="190725" y="663352"/>
                      <a:pt x="189320" y="663393"/>
                    </a:cubicBezTo>
                    <a:lnTo>
                      <a:pt x="188263" y="663393"/>
                    </a:lnTo>
                    <a:lnTo>
                      <a:pt x="188263" y="662336"/>
                    </a:lnTo>
                    <a:cubicBezTo>
                      <a:pt x="190326" y="661724"/>
                      <a:pt x="192455" y="661372"/>
                      <a:pt x="194603" y="661278"/>
                    </a:cubicBezTo>
                    <a:lnTo>
                      <a:pt x="195131" y="661278"/>
                    </a:lnTo>
                    <a:cubicBezTo>
                      <a:pt x="196047" y="661418"/>
                      <a:pt x="196981" y="661227"/>
                      <a:pt x="197773" y="660750"/>
                    </a:cubicBezTo>
                    <a:cubicBezTo>
                      <a:pt x="198584" y="660325"/>
                      <a:pt x="199502" y="660138"/>
                      <a:pt x="200415" y="660221"/>
                    </a:cubicBezTo>
                    <a:cubicBezTo>
                      <a:pt x="201597" y="659791"/>
                      <a:pt x="202857" y="659609"/>
                      <a:pt x="204113" y="659692"/>
                    </a:cubicBezTo>
                    <a:cubicBezTo>
                      <a:pt x="205582" y="659728"/>
                      <a:pt x="207026" y="660091"/>
                      <a:pt x="208339" y="660750"/>
                    </a:cubicBezTo>
                    <a:cubicBezTo>
                      <a:pt x="210882" y="661937"/>
                      <a:pt x="212665" y="664316"/>
                      <a:pt x="213094" y="667089"/>
                    </a:cubicBezTo>
                    <a:cubicBezTo>
                      <a:pt x="213527" y="671490"/>
                      <a:pt x="210915" y="675627"/>
                      <a:pt x="206754" y="677125"/>
                    </a:cubicBezTo>
                    <a:lnTo>
                      <a:pt x="208339" y="677125"/>
                    </a:lnTo>
                    <a:cubicBezTo>
                      <a:pt x="210388" y="677083"/>
                      <a:pt x="212406" y="677638"/>
                      <a:pt x="214151" y="678711"/>
                    </a:cubicBezTo>
                    <a:cubicBezTo>
                      <a:pt x="216762" y="680333"/>
                      <a:pt x="218796" y="682739"/>
                      <a:pt x="219962" y="685579"/>
                    </a:cubicBezTo>
                    <a:cubicBezTo>
                      <a:pt x="220048" y="688860"/>
                      <a:pt x="218919" y="692059"/>
                      <a:pt x="216792" y="694563"/>
                    </a:cubicBezTo>
                    <a:cubicBezTo>
                      <a:pt x="214647" y="696584"/>
                      <a:pt x="211815" y="697714"/>
                      <a:pt x="208868" y="697730"/>
                    </a:cubicBezTo>
                    <a:lnTo>
                      <a:pt x="207811" y="697730"/>
                    </a:lnTo>
                    <a:cubicBezTo>
                      <a:pt x="206292" y="698336"/>
                      <a:pt x="204687" y="698689"/>
                      <a:pt x="203056" y="698787"/>
                    </a:cubicBezTo>
                    <a:lnTo>
                      <a:pt x="201999" y="698787"/>
                    </a:lnTo>
                    <a:cubicBezTo>
                      <a:pt x="199458" y="698860"/>
                      <a:pt x="196950" y="699399"/>
                      <a:pt x="194603" y="700373"/>
                    </a:cubicBezTo>
                    <a:close/>
                    <a:moveTo>
                      <a:pt x="206754" y="678711"/>
                    </a:moveTo>
                    <a:cubicBezTo>
                      <a:pt x="205498" y="678628"/>
                      <a:pt x="204238" y="678809"/>
                      <a:pt x="203056" y="679240"/>
                    </a:cubicBezTo>
                    <a:lnTo>
                      <a:pt x="201471" y="679240"/>
                    </a:lnTo>
                    <a:lnTo>
                      <a:pt x="202528" y="687165"/>
                    </a:lnTo>
                    <a:lnTo>
                      <a:pt x="202528" y="687165"/>
                    </a:lnTo>
                    <a:cubicBezTo>
                      <a:pt x="203056" y="688223"/>
                      <a:pt x="203056" y="689280"/>
                      <a:pt x="203584" y="690338"/>
                    </a:cubicBezTo>
                    <a:cubicBezTo>
                      <a:pt x="203694" y="691458"/>
                      <a:pt x="204056" y="692541"/>
                      <a:pt x="204641" y="693505"/>
                    </a:cubicBezTo>
                    <a:cubicBezTo>
                      <a:pt x="205434" y="694791"/>
                      <a:pt x="206828" y="695589"/>
                      <a:pt x="208339" y="695620"/>
                    </a:cubicBezTo>
                    <a:lnTo>
                      <a:pt x="209396" y="695620"/>
                    </a:lnTo>
                    <a:cubicBezTo>
                      <a:pt x="211149" y="694848"/>
                      <a:pt x="212624" y="693557"/>
                      <a:pt x="213623" y="691919"/>
                    </a:cubicBezTo>
                    <a:cubicBezTo>
                      <a:pt x="214415" y="690250"/>
                      <a:pt x="214415" y="688311"/>
                      <a:pt x="213623" y="686637"/>
                    </a:cubicBezTo>
                    <a:cubicBezTo>
                      <a:pt x="213389" y="683786"/>
                      <a:pt x="212064" y="681137"/>
                      <a:pt x="209924" y="679240"/>
                    </a:cubicBezTo>
                    <a:cubicBezTo>
                      <a:pt x="208839" y="679369"/>
                      <a:pt x="207739" y="679188"/>
                      <a:pt x="206754" y="678711"/>
                    </a:cubicBezTo>
                    <a:close/>
                    <a:moveTo>
                      <a:pt x="201999" y="661278"/>
                    </a:moveTo>
                    <a:lnTo>
                      <a:pt x="201999" y="661278"/>
                    </a:lnTo>
                    <a:cubicBezTo>
                      <a:pt x="201036" y="661864"/>
                      <a:pt x="199952" y="662227"/>
                      <a:pt x="198829" y="662336"/>
                    </a:cubicBezTo>
                    <a:lnTo>
                      <a:pt x="198829" y="664974"/>
                    </a:lnTo>
                    <a:lnTo>
                      <a:pt x="200943" y="676601"/>
                    </a:lnTo>
                    <a:lnTo>
                      <a:pt x="201999" y="676601"/>
                    </a:lnTo>
                    <a:cubicBezTo>
                      <a:pt x="203675" y="676119"/>
                      <a:pt x="205275" y="675409"/>
                      <a:pt x="206754" y="674486"/>
                    </a:cubicBezTo>
                    <a:cubicBezTo>
                      <a:pt x="208322" y="672366"/>
                      <a:pt x="208900" y="669671"/>
                      <a:pt x="208339" y="667089"/>
                    </a:cubicBezTo>
                    <a:cubicBezTo>
                      <a:pt x="208424" y="665410"/>
                      <a:pt x="207622" y="663803"/>
                      <a:pt x="206226" y="662865"/>
                    </a:cubicBezTo>
                    <a:cubicBezTo>
                      <a:pt x="205077" y="661807"/>
                      <a:pt x="203561" y="661237"/>
                      <a:pt x="201999" y="661278"/>
                    </a:cubicBezTo>
                    <a:close/>
                    <a:moveTo>
                      <a:pt x="558615" y="699845"/>
                    </a:moveTo>
                    <a:lnTo>
                      <a:pt x="558615" y="699845"/>
                    </a:lnTo>
                    <a:lnTo>
                      <a:pt x="557558" y="698787"/>
                    </a:lnTo>
                    <a:cubicBezTo>
                      <a:pt x="559465" y="697289"/>
                      <a:pt x="560300" y="694796"/>
                      <a:pt x="559668" y="692447"/>
                    </a:cubicBezTo>
                    <a:cubicBezTo>
                      <a:pt x="559740" y="688301"/>
                      <a:pt x="559025" y="684180"/>
                      <a:pt x="557558" y="680297"/>
                    </a:cubicBezTo>
                    <a:lnTo>
                      <a:pt x="552804" y="655468"/>
                    </a:lnTo>
                    <a:lnTo>
                      <a:pt x="554914" y="655468"/>
                    </a:lnTo>
                    <a:lnTo>
                      <a:pt x="578691" y="676601"/>
                    </a:lnTo>
                    <a:cubicBezTo>
                      <a:pt x="580273" y="678182"/>
                      <a:pt x="582387" y="679768"/>
                      <a:pt x="583974" y="681355"/>
                    </a:cubicBezTo>
                    <a:cubicBezTo>
                      <a:pt x="584502" y="681355"/>
                      <a:pt x="585560" y="681883"/>
                      <a:pt x="586083" y="681883"/>
                    </a:cubicBezTo>
                    <a:cubicBezTo>
                      <a:pt x="586830" y="681961"/>
                      <a:pt x="587581" y="681774"/>
                      <a:pt x="588198" y="681355"/>
                    </a:cubicBezTo>
                    <a:lnTo>
                      <a:pt x="589256" y="682412"/>
                    </a:lnTo>
                    <a:lnTo>
                      <a:pt x="575519" y="687694"/>
                    </a:lnTo>
                    <a:lnTo>
                      <a:pt x="575519" y="687694"/>
                    </a:lnTo>
                    <a:cubicBezTo>
                      <a:pt x="576348" y="687679"/>
                      <a:pt x="577126" y="687290"/>
                      <a:pt x="577634" y="686637"/>
                    </a:cubicBezTo>
                    <a:cubicBezTo>
                      <a:pt x="578111" y="685844"/>
                      <a:pt x="578297" y="684911"/>
                      <a:pt x="578163" y="683993"/>
                    </a:cubicBezTo>
                    <a:cubicBezTo>
                      <a:pt x="577209" y="682510"/>
                      <a:pt x="575944" y="681251"/>
                      <a:pt x="574462" y="680297"/>
                    </a:cubicBezTo>
                    <a:lnTo>
                      <a:pt x="569708" y="676601"/>
                    </a:lnTo>
                    <a:lnTo>
                      <a:pt x="558615" y="681883"/>
                    </a:lnTo>
                    <a:lnTo>
                      <a:pt x="559668" y="683993"/>
                    </a:lnTo>
                    <a:lnTo>
                      <a:pt x="559668" y="683993"/>
                    </a:lnTo>
                    <a:cubicBezTo>
                      <a:pt x="559896" y="687036"/>
                      <a:pt x="560424" y="690042"/>
                      <a:pt x="561254" y="692976"/>
                    </a:cubicBezTo>
                    <a:cubicBezTo>
                      <a:pt x="561762" y="693630"/>
                      <a:pt x="562539" y="694018"/>
                      <a:pt x="563369" y="694034"/>
                    </a:cubicBezTo>
                    <a:cubicBezTo>
                      <a:pt x="564348" y="694013"/>
                      <a:pt x="565287" y="693640"/>
                      <a:pt x="566007" y="692976"/>
                    </a:cubicBezTo>
                    <a:lnTo>
                      <a:pt x="567065" y="694034"/>
                    </a:lnTo>
                    <a:cubicBezTo>
                      <a:pt x="566536" y="694563"/>
                      <a:pt x="565484" y="695091"/>
                      <a:pt x="564955" y="695620"/>
                    </a:cubicBezTo>
                    <a:cubicBezTo>
                      <a:pt x="564426" y="696149"/>
                      <a:pt x="563369" y="696677"/>
                      <a:pt x="562840" y="697201"/>
                    </a:cubicBezTo>
                    <a:cubicBezTo>
                      <a:pt x="561254" y="697766"/>
                      <a:pt x="559813" y="698668"/>
                      <a:pt x="558615" y="699845"/>
                    </a:cubicBezTo>
                    <a:close/>
                    <a:moveTo>
                      <a:pt x="556500" y="663922"/>
                    </a:moveTo>
                    <a:lnTo>
                      <a:pt x="559144" y="679768"/>
                    </a:lnTo>
                    <a:lnTo>
                      <a:pt x="568122" y="675015"/>
                    </a:lnTo>
                    <a:close/>
                    <a:moveTo>
                      <a:pt x="483592" y="699845"/>
                    </a:moveTo>
                    <a:lnTo>
                      <a:pt x="483592" y="699845"/>
                    </a:lnTo>
                    <a:cubicBezTo>
                      <a:pt x="482675" y="699985"/>
                      <a:pt x="481742" y="699798"/>
                      <a:pt x="480949" y="699316"/>
                    </a:cubicBezTo>
                    <a:cubicBezTo>
                      <a:pt x="479580" y="698912"/>
                      <a:pt x="478155" y="698735"/>
                      <a:pt x="476724" y="698787"/>
                    </a:cubicBezTo>
                    <a:cubicBezTo>
                      <a:pt x="474842" y="698181"/>
                      <a:pt x="472888" y="697828"/>
                      <a:pt x="470913" y="697730"/>
                    </a:cubicBezTo>
                    <a:lnTo>
                      <a:pt x="469327" y="697730"/>
                    </a:lnTo>
                    <a:lnTo>
                      <a:pt x="470384" y="695620"/>
                    </a:lnTo>
                    <a:lnTo>
                      <a:pt x="472499" y="695620"/>
                    </a:lnTo>
                    <a:cubicBezTo>
                      <a:pt x="473557" y="695620"/>
                      <a:pt x="474080" y="695091"/>
                      <a:pt x="474080" y="694563"/>
                    </a:cubicBezTo>
                    <a:lnTo>
                      <a:pt x="474080" y="689280"/>
                    </a:lnTo>
                    <a:lnTo>
                      <a:pt x="473028" y="682941"/>
                    </a:lnTo>
                    <a:lnTo>
                      <a:pt x="460349" y="680826"/>
                    </a:lnTo>
                    <a:lnTo>
                      <a:pt x="459291" y="682941"/>
                    </a:lnTo>
                    <a:lnTo>
                      <a:pt x="459291" y="682941"/>
                    </a:lnTo>
                    <a:cubicBezTo>
                      <a:pt x="458695" y="684397"/>
                      <a:pt x="457985" y="685812"/>
                      <a:pt x="457176" y="687165"/>
                    </a:cubicBezTo>
                    <a:lnTo>
                      <a:pt x="457176" y="687165"/>
                    </a:lnTo>
                    <a:cubicBezTo>
                      <a:pt x="456850" y="688477"/>
                      <a:pt x="456316" y="689721"/>
                      <a:pt x="455590" y="690861"/>
                    </a:cubicBezTo>
                    <a:cubicBezTo>
                      <a:pt x="456072" y="692671"/>
                      <a:pt x="457482" y="694080"/>
                      <a:pt x="459291" y="694563"/>
                    </a:cubicBezTo>
                    <a:lnTo>
                      <a:pt x="459291" y="695620"/>
                    </a:lnTo>
                    <a:cubicBezTo>
                      <a:pt x="458374" y="695755"/>
                      <a:pt x="457441" y="695568"/>
                      <a:pt x="456648" y="695091"/>
                    </a:cubicBezTo>
                    <a:cubicBezTo>
                      <a:pt x="455756" y="694967"/>
                      <a:pt x="454875" y="694791"/>
                      <a:pt x="454004" y="694563"/>
                    </a:cubicBezTo>
                    <a:cubicBezTo>
                      <a:pt x="453092" y="694697"/>
                      <a:pt x="452159" y="694511"/>
                      <a:pt x="451366" y="694034"/>
                    </a:cubicBezTo>
                    <a:cubicBezTo>
                      <a:pt x="450573" y="693552"/>
                      <a:pt x="449639" y="693365"/>
                      <a:pt x="448722" y="693505"/>
                    </a:cubicBezTo>
                    <a:lnTo>
                      <a:pt x="449779" y="692447"/>
                    </a:lnTo>
                    <a:cubicBezTo>
                      <a:pt x="452179" y="692572"/>
                      <a:pt x="454357" y="691048"/>
                      <a:pt x="455062" y="688752"/>
                    </a:cubicBezTo>
                    <a:cubicBezTo>
                      <a:pt x="457037" y="685159"/>
                      <a:pt x="458804" y="681453"/>
                      <a:pt x="460349" y="677654"/>
                    </a:cubicBezTo>
                    <a:lnTo>
                      <a:pt x="471442" y="655468"/>
                    </a:lnTo>
                    <a:lnTo>
                      <a:pt x="473028" y="656525"/>
                    </a:lnTo>
                    <a:lnTo>
                      <a:pt x="478310" y="687694"/>
                    </a:lnTo>
                    <a:cubicBezTo>
                      <a:pt x="478839" y="688752"/>
                      <a:pt x="478839" y="690333"/>
                      <a:pt x="479368" y="691390"/>
                    </a:cubicBezTo>
                    <a:cubicBezTo>
                      <a:pt x="479471" y="692681"/>
                      <a:pt x="479829" y="693941"/>
                      <a:pt x="480425" y="695091"/>
                    </a:cubicBezTo>
                    <a:cubicBezTo>
                      <a:pt x="480980" y="696657"/>
                      <a:pt x="482457" y="697714"/>
                      <a:pt x="484121" y="697730"/>
                    </a:cubicBezTo>
                    <a:lnTo>
                      <a:pt x="483592" y="699845"/>
                    </a:lnTo>
                    <a:close/>
                    <a:moveTo>
                      <a:pt x="468798" y="664974"/>
                    </a:moveTo>
                    <a:lnTo>
                      <a:pt x="468798" y="664974"/>
                    </a:lnTo>
                    <a:lnTo>
                      <a:pt x="461401" y="679768"/>
                    </a:lnTo>
                    <a:lnTo>
                      <a:pt x="471442" y="681355"/>
                    </a:lnTo>
                    <a:close/>
                    <a:moveTo>
                      <a:pt x="123280" y="697201"/>
                    </a:moveTo>
                    <a:lnTo>
                      <a:pt x="123280" y="697201"/>
                    </a:lnTo>
                    <a:lnTo>
                      <a:pt x="121167" y="696149"/>
                    </a:lnTo>
                    <a:lnTo>
                      <a:pt x="127507" y="662336"/>
                    </a:lnTo>
                    <a:cubicBezTo>
                      <a:pt x="129187" y="659345"/>
                      <a:pt x="128524" y="655587"/>
                      <a:pt x="125921" y="653352"/>
                    </a:cubicBezTo>
                    <a:lnTo>
                      <a:pt x="126978" y="652295"/>
                    </a:lnTo>
                    <a:cubicBezTo>
                      <a:pt x="127925" y="652705"/>
                      <a:pt x="128814" y="653238"/>
                      <a:pt x="129620" y="653881"/>
                    </a:cubicBezTo>
                    <a:lnTo>
                      <a:pt x="132790" y="655468"/>
                    </a:lnTo>
                    <a:cubicBezTo>
                      <a:pt x="134921" y="656836"/>
                      <a:pt x="137233" y="657904"/>
                      <a:pt x="139658" y="658635"/>
                    </a:cubicBezTo>
                    <a:lnTo>
                      <a:pt x="138601" y="659692"/>
                    </a:lnTo>
                    <a:cubicBezTo>
                      <a:pt x="138019" y="659137"/>
                      <a:pt x="137283" y="658769"/>
                      <a:pt x="136488" y="658635"/>
                    </a:cubicBezTo>
                    <a:lnTo>
                      <a:pt x="136488" y="658635"/>
                    </a:lnTo>
                    <a:cubicBezTo>
                      <a:pt x="135661" y="658650"/>
                      <a:pt x="134884" y="659039"/>
                      <a:pt x="134375" y="659692"/>
                    </a:cubicBezTo>
                    <a:cubicBezTo>
                      <a:pt x="133847" y="660750"/>
                      <a:pt x="132790" y="665503"/>
                      <a:pt x="131733" y="669204"/>
                    </a:cubicBezTo>
                    <a:lnTo>
                      <a:pt x="131733" y="669204"/>
                    </a:lnTo>
                    <a:cubicBezTo>
                      <a:pt x="131237" y="670754"/>
                      <a:pt x="130884" y="672345"/>
                      <a:pt x="130676" y="673958"/>
                    </a:cubicBezTo>
                    <a:lnTo>
                      <a:pt x="128035" y="689809"/>
                    </a:lnTo>
                    <a:lnTo>
                      <a:pt x="139658" y="679768"/>
                    </a:lnTo>
                    <a:cubicBezTo>
                      <a:pt x="143101" y="676503"/>
                      <a:pt x="146280" y="672967"/>
                      <a:pt x="149168" y="669204"/>
                    </a:cubicBezTo>
                    <a:cubicBezTo>
                      <a:pt x="149647" y="668411"/>
                      <a:pt x="149834" y="667478"/>
                      <a:pt x="149696" y="666560"/>
                    </a:cubicBezTo>
                    <a:cubicBezTo>
                      <a:pt x="149696" y="665503"/>
                      <a:pt x="148639" y="664974"/>
                      <a:pt x="148111" y="664446"/>
                    </a:cubicBezTo>
                    <a:lnTo>
                      <a:pt x="148111" y="662865"/>
                    </a:lnTo>
                    <a:cubicBezTo>
                      <a:pt x="149037" y="663746"/>
                      <a:pt x="150110" y="664461"/>
                      <a:pt x="151281" y="664974"/>
                    </a:cubicBezTo>
                    <a:lnTo>
                      <a:pt x="151281" y="664974"/>
                    </a:lnTo>
                    <a:cubicBezTo>
                      <a:pt x="151810" y="665503"/>
                      <a:pt x="152338" y="665503"/>
                      <a:pt x="152866" y="666032"/>
                    </a:cubicBezTo>
                    <a:cubicBezTo>
                      <a:pt x="154557" y="666706"/>
                      <a:pt x="156155" y="667597"/>
                      <a:pt x="157621" y="668675"/>
                    </a:cubicBezTo>
                    <a:lnTo>
                      <a:pt x="157621" y="669733"/>
                    </a:lnTo>
                    <a:cubicBezTo>
                      <a:pt x="157001" y="669313"/>
                      <a:pt x="156253" y="669126"/>
                      <a:pt x="155508" y="669204"/>
                    </a:cubicBezTo>
                    <a:cubicBezTo>
                      <a:pt x="153394" y="669204"/>
                      <a:pt x="151281" y="671314"/>
                      <a:pt x="149168" y="673429"/>
                    </a:cubicBezTo>
                    <a:lnTo>
                      <a:pt x="147055" y="675544"/>
                    </a:lnTo>
                    <a:lnTo>
                      <a:pt x="123280" y="697201"/>
                    </a:lnTo>
                    <a:close/>
                    <a:moveTo>
                      <a:pt x="223661" y="694034"/>
                    </a:moveTo>
                    <a:lnTo>
                      <a:pt x="223661" y="694034"/>
                    </a:lnTo>
                    <a:lnTo>
                      <a:pt x="223661" y="692976"/>
                    </a:lnTo>
                    <a:cubicBezTo>
                      <a:pt x="224189" y="692976"/>
                      <a:pt x="224717" y="692447"/>
                      <a:pt x="225245" y="692447"/>
                    </a:cubicBezTo>
                    <a:cubicBezTo>
                      <a:pt x="226302" y="691919"/>
                      <a:pt x="227360" y="691390"/>
                      <a:pt x="227360" y="690338"/>
                    </a:cubicBezTo>
                    <a:cubicBezTo>
                      <a:pt x="227888" y="687720"/>
                      <a:pt x="227888" y="685025"/>
                      <a:pt x="227360" y="682412"/>
                    </a:cubicBezTo>
                    <a:lnTo>
                      <a:pt x="224189" y="666032"/>
                    </a:lnTo>
                    <a:cubicBezTo>
                      <a:pt x="224189" y="664446"/>
                      <a:pt x="223661" y="663393"/>
                      <a:pt x="223661" y="661807"/>
                    </a:cubicBezTo>
                    <a:lnTo>
                      <a:pt x="223661" y="661807"/>
                    </a:lnTo>
                    <a:cubicBezTo>
                      <a:pt x="223661" y="660750"/>
                      <a:pt x="223132" y="659163"/>
                      <a:pt x="223132" y="658106"/>
                    </a:cubicBezTo>
                    <a:cubicBezTo>
                      <a:pt x="222530" y="657453"/>
                      <a:pt x="221814" y="656919"/>
                      <a:pt x="221019" y="656525"/>
                    </a:cubicBezTo>
                    <a:lnTo>
                      <a:pt x="220490" y="656525"/>
                    </a:lnTo>
                    <a:cubicBezTo>
                      <a:pt x="219751" y="656499"/>
                      <a:pt x="219019" y="656680"/>
                      <a:pt x="218377" y="657054"/>
                    </a:cubicBezTo>
                    <a:lnTo>
                      <a:pt x="217320" y="655468"/>
                    </a:lnTo>
                    <a:lnTo>
                      <a:pt x="218377" y="655468"/>
                    </a:lnTo>
                    <a:cubicBezTo>
                      <a:pt x="220526" y="655374"/>
                      <a:pt x="222654" y="655017"/>
                      <a:pt x="224717" y="654410"/>
                    </a:cubicBezTo>
                    <a:lnTo>
                      <a:pt x="225773" y="654410"/>
                    </a:lnTo>
                    <a:cubicBezTo>
                      <a:pt x="227925" y="654317"/>
                      <a:pt x="230050" y="653959"/>
                      <a:pt x="232113" y="653352"/>
                    </a:cubicBezTo>
                    <a:lnTo>
                      <a:pt x="233171" y="654939"/>
                    </a:lnTo>
                    <a:lnTo>
                      <a:pt x="232642" y="654939"/>
                    </a:lnTo>
                    <a:cubicBezTo>
                      <a:pt x="231102" y="654871"/>
                      <a:pt x="229666" y="655690"/>
                      <a:pt x="228946" y="657054"/>
                    </a:cubicBezTo>
                    <a:cubicBezTo>
                      <a:pt x="228858" y="658308"/>
                      <a:pt x="229039" y="659568"/>
                      <a:pt x="229469" y="660750"/>
                    </a:cubicBezTo>
                    <a:lnTo>
                      <a:pt x="229469" y="660750"/>
                    </a:lnTo>
                    <a:cubicBezTo>
                      <a:pt x="229469" y="662336"/>
                      <a:pt x="229998" y="663393"/>
                      <a:pt x="229998" y="664974"/>
                    </a:cubicBezTo>
                    <a:lnTo>
                      <a:pt x="232113" y="681883"/>
                    </a:lnTo>
                    <a:cubicBezTo>
                      <a:pt x="233171" y="688223"/>
                      <a:pt x="234757" y="689809"/>
                      <a:pt x="238453" y="689809"/>
                    </a:cubicBezTo>
                    <a:lnTo>
                      <a:pt x="241625" y="689809"/>
                    </a:lnTo>
                    <a:cubicBezTo>
                      <a:pt x="243823" y="689156"/>
                      <a:pt x="245948" y="688269"/>
                      <a:pt x="247965" y="687165"/>
                    </a:cubicBezTo>
                    <a:cubicBezTo>
                      <a:pt x="249530" y="685045"/>
                      <a:pt x="250111" y="682350"/>
                      <a:pt x="249546" y="679768"/>
                    </a:cubicBezTo>
                    <a:lnTo>
                      <a:pt x="251132" y="678711"/>
                    </a:lnTo>
                    <a:lnTo>
                      <a:pt x="252189" y="689280"/>
                    </a:lnTo>
                    <a:lnTo>
                      <a:pt x="249546" y="689280"/>
                    </a:lnTo>
                    <a:cubicBezTo>
                      <a:pt x="245321" y="689809"/>
                      <a:pt x="240568" y="690861"/>
                      <a:pt x="236338" y="691390"/>
                    </a:cubicBezTo>
                    <a:cubicBezTo>
                      <a:pt x="232113" y="692447"/>
                      <a:pt x="227360" y="693505"/>
                      <a:pt x="223660" y="694034"/>
                    </a:cubicBezTo>
                    <a:close/>
                    <a:moveTo>
                      <a:pt x="443440" y="692976"/>
                    </a:moveTo>
                    <a:lnTo>
                      <a:pt x="443440" y="692976"/>
                    </a:lnTo>
                    <a:cubicBezTo>
                      <a:pt x="440646" y="693095"/>
                      <a:pt x="437883" y="692359"/>
                      <a:pt x="435514" y="690861"/>
                    </a:cubicBezTo>
                    <a:lnTo>
                      <a:pt x="433933" y="690861"/>
                    </a:lnTo>
                    <a:cubicBezTo>
                      <a:pt x="431611" y="690773"/>
                      <a:pt x="429304" y="690416"/>
                      <a:pt x="427065" y="689809"/>
                    </a:cubicBezTo>
                    <a:lnTo>
                      <a:pt x="427065" y="688752"/>
                    </a:lnTo>
                    <a:lnTo>
                      <a:pt x="427065" y="688752"/>
                    </a:lnTo>
                    <a:cubicBezTo>
                      <a:pt x="432347" y="688752"/>
                      <a:pt x="433404" y="687694"/>
                      <a:pt x="434457" y="683469"/>
                    </a:cubicBezTo>
                    <a:lnTo>
                      <a:pt x="438158" y="654939"/>
                    </a:lnTo>
                    <a:lnTo>
                      <a:pt x="438158" y="654410"/>
                    </a:lnTo>
                    <a:cubicBezTo>
                      <a:pt x="438158" y="653881"/>
                      <a:pt x="435514" y="653352"/>
                      <a:pt x="434457" y="653352"/>
                    </a:cubicBezTo>
                    <a:cubicBezTo>
                      <a:pt x="433404" y="653352"/>
                      <a:pt x="432347" y="652824"/>
                      <a:pt x="430761" y="652824"/>
                    </a:cubicBezTo>
                    <a:cubicBezTo>
                      <a:pt x="427588" y="652824"/>
                      <a:pt x="426536" y="654410"/>
                      <a:pt x="426007" y="659692"/>
                    </a:cubicBezTo>
                    <a:lnTo>
                      <a:pt x="423892" y="658635"/>
                    </a:lnTo>
                    <a:lnTo>
                      <a:pt x="426007" y="649128"/>
                    </a:lnTo>
                    <a:lnTo>
                      <a:pt x="457176" y="654410"/>
                    </a:lnTo>
                    <a:lnTo>
                      <a:pt x="455062" y="663922"/>
                    </a:lnTo>
                    <a:lnTo>
                      <a:pt x="454004" y="662865"/>
                    </a:lnTo>
                    <a:cubicBezTo>
                      <a:pt x="454652" y="660936"/>
                      <a:pt x="454460" y="658832"/>
                      <a:pt x="453481" y="657054"/>
                    </a:cubicBezTo>
                    <a:cubicBezTo>
                      <a:pt x="452242" y="655374"/>
                      <a:pt x="450277" y="654395"/>
                      <a:pt x="448193" y="654410"/>
                    </a:cubicBezTo>
                    <a:lnTo>
                      <a:pt x="444497" y="654410"/>
                    </a:lnTo>
                    <a:cubicBezTo>
                      <a:pt x="443440" y="654410"/>
                      <a:pt x="442911" y="654410"/>
                      <a:pt x="442911" y="655468"/>
                    </a:cubicBezTo>
                    <a:lnTo>
                      <a:pt x="438158" y="683998"/>
                    </a:lnTo>
                    <a:cubicBezTo>
                      <a:pt x="437541" y="685569"/>
                      <a:pt x="437738" y="687347"/>
                      <a:pt x="438686" y="688752"/>
                    </a:cubicBezTo>
                    <a:cubicBezTo>
                      <a:pt x="439474" y="690364"/>
                      <a:pt x="441112" y="691390"/>
                      <a:pt x="442911" y="691390"/>
                    </a:cubicBezTo>
                    <a:lnTo>
                      <a:pt x="443440" y="692976"/>
                    </a:lnTo>
                    <a:close/>
                    <a:moveTo>
                      <a:pt x="414380" y="688752"/>
                    </a:moveTo>
                    <a:lnTo>
                      <a:pt x="414380" y="688752"/>
                    </a:lnTo>
                    <a:cubicBezTo>
                      <a:pt x="413328" y="688223"/>
                      <a:pt x="411742" y="688223"/>
                      <a:pt x="410684" y="687694"/>
                    </a:cubicBezTo>
                    <a:cubicBezTo>
                      <a:pt x="409409" y="687523"/>
                      <a:pt x="408160" y="687165"/>
                      <a:pt x="406988" y="686637"/>
                    </a:cubicBezTo>
                    <a:lnTo>
                      <a:pt x="405931" y="686637"/>
                    </a:lnTo>
                    <a:cubicBezTo>
                      <a:pt x="403951" y="686590"/>
                      <a:pt x="401986" y="686232"/>
                      <a:pt x="400120" y="685579"/>
                    </a:cubicBezTo>
                    <a:lnTo>
                      <a:pt x="400120" y="684522"/>
                    </a:lnTo>
                    <a:lnTo>
                      <a:pt x="401172" y="684522"/>
                    </a:lnTo>
                    <a:cubicBezTo>
                      <a:pt x="402712" y="684589"/>
                      <a:pt x="404153" y="683770"/>
                      <a:pt x="404874" y="682412"/>
                    </a:cubicBezTo>
                    <a:cubicBezTo>
                      <a:pt x="406128" y="680136"/>
                      <a:pt x="406848" y="677607"/>
                      <a:pt x="406988" y="675015"/>
                    </a:cubicBezTo>
                    <a:lnTo>
                      <a:pt x="409627" y="657577"/>
                    </a:lnTo>
                    <a:cubicBezTo>
                      <a:pt x="410156" y="655141"/>
                      <a:pt x="410156" y="652622"/>
                      <a:pt x="409627" y="650185"/>
                    </a:cubicBezTo>
                    <a:cubicBezTo>
                      <a:pt x="409611" y="649356"/>
                      <a:pt x="409223" y="648578"/>
                      <a:pt x="408569" y="648070"/>
                    </a:cubicBezTo>
                    <a:cubicBezTo>
                      <a:pt x="408041" y="647542"/>
                      <a:pt x="407512" y="647542"/>
                      <a:pt x="406460" y="647542"/>
                    </a:cubicBezTo>
                    <a:lnTo>
                      <a:pt x="405931" y="647542"/>
                    </a:lnTo>
                    <a:lnTo>
                      <a:pt x="405931" y="645427"/>
                    </a:lnTo>
                    <a:cubicBezTo>
                      <a:pt x="408295" y="646443"/>
                      <a:pt x="410783" y="647153"/>
                      <a:pt x="413328" y="647542"/>
                    </a:cubicBezTo>
                    <a:cubicBezTo>
                      <a:pt x="414754" y="647454"/>
                      <a:pt x="416189" y="647635"/>
                      <a:pt x="417553" y="648070"/>
                    </a:cubicBezTo>
                    <a:cubicBezTo>
                      <a:pt x="418916" y="648506"/>
                      <a:pt x="420352" y="648682"/>
                      <a:pt x="421777" y="648599"/>
                    </a:cubicBezTo>
                    <a:lnTo>
                      <a:pt x="420720" y="649657"/>
                    </a:lnTo>
                    <a:lnTo>
                      <a:pt x="420196" y="649657"/>
                    </a:lnTo>
                    <a:cubicBezTo>
                      <a:pt x="418626" y="649454"/>
                      <a:pt x="417117" y="650315"/>
                      <a:pt x="416495" y="651766"/>
                    </a:cubicBezTo>
                    <a:cubicBezTo>
                      <a:pt x="415967" y="652824"/>
                      <a:pt x="415967" y="654410"/>
                      <a:pt x="415438" y="655468"/>
                    </a:cubicBezTo>
                    <a:lnTo>
                      <a:pt x="415438" y="655468"/>
                    </a:lnTo>
                    <a:cubicBezTo>
                      <a:pt x="415334" y="656758"/>
                      <a:pt x="414976" y="658013"/>
                      <a:pt x="414380" y="659163"/>
                    </a:cubicBezTo>
                    <a:lnTo>
                      <a:pt x="412271" y="676601"/>
                    </a:lnTo>
                    <a:cubicBezTo>
                      <a:pt x="411659" y="679022"/>
                      <a:pt x="411306" y="681500"/>
                      <a:pt x="411213" y="683993"/>
                    </a:cubicBezTo>
                    <a:cubicBezTo>
                      <a:pt x="411213" y="686637"/>
                      <a:pt x="413323" y="686637"/>
                      <a:pt x="414909" y="686637"/>
                    </a:cubicBezTo>
                    <a:close/>
                    <a:moveTo>
                      <a:pt x="255885" y="688223"/>
                    </a:moveTo>
                    <a:lnTo>
                      <a:pt x="254833" y="688223"/>
                    </a:lnTo>
                    <a:lnTo>
                      <a:pt x="254833" y="687165"/>
                    </a:lnTo>
                    <a:cubicBezTo>
                      <a:pt x="255745" y="687248"/>
                      <a:pt x="256663" y="687062"/>
                      <a:pt x="257471" y="686637"/>
                    </a:cubicBezTo>
                    <a:cubicBezTo>
                      <a:pt x="258233" y="685978"/>
                      <a:pt x="258627" y="684993"/>
                      <a:pt x="258529" y="683993"/>
                    </a:cubicBezTo>
                    <a:cubicBezTo>
                      <a:pt x="259058" y="681557"/>
                      <a:pt x="259058" y="679038"/>
                      <a:pt x="258529" y="676601"/>
                    </a:cubicBezTo>
                    <a:lnTo>
                      <a:pt x="255362" y="659692"/>
                    </a:lnTo>
                    <a:lnTo>
                      <a:pt x="255362" y="659692"/>
                    </a:lnTo>
                    <a:cubicBezTo>
                      <a:pt x="255445" y="658438"/>
                      <a:pt x="255263" y="657178"/>
                      <a:pt x="254833" y="655996"/>
                    </a:cubicBezTo>
                    <a:cubicBezTo>
                      <a:pt x="254833" y="654939"/>
                      <a:pt x="254304" y="653881"/>
                      <a:pt x="254304" y="652824"/>
                    </a:cubicBezTo>
                    <a:cubicBezTo>
                      <a:pt x="253153" y="651766"/>
                      <a:pt x="251640" y="651196"/>
                      <a:pt x="250074" y="651238"/>
                    </a:cubicBezTo>
                    <a:lnTo>
                      <a:pt x="249546" y="651238"/>
                    </a:lnTo>
                    <a:lnTo>
                      <a:pt x="248493" y="650185"/>
                    </a:lnTo>
                    <a:cubicBezTo>
                      <a:pt x="250733" y="649574"/>
                      <a:pt x="253039" y="649221"/>
                      <a:pt x="255362" y="649128"/>
                    </a:cubicBezTo>
                    <a:lnTo>
                      <a:pt x="255885" y="649128"/>
                    </a:lnTo>
                    <a:cubicBezTo>
                      <a:pt x="257316" y="649211"/>
                      <a:pt x="258752" y="649034"/>
                      <a:pt x="260115" y="648599"/>
                    </a:cubicBezTo>
                    <a:lnTo>
                      <a:pt x="260115" y="648599"/>
                    </a:lnTo>
                    <a:cubicBezTo>
                      <a:pt x="261173" y="648599"/>
                      <a:pt x="262225" y="648070"/>
                      <a:pt x="263282" y="648070"/>
                    </a:cubicBezTo>
                    <a:lnTo>
                      <a:pt x="263282" y="649128"/>
                    </a:lnTo>
                    <a:cubicBezTo>
                      <a:pt x="261857" y="649693"/>
                      <a:pt x="260587" y="650600"/>
                      <a:pt x="259586" y="651766"/>
                    </a:cubicBezTo>
                    <a:cubicBezTo>
                      <a:pt x="259680" y="654265"/>
                      <a:pt x="260032" y="656743"/>
                      <a:pt x="260644" y="659163"/>
                    </a:cubicBezTo>
                    <a:lnTo>
                      <a:pt x="262754" y="676072"/>
                    </a:lnTo>
                    <a:cubicBezTo>
                      <a:pt x="262712" y="678690"/>
                      <a:pt x="263448" y="681266"/>
                      <a:pt x="264868" y="683469"/>
                    </a:cubicBezTo>
                    <a:cubicBezTo>
                      <a:pt x="265812" y="684511"/>
                      <a:pt x="267160" y="685092"/>
                      <a:pt x="268570" y="685051"/>
                    </a:cubicBezTo>
                    <a:lnTo>
                      <a:pt x="269622" y="685051"/>
                    </a:lnTo>
                    <a:lnTo>
                      <a:pt x="269622" y="687165"/>
                    </a:lnTo>
                    <a:lnTo>
                      <a:pt x="262230" y="687165"/>
                    </a:lnTo>
                    <a:cubicBezTo>
                      <a:pt x="260167" y="687772"/>
                      <a:pt x="258036" y="688130"/>
                      <a:pt x="255890" y="688223"/>
                    </a:cubicBezTo>
                    <a:close/>
                    <a:moveTo>
                      <a:pt x="285474" y="683993"/>
                    </a:moveTo>
                    <a:cubicBezTo>
                      <a:pt x="281487" y="683900"/>
                      <a:pt x="277625" y="682614"/>
                      <a:pt x="274381" y="680297"/>
                    </a:cubicBezTo>
                    <a:cubicBezTo>
                      <a:pt x="270565" y="677161"/>
                      <a:pt x="268259" y="672553"/>
                      <a:pt x="268041" y="667618"/>
                    </a:cubicBezTo>
                    <a:cubicBezTo>
                      <a:pt x="266869" y="662771"/>
                      <a:pt x="267626" y="657655"/>
                      <a:pt x="270151" y="653352"/>
                    </a:cubicBezTo>
                    <a:cubicBezTo>
                      <a:pt x="272753" y="649107"/>
                      <a:pt x="276936" y="646069"/>
                      <a:pt x="281778" y="644898"/>
                    </a:cubicBezTo>
                    <a:cubicBezTo>
                      <a:pt x="282959" y="644468"/>
                      <a:pt x="284219" y="644286"/>
                      <a:pt x="285474" y="644369"/>
                    </a:cubicBezTo>
                    <a:cubicBezTo>
                      <a:pt x="288102" y="644255"/>
                      <a:pt x="290699" y="644996"/>
                      <a:pt x="292871" y="646484"/>
                    </a:cubicBezTo>
                    <a:lnTo>
                      <a:pt x="292871" y="643846"/>
                    </a:lnTo>
                    <a:lnTo>
                      <a:pt x="293399" y="643846"/>
                    </a:lnTo>
                    <a:lnTo>
                      <a:pt x="295509" y="655468"/>
                    </a:lnTo>
                    <a:lnTo>
                      <a:pt x="294457" y="655468"/>
                    </a:lnTo>
                    <a:cubicBezTo>
                      <a:pt x="293404" y="650113"/>
                      <a:pt x="288812" y="646178"/>
                      <a:pt x="283359" y="645955"/>
                    </a:cubicBezTo>
                    <a:lnTo>
                      <a:pt x="282830" y="645955"/>
                    </a:lnTo>
                    <a:cubicBezTo>
                      <a:pt x="280492" y="646002"/>
                      <a:pt x="278325" y="647184"/>
                      <a:pt x="277019" y="649128"/>
                    </a:cubicBezTo>
                    <a:cubicBezTo>
                      <a:pt x="274313" y="654514"/>
                      <a:pt x="273390" y="660615"/>
                      <a:pt x="274381" y="666560"/>
                    </a:cubicBezTo>
                    <a:cubicBezTo>
                      <a:pt x="275962" y="673958"/>
                      <a:pt x="279134" y="683469"/>
                      <a:pt x="287588" y="683469"/>
                    </a:cubicBezTo>
                    <a:lnTo>
                      <a:pt x="289169" y="683469"/>
                    </a:lnTo>
                    <a:cubicBezTo>
                      <a:pt x="295022" y="681075"/>
                      <a:pt x="298344" y="674870"/>
                      <a:pt x="297095" y="668675"/>
                    </a:cubicBezTo>
                    <a:lnTo>
                      <a:pt x="298153" y="667618"/>
                    </a:lnTo>
                    <a:lnTo>
                      <a:pt x="300268" y="680826"/>
                    </a:lnTo>
                    <a:lnTo>
                      <a:pt x="298153" y="678182"/>
                    </a:lnTo>
                    <a:cubicBezTo>
                      <a:pt x="295711" y="681375"/>
                      <a:pt x="292098" y="683469"/>
                      <a:pt x="288117" y="683993"/>
                    </a:cubicBezTo>
                    <a:close/>
                    <a:moveTo>
                      <a:pt x="96865" y="681355"/>
                    </a:moveTo>
                    <a:lnTo>
                      <a:pt x="96865" y="681355"/>
                    </a:lnTo>
                    <a:cubicBezTo>
                      <a:pt x="94776" y="679644"/>
                      <a:pt x="92466" y="678218"/>
                      <a:pt x="89996" y="677130"/>
                    </a:cubicBezTo>
                    <a:lnTo>
                      <a:pt x="86826" y="675544"/>
                    </a:lnTo>
                    <a:cubicBezTo>
                      <a:pt x="85879" y="675134"/>
                      <a:pt x="84990" y="674600"/>
                      <a:pt x="84184" y="673958"/>
                    </a:cubicBezTo>
                    <a:lnTo>
                      <a:pt x="84184" y="671843"/>
                    </a:lnTo>
                    <a:cubicBezTo>
                      <a:pt x="84585" y="671900"/>
                      <a:pt x="84956" y="672086"/>
                      <a:pt x="85241" y="672371"/>
                    </a:cubicBezTo>
                    <a:cubicBezTo>
                      <a:pt x="85769" y="672900"/>
                      <a:pt x="86826" y="672900"/>
                      <a:pt x="87354" y="673429"/>
                    </a:cubicBezTo>
                    <a:cubicBezTo>
                      <a:pt x="87921" y="673392"/>
                      <a:pt x="88373" y="672941"/>
                      <a:pt x="88411" y="672371"/>
                    </a:cubicBezTo>
                    <a:cubicBezTo>
                      <a:pt x="90614" y="670459"/>
                      <a:pt x="92411" y="668126"/>
                      <a:pt x="93694" y="665503"/>
                    </a:cubicBezTo>
                    <a:lnTo>
                      <a:pt x="102147" y="651238"/>
                    </a:lnTo>
                    <a:cubicBezTo>
                      <a:pt x="103240" y="648770"/>
                      <a:pt x="104662" y="646458"/>
                      <a:pt x="106374" y="644374"/>
                    </a:cubicBezTo>
                    <a:cubicBezTo>
                      <a:pt x="106902" y="641731"/>
                      <a:pt x="105317" y="640673"/>
                      <a:pt x="103204" y="640145"/>
                    </a:cubicBezTo>
                    <a:lnTo>
                      <a:pt x="104261" y="639087"/>
                    </a:lnTo>
                    <a:cubicBezTo>
                      <a:pt x="105187" y="639974"/>
                      <a:pt x="106259" y="640689"/>
                      <a:pt x="107430" y="641202"/>
                    </a:cubicBezTo>
                    <a:cubicBezTo>
                      <a:pt x="108601" y="641715"/>
                      <a:pt x="109674" y="642431"/>
                      <a:pt x="110600" y="643317"/>
                    </a:cubicBezTo>
                    <a:lnTo>
                      <a:pt x="113770" y="644898"/>
                    </a:lnTo>
                    <a:cubicBezTo>
                      <a:pt x="114718" y="645307"/>
                      <a:pt x="115606" y="645841"/>
                      <a:pt x="116412" y="646484"/>
                    </a:cubicBezTo>
                    <a:cubicBezTo>
                      <a:pt x="119208" y="647609"/>
                      <a:pt x="121344" y="649942"/>
                      <a:pt x="122223" y="652824"/>
                    </a:cubicBezTo>
                    <a:cubicBezTo>
                      <a:pt x="123316" y="655716"/>
                      <a:pt x="122704" y="658977"/>
                      <a:pt x="120639" y="661278"/>
                    </a:cubicBezTo>
                    <a:cubicBezTo>
                      <a:pt x="119058" y="664031"/>
                      <a:pt x="116358" y="665959"/>
                      <a:pt x="113242" y="666560"/>
                    </a:cubicBezTo>
                    <a:lnTo>
                      <a:pt x="111658" y="666560"/>
                    </a:lnTo>
                    <a:cubicBezTo>
                      <a:pt x="108974" y="666488"/>
                      <a:pt x="106383" y="665565"/>
                      <a:pt x="104261" y="663922"/>
                    </a:cubicBezTo>
                    <a:cubicBezTo>
                      <a:pt x="103314" y="663513"/>
                      <a:pt x="102425" y="662978"/>
                      <a:pt x="101620" y="662336"/>
                    </a:cubicBezTo>
                    <a:lnTo>
                      <a:pt x="97393" y="668147"/>
                    </a:lnTo>
                    <a:lnTo>
                      <a:pt x="97393" y="668147"/>
                    </a:lnTo>
                    <a:cubicBezTo>
                      <a:pt x="95898" y="670402"/>
                      <a:pt x="94824" y="672905"/>
                      <a:pt x="94223" y="675544"/>
                    </a:cubicBezTo>
                    <a:cubicBezTo>
                      <a:pt x="93694" y="677130"/>
                      <a:pt x="94751" y="678182"/>
                      <a:pt x="96336" y="679240"/>
                    </a:cubicBezTo>
                    <a:cubicBezTo>
                      <a:pt x="96865" y="679240"/>
                      <a:pt x="96865" y="679768"/>
                      <a:pt x="97393" y="680297"/>
                    </a:cubicBezTo>
                    <a:lnTo>
                      <a:pt x="96865" y="681355"/>
                    </a:lnTo>
                    <a:close/>
                    <a:moveTo>
                      <a:pt x="113242" y="647013"/>
                    </a:moveTo>
                    <a:cubicBezTo>
                      <a:pt x="112714" y="647013"/>
                      <a:pt x="112186" y="647542"/>
                      <a:pt x="111129" y="649128"/>
                    </a:cubicBezTo>
                    <a:lnTo>
                      <a:pt x="104261" y="660750"/>
                    </a:lnTo>
                    <a:lnTo>
                      <a:pt x="104261" y="660750"/>
                    </a:lnTo>
                    <a:cubicBezTo>
                      <a:pt x="104789" y="661278"/>
                      <a:pt x="105317" y="662336"/>
                      <a:pt x="106374" y="662336"/>
                    </a:cubicBezTo>
                    <a:cubicBezTo>
                      <a:pt x="107418" y="663165"/>
                      <a:pt x="108748" y="663544"/>
                      <a:pt x="110072" y="663393"/>
                    </a:cubicBezTo>
                    <a:cubicBezTo>
                      <a:pt x="110817" y="663471"/>
                      <a:pt x="111565" y="663284"/>
                      <a:pt x="112185" y="662865"/>
                    </a:cubicBezTo>
                    <a:cubicBezTo>
                      <a:pt x="114275" y="662356"/>
                      <a:pt x="115907" y="660729"/>
                      <a:pt x="116412" y="658635"/>
                    </a:cubicBezTo>
                    <a:cubicBezTo>
                      <a:pt x="117872" y="657064"/>
                      <a:pt x="118634" y="654970"/>
                      <a:pt x="118525" y="652824"/>
                    </a:cubicBezTo>
                    <a:cubicBezTo>
                      <a:pt x="118133" y="650605"/>
                      <a:pt x="116779" y="648672"/>
                      <a:pt x="114827" y="647542"/>
                    </a:cubicBezTo>
                    <a:cubicBezTo>
                      <a:pt x="113770" y="647013"/>
                      <a:pt x="113242" y="646484"/>
                      <a:pt x="113242" y="647013"/>
                    </a:cubicBezTo>
                    <a:close/>
                    <a:moveTo>
                      <a:pt x="302906" y="679768"/>
                    </a:moveTo>
                    <a:lnTo>
                      <a:pt x="302377" y="679768"/>
                    </a:lnTo>
                    <a:lnTo>
                      <a:pt x="302377" y="678711"/>
                    </a:lnTo>
                    <a:cubicBezTo>
                      <a:pt x="304637" y="678156"/>
                      <a:pt x="306317" y="676264"/>
                      <a:pt x="306607" y="673958"/>
                    </a:cubicBezTo>
                    <a:cubicBezTo>
                      <a:pt x="307022" y="672050"/>
                      <a:pt x="307198" y="670096"/>
                      <a:pt x="307136" y="668147"/>
                    </a:cubicBezTo>
                    <a:lnTo>
                      <a:pt x="307136" y="668147"/>
                    </a:lnTo>
                    <a:cubicBezTo>
                      <a:pt x="307136" y="666032"/>
                      <a:pt x="307665" y="664446"/>
                      <a:pt x="307665" y="662336"/>
                    </a:cubicBezTo>
                    <a:lnTo>
                      <a:pt x="311361" y="638030"/>
                    </a:lnTo>
                    <a:lnTo>
                      <a:pt x="312947" y="638030"/>
                    </a:lnTo>
                    <a:lnTo>
                      <a:pt x="327212" y="665503"/>
                    </a:lnTo>
                    <a:cubicBezTo>
                      <a:pt x="327725" y="666674"/>
                      <a:pt x="328441" y="667748"/>
                      <a:pt x="329322" y="668675"/>
                    </a:cubicBezTo>
                    <a:lnTo>
                      <a:pt x="329322" y="668675"/>
                    </a:lnTo>
                    <a:cubicBezTo>
                      <a:pt x="329851" y="669733"/>
                      <a:pt x="330908" y="670785"/>
                      <a:pt x="331437" y="671843"/>
                    </a:cubicBezTo>
                    <a:cubicBezTo>
                      <a:pt x="332401" y="672428"/>
                      <a:pt x="333484" y="672791"/>
                      <a:pt x="334609" y="672900"/>
                    </a:cubicBezTo>
                    <a:lnTo>
                      <a:pt x="335662" y="672900"/>
                    </a:lnTo>
                    <a:lnTo>
                      <a:pt x="335662" y="674486"/>
                    </a:lnTo>
                    <a:lnTo>
                      <a:pt x="336190" y="674486"/>
                    </a:lnTo>
                    <a:cubicBezTo>
                      <a:pt x="334210" y="674533"/>
                      <a:pt x="332251" y="674891"/>
                      <a:pt x="330379" y="675544"/>
                    </a:cubicBezTo>
                    <a:cubicBezTo>
                      <a:pt x="328949" y="675456"/>
                      <a:pt x="327518" y="675637"/>
                      <a:pt x="326155" y="676072"/>
                    </a:cubicBezTo>
                    <a:lnTo>
                      <a:pt x="326155" y="676072"/>
                    </a:lnTo>
                    <a:cubicBezTo>
                      <a:pt x="325263" y="676197"/>
                      <a:pt x="324382" y="676373"/>
                      <a:pt x="323511" y="676601"/>
                    </a:cubicBezTo>
                    <a:lnTo>
                      <a:pt x="323511" y="675544"/>
                    </a:lnTo>
                    <a:cubicBezTo>
                      <a:pt x="324040" y="675544"/>
                      <a:pt x="324040" y="675015"/>
                      <a:pt x="324569" y="675015"/>
                    </a:cubicBezTo>
                    <a:cubicBezTo>
                      <a:pt x="325823" y="674699"/>
                      <a:pt x="326580" y="673429"/>
                      <a:pt x="326264" y="672174"/>
                    </a:cubicBezTo>
                    <a:cubicBezTo>
                      <a:pt x="326238" y="672060"/>
                      <a:pt x="326196" y="671951"/>
                      <a:pt x="326155" y="671843"/>
                    </a:cubicBezTo>
                    <a:cubicBezTo>
                      <a:pt x="326227" y="671262"/>
                      <a:pt x="326030" y="670682"/>
                      <a:pt x="325626" y="670262"/>
                    </a:cubicBezTo>
                    <a:cubicBezTo>
                      <a:pt x="325626" y="669733"/>
                      <a:pt x="325097" y="669204"/>
                      <a:pt x="325097" y="668675"/>
                    </a:cubicBezTo>
                    <a:lnTo>
                      <a:pt x="321401" y="662336"/>
                    </a:lnTo>
                    <a:lnTo>
                      <a:pt x="309774" y="664446"/>
                    </a:lnTo>
                    <a:lnTo>
                      <a:pt x="309774" y="666560"/>
                    </a:lnTo>
                    <a:lnTo>
                      <a:pt x="309774" y="666560"/>
                    </a:lnTo>
                    <a:cubicBezTo>
                      <a:pt x="309075" y="669500"/>
                      <a:pt x="308893" y="672542"/>
                      <a:pt x="309246" y="675544"/>
                    </a:cubicBezTo>
                    <a:cubicBezTo>
                      <a:pt x="309142" y="676606"/>
                      <a:pt x="309925" y="677555"/>
                      <a:pt x="310987" y="677654"/>
                    </a:cubicBezTo>
                    <a:cubicBezTo>
                      <a:pt x="311112" y="677669"/>
                      <a:pt x="311236" y="677669"/>
                      <a:pt x="311361" y="677654"/>
                    </a:cubicBezTo>
                    <a:lnTo>
                      <a:pt x="314004" y="677654"/>
                    </a:lnTo>
                    <a:lnTo>
                      <a:pt x="314004" y="679768"/>
                    </a:lnTo>
                    <a:close/>
                    <a:moveTo>
                      <a:pt x="313476" y="645955"/>
                    </a:moveTo>
                    <a:lnTo>
                      <a:pt x="313476" y="645955"/>
                    </a:lnTo>
                    <a:lnTo>
                      <a:pt x="311361" y="661278"/>
                    </a:lnTo>
                    <a:lnTo>
                      <a:pt x="321401" y="660221"/>
                    </a:lnTo>
                    <a:close/>
                    <a:moveTo>
                      <a:pt x="593480" y="678711"/>
                    </a:moveTo>
                    <a:lnTo>
                      <a:pt x="593480" y="678711"/>
                    </a:lnTo>
                    <a:lnTo>
                      <a:pt x="592423" y="677654"/>
                    </a:lnTo>
                    <a:cubicBezTo>
                      <a:pt x="594279" y="676606"/>
                      <a:pt x="595155" y="674409"/>
                      <a:pt x="594538" y="672371"/>
                    </a:cubicBezTo>
                    <a:cubicBezTo>
                      <a:pt x="593579" y="669857"/>
                      <a:pt x="591930" y="667659"/>
                      <a:pt x="589784" y="666032"/>
                    </a:cubicBezTo>
                    <a:lnTo>
                      <a:pt x="577105" y="647542"/>
                    </a:lnTo>
                    <a:cubicBezTo>
                      <a:pt x="576312" y="647060"/>
                      <a:pt x="575379" y="646873"/>
                      <a:pt x="574462" y="647013"/>
                    </a:cubicBezTo>
                    <a:cubicBezTo>
                      <a:pt x="573057" y="646971"/>
                      <a:pt x="571704" y="647552"/>
                      <a:pt x="570766" y="648599"/>
                    </a:cubicBezTo>
                    <a:lnTo>
                      <a:pt x="569708" y="646484"/>
                    </a:lnTo>
                    <a:cubicBezTo>
                      <a:pt x="571232" y="646111"/>
                      <a:pt x="572559" y="645168"/>
                      <a:pt x="573404" y="643841"/>
                    </a:cubicBezTo>
                    <a:cubicBezTo>
                      <a:pt x="574876" y="643680"/>
                      <a:pt x="576219" y="642918"/>
                      <a:pt x="577105" y="641731"/>
                    </a:cubicBezTo>
                    <a:lnTo>
                      <a:pt x="613028" y="653881"/>
                    </a:lnTo>
                    <a:lnTo>
                      <a:pt x="602992" y="640145"/>
                    </a:lnTo>
                    <a:cubicBezTo>
                      <a:pt x="601826" y="639144"/>
                      <a:pt x="600919" y="637874"/>
                      <a:pt x="600349" y="636449"/>
                    </a:cubicBezTo>
                    <a:lnTo>
                      <a:pt x="600349" y="636449"/>
                    </a:lnTo>
                    <a:cubicBezTo>
                      <a:pt x="599649" y="635096"/>
                      <a:pt x="598763" y="633852"/>
                      <a:pt x="597710" y="632747"/>
                    </a:cubicBezTo>
                    <a:cubicBezTo>
                      <a:pt x="595829" y="631338"/>
                      <a:pt x="593247" y="631338"/>
                      <a:pt x="591371" y="632747"/>
                    </a:cubicBezTo>
                    <a:lnTo>
                      <a:pt x="590313" y="631690"/>
                    </a:lnTo>
                    <a:lnTo>
                      <a:pt x="592423" y="630633"/>
                    </a:lnTo>
                    <a:lnTo>
                      <a:pt x="592952" y="630633"/>
                    </a:lnTo>
                    <a:lnTo>
                      <a:pt x="596124" y="629052"/>
                    </a:lnTo>
                    <a:cubicBezTo>
                      <a:pt x="596772" y="627346"/>
                      <a:pt x="598120" y="625998"/>
                      <a:pt x="599820" y="625350"/>
                    </a:cubicBezTo>
                    <a:lnTo>
                      <a:pt x="600877" y="626408"/>
                    </a:lnTo>
                    <a:cubicBezTo>
                      <a:pt x="600877" y="626937"/>
                      <a:pt x="600349" y="627465"/>
                      <a:pt x="599820" y="627994"/>
                    </a:cubicBezTo>
                    <a:cubicBezTo>
                      <a:pt x="598840" y="628487"/>
                      <a:pt x="598446" y="629684"/>
                      <a:pt x="598939" y="630669"/>
                    </a:cubicBezTo>
                    <a:cubicBezTo>
                      <a:pt x="599032" y="630850"/>
                      <a:pt x="599151" y="631016"/>
                      <a:pt x="599291" y="631161"/>
                    </a:cubicBezTo>
                    <a:cubicBezTo>
                      <a:pt x="600395" y="633307"/>
                      <a:pt x="601821" y="635267"/>
                      <a:pt x="603521" y="636972"/>
                    </a:cubicBezTo>
                    <a:cubicBezTo>
                      <a:pt x="604097" y="638253"/>
                      <a:pt x="605009" y="639346"/>
                      <a:pt x="606160" y="640145"/>
                    </a:cubicBezTo>
                    <a:lnTo>
                      <a:pt x="620954" y="660750"/>
                    </a:lnTo>
                    <a:lnTo>
                      <a:pt x="619896" y="661807"/>
                    </a:lnTo>
                    <a:cubicBezTo>
                      <a:pt x="617963" y="661667"/>
                      <a:pt x="616112" y="660926"/>
                      <a:pt x="614614" y="659692"/>
                    </a:cubicBezTo>
                    <a:lnTo>
                      <a:pt x="581330" y="648599"/>
                    </a:lnTo>
                    <a:lnTo>
                      <a:pt x="593480" y="664974"/>
                    </a:lnTo>
                    <a:cubicBezTo>
                      <a:pt x="594807" y="667416"/>
                      <a:pt x="596606" y="669572"/>
                      <a:pt x="598763" y="671314"/>
                    </a:cubicBezTo>
                    <a:cubicBezTo>
                      <a:pt x="599291" y="671314"/>
                      <a:pt x="599820" y="671843"/>
                      <a:pt x="600877" y="671843"/>
                    </a:cubicBezTo>
                    <a:cubicBezTo>
                      <a:pt x="602168" y="671739"/>
                      <a:pt x="603428" y="671381"/>
                      <a:pt x="604579" y="670785"/>
                    </a:cubicBezTo>
                    <a:lnTo>
                      <a:pt x="604579" y="671843"/>
                    </a:lnTo>
                    <a:cubicBezTo>
                      <a:pt x="603500" y="673621"/>
                      <a:pt x="601805" y="674937"/>
                      <a:pt x="599820" y="675544"/>
                    </a:cubicBezTo>
                    <a:cubicBezTo>
                      <a:pt x="597399" y="675818"/>
                      <a:pt x="595155" y="676943"/>
                      <a:pt x="593480" y="678711"/>
                    </a:cubicBezTo>
                    <a:close/>
                    <a:moveTo>
                      <a:pt x="81543" y="671314"/>
                    </a:moveTo>
                    <a:lnTo>
                      <a:pt x="81543" y="671314"/>
                    </a:lnTo>
                    <a:lnTo>
                      <a:pt x="58297" y="655996"/>
                    </a:lnTo>
                    <a:lnTo>
                      <a:pt x="59354" y="654939"/>
                    </a:lnTo>
                    <a:cubicBezTo>
                      <a:pt x="60077" y="655597"/>
                      <a:pt x="61016" y="655975"/>
                      <a:pt x="61996" y="655996"/>
                    </a:cubicBezTo>
                    <a:cubicBezTo>
                      <a:pt x="62735" y="656017"/>
                      <a:pt x="63467" y="655835"/>
                      <a:pt x="64109" y="655468"/>
                    </a:cubicBezTo>
                    <a:cubicBezTo>
                      <a:pt x="64637" y="654939"/>
                      <a:pt x="64637" y="654410"/>
                      <a:pt x="65166" y="653881"/>
                    </a:cubicBezTo>
                    <a:lnTo>
                      <a:pt x="65694" y="653352"/>
                    </a:lnTo>
                    <a:cubicBezTo>
                      <a:pt x="66758" y="651642"/>
                      <a:pt x="67998" y="650051"/>
                      <a:pt x="69392" y="648599"/>
                    </a:cubicBezTo>
                    <a:lnTo>
                      <a:pt x="77845" y="635391"/>
                    </a:lnTo>
                    <a:lnTo>
                      <a:pt x="77845" y="635391"/>
                    </a:lnTo>
                    <a:cubicBezTo>
                      <a:pt x="78938" y="632919"/>
                      <a:pt x="80360" y="630612"/>
                      <a:pt x="82071" y="628523"/>
                    </a:cubicBezTo>
                    <a:cubicBezTo>
                      <a:pt x="82600" y="625879"/>
                      <a:pt x="81015" y="624822"/>
                      <a:pt x="78902" y="624298"/>
                    </a:cubicBezTo>
                    <a:lnTo>
                      <a:pt x="80487" y="623241"/>
                    </a:lnTo>
                    <a:lnTo>
                      <a:pt x="100563" y="635920"/>
                    </a:lnTo>
                    <a:lnTo>
                      <a:pt x="95280" y="643846"/>
                    </a:lnTo>
                    <a:lnTo>
                      <a:pt x="94223" y="642788"/>
                    </a:lnTo>
                    <a:cubicBezTo>
                      <a:pt x="97393" y="636977"/>
                      <a:pt x="95808" y="635391"/>
                      <a:pt x="91053" y="631690"/>
                    </a:cubicBezTo>
                    <a:lnTo>
                      <a:pt x="87883" y="630109"/>
                    </a:lnTo>
                    <a:cubicBezTo>
                      <a:pt x="87355" y="629580"/>
                      <a:pt x="87355" y="629580"/>
                      <a:pt x="86826" y="629580"/>
                    </a:cubicBezTo>
                    <a:cubicBezTo>
                      <a:pt x="86298" y="629580"/>
                      <a:pt x="86298" y="630109"/>
                      <a:pt x="84714" y="631161"/>
                    </a:cubicBezTo>
                    <a:lnTo>
                      <a:pt x="76789" y="643846"/>
                    </a:lnTo>
                    <a:cubicBezTo>
                      <a:pt x="77945" y="645266"/>
                      <a:pt x="79712" y="646054"/>
                      <a:pt x="81543" y="645955"/>
                    </a:cubicBezTo>
                    <a:lnTo>
                      <a:pt x="82600" y="645955"/>
                    </a:lnTo>
                    <a:cubicBezTo>
                      <a:pt x="84821" y="645567"/>
                      <a:pt x="86755" y="644209"/>
                      <a:pt x="87883" y="642260"/>
                    </a:cubicBezTo>
                    <a:lnTo>
                      <a:pt x="88940" y="642260"/>
                    </a:lnTo>
                    <a:cubicBezTo>
                      <a:pt x="88412" y="643317"/>
                      <a:pt x="87355" y="644898"/>
                      <a:pt x="86826" y="645955"/>
                    </a:cubicBezTo>
                    <a:cubicBezTo>
                      <a:pt x="86311" y="647127"/>
                      <a:pt x="85596" y="648200"/>
                      <a:pt x="84714" y="649128"/>
                    </a:cubicBezTo>
                    <a:cubicBezTo>
                      <a:pt x="83620" y="651595"/>
                      <a:pt x="82199" y="653907"/>
                      <a:pt x="80487" y="655996"/>
                    </a:cubicBezTo>
                    <a:lnTo>
                      <a:pt x="79430" y="654939"/>
                    </a:lnTo>
                    <a:cubicBezTo>
                      <a:pt x="80740" y="653306"/>
                      <a:pt x="81314" y="651201"/>
                      <a:pt x="81015" y="649128"/>
                    </a:cubicBezTo>
                    <a:cubicBezTo>
                      <a:pt x="80487" y="647542"/>
                      <a:pt x="78902" y="646484"/>
                      <a:pt x="76260" y="644898"/>
                    </a:cubicBezTo>
                    <a:lnTo>
                      <a:pt x="70977" y="653352"/>
                    </a:lnTo>
                    <a:cubicBezTo>
                      <a:pt x="69784" y="655131"/>
                      <a:pt x="68892" y="657095"/>
                      <a:pt x="68335" y="659163"/>
                    </a:cubicBezTo>
                    <a:cubicBezTo>
                      <a:pt x="68225" y="661734"/>
                      <a:pt x="70031" y="663989"/>
                      <a:pt x="72562" y="664446"/>
                    </a:cubicBezTo>
                    <a:cubicBezTo>
                      <a:pt x="74062" y="665684"/>
                      <a:pt x="75908" y="666420"/>
                      <a:pt x="77845" y="666560"/>
                    </a:cubicBezTo>
                    <a:lnTo>
                      <a:pt x="78902" y="666560"/>
                    </a:lnTo>
                    <a:cubicBezTo>
                      <a:pt x="81166" y="666265"/>
                      <a:pt x="83238" y="665135"/>
                      <a:pt x="84714" y="663393"/>
                    </a:cubicBezTo>
                    <a:lnTo>
                      <a:pt x="85770" y="663393"/>
                    </a:lnTo>
                    <a:lnTo>
                      <a:pt x="81543" y="671314"/>
                    </a:lnTo>
                    <a:close/>
                    <a:moveTo>
                      <a:pt x="623069" y="657577"/>
                    </a:moveTo>
                    <a:lnTo>
                      <a:pt x="623069" y="657577"/>
                    </a:lnTo>
                    <a:lnTo>
                      <a:pt x="622011" y="655468"/>
                    </a:lnTo>
                    <a:cubicBezTo>
                      <a:pt x="623473" y="654135"/>
                      <a:pt x="624085" y="652103"/>
                      <a:pt x="623597" y="650185"/>
                    </a:cubicBezTo>
                    <a:cubicBezTo>
                      <a:pt x="622047" y="646235"/>
                      <a:pt x="620814" y="642171"/>
                      <a:pt x="619896" y="638030"/>
                    </a:cubicBezTo>
                    <a:lnTo>
                      <a:pt x="612499" y="614258"/>
                    </a:lnTo>
                    <a:lnTo>
                      <a:pt x="613557" y="613200"/>
                    </a:lnTo>
                    <a:lnTo>
                      <a:pt x="639973" y="631690"/>
                    </a:lnTo>
                    <a:cubicBezTo>
                      <a:pt x="641605" y="633100"/>
                      <a:pt x="643378" y="634339"/>
                      <a:pt x="645255" y="635391"/>
                    </a:cubicBezTo>
                    <a:cubicBezTo>
                      <a:pt x="645783" y="635391"/>
                      <a:pt x="646312" y="635920"/>
                      <a:pt x="647370" y="635391"/>
                    </a:cubicBezTo>
                    <a:cubicBezTo>
                      <a:pt x="648660" y="635288"/>
                      <a:pt x="649920" y="634925"/>
                      <a:pt x="651071" y="634334"/>
                    </a:cubicBezTo>
                    <a:lnTo>
                      <a:pt x="651071" y="636449"/>
                    </a:lnTo>
                    <a:cubicBezTo>
                      <a:pt x="649111" y="637371"/>
                      <a:pt x="647323" y="638621"/>
                      <a:pt x="645783" y="640145"/>
                    </a:cubicBezTo>
                    <a:cubicBezTo>
                      <a:pt x="645042" y="641005"/>
                      <a:pt x="644145" y="641720"/>
                      <a:pt x="643145" y="642260"/>
                    </a:cubicBezTo>
                    <a:lnTo>
                      <a:pt x="643145" y="642260"/>
                    </a:lnTo>
                    <a:cubicBezTo>
                      <a:pt x="642165" y="642830"/>
                      <a:pt x="641274" y="643540"/>
                      <a:pt x="640501" y="644374"/>
                    </a:cubicBezTo>
                    <a:lnTo>
                      <a:pt x="639444" y="643317"/>
                    </a:lnTo>
                    <a:cubicBezTo>
                      <a:pt x="641020" y="642296"/>
                      <a:pt x="641678" y="640321"/>
                      <a:pt x="641030" y="638558"/>
                    </a:cubicBezTo>
                    <a:cubicBezTo>
                      <a:pt x="640429" y="637910"/>
                      <a:pt x="639713" y="637371"/>
                      <a:pt x="638915" y="636977"/>
                    </a:cubicBezTo>
                    <a:lnTo>
                      <a:pt x="638915" y="636977"/>
                    </a:lnTo>
                    <a:lnTo>
                      <a:pt x="637334" y="635391"/>
                    </a:lnTo>
                    <a:lnTo>
                      <a:pt x="632047" y="631690"/>
                    </a:lnTo>
                    <a:lnTo>
                      <a:pt x="622011" y="639087"/>
                    </a:lnTo>
                    <a:lnTo>
                      <a:pt x="623069" y="640145"/>
                    </a:lnTo>
                    <a:lnTo>
                      <a:pt x="623069" y="640145"/>
                    </a:lnTo>
                    <a:cubicBezTo>
                      <a:pt x="623452" y="643431"/>
                      <a:pt x="624344" y="646640"/>
                      <a:pt x="625707" y="649657"/>
                    </a:cubicBezTo>
                    <a:cubicBezTo>
                      <a:pt x="626236" y="650185"/>
                      <a:pt x="626765" y="650185"/>
                      <a:pt x="627822" y="650185"/>
                    </a:cubicBezTo>
                    <a:lnTo>
                      <a:pt x="628351" y="650185"/>
                    </a:lnTo>
                    <a:cubicBezTo>
                      <a:pt x="629408" y="650185"/>
                      <a:pt x="629937" y="649657"/>
                      <a:pt x="630466" y="648599"/>
                    </a:cubicBezTo>
                    <a:lnTo>
                      <a:pt x="631523" y="650714"/>
                    </a:lnTo>
                    <a:cubicBezTo>
                      <a:pt x="630124" y="651896"/>
                      <a:pt x="628512" y="652798"/>
                      <a:pt x="626765" y="653352"/>
                    </a:cubicBezTo>
                    <a:cubicBezTo>
                      <a:pt x="625386" y="654628"/>
                      <a:pt x="624147" y="656043"/>
                      <a:pt x="623069" y="657582"/>
                    </a:cubicBezTo>
                    <a:close/>
                    <a:moveTo>
                      <a:pt x="616729" y="621126"/>
                    </a:moveTo>
                    <a:lnTo>
                      <a:pt x="622011" y="636977"/>
                    </a:lnTo>
                    <a:lnTo>
                      <a:pt x="629937" y="630638"/>
                    </a:lnTo>
                    <a:close/>
                    <a:moveTo>
                      <a:pt x="56713" y="654939"/>
                    </a:moveTo>
                    <a:lnTo>
                      <a:pt x="56713" y="654939"/>
                    </a:lnTo>
                    <a:cubicBezTo>
                      <a:pt x="55656" y="653881"/>
                      <a:pt x="54599" y="653352"/>
                      <a:pt x="53542" y="652295"/>
                    </a:cubicBezTo>
                    <a:cubicBezTo>
                      <a:pt x="53014" y="651766"/>
                      <a:pt x="52486" y="651766"/>
                      <a:pt x="51429" y="651238"/>
                    </a:cubicBezTo>
                    <a:cubicBezTo>
                      <a:pt x="50901" y="651238"/>
                      <a:pt x="50372" y="650714"/>
                      <a:pt x="49316" y="650714"/>
                    </a:cubicBezTo>
                    <a:lnTo>
                      <a:pt x="49844" y="645955"/>
                    </a:lnTo>
                    <a:lnTo>
                      <a:pt x="49844" y="631161"/>
                    </a:lnTo>
                    <a:cubicBezTo>
                      <a:pt x="50190" y="629295"/>
                      <a:pt x="49351" y="627403"/>
                      <a:pt x="47731" y="626408"/>
                    </a:cubicBezTo>
                    <a:lnTo>
                      <a:pt x="43505" y="632219"/>
                    </a:lnTo>
                    <a:cubicBezTo>
                      <a:pt x="43004" y="633561"/>
                      <a:pt x="42291" y="634811"/>
                      <a:pt x="41391" y="635920"/>
                    </a:cubicBezTo>
                    <a:cubicBezTo>
                      <a:pt x="40863" y="636977"/>
                      <a:pt x="39806" y="638558"/>
                      <a:pt x="39278" y="639616"/>
                    </a:cubicBezTo>
                    <a:cubicBezTo>
                      <a:pt x="39325" y="641446"/>
                      <a:pt x="40648" y="642990"/>
                      <a:pt x="42448" y="643317"/>
                    </a:cubicBezTo>
                    <a:lnTo>
                      <a:pt x="41391" y="644374"/>
                    </a:lnTo>
                    <a:lnTo>
                      <a:pt x="38221" y="642788"/>
                    </a:lnTo>
                    <a:lnTo>
                      <a:pt x="38221" y="642788"/>
                    </a:lnTo>
                    <a:cubicBezTo>
                      <a:pt x="37165" y="642260"/>
                      <a:pt x="36636" y="641731"/>
                      <a:pt x="35580" y="641202"/>
                    </a:cubicBezTo>
                    <a:cubicBezTo>
                      <a:pt x="33626" y="639310"/>
                      <a:pt x="31282" y="637869"/>
                      <a:pt x="28712" y="636977"/>
                    </a:cubicBezTo>
                    <a:lnTo>
                      <a:pt x="29240" y="635920"/>
                    </a:lnTo>
                    <a:cubicBezTo>
                      <a:pt x="30166" y="636583"/>
                      <a:pt x="31271" y="636951"/>
                      <a:pt x="32410" y="636977"/>
                    </a:cubicBezTo>
                    <a:cubicBezTo>
                      <a:pt x="32991" y="637050"/>
                      <a:pt x="33573" y="636853"/>
                      <a:pt x="33995" y="636449"/>
                    </a:cubicBezTo>
                    <a:cubicBezTo>
                      <a:pt x="36314" y="634650"/>
                      <a:pt x="38133" y="632281"/>
                      <a:pt x="39278" y="629580"/>
                    </a:cubicBezTo>
                    <a:lnTo>
                      <a:pt x="48788" y="615315"/>
                    </a:lnTo>
                    <a:cubicBezTo>
                      <a:pt x="50500" y="613226"/>
                      <a:pt x="51922" y="610914"/>
                      <a:pt x="53015" y="608447"/>
                    </a:cubicBezTo>
                    <a:cubicBezTo>
                      <a:pt x="53418" y="607135"/>
                      <a:pt x="52720" y="605741"/>
                      <a:pt x="51429" y="605274"/>
                    </a:cubicBezTo>
                    <a:lnTo>
                      <a:pt x="50901" y="604751"/>
                    </a:lnTo>
                    <a:lnTo>
                      <a:pt x="50901" y="602636"/>
                    </a:lnTo>
                    <a:cubicBezTo>
                      <a:pt x="52220" y="603387"/>
                      <a:pt x="53459" y="604274"/>
                      <a:pt x="54599" y="605274"/>
                    </a:cubicBezTo>
                    <a:lnTo>
                      <a:pt x="54599" y="605274"/>
                    </a:lnTo>
                    <a:cubicBezTo>
                      <a:pt x="55951" y="605979"/>
                      <a:pt x="57196" y="606866"/>
                      <a:pt x="58298" y="607918"/>
                    </a:cubicBezTo>
                    <a:lnTo>
                      <a:pt x="63052" y="611090"/>
                    </a:lnTo>
                    <a:cubicBezTo>
                      <a:pt x="65848" y="612215"/>
                      <a:pt x="67985" y="614543"/>
                      <a:pt x="68864" y="617430"/>
                    </a:cubicBezTo>
                    <a:cubicBezTo>
                      <a:pt x="69832" y="620260"/>
                      <a:pt x="69442" y="623376"/>
                      <a:pt x="67807" y="625879"/>
                    </a:cubicBezTo>
                    <a:cubicBezTo>
                      <a:pt x="66705" y="628274"/>
                      <a:pt x="64561" y="630031"/>
                      <a:pt x="61996" y="630638"/>
                    </a:cubicBezTo>
                    <a:cubicBezTo>
                      <a:pt x="61468" y="630638"/>
                      <a:pt x="60411" y="631167"/>
                      <a:pt x="59882" y="630638"/>
                    </a:cubicBezTo>
                    <a:cubicBezTo>
                      <a:pt x="57998" y="630679"/>
                      <a:pt x="56149" y="630125"/>
                      <a:pt x="54599" y="629052"/>
                    </a:cubicBezTo>
                    <a:lnTo>
                      <a:pt x="54599" y="647542"/>
                    </a:lnTo>
                    <a:lnTo>
                      <a:pt x="54599" y="647542"/>
                    </a:lnTo>
                    <a:cubicBezTo>
                      <a:pt x="54142" y="649574"/>
                      <a:pt x="54982" y="651673"/>
                      <a:pt x="56713" y="652824"/>
                    </a:cubicBezTo>
                    <a:lnTo>
                      <a:pt x="56713" y="654939"/>
                    </a:lnTo>
                    <a:close/>
                    <a:moveTo>
                      <a:pt x="50372" y="624298"/>
                    </a:moveTo>
                    <a:lnTo>
                      <a:pt x="50372" y="624298"/>
                    </a:lnTo>
                    <a:lnTo>
                      <a:pt x="50901" y="624822"/>
                    </a:lnTo>
                    <a:cubicBezTo>
                      <a:pt x="52649" y="626491"/>
                      <a:pt x="54857" y="627595"/>
                      <a:pt x="57240" y="627994"/>
                    </a:cubicBezTo>
                    <a:cubicBezTo>
                      <a:pt x="59354" y="627994"/>
                      <a:pt x="60939" y="626937"/>
                      <a:pt x="63052" y="623769"/>
                    </a:cubicBezTo>
                    <a:cubicBezTo>
                      <a:pt x="64286" y="622266"/>
                      <a:pt x="65025" y="620421"/>
                      <a:pt x="65165" y="618482"/>
                    </a:cubicBezTo>
                    <a:cubicBezTo>
                      <a:pt x="65130" y="616678"/>
                      <a:pt x="64369" y="614968"/>
                      <a:pt x="63052" y="613729"/>
                    </a:cubicBezTo>
                    <a:cubicBezTo>
                      <a:pt x="61995" y="613200"/>
                      <a:pt x="61467" y="612671"/>
                      <a:pt x="60411" y="612143"/>
                    </a:cubicBezTo>
                    <a:cubicBezTo>
                      <a:pt x="59882" y="612143"/>
                      <a:pt x="59882" y="612143"/>
                      <a:pt x="59354" y="612671"/>
                    </a:cubicBezTo>
                    <a:cubicBezTo>
                      <a:pt x="58825" y="613200"/>
                      <a:pt x="58825" y="613200"/>
                      <a:pt x="58297" y="613200"/>
                    </a:cubicBezTo>
                    <a:lnTo>
                      <a:pt x="50372" y="624298"/>
                    </a:lnTo>
                    <a:close/>
                    <a:moveTo>
                      <a:pt x="666388" y="397649"/>
                    </a:moveTo>
                    <a:cubicBezTo>
                      <a:pt x="664248" y="397757"/>
                      <a:pt x="662148" y="396995"/>
                      <a:pt x="660577" y="395534"/>
                    </a:cubicBezTo>
                    <a:cubicBezTo>
                      <a:pt x="659898" y="392341"/>
                      <a:pt x="658649" y="389298"/>
                      <a:pt x="656882" y="386556"/>
                    </a:cubicBezTo>
                    <a:cubicBezTo>
                      <a:pt x="657276" y="383352"/>
                      <a:pt x="659266" y="380574"/>
                      <a:pt x="662164" y="379159"/>
                    </a:cubicBezTo>
                    <a:lnTo>
                      <a:pt x="662164" y="379159"/>
                    </a:lnTo>
                    <a:lnTo>
                      <a:pt x="663221" y="378630"/>
                    </a:lnTo>
                    <a:lnTo>
                      <a:pt x="663750" y="378101"/>
                    </a:lnTo>
                    <a:cubicBezTo>
                      <a:pt x="664574" y="377717"/>
                      <a:pt x="665481" y="377536"/>
                      <a:pt x="666388" y="377572"/>
                    </a:cubicBezTo>
                    <a:cubicBezTo>
                      <a:pt x="670452" y="377469"/>
                      <a:pt x="674107" y="380050"/>
                      <a:pt x="675372" y="383912"/>
                    </a:cubicBezTo>
                    <a:lnTo>
                      <a:pt x="675372" y="383912"/>
                    </a:lnTo>
                    <a:cubicBezTo>
                      <a:pt x="673106" y="387235"/>
                      <a:pt x="670240" y="390101"/>
                      <a:pt x="666917" y="392366"/>
                    </a:cubicBezTo>
                    <a:lnTo>
                      <a:pt x="667446" y="392366"/>
                    </a:lnTo>
                    <a:cubicBezTo>
                      <a:pt x="669333" y="392320"/>
                      <a:pt x="671178" y="392874"/>
                      <a:pt x="672728" y="393947"/>
                    </a:cubicBezTo>
                    <a:cubicBezTo>
                      <a:pt x="671670" y="394476"/>
                      <a:pt x="670618" y="395534"/>
                      <a:pt x="669561" y="396062"/>
                    </a:cubicBezTo>
                    <a:cubicBezTo>
                      <a:pt x="669032" y="397649"/>
                      <a:pt x="667975" y="397649"/>
                      <a:pt x="666388" y="397649"/>
                    </a:cubicBezTo>
                    <a:close/>
                  </a:path>
                </a:pathLst>
              </a:custGeom>
              <a:solidFill>
                <a:srgbClr val="3167B0"/>
              </a:solidFill>
              <a:ln w="51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054E8D9-3847-41F4-88BB-CAC0A797B8C6}"/>
                  </a:ext>
                </a:extLst>
              </p:cNvPr>
              <p:cNvSpPr txBox="1"/>
              <p:nvPr/>
            </p:nvSpPr>
            <p:spPr>
              <a:xfrm>
                <a:off x="4577940" y="3001047"/>
                <a:ext cx="1817140" cy="444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1701" spc="0" baseline="0" err="1">
                    <a:ln/>
                    <a:solidFill>
                      <a:srgbClr val="2E65AD"/>
                    </a:solidFill>
                    <a:latin typeface="Calibri"/>
                    <a:ea typeface="Calibri"/>
                    <a:cs typeface="Calibri"/>
                    <a:sym typeface="Calibri"/>
                    <a:rtl val="0"/>
                  </a:rPr>
                  <a:t>Ministero</a:t>
                </a:r>
                <a:r>
                  <a:rPr lang="en-GB" sz="1701" spc="0" baseline="0">
                    <a:ln/>
                    <a:solidFill>
                      <a:srgbClr val="2E65AD"/>
                    </a:solidFill>
                    <a:latin typeface="Calibri"/>
                    <a:ea typeface="Calibri"/>
                    <a:cs typeface="Calibri"/>
                    <a:sym typeface="Calibri"/>
                    <a:rtl val="0"/>
                  </a:rPr>
                  <a:t> </a:t>
                </a:r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98B74B32-A91F-8991-7D5B-0A939B6D6142}"/>
                  </a:ext>
                </a:extLst>
              </p:cNvPr>
              <p:cNvSpPr txBox="1"/>
              <p:nvPr/>
            </p:nvSpPr>
            <p:spPr>
              <a:xfrm>
                <a:off x="4577940" y="3241094"/>
                <a:ext cx="1876118" cy="444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701" spc="0" baseline="0" err="1">
                    <a:ln/>
                    <a:solidFill>
                      <a:srgbClr val="2E65AD"/>
                    </a:solidFill>
                    <a:latin typeface="Calibri"/>
                    <a:ea typeface="Calibri"/>
                    <a:cs typeface="Calibri"/>
                    <a:sym typeface="Calibri"/>
                    <a:rtl val="0"/>
                  </a:rPr>
                  <a:t>dell'Università</a:t>
                </a:r>
                <a:r>
                  <a:rPr lang="en-GB" sz="1701" b="1" spc="0" baseline="0">
                    <a:ln/>
                    <a:solidFill>
                      <a:srgbClr val="2E65AD"/>
                    </a:solidFill>
                    <a:latin typeface="Calibri"/>
                    <a:ea typeface="Calibri"/>
                    <a:cs typeface="Calibri"/>
                    <a:sym typeface="Calibri"/>
                    <a:rtl val="0"/>
                  </a:rPr>
                  <a:t> 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FCD1341C-BED3-66A7-A328-FDEAAD033657}"/>
                  </a:ext>
                </a:extLst>
              </p:cNvPr>
              <p:cNvSpPr txBox="1"/>
              <p:nvPr/>
            </p:nvSpPr>
            <p:spPr>
              <a:xfrm>
                <a:off x="4577940" y="3481143"/>
                <a:ext cx="1830216" cy="444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701" spc="0" baseline="0">
                    <a:ln/>
                    <a:solidFill>
                      <a:srgbClr val="2E65AD"/>
                    </a:solidFill>
                    <a:latin typeface="Calibri"/>
                    <a:ea typeface="Calibri"/>
                    <a:cs typeface="Calibri"/>
                    <a:sym typeface="Calibri"/>
                    <a:rtl val="0"/>
                  </a:rPr>
                  <a:t>e </a:t>
                </a:r>
                <a:r>
                  <a:rPr lang="en-GB" sz="1701" spc="0" baseline="0" err="1">
                    <a:ln/>
                    <a:solidFill>
                      <a:srgbClr val="2E65AD"/>
                    </a:solidFill>
                    <a:latin typeface="Calibri"/>
                    <a:ea typeface="Calibri"/>
                    <a:cs typeface="Calibri"/>
                    <a:sym typeface="Calibri"/>
                    <a:rtl val="0"/>
                  </a:rPr>
                  <a:t>della</a:t>
                </a:r>
                <a:r>
                  <a:rPr lang="en-GB" sz="1701" spc="0" baseline="0">
                    <a:ln/>
                    <a:solidFill>
                      <a:srgbClr val="2E65AD"/>
                    </a:solidFill>
                    <a:latin typeface="Calibri"/>
                    <a:ea typeface="Calibri"/>
                    <a:cs typeface="Calibri"/>
                    <a:sym typeface="Calibri"/>
                    <a:rtl val="0"/>
                  </a:rPr>
                  <a:t> </a:t>
                </a:r>
                <a:r>
                  <a:rPr lang="en-GB" sz="1701" spc="0" baseline="0" err="1">
                    <a:ln/>
                    <a:solidFill>
                      <a:srgbClr val="2E65AD"/>
                    </a:solidFill>
                    <a:latin typeface="Calibri"/>
                    <a:ea typeface="Calibri"/>
                    <a:cs typeface="Calibri"/>
                    <a:sym typeface="Calibri"/>
                    <a:rtl val="0"/>
                  </a:rPr>
                  <a:t>Ricerca</a:t>
                </a:r>
                <a:endParaRPr lang="en-GB" sz="1701" spc="0" baseline="0">
                  <a:ln/>
                  <a:solidFill>
                    <a:srgbClr val="2E65AD"/>
                  </a:solidFill>
                  <a:latin typeface="Calibri"/>
                  <a:ea typeface="Calibri"/>
                  <a:cs typeface="Calibri"/>
                  <a:sym typeface="Calibri"/>
                  <a:rtl val="0"/>
                </a:endParaRPr>
              </a:p>
            </p:txBody>
          </p:sp>
        </p:grp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10DC6B7B-C8B3-B675-9E9C-4174195B1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3" r="70142"/>
            <a:stretch/>
          </p:blipFill>
          <p:spPr>
            <a:xfrm>
              <a:off x="1096800" y="5291211"/>
              <a:ext cx="3235636" cy="868680"/>
            </a:xfrm>
            <a:custGeom>
              <a:avLst/>
              <a:gdLst>
                <a:gd name="connsiteX0" fmla="*/ 420 w 10835646"/>
                <a:gd name="connsiteY0" fmla="*/ -154 h 868680"/>
                <a:gd name="connsiteX1" fmla="*/ 10836068 w 10835646"/>
                <a:gd name="connsiteY1" fmla="*/ -154 h 868680"/>
                <a:gd name="connsiteX2" fmla="*/ 10836068 w 10835646"/>
                <a:gd name="connsiteY2" fmla="*/ 868527 h 868680"/>
                <a:gd name="connsiteX3" fmla="*/ 421 w 10835646"/>
                <a:gd name="connsiteY3" fmla="*/ 868527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5646" h="868680">
                  <a:moveTo>
                    <a:pt x="420" y="-154"/>
                  </a:moveTo>
                  <a:lnTo>
                    <a:pt x="10836068" y="-154"/>
                  </a:lnTo>
                  <a:lnTo>
                    <a:pt x="10836068" y="868527"/>
                  </a:lnTo>
                  <a:lnTo>
                    <a:pt x="421" y="868527"/>
                  </a:lnTo>
                  <a:close/>
                </a:path>
              </a:pathLst>
            </a:cu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55B6ACB0-460F-D87A-7467-44E843C4A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533" r="25768"/>
            <a:stretch/>
          </p:blipFill>
          <p:spPr>
            <a:xfrm>
              <a:off x="6874065" y="5291211"/>
              <a:ext cx="2134537" cy="868680"/>
            </a:xfrm>
            <a:custGeom>
              <a:avLst/>
              <a:gdLst>
                <a:gd name="connsiteX0" fmla="*/ 420 w 10835646"/>
                <a:gd name="connsiteY0" fmla="*/ -154 h 868680"/>
                <a:gd name="connsiteX1" fmla="*/ 10836068 w 10835646"/>
                <a:gd name="connsiteY1" fmla="*/ -154 h 868680"/>
                <a:gd name="connsiteX2" fmla="*/ 10836068 w 10835646"/>
                <a:gd name="connsiteY2" fmla="*/ 868527 h 868680"/>
                <a:gd name="connsiteX3" fmla="*/ 421 w 10835646"/>
                <a:gd name="connsiteY3" fmla="*/ 868527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5646" h="868680">
                  <a:moveTo>
                    <a:pt x="420" y="-154"/>
                  </a:moveTo>
                  <a:lnTo>
                    <a:pt x="10836068" y="-154"/>
                  </a:lnTo>
                  <a:lnTo>
                    <a:pt x="10836068" y="868527"/>
                  </a:lnTo>
                  <a:lnTo>
                    <a:pt x="421" y="868527"/>
                  </a:lnTo>
                  <a:close/>
                </a:path>
              </a:pathLst>
            </a:cu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E2017989-9020-BCF1-ABF7-FA10728E0C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391" r="-1550"/>
            <a:stretch/>
          </p:blipFill>
          <p:spPr>
            <a:xfrm>
              <a:off x="9075420" y="5291211"/>
              <a:ext cx="2834640" cy="868680"/>
            </a:xfrm>
            <a:custGeom>
              <a:avLst/>
              <a:gdLst>
                <a:gd name="connsiteX0" fmla="*/ 420 w 10835646"/>
                <a:gd name="connsiteY0" fmla="*/ -154 h 868680"/>
                <a:gd name="connsiteX1" fmla="*/ 10836068 w 10835646"/>
                <a:gd name="connsiteY1" fmla="*/ -154 h 868680"/>
                <a:gd name="connsiteX2" fmla="*/ 10836068 w 10835646"/>
                <a:gd name="connsiteY2" fmla="*/ 868527 h 868680"/>
                <a:gd name="connsiteX3" fmla="*/ 421 w 10835646"/>
                <a:gd name="connsiteY3" fmla="*/ 868527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5646" h="868680">
                  <a:moveTo>
                    <a:pt x="420" y="-154"/>
                  </a:moveTo>
                  <a:lnTo>
                    <a:pt x="10836068" y="-154"/>
                  </a:lnTo>
                  <a:lnTo>
                    <a:pt x="10836068" y="868527"/>
                  </a:lnTo>
                  <a:lnTo>
                    <a:pt x="421" y="868527"/>
                  </a:lnTo>
                  <a:close/>
                </a:path>
              </a:pathLst>
            </a:custGeom>
          </p:spPr>
        </p:pic>
      </p:grpSp>
      <p:pic>
        <p:nvPicPr>
          <p:cNvPr id="29" name="Elemento grafico 28">
            <a:extLst>
              <a:ext uri="{FF2B5EF4-FFF2-40B4-BE49-F238E27FC236}">
                <a16:creationId xmlns:a16="http://schemas.microsoft.com/office/drawing/2014/main" id="{C7A49A94-ED3E-DD8C-EC96-6DC709224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07849" y="1087737"/>
            <a:ext cx="3625266" cy="605103"/>
          </a:xfrm>
          <a:prstGeom prst="rect">
            <a:avLst/>
          </a:prstGeom>
        </p:spPr>
      </p:pic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FCDDAC9D-11C0-C190-5181-9D034F013882}"/>
              </a:ext>
            </a:extLst>
          </p:cNvPr>
          <p:cNvSpPr/>
          <p:nvPr/>
        </p:nvSpPr>
        <p:spPr>
          <a:xfrm>
            <a:off x="-86326" y="2447246"/>
            <a:ext cx="8015176" cy="862692"/>
          </a:xfrm>
          <a:custGeom>
            <a:avLst/>
            <a:gdLst>
              <a:gd name="connsiteX0" fmla="*/ 0 w 7116956"/>
              <a:gd name="connsiteY0" fmla="*/ 0 h 862692"/>
              <a:gd name="connsiteX1" fmla="*/ 6014367 w 7116956"/>
              <a:gd name="connsiteY1" fmla="*/ 0 h 862692"/>
              <a:gd name="connsiteX2" fmla="*/ 7116956 w 7116956"/>
              <a:gd name="connsiteY2" fmla="*/ 862692 h 862692"/>
              <a:gd name="connsiteX3" fmla="*/ 0 w 7116956"/>
              <a:gd name="connsiteY3" fmla="*/ 862692 h 86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6956" h="862692">
                <a:moveTo>
                  <a:pt x="0" y="0"/>
                </a:moveTo>
                <a:lnTo>
                  <a:pt x="6014367" y="0"/>
                </a:lnTo>
                <a:lnTo>
                  <a:pt x="7116956" y="862692"/>
                </a:lnTo>
                <a:lnTo>
                  <a:pt x="0" y="8626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97186ECE-EC2F-2CD1-238B-DB9D41946BAB}"/>
              </a:ext>
            </a:extLst>
          </p:cNvPr>
          <p:cNvGrpSpPr/>
          <p:nvPr/>
        </p:nvGrpSpPr>
        <p:grpSpPr>
          <a:xfrm>
            <a:off x="279278" y="2563052"/>
            <a:ext cx="5843365" cy="542500"/>
            <a:chOff x="279278" y="2563052"/>
            <a:chExt cx="5843365" cy="542500"/>
          </a:xfrm>
        </p:grpSpPr>
        <p:pic>
          <p:nvPicPr>
            <p:cNvPr id="23" name="Immagine 22" descr="Immagine che contiene testo, schermata, albero, natura&#10;&#10;Descrizione generata automaticamente">
              <a:extLst>
                <a:ext uri="{FF2B5EF4-FFF2-40B4-BE49-F238E27FC236}">
                  <a16:creationId xmlns:a16="http://schemas.microsoft.com/office/drawing/2014/main" id="{A065FA04-625E-5804-37BD-1CE4EDDA2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09" t="78356" r="43439" b="11463"/>
            <a:stretch/>
          </p:blipFill>
          <p:spPr>
            <a:xfrm>
              <a:off x="1415220" y="2563052"/>
              <a:ext cx="1319038" cy="504000"/>
            </a:xfrm>
            <a:prstGeom prst="rect">
              <a:avLst/>
            </a:prstGeom>
          </p:spPr>
        </p:pic>
        <p:pic>
          <p:nvPicPr>
            <p:cNvPr id="26" name="Immagine 25" descr="Immagine che contiene Elementi grafici, cerchio, Policromia, grafica&#10;&#10;Descrizione generata automaticamente">
              <a:extLst>
                <a:ext uri="{FF2B5EF4-FFF2-40B4-BE49-F238E27FC236}">
                  <a16:creationId xmlns:a16="http://schemas.microsoft.com/office/drawing/2014/main" id="{8D2995CF-6F4B-21FF-AD33-2D8266FF3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78" y="2563052"/>
              <a:ext cx="885808" cy="504000"/>
            </a:xfrm>
            <a:prstGeom prst="rect">
              <a:avLst/>
            </a:prstGeom>
          </p:spPr>
        </p:pic>
        <p:pic>
          <p:nvPicPr>
            <p:cNvPr id="28" name="Immagine 27" descr="Immagine che contiene testo, Carattere, logo, Elementi grafici&#10;&#10;Descrizione generata automaticamente">
              <a:extLst>
                <a:ext uri="{FF2B5EF4-FFF2-40B4-BE49-F238E27FC236}">
                  <a16:creationId xmlns:a16="http://schemas.microsoft.com/office/drawing/2014/main" id="{FAC74A71-E931-A7EE-084D-2FD3CD523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392" y="2601552"/>
              <a:ext cx="1512000" cy="504000"/>
            </a:xfrm>
            <a:prstGeom prst="rect">
              <a:avLst/>
            </a:prstGeom>
          </p:spPr>
        </p:pic>
        <p:pic>
          <p:nvPicPr>
            <p:cNvPr id="30" name="Elemento grafico 29">
              <a:extLst>
                <a:ext uri="{FF2B5EF4-FFF2-40B4-BE49-F238E27FC236}">
                  <a16:creationId xmlns:a16="http://schemas.microsoft.com/office/drawing/2014/main" id="{72FC91A8-0688-7E12-4E6F-47603E601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746527" y="2563052"/>
              <a:ext cx="1376116" cy="50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4273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Mechanical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47421F-B86D-7BBF-85AC-436E5FCBFCCC}"/>
              </a:ext>
            </a:extLst>
          </p:cNvPr>
          <p:cNvSpPr txBox="1"/>
          <p:nvPr/>
        </p:nvSpPr>
        <p:spPr>
          <a:xfrm>
            <a:off x="659558" y="1420858"/>
            <a:ext cx="4514199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3-mm-thick SS 316LN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collar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around coils to limit deformations.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A distributed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set of 48 SS 316LN tie-rods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is adopted to sustain mechanically the coil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Same tie-rods concept used for the active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aluminum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thermal shield     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(cooled @ 70 K) and coils (@ 20 K).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" name="Group 15">
            <a:extLst>
              <a:ext uri="{FF2B5EF4-FFF2-40B4-BE49-F238E27FC236}">
                <a16:creationId xmlns:a16="http://schemas.microsoft.com/office/drawing/2014/main" id="{E9D0F9A4-A9A9-CAEA-A5CA-E3BDD9BB18E6}"/>
              </a:ext>
            </a:extLst>
          </p:cNvPr>
          <p:cNvGrpSpPr/>
          <p:nvPr/>
        </p:nvGrpSpPr>
        <p:grpSpPr>
          <a:xfrm>
            <a:off x="5437666" y="1158694"/>
            <a:ext cx="1885236" cy="4172262"/>
            <a:chOff x="4825999" y="1258929"/>
            <a:chExt cx="2331160" cy="5159148"/>
          </a:xfrm>
        </p:grpSpPr>
        <p:pic>
          <p:nvPicPr>
            <p:cNvPr id="48" name="Picture 10" descr="A picture containing text, monitor, screen, mounted&#10;&#10;Description automatically generated">
              <a:extLst>
                <a:ext uri="{FF2B5EF4-FFF2-40B4-BE49-F238E27FC236}">
                  <a16:creationId xmlns:a16="http://schemas.microsoft.com/office/drawing/2014/main" id="{ECAE98AA-7A04-0721-9BD8-474A365CB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6" t="24448" r="29926" b="45197"/>
            <a:stretch/>
          </p:blipFill>
          <p:spPr>
            <a:xfrm flipH="1">
              <a:off x="4826000" y="1258929"/>
              <a:ext cx="2331159" cy="2579574"/>
            </a:xfrm>
            <a:prstGeom prst="rect">
              <a:avLst/>
            </a:prstGeom>
            <a:ln w="9525">
              <a:noFill/>
            </a:ln>
          </p:spPr>
        </p:pic>
        <p:pic>
          <p:nvPicPr>
            <p:cNvPr id="49" name="Picture 30" descr="A picture containing text, monitor, screen, mounted&#10;&#10;Description automatically generated">
              <a:extLst>
                <a:ext uri="{FF2B5EF4-FFF2-40B4-BE49-F238E27FC236}">
                  <a16:creationId xmlns:a16="http://schemas.microsoft.com/office/drawing/2014/main" id="{69064C96-490E-36AF-6FEE-8FA51B276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6" t="24448" r="29927" b="45197"/>
            <a:stretch/>
          </p:blipFill>
          <p:spPr>
            <a:xfrm flipH="1" flipV="1">
              <a:off x="4825999" y="3838503"/>
              <a:ext cx="2331158" cy="2579574"/>
            </a:xfrm>
            <a:prstGeom prst="rect">
              <a:avLst/>
            </a:prstGeom>
            <a:ln w="9525">
              <a:noFill/>
            </a:ln>
          </p:spPr>
        </p:pic>
      </p:grpSp>
      <p:sp>
        <p:nvSpPr>
          <p:cNvPr id="12" name="Rectangle 52">
            <a:extLst>
              <a:ext uri="{FF2B5EF4-FFF2-40B4-BE49-F238E27FC236}">
                <a16:creationId xmlns:a16="http://schemas.microsoft.com/office/drawing/2014/main" id="{CFBCA7B6-680C-DB7B-9526-B7D324A0014F}"/>
              </a:ext>
            </a:extLst>
          </p:cNvPr>
          <p:cNvSpPr/>
          <p:nvPr/>
        </p:nvSpPr>
        <p:spPr>
          <a:xfrm>
            <a:off x="5440286" y="1158695"/>
            <a:ext cx="1882614" cy="417226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aleway" pitchFamily="2" charset="0"/>
            </a:endParaRP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5DD8E6EE-5FAE-763C-D4D1-80FD6A706F7A}"/>
              </a:ext>
            </a:extLst>
          </p:cNvPr>
          <p:cNvSpPr txBox="1"/>
          <p:nvPr/>
        </p:nvSpPr>
        <p:spPr>
          <a:xfrm>
            <a:off x="6733134" y="2605783"/>
            <a:ext cx="1096937" cy="47217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COIL COLLAR</a:t>
            </a:r>
            <a:endParaRPr lang="en-US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31">
            <a:extLst>
              <a:ext uri="{FF2B5EF4-FFF2-40B4-BE49-F238E27FC236}">
                <a16:creationId xmlns:a16="http://schemas.microsoft.com/office/drawing/2014/main" id="{D5F5C67B-3D53-41AB-92B1-300175D91352}"/>
              </a:ext>
            </a:extLst>
          </p:cNvPr>
          <p:cNvSpPr txBox="1"/>
          <p:nvPr/>
        </p:nvSpPr>
        <p:spPr>
          <a:xfrm>
            <a:off x="6561887" y="3368236"/>
            <a:ext cx="1478595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THERMAL SH.</a:t>
            </a:r>
            <a:endParaRPr lang="en-US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32">
            <a:extLst>
              <a:ext uri="{FF2B5EF4-FFF2-40B4-BE49-F238E27FC236}">
                <a16:creationId xmlns:a16="http://schemas.microsoft.com/office/drawing/2014/main" id="{1B458C47-7E5C-6428-8042-389B233EEFCE}"/>
              </a:ext>
            </a:extLst>
          </p:cNvPr>
          <p:cNvSpPr txBox="1"/>
          <p:nvPr/>
        </p:nvSpPr>
        <p:spPr>
          <a:xfrm>
            <a:off x="6338992" y="1249146"/>
            <a:ext cx="1478595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CRYOSTAT</a:t>
            </a:r>
            <a:endParaRPr lang="en-US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7" name="Straight Arrow Connector 34">
            <a:extLst>
              <a:ext uri="{FF2B5EF4-FFF2-40B4-BE49-F238E27FC236}">
                <a16:creationId xmlns:a16="http://schemas.microsoft.com/office/drawing/2014/main" id="{F4468067-1A36-25DD-37D1-6DA597060AEB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6373749" y="2440811"/>
            <a:ext cx="359385" cy="4010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36">
            <a:extLst>
              <a:ext uri="{FF2B5EF4-FFF2-40B4-BE49-F238E27FC236}">
                <a16:creationId xmlns:a16="http://schemas.microsoft.com/office/drawing/2014/main" id="{B8591001-2728-1C26-18D0-8CB5220248E8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6341141" y="3306101"/>
            <a:ext cx="220746" cy="2006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0">
            <a:extLst>
              <a:ext uri="{FF2B5EF4-FFF2-40B4-BE49-F238E27FC236}">
                <a16:creationId xmlns:a16="http://schemas.microsoft.com/office/drawing/2014/main" id="{93ABBB5D-2DE5-6304-925F-4A81CB665907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157665" y="1387646"/>
            <a:ext cx="181327" cy="342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7" descr="A picture containing indoor&#10;&#10;Description automatically generated">
            <a:extLst>
              <a:ext uri="{FF2B5EF4-FFF2-40B4-BE49-F238E27FC236}">
                <a16:creationId xmlns:a16="http://schemas.microsoft.com/office/drawing/2014/main" id="{ABFE4941-03FA-4FC7-A82D-2058D1F9AF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3" t="22378" r="19547" b="10782"/>
          <a:stretch/>
        </p:blipFill>
        <p:spPr>
          <a:xfrm>
            <a:off x="5126385" y="4486300"/>
            <a:ext cx="2691202" cy="1534972"/>
          </a:xfrm>
          <a:prstGeom prst="rect">
            <a:avLst/>
          </a:prstGeom>
        </p:spPr>
      </p:pic>
      <p:sp>
        <p:nvSpPr>
          <p:cNvPr id="47" name="Rectangle 51">
            <a:extLst>
              <a:ext uri="{FF2B5EF4-FFF2-40B4-BE49-F238E27FC236}">
                <a16:creationId xmlns:a16="http://schemas.microsoft.com/office/drawing/2014/main" id="{F785D477-ADE8-F485-32EA-87A6FD2CD3DC}"/>
              </a:ext>
            </a:extLst>
          </p:cNvPr>
          <p:cNvSpPr/>
          <p:nvPr/>
        </p:nvSpPr>
        <p:spPr>
          <a:xfrm>
            <a:off x="6031420" y="4664114"/>
            <a:ext cx="272490" cy="7268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aleway" pitchFamily="2" charset="0"/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7E86A494-F19D-8296-FD05-6D3F61772F24}"/>
              </a:ext>
            </a:extLst>
          </p:cNvPr>
          <p:cNvSpPr txBox="1"/>
          <p:nvPr/>
        </p:nvSpPr>
        <p:spPr>
          <a:xfrm>
            <a:off x="5199002" y="840334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err="1">
                <a:latin typeface="Segoe UI" panose="020B0502040204020203" pitchFamily="34" charset="0"/>
                <a:cs typeface="Segoe UI" panose="020B0502040204020203" pitchFamily="34" charset="0"/>
              </a:rPr>
              <a:t>Courtesy</a:t>
            </a:r>
            <a:r>
              <a:rPr lang="it-IT" sz="120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Stefano Sorti, UNIMI</a:t>
            </a:r>
            <a:endParaRPr lang="en-GB" sz="12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59A9D4DF-7562-EC18-3FB1-CFF970A7D263}"/>
              </a:ext>
            </a:extLst>
          </p:cNvPr>
          <p:cNvGrpSpPr/>
          <p:nvPr/>
        </p:nvGrpSpPr>
        <p:grpSpPr>
          <a:xfrm>
            <a:off x="7831581" y="909763"/>
            <a:ext cx="3931722" cy="2477012"/>
            <a:chOff x="7500930" y="3570733"/>
            <a:chExt cx="4215612" cy="2655864"/>
          </a:xfrm>
        </p:grpSpPr>
        <p:pic>
          <p:nvPicPr>
            <p:cNvPr id="4" name="Picture 8" descr="A picture containing invertebrate, arthropod, spider&#10;&#10;Description automatically generated">
              <a:extLst>
                <a:ext uri="{FF2B5EF4-FFF2-40B4-BE49-F238E27FC236}">
                  <a16:creationId xmlns:a16="http://schemas.microsoft.com/office/drawing/2014/main" id="{E00F675F-426E-5D3A-EABE-F476CE114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75"/>
            <a:stretch/>
          </p:blipFill>
          <p:spPr>
            <a:xfrm>
              <a:off x="7500930" y="3632086"/>
              <a:ext cx="4215612" cy="2594511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DEEC7E65-CDA9-0252-E07A-89DC47BA0DCA}"/>
                </a:ext>
              </a:extLst>
            </p:cNvPr>
            <p:cNvSpPr txBox="1"/>
            <p:nvPr/>
          </p:nvSpPr>
          <p:spPr>
            <a:xfrm>
              <a:off x="8767890" y="3570733"/>
              <a:ext cx="204725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Coil </a:t>
              </a:r>
              <a:r>
                <a:rPr lang="it-IT" sz="12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Displacement</a:t>
              </a:r>
              <a:r>
                <a:rPr lang="it-IT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 [mm]</a:t>
              </a:r>
              <a:endParaRPr lang="en-GB" sz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23" name="Picture 21">
            <a:extLst>
              <a:ext uri="{FF2B5EF4-FFF2-40B4-BE49-F238E27FC236}">
                <a16:creationId xmlns:a16="http://schemas.microsoft.com/office/drawing/2014/main" id="{AC9CD613-FF44-527D-F992-12C6B6BC83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"/>
          <a:stretch/>
        </p:blipFill>
        <p:spPr>
          <a:xfrm>
            <a:off x="7817587" y="3429000"/>
            <a:ext cx="3932096" cy="2599592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BA5ECF4-646A-0352-54D3-0C10D06BF21B}"/>
              </a:ext>
            </a:extLst>
          </p:cNvPr>
          <p:cNvSpPr txBox="1"/>
          <p:nvPr/>
        </p:nvSpPr>
        <p:spPr>
          <a:xfrm>
            <a:off x="8950369" y="3573647"/>
            <a:ext cx="20472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Principal</a:t>
            </a:r>
            <a:r>
              <a:rPr lang="it-IT" sz="1200" dirty="0">
                <a:latin typeface="Segoe UI" panose="020B0502040204020203" pitchFamily="34" charset="0"/>
                <a:cs typeface="Segoe UI" panose="020B0502040204020203" pitchFamily="34" charset="0"/>
              </a:rPr>
              <a:t> Strain (%)</a:t>
            </a:r>
            <a:endParaRPr lang="en-GB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CE2201-344A-4EB5-84AC-DFC9A90F5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Samuele Mariotto - Enhancing Sustainability with Superconducting Magnets</a:t>
            </a:r>
            <a:endParaRPr lang="it-IT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50244755-340B-7688-754F-284E517B3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72CED-E27C-4372-964F-447ACAE2F905}" type="slidenum">
              <a:rPr lang="it-IT" smtClean="0"/>
              <a:pPr/>
              <a:t>9</a:t>
            </a:fld>
            <a:endParaRPr lang="it-IT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407EA9E6-CFE6-CE7E-BE33-087E0CE6C8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406480"/>
              </p:ext>
            </p:extLst>
          </p:nvPr>
        </p:nvGraphicFramePr>
        <p:xfrm>
          <a:off x="1073918" y="4398222"/>
          <a:ext cx="3579277" cy="128730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42834">
                  <a:extLst>
                    <a:ext uri="{9D8B030D-6E8A-4147-A177-3AD203B41FA5}">
                      <a16:colId xmlns:a16="http://schemas.microsoft.com/office/drawing/2014/main" val="577846112"/>
                    </a:ext>
                  </a:extLst>
                </a:gridCol>
                <a:gridCol w="414587">
                  <a:extLst>
                    <a:ext uri="{9D8B030D-6E8A-4147-A177-3AD203B41FA5}">
                      <a16:colId xmlns:a16="http://schemas.microsoft.com/office/drawing/2014/main" val="1500317650"/>
                    </a:ext>
                  </a:extLst>
                </a:gridCol>
                <a:gridCol w="898270">
                  <a:extLst>
                    <a:ext uri="{9D8B030D-6E8A-4147-A177-3AD203B41FA5}">
                      <a16:colId xmlns:a16="http://schemas.microsoft.com/office/drawing/2014/main" val="3404169075"/>
                    </a:ext>
                  </a:extLst>
                </a:gridCol>
                <a:gridCol w="923586">
                  <a:extLst>
                    <a:ext uri="{9D8B030D-6E8A-4147-A177-3AD203B41FA5}">
                      <a16:colId xmlns:a16="http://schemas.microsoft.com/office/drawing/2014/main" val="2275354555"/>
                    </a:ext>
                  </a:extLst>
                </a:gridCol>
              </a:tblGrid>
              <a:tr h="596556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Tie</a:t>
                      </a:r>
                      <a:r>
                        <a:rPr lang="it-IT" sz="1600" dirty="0"/>
                        <a:t> - </a:t>
                      </a:r>
                      <a:r>
                        <a:rPr lang="it-IT" sz="1600" dirty="0" err="1"/>
                        <a:t>Rods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Length</a:t>
                      </a:r>
                      <a:br>
                        <a:rPr lang="it-IT" sz="1600" dirty="0"/>
                      </a:br>
                      <a:r>
                        <a:rPr lang="it-IT" sz="1600" dirty="0"/>
                        <a:t>(mm)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Diam</a:t>
                      </a:r>
                      <a:r>
                        <a:rPr lang="it-IT" sz="1600" dirty="0"/>
                        <a:t>. </a:t>
                      </a:r>
                      <a:br>
                        <a:rPr lang="it-IT" sz="1600" dirty="0"/>
                      </a:br>
                      <a:r>
                        <a:rPr lang="it-IT" sz="1600" dirty="0"/>
                        <a:t>(mm)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561550"/>
                  </a:ext>
                </a:extLst>
              </a:tr>
              <a:tr h="345375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Coil-</a:t>
                      </a:r>
                      <a:r>
                        <a:rPr lang="it-IT" sz="1600" dirty="0" err="1"/>
                        <a:t>shield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130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4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831346"/>
                  </a:ext>
                </a:extLst>
              </a:tr>
              <a:tr h="345375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Shield-</a:t>
                      </a:r>
                      <a:r>
                        <a:rPr lang="it-IT" sz="1600" dirty="0" err="1"/>
                        <a:t>cryost</a:t>
                      </a:r>
                      <a:r>
                        <a:rPr lang="it-IT" sz="1600" dirty="0"/>
                        <a:t>.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180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09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0408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Thermal Design</a:t>
            </a:r>
          </a:p>
        </p:txBody>
      </p:sp>
      <p:pic>
        <p:nvPicPr>
          <p:cNvPr id="4" name="Picture 47" descr="A picture containing indoor&#10;&#10;Description automatically generated">
            <a:extLst>
              <a:ext uri="{FF2B5EF4-FFF2-40B4-BE49-F238E27FC236}">
                <a16:creationId xmlns:a16="http://schemas.microsoft.com/office/drawing/2014/main" id="{00F05D04-457F-4B1E-610A-C77B4E298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3" t="22378" r="19547" b="10782"/>
          <a:stretch/>
        </p:blipFill>
        <p:spPr>
          <a:xfrm>
            <a:off x="4954347" y="280523"/>
            <a:ext cx="3982234" cy="22713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47421F-B86D-7BBF-85AC-436E5FCBFCCC}"/>
              </a:ext>
            </a:extLst>
          </p:cNvPr>
          <p:cNvSpPr txBox="1"/>
          <p:nvPr/>
        </p:nvSpPr>
        <p:spPr>
          <a:xfrm>
            <a:off x="677293" y="1465080"/>
            <a:ext cx="4430502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Coil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thermal conductivity modelled as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orthotropic material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(Cu 22%, MgB</a:t>
            </a:r>
            <a:r>
              <a:rPr lang="en-GB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29% and epoxy resin 49%)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MLI (30 Layers) used to reduce the radiation power on thermal shield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Two-stages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current leads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with HTS link from 70 K to coil. Heat load from copper-lead pair =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24 W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Cryocoolers installed on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one side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of the magnet</a:t>
            </a:r>
          </a:p>
        </p:txBody>
      </p:sp>
      <p:pic>
        <p:nvPicPr>
          <p:cNvPr id="52" name="Picture 22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CB495F74-33E6-9BB2-6B22-CA2AADD4CF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70"/>
          <a:stretch/>
        </p:blipFill>
        <p:spPr>
          <a:xfrm>
            <a:off x="5107795" y="2669182"/>
            <a:ext cx="1931004" cy="3820894"/>
          </a:xfrm>
          <a:prstGeom prst="rect">
            <a:avLst/>
          </a:prstGeom>
        </p:spPr>
      </p:pic>
      <p:graphicFrame>
        <p:nvGraphicFramePr>
          <p:cNvPr id="53" name="Table 3">
            <a:extLst>
              <a:ext uri="{FF2B5EF4-FFF2-40B4-BE49-F238E27FC236}">
                <a16:creationId xmlns:a16="http://schemas.microsoft.com/office/drawing/2014/main" id="{A0C323ED-B3EB-D779-4DAB-52FAAF3D19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000177"/>
              </p:ext>
            </p:extLst>
          </p:nvPr>
        </p:nvGraphicFramePr>
        <p:xfrm>
          <a:off x="7473694" y="4148705"/>
          <a:ext cx="4041014" cy="20015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79766">
                  <a:extLst>
                    <a:ext uri="{9D8B030D-6E8A-4147-A177-3AD203B41FA5}">
                      <a16:colId xmlns:a16="http://schemas.microsoft.com/office/drawing/2014/main" val="2057601162"/>
                    </a:ext>
                  </a:extLst>
                </a:gridCol>
                <a:gridCol w="1129030">
                  <a:extLst>
                    <a:ext uri="{9D8B030D-6E8A-4147-A177-3AD203B41FA5}">
                      <a16:colId xmlns:a16="http://schemas.microsoft.com/office/drawing/2014/main" val="2847663498"/>
                    </a:ext>
                  </a:extLst>
                </a:gridCol>
                <a:gridCol w="1232218">
                  <a:extLst>
                    <a:ext uri="{9D8B030D-6E8A-4147-A177-3AD203B41FA5}">
                      <a16:colId xmlns:a16="http://schemas.microsoft.com/office/drawing/2014/main" val="2165547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Coils @ 20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Shield @ 70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986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1.35 [W]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[W]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20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i="1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 Current Leads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0.2 [W]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 [W]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773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i="1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 radiation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0.45 [W]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 [W]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285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 tot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 [W]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47 [W]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160456"/>
                  </a:ext>
                </a:extLst>
              </a:tr>
            </a:tbl>
          </a:graphicData>
        </a:graphic>
      </p:graphicFrame>
      <p:sp>
        <p:nvSpPr>
          <p:cNvPr id="59" name="TextBox 14">
            <a:extLst>
              <a:ext uri="{FF2B5EF4-FFF2-40B4-BE49-F238E27FC236}">
                <a16:creationId xmlns:a16="http://schemas.microsoft.com/office/drawing/2014/main" id="{9F8DA9B6-223F-DB7C-777B-666D255CC8DE}"/>
              </a:ext>
            </a:extLst>
          </p:cNvPr>
          <p:cNvSpPr txBox="1"/>
          <p:nvPr/>
        </p:nvSpPr>
        <p:spPr>
          <a:xfrm>
            <a:off x="7411232" y="3392896"/>
            <a:ext cx="40410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i="0" dirty="0">
                <a:solidFill>
                  <a:srgbClr val="0A0A0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A: </a:t>
            </a:r>
            <a:r>
              <a:rPr lang="en-GB" sz="1600" i="0" dirty="0" err="1">
                <a:solidFill>
                  <a:srgbClr val="0A0A0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Cryomech</a:t>
            </a:r>
            <a:r>
              <a:rPr lang="en-GB" sz="1600" i="0" dirty="0">
                <a:solidFill>
                  <a:srgbClr val="0A0A0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Al63 5W @ 20K, </a:t>
            </a:r>
            <a:r>
              <a:rPr lang="en-GB" sz="1600" dirty="0">
                <a:solidFill>
                  <a:srgbClr val="0A0A0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 = 3.2 kW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15">
            <a:extLst>
              <a:ext uri="{FF2B5EF4-FFF2-40B4-BE49-F238E27FC236}">
                <a16:creationId xmlns:a16="http://schemas.microsoft.com/office/drawing/2014/main" id="{929691B7-4ACE-DA7F-C879-FB2504FE406F}"/>
              </a:ext>
            </a:extLst>
          </p:cNvPr>
          <p:cNvSpPr txBox="1"/>
          <p:nvPr/>
        </p:nvSpPr>
        <p:spPr>
          <a:xfrm>
            <a:off x="7388431" y="3725420"/>
            <a:ext cx="40410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i="0" dirty="0">
                <a:solidFill>
                  <a:srgbClr val="0A0A0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B: </a:t>
            </a:r>
            <a:r>
              <a:rPr lang="en-GB" sz="1600" i="0" dirty="0" err="1">
                <a:solidFill>
                  <a:srgbClr val="0A0A0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Cryomech</a:t>
            </a:r>
            <a:r>
              <a:rPr lang="en-GB" sz="1600" i="0" dirty="0">
                <a:solidFill>
                  <a:srgbClr val="0A0A0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Al60 48W @ 70K, </a:t>
            </a:r>
            <a:r>
              <a:rPr lang="en-GB" sz="1600" dirty="0">
                <a:solidFill>
                  <a:srgbClr val="0A0A0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 = 1.7 kW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47">
            <a:extLst>
              <a:ext uri="{FF2B5EF4-FFF2-40B4-BE49-F238E27FC236}">
                <a16:creationId xmlns:a16="http://schemas.microsoft.com/office/drawing/2014/main" id="{E636C964-961E-A96B-8CBC-7BC6F0CC6E19}"/>
              </a:ext>
            </a:extLst>
          </p:cNvPr>
          <p:cNvSpPr txBox="1"/>
          <p:nvPr/>
        </p:nvSpPr>
        <p:spPr>
          <a:xfrm>
            <a:off x="6511623" y="2104685"/>
            <a:ext cx="1383032" cy="62260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2000"/>
              </a:lnSpc>
              <a:spcAft>
                <a:spcPts val="300"/>
              </a:spcAft>
            </a:pPr>
            <a:r>
              <a:rPr lang="en-GB" sz="2800" b="1" i="0" err="1">
                <a:solidFill>
                  <a:srgbClr val="FF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Cryo</a:t>
            </a:r>
            <a:r>
              <a:rPr lang="en-GB" sz="2800" b="1" i="0">
                <a:solidFill>
                  <a:srgbClr val="FF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A</a:t>
            </a:r>
          </a:p>
          <a:p>
            <a:pPr algn="ctr">
              <a:lnSpc>
                <a:spcPts val="2000"/>
              </a:lnSpc>
              <a:spcAft>
                <a:spcPts val="600"/>
              </a:spcAft>
            </a:pPr>
            <a:r>
              <a:rPr lang="en-GB" sz="1400" b="1" i="0">
                <a:solidFill>
                  <a:srgbClr val="FF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(20 K coils)</a:t>
            </a:r>
            <a:endParaRPr lang="en-US" sz="280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48">
            <a:extLst>
              <a:ext uri="{FF2B5EF4-FFF2-40B4-BE49-F238E27FC236}">
                <a16:creationId xmlns:a16="http://schemas.microsoft.com/office/drawing/2014/main" id="{CE28B8CB-C5F2-8539-56EC-0AC309C9F7A7}"/>
              </a:ext>
            </a:extLst>
          </p:cNvPr>
          <p:cNvSpPr txBox="1"/>
          <p:nvPr/>
        </p:nvSpPr>
        <p:spPr>
          <a:xfrm>
            <a:off x="5910453" y="1315986"/>
            <a:ext cx="1340983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GB" sz="2800" b="1" i="0" err="1">
                <a:solidFill>
                  <a:srgbClr val="00B0F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Cryo</a:t>
            </a:r>
            <a:r>
              <a:rPr lang="en-GB" sz="2800" b="1" i="0">
                <a:solidFill>
                  <a:srgbClr val="00B0F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B </a:t>
            </a:r>
            <a:r>
              <a:rPr lang="en-GB" sz="1400" b="1" i="0">
                <a:solidFill>
                  <a:srgbClr val="00B0F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(70 K shield)</a:t>
            </a:r>
            <a:endParaRPr lang="en-US" sz="1400">
              <a:solidFill>
                <a:srgbClr val="00B0F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BEFCE778-EB70-7A19-AB11-B0F6EA364AB0}"/>
              </a:ext>
            </a:extLst>
          </p:cNvPr>
          <p:cNvGrpSpPr>
            <a:grpSpLocks noChangeAspect="1"/>
          </p:cNvGrpSpPr>
          <p:nvPr/>
        </p:nvGrpSpPr>
        <p:grpSpPr>
          <a:xfrm>
            <a:off x="8061880" y="392834"/>
            <a:ext cx="3908258" cy="3057876"/>
            <a:chOff x="3336970" y="-164368"/>
            <a:chExt cx="8000382" cy="6259609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A45554E4-14F2-37EE-C4A9-7CBC03855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317" r="32391" b="91450"/>
            <a:stretch/>
          </p:blipFill>
          <p:spPr>
            <a:xfrm>
              <a:off x="6096000" y="-164368"/>
              <a:ext cx="3266563" cy="584775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7A38AFB-D87B-A64F-831E-90E6A77BB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2037" r="21005"/>
            <a:stretch/>
          </p:blipFill>
          <p:spPr>
            <a:xfrm>
              <a:off x="3336970" y="205404"/>
              <a:ext cx="7110132" cy="5332484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FCF0F272-E77E-1002-3999-A065D1E0D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228" t="9102" r="212"/>
            <a:stretch/>
          </p:blipFill>
          <p:spPr>
            <a:xfrm>
              <a:off x="10206880" y="-121920"/>
              <a:ext cx="1130472" cy="6217161"/>
            </a:xfrm>
            <a:prstGeom prst="rect">
              <a:avLst/>
            </a:prstGeom>
          </p:spPr>
        </p:pic>
      </p:grp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2954E763-D2E8-35A5-DF99-741D05FD6CAF}"/>
              </a:ext>
            </a:extLst>
          </p:cNvPr>
          <p:cNvCxnSpPr>
            <a:cxnSpLocks/>
          </p:cNvCxnSpPr>
          <p:nvPr/>
        </p:nvCxnSpPr>
        <p:spPr>
          <a:xfrm flipV="1">
            <a:off x="7411232" y="1197872"/>
            <a:ext cx="0" cy="882178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57ED2671-F56E-527D-7D8D-A0A789010D03}"/>
              </a:ext>
            </a:extLst>
          </p:cNvPr>
          <p:cNvSpPr/>
          <p:nvPr/>
        </p:nvSpPr>
        <p:spPr>
          <a:xfrm>
            <a:off x="7126014" y="1560786"/>
            <a:ext cx="867103" cy="141890"/>
          </a:xfrm>
          <a:custGeom>
            <a:avLst/>
            <a:gdLst>
              <a:gd name="connsiteX0" fmla="*/ 0 w 867103"/>
              <a:gd name="connsiteY0" fmla="*/ 141890 h 141890"/>
              <a:gd name="connsiteX1" fmla="*/ 457200 w 867103"/>
              <a:gd name="connsiteY1" fmla="*/ 0 h 141890"/>
              <a:gd name="connsiteX2" fmla="*/ 457200 w 867103"/>
              <a:gd name="connsiteY2" fmla="*/ 0 h 141890"/>
              <a:gd name="connsiteX3" fmla="*/ 867103 w 867103"/>
              <a:gd name="connsiteY3" fmla="*/ 0 h 14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103" h="141890">
                <a:moveTo>
                  <a:pt x="0" y="141890"/>
                </a:moveTo>
                <a:lnTo>
                  <a:pt x="457200" y="0"/>
                </a:lnTo>
                <a:lnTo>
                  <a:pt x="457200" y="0"/>
                </a:lnTo>
                <a:lnTo>
                  <a:pt x="867103" y="0"/>
                </a:lnTo>
              </a:path>
            </a:pathLst>
          </a:custGeom>
          <a:noFill/>
          <a:ln w="53975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F0"/>
              </a:solidFill>
              <a:latin typeface="Raleway" pitchFamily="2" charset="0"/>
            </a:endParaRP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F30BD721-61CC-EAA2-F0DA-341E8DCFD574}"/>
              </a:ext>
            </a:extLst>
          </p:cNvPr>
          <p:cNvCxnSpPr>
            <a:cxnSpLocks/>
          </p:cNvCxnSpPr>
          <p:nvPr/>
        </p:nvCxnSpPr>
        <p:spPr>
          <a:xfrm>
            <a:off x="7388431" y="1223272"/>
            <a:ext cx="604685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DCB2AA34-71AA-575B-F871-B277B20AE10D}"/>
              </a:ext>
            </a:extLst>
          </p:cNvPr>
          <p:cNvCxnSpPr>
            <a:cxnSpLocks/>
          </p:cNvCxnSpPr>
          <p:nvPr/>
        </p:nvCxnSpPr>
        <p:spPr>
          <a:xfrm>
            <a:off x="7411232" y="1921772"/>
            <a:ext cx="416755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927EAA7-E454-959F-6BA0-04E580EED379}"/>
              </a:ext>
            </a:extLst>
          </p:cNvPr>
          <p:cNvSpPr txBox="1"/>
          <p:nvPr/>
        </p:nvSpPr>
        <p:spPr>
          <a:xfrm>
            <a:off x="677292" y="4974582"/>
            <a:ext cx="6093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Total magnet energy consumption:</a:t>
            </a:r>
            <a:b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5 kW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(vs 190 kW resistive).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F234E822-BE1C-34F9-BE5A-7FF83D00E436}"/>
                  </a:ext>
                </a:extLst>
              </p:cNvPr>
              <p:cNvSpPr txBox="1"/>
              <p:nvPr/>
            </p:nvSpPr>
            <p:spPr>
              <a:xfrm>
                <a:off x="2264677" y="5601237"/>
                <a:ext cx="609337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rgbClr val="01648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sz="2400" b="1" i="1" smtClean="0">
                        <a:solidFill>
                          <a:srgbClr val="01648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b="1" dirty="0">
                    <a:solidFill>
                      <a:srgbClr val="01648D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40 times lower</a:t>
                </a:r>
                <a:endParaRPr lang="en-GB" sz="1600" b="1" dirty="0">
                  <a:solidFill>
                    <a:srgbClr val="01648D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F234E822-BE1C-34F9-BE5A-7FF83D00E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677" y="5601237"/>
                <a:ext cx="6093372" cy="461665"/>
              </a:xfrm>
              <a:prstGeom prst="rect">
                <a:avLst/>
              </a:prstGeom>
              <a:blipFill>
                <a:blip r:embed="rId5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13005911-0540-15CE-06BD-5BBFCF145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Samuele Mariotto - Enhancing Sustainability with Superconducting Magnets</a:t>
            </a:r>
            <a:endParaRPr lang="it-IT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3A512869-495C-BB95-0920-64C356E095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72CED-E27C-4372-964F-447ACAE2F905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272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giocattolo, Set per costruzioni&#10;&#10;Descrizione generata automaticamente">
            <a:extLst>
              <a:ext uri="{FF2B5EF4-FFF2-40B4-BE49-F238E27FC236}">
                <a16:creationId xmlns:a16="http://schemas.microsoft.com/office/drawing/2014/main" id="{8A50943A-6478-5F39-63E6-D8BEEFB07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4" y="3567896"/>
            <a:ext cx="4809010" cy="2251748"/>
          </a:xfrm>
          <a:prstGeom prst="rect">
            <a:avLst/>
          </a:prstGeom>
        </p:spPr>
      </p:pic>
      <p:pic>
        <p:nvPicPr>
          <p:cNvPr id="32" name="Elemento grafico 31">
            <a:extLst>
              <a:ext uri="{FF2B5EF4-FFF2-40B4-BE49-F238E27FC236}">
                <a16:creationId xmlns:a16="http://schemas.microsoft.com/office/drawing/2014/main" id="{F0C62303-A435-3118-D765-602C229EC8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1195" r="5575" b="20219"/>
          <a:stretch/>
        </p:blipFill>
        <p:spPr>
          <a:xfrm>
            <a:off x="1861643" y="2546116"/>
            <a:ext cx="3482050" cy="1484962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Ramped magnet case study</a:t>
            </a:r>
          </a:p>
        </p:txBody>
      </p:sp>
      <p:grpSp>
        <p:nvGrpSpPr>
          <p:cNvPr id="1032" name="Elemento grafico 1017">
            <a:extLst>
              <a:ext uri="{FF2B5EF4-FFF2-40B4-BE49-F238E27FC236}">
                <a16:creationId xmlns:a16="http://schemas.microsoft.com/office/drawing/2014/main" id="{07EE6FBD-60D1-375A-4B9B-5CE62AAB9690}"/>
              </a:ext>
            </a:extLst>
          </p:cNvPr>
          <p:cNvGrpSpPr/>
          <p:nvPr/>
        </p:nvGrpSpPr>
        <p:grpSpPr>
          <a:xfrm>
            <a:off x="9621573" y="659263"/>
            <a:ext cx="1679378" cy="496508"/>
            <a:chOff x="3765966" y="514299"/>
            <a:chExt cx="2200270" cy="650508"/>
          </a:xfrm>
        </p:grpSpPr>
        <p:sp>
          <p:nvSpPr>
            <p:cNvPr id="1033" name="Figura a mano libera: forma 1032">
              <a:extLst>
                <a:ext uri="{FF2B5EF4-FFF2-40B4-BE49-F238E27FC236}">
                  <a16:creationId xmlns:a16="http://schemas.microsoft.com/office/drawing/2014/main" id="{88FA87C1-931E-F90B-894B-CDF7EE807D7A}"/>
                </a:ext>
              </a:extLst>
            </p:cNvPr>
            <p:cNvSpPr/>
            <p:nvPr/>
          </p:nvSpPr>
          <p:spPr>
            <a:xfrm>
              <a:off x="3765966" y="514323"/>
              <a:ext cx="454013" cy="467198"/>
            </a:xfrm>
            <a:custGeom>
              <a:avLst/>
              <a:gdLst>
                <a:gd name="connsiteX0" fmla="*/ 453274 w 454013"/>
                <a:gd name="connsiteY0" fmla="*/ 319511 h 467198"/>
                <a:gd name="connsiteX1" fmla="*/ 234766 w 454013"/>
                <a:gd name="connsiteY1" fmla="*/ 467187 h 467198"/>
                <a:gd name="connsiteX2" fmla="*/ 295 w 454013"/>
                <a:gd name="connsiteY2" fmla="*/ 234202 h 467198"/>
                <a:gd name="connsiteX3" fmla="*/ 239678 w 454013"/>
                <a:gd name="connsiteY3" fmla="*/ -12 h 467198"/>
                <a:gd name="connsiteX4" fmla="*/ 454308 w 454013"/>
                <a:gd name="connsiteY4" fmla="*/ 148246 h 467198"/>
                <a:gd name="connsiteX5" fmla="*/ 361114 w 454013"/>
                <a:gd name="connsiteY5" fmla="*/ 148246 h 467198"/>
                <a:gd name="connsiteX6" fmla="*/ 238579 w 454013"/>
                <a:gd name="connsiteY6" fmla="*/ 72566 h 467198"/>
                <a:gd name="connsiteX7" fmla="*/ 97043 w 454013"/>
                <a:gd name="connsiteY7" fmla="*/ 230841 h 467198"/>
                <a:gd name="connsiteX8" fmla="*/ 239225 w 454013"/>
                <a:gd name="connsiteY8" fmla="*/ 395062 h 467198"/>
                <a:gd name="connsiteX9" fmla="*/ 360920 w 454013"/>
                <a:gd name="connsiteY9" fmla="*/ 319576 h 467198"/>
                <a:gd name="connsiteX10" fmla="*/ 453274 w 454013"/>
                <a:gd name="connsiteY10" fmla="*/ 319576 h 46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4013" h="467198">
                  <a:moveTo>
                    <a:pt x="453274" y="319511"/>
                  </a:moveTo>
                  <a:cubicBezTo>
                    <a:pt x="430719" y="397518"/>
                    <a:pt x="370615" y="467187"/>
                    <a:pt x="234766" y="467187"/>
                  </a:cubicBezTo>
                  <a:cubicBezTo>
                    <a:pt x="78883" y="467187"/>
                    <a:pt x="295" y="358870"/>
                    <a:pt x="295" y="234202"/>
                  </a:cubicBezTo>
                  <a:cubicBezTo>
                    <a:pt x="295" y="109534"/>
                    <a:pt x="87155" y="-12"/>
                    <a:pt x="239678" y="-12"/>
                  </a:cubicBezTo>
                  <a:cubicBezTo>
                    <a:pt x="373975" y="-12"/>
                    <a:pt x="439573" y="73794"/>
                    <a:pt x="454308" y="148246"/>
                  </a:cubicBezTo>
                  <a:lnTo>
                    <a:pt x="361114" y="148246"/>
                  </a:lnTo>
                  <a:cubicBezTo>
                    <a:pt x="348124" y="114575"/>
                    <a:pt x="319429" y="72566"/>
                    <a:pt x="238579" y="72566"/>
                  </a:cubicBezTo>
                  <a:cubicBezTo>
                    <a:pt x="147647" y="72566"/>
                    <a:pt x="97043" y="140943"/>
                    <a:pt x="97043" y="230841"/>
                  </a:cubicBezTo>
                  <a:cubicBezTo>
                    <a:pt x="97043" y="320545"/>
                    <a:pt x="145062" y="395062"/>
                    <a:pt x="239225" y="395062"/>
                  </a:cubicBezTo>
                  <a:cubicBezTo>
                    <a:pt x="310704" y="395062"/>
                    <a:pt x="340886" y="365979"/>
                    <a:pt x="360920" y="319576"/>
                  </a:cubicBezTo>
                  <a:lnTo>
                    <a:pt x="453274" y="319576"/>
                  </a:lnTo>
                  <a:close/>
                </a:path>
              </a:pathLst>
            </a:custGeom>
            <a:solidFill>
              <a:srgbClr val="002962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4" name="Figura a mano libera: forma 1033">
              <a:extLst>
                <a:ext uri="{FF2B5EF4-FFF2-40B4-BE49-F238E27FC236}">
                  <a16:creationId xmlns:a16="http://schemas.microsoft.com/office/drawing/2014/main" id="{5762EF92-65A6-9DB6-DC62-CB5F568BF645}"/>
                </a:ext>
              </a:extLst>
            </p:cNvPr>
            <p:cNvSpPr/>
            <p:nvPr/>
          </p:nvSpPr>
          <p:spPr>
            <a:xfrm>
              <a:off x="4317310" y="523823"/>
              <a:ext cx="420019" cy="448133"/>
            </a:xfrm>
            <a:custGeom>
              <a:avLst/>
              <a:gdLst>
                <a:gd name="connsiteX0" fmla="*/ 268 w 420019"/>
                <a:gd name="connsiteY0" fmla="*/ 448122 h 448133"/>
                <a:gd name="connsiteX1" fmla="*/ 268 w 420019"/>
                <a:gd name="connsiteY1" fmla="*/ -12 h 448133"/>
                <a:gd name="connsiteX2" fmla="*/ 109167 w 420019"/>
                <a:gd name="connsiteY2" fmla="*/ -12 h 448133"/>
                <a:gd name="connsiteX3" fmla="*/ 338145 w 420019"/>
                <a:gd name="connsiteY3" fmla="*/ 336056 h 448133"/>
                <a:gd name="connsiteX4" fmla="*/ 339437 w 420019"/>
                <a:gd name="connsiteY4" fmla="*/ 336056 h 448133"/>
                <a:gd name="connsiteX5" fmla="*/ 335818 w 420019"/>
                <a:gd name="connsiteY5" fmla="*/ 132477 h 448133"/>
                <a:gd name="connsiteX6" fmla="*/ 335818 w 420019"/>
                <a:gd name="connsiteY6" fmla="*/ -12 h 448133"/>
                <a:gd name="connsiteX7" fmla="*/ 420287 w 420019"/>
                <a:gd name="connsiteY7" fmla="*/ -12 h 448133"/>
                <a:gd name="connsiteX8" fmla="*/ 420287 w 420019"/>
                <a:gd name="connsiteY8" fmla="*/ 448122 h 448133"/>
                <a:gd name="connsiteX9" fmla="*/ 317981 w 420019"/>
                <a:gd name="connsiteY9" fmla="*/ 448122 h 448133"/>
                <a:gd name="connsiteX10" fmla="*/ 82411 w 420019"/>
                <a:gd name="connsiteY10" fmla="*/ 91438 h 448133"/>
                <a:gd name="connsiteX11" fmla="*/ 81118 w 420019"/>
                <a:gd name="connsiteY11" fmla="*/ 91438 h 448133"/>
                <a:gd name="connsiteX12" fmla="*/ 84737 w 420019"/>
                <a:gd name="connsiteY12" fmla="*/ 290752 h 448133"/>
                <a:gd name="connsiteX13" fmla="*/ 84737 w 420019"/>
                <a:gd name="connsiteY13" fmla="*/ 448122 h 44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019" h="448133">
                  <a:moveTo>
                    <a:pt x="268" y="448122"/>
                  </a:moveTo>
                  <a:lnTo>
                    <a:pt x="268" y="-12"/>
                  </a:lnTo>
                  <a:lnTo>
                    <a:pt x="109167" y="-12"/>
                  </a:lnTo>
                  <a:cubicBezTo>
                    <a:pt x="225627" y="172740"/>
                    <a:pt x="311065" y="285452"/>
                    <a:pt x="338145" y="336056"/>
                  </a:cubicBezTo>
                  <a:lnTo>
                    <a:pt x="339437" y="336056"/>
                  </a:lnTo>
                  <a:cubicBezTo>
                    <a:pt x="335236" y="284806"/>
                    <a:pt x="335818" y="205830"/>
                    <a:pt x="335818" y="132477"/>
                  </a:cubicBezTo>
                  <a:lnTo>
                    <a:pt x="335818" y="-12"/>
                  </a:lnTo>
                  <a:lnTo>
                    <a:pt x="420287" y="-12"/>
                  </a:lnTo>
                  <a:lnTo>
                    <a:pt x="420287" y="448122"/>
                  </a:lnTo>
                  <a:lnTo>
                    <a:pt x="317981" y="448122"/>
                  </a:lnTo>
                  <a:cubicBezTo>
                    <a:pt x="266601" y="372830"/>
                    <a:pt x="111106" y="143011"/>
                    <a:pt x="82411" y="91438"/>
                  </a:cubicBezTo>
                  <a:lnTo>
                    <a:pt x="81118" y="91438"/>
                  </a:lnTo>
                  <a:cubicBezTo>
                    <a:pt x="84737" y="147664"/>
                    <a:pt x="84737" y="211259"/>
                    <a:pt x="84737" y="290752"/>
                  </a:cubicBezTo>
                  <a:lnTo>
                    <a:pt x="84737" y="448122"/>
                  </a:lnTo>
                  <a:close/>
                </a:path>
              </a:pathLst>
            </a:custGeom>
            <a:solidFill>
              <a:srgbClr val="002962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5" name="Figura a mano libera: forma 1034">
              <a:extLst>
                <a:ext uri="{FF2B5EF4-FFF2-40B4-BE49-F238E27FC236}">
                  <a16:creationId xmlns:a16="http://schemas.microsoft.com/office/drawing/2014/main" id="{32E0EB51-534B-D8F7-7061-C213B4D5C92A}"/>
                </a:ext>
              </a:extLst>
            </p:cNvPr>
            <p:cNvSpPr/>
            <p:nvPr/>
          </p:nvSpPr>
          <p:spPr>
            <a:xfrm>
              <a:off x="4817209" y="523823"/>
              <a:ext cx="494794" cy="448198"/>
            </a:xfrm>
            <a:custGeom>
              <a:avLst/>
              <a:gdLst>
                <a:gd name="connsiteX0" fmla="*/ 320281 w 494794"/>
                <a:gd name="connsiteY0" fmla="*/ 258954 h 448198"/>
                <a:gd name="connsiteX1" fmla="*/ 240723 w 494794"/>
                <a:gd name="connsiteY1" fmla="*/ 60868 h 448198"/>
                <a:gd name="connsiteX2" fmla="*/ 240077 w 494794"/>
                <a:gd name="connsiteY2" fmla="*/ 60868 h 448198"/>
                <a:gd name="connsiteX3" fmla="*/ 166013 w 494794"/>
                <a:gd name="connsiteY3" fmla="*/ 258954 h 448198"/>
                <a:gd name="connsiteX4" fmla="*/ 141066 w 494794"/>
                <a:gd name="connsiteY4" fmla="*/ 333665 h 448198"/>
                <a:gd name="connsiteX5" fmla="*/ 94922 w 494794"/>
                <a:gd name="connsiteY5" fmla="*/ 448186 h 448198"/>
                <a:gd name="connsiteX6" fmla="*/ 241 w 494794"/>
                <a:gd name="connsiteY6" fmla="*/ 448186 h 448198"/>
                <a:gd name="connsiteX7" fmla="*/ 185337 w 494794"/>
                <a:gd name="connsiteY7" fmla="*/ -12 h 448198"/>
                <a:gd name="connsiteX8" fmla="*/ 301280 w 494794"/>
                <a:gd name="connsiteY8" fmla="*/ -12 h 448198"/>
                <a:gd name="connsiteX9" fmla="*/ 495036 w 494794"/>
                <a:gd name="connsiteY9" fmla="*/ 448122 h 448198"/>
                <a:gd name="connsiteX10" fmla="*/ 395702 w 494794"/>
                <a:gd name="connsiteY10" fmla="*/ 448122 h 448198"/>
                <a:gd name="connsiteX11" fmla="*/ 347037 w 494794"/>
                <a:gd name="connsiteY11" fmla="*/ 333600 h 448198"/>
                <a:gd name="connsiteX12" fmla="*/ 141066 w 494794"/>
                <a:gd name="connsiteY12" fmla="*/ 333600 h 44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4794" h="448198">
                  <a:moveTo>
                    <a:pt x="320281" y="258954"/>
                  </a:moveTo>
                  <a:cubicBezTo>
                    <a:pt x="273684" y="148375"/>
                    <a:pt x="251322" y="93635"/>
                    <a:pt x="240723" y="60868"/>
                  </a:cubicBezTo>
                  <a:lnTo>
                    <a:pt x="240077" y="60868"/>
                  </a:lnTo>
                  <a:cubicBezTo>
                    <a:pt x="230318" y="92795"/>
                    <a:pt x="204014" y="164209"/>
                    <a:pt x="166013" y="258954"/>
                  </a:cubicBezTo>
                  <a:close/>
                  <a:moveTo>
                    <a:pt x="141066" y="333665"/>
                  </a:moveTo>
                  <a:lnTo>
                    <a:pt x="94922" y="448186"/>
                  </a:lnTo>
                  <a:lnTo>
                    <a:pt x="241" y="448186"/>
                  </a:lnTo>
                  <a:lnTo>
                    <a:pt x="185337" y="-12"/>
                  </a:lnTo>
                  <a:lnTo>
                    <a:pt x="301280" y="-12"/>
                  </a:lnTo>
                  <a:lnTo>
                    <a:pt x="495036" y="448122"/>
                  </a:lnTo>
                  <a:lnTo>
                    <a:pt x="395702" y="448122"/>
                  </a:lnTo>
                  <a:lnTo>
                    <a:pt x="347037" y="333600"/>
                  </a:lnTo>
                  <a:lnTo>
                    <a:pt x="141066" y="333600"/>
                  </a:lnTo>
                  <a:close/>
                </a:path>
              </a:pathLst>
            </a:custGeom>
            <a:solidFill>
              <a:srgbClr val="002962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6" name="Figura a mano libera: forma 1035">
              <a:extLst>
                <a:ext uri="{FF2B5EF4-FFF2-40B4-BE49-F238E27FC236}">
                  <a16:creationId xmlns:a16="http://schemas.microsoft.com/office/drawing/2014/main" id="{C8DF7BE9-35ED-665A-613B-023413B1DCE8}"/>
                </a:ext>
              </a:extLst>
            </p:cNvPr>
            <p:cNvSpPr/>
            <p:nvPr/>
          </p:nvSpPr>
          <p:spPr>
            <a:xfrm>
              <a:off x="5319623" y="514299"/>
              <a:ext cx="634732" cy="464538"/>
            </a:xfrm>
            <a:custGeom>
              <a:avLst/>
              <a:gdLst>
                <a:gd name="connsiteX0" fmla="*/ 629247 w 634732"/>
                <a:gd name="connsiteY0" fmla="*/ 9513 h 464538"/>
                <a:gd name="connsiteX1" fmla="*/ 617096 w 634732"/>
                <a:gd name="connsiteY1" fmla="*/ 9513 h 464538"/>
                <a:gd name="connsiteX2" fmla="*/ 507099 w 634732"/>
                <a:gd name="connsiteY2" fmla="*/ 71427 h 464538"/>
                <a:gd name="connsiteX3" fmla="*/ 467546 w 634732"/>
                <a:gd name="connsiteY3" fmla="*/ 136572 h 464538"/>
                <a:gd name="connsiteX4" fmla="*/ 366532 w 634732"/>
                <a:gd name="connsiteY4" fmla="*/ 302990 h 464538"/>
                <a:gd name="connsiteX5" fmla="*/ 358325 w 634732"/>
                <a:gd name="connsiteY5" fmla="*/ 316498 h 464538"/>
                <a:gd name="connsiteX6" fmla="*/ 358389 w 634732"/>
                <a:gd name="connsiteY6" fmla="*/ 316562 h 464538"/>
                <a:gd name="connsiteX7" fmla="*/ 247940 w 634732"/>
                <a:gd name="connsiteY7" fmla="*/ 383259 h 464538"/>
                <a:gd name="connsiteX8" fmla="*/ 81522 w 634732"/>
                <a:gd name="connsiteY8" fmla="*/ 216841 h 464538"/>
                <a:gd name="connsiteX9" fmla="*/ 216983 w 634732"/>
                <a:gd name="connsiteY9" fmla="*/ 81379 h 464538"/>
                <a:gd name="connsiteX10" fmla="*/ 383982 w 634732"/>
                <a:gd name="connsiteY10" fmla="*/ 226793 h 464538"/>
                <a:gd name="connsiteX11" fmla="*/ 443052 w 634732"/>
                <a:gd name="connsiteY11" fmla="*/ 135021 h 464538"/>
                <a:gd name="connsiteX12" fmla="*/ 247552 w 634732"/>
                <a:gd name="connsiteY12" fmla="*/ 465 h 464538"/>
                <a:gd name="connsiteX13" fmla="*/ 542 w 634732"/>
                <a:gd name="connsiteY13" fmla="*/ 244695 h 464538"/>
                <a:gd name="connsiteX14" fmla="*/ 209938 w 634732"/>
                <a:gd name="connsiteY14" fmla="*/ 463463 h 464538"/>
                <a:gd name="connsiteX15" fmla="*/ 439175 w 634732"/>
                <a:gd name="connsiteY15" fmla="*/ 338342 h 464538"/>
                <a:gd name="connsiteX16" fmla="*/ 634094 w 634732"/>
                <a:gd name="connsiteY16" fmla="*/ 18173 h 464538"/>
                <a:gd name="connsiteX17" fmla="*/ 629247 w 634732"/>
                <a:gd name="connsiteY17" fmla="*/ 9513 h 46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4732" h="464538">
                  <a:moveTo>
                    <a:pt x="629247" y="9513"/>
                  </a:moveTo>
                  <a:lnTo>
                    <a:pt x="617096" y="9513"/>
                  </a:lnTo>
                  <a:cubicBezTo>
                    <a:pt x="572115" y="9513"/>
                    <a:pt x="530430" y="32973"/>
                    <a:pt x="507099" y="71427"/>
                  </a:cubicBezTo>
                  <a:lnTo>
                    <a:pt x="467546" y="136572"/>
                  </a:lnTo>
                  <a:lnTo>
                    <a:pt x="366532" y="302990"/>
                  </a:lnTo>
                  <a:lnTo>
                    <a:pt x="358325" y="316498"/>
                  </a:lnTo>
                  <a:lnTo>
                    <a:pt x="358389" y="316562"/>
                  </a:lnTo>
                  <a:cubicBezTo>
                    <a:pt x="333766" y="353142"/>
                    <a:pt x="293696" y="378735"/>
                    <a:pt x="247940" y="383259"/>
                  </a:cubicBezTo>
                  <a:cubicBezTo>
                    <a:pt x="152031" y="392759"/>
                    <a:pt x="72021" y="312814"/>
                    <a:pt x="81522" y="216841"/>
                  </a:cubicBezTo>
                  <a:cubicBezTo>
                    <a:pt x="88566" y="145879"/>
                    <a:pt x="145956" y="88424"/>
                    <a:pt x="216983" y="81379"/>
                  </a:cubicBezTo>
                  <a:cubicBezTo>
                    <a:pt x="305847" y="72590"/>
                    <a:pt x="380880" y="140514"/>
                    <a:pt x="383982" y="226793"/>
                  </a:cubicBezTo>
                  <a:lnTo>
                    <a:pt x="443052" y="135021"/>
                  </a:lnTo>
                  <a:cubicBezTo>
                    <a:pt x="408089" y="59858"/>
                    <a:pt x="333960" y="5958"/>
                    <a:pt x="247552" y="465"/>
                  </a:cubicBezTo>
                  <a:cubicBezTo>
                    <a:pt x="108278" y="-8325"/>
                    <a:pt x="-6761" y="105744"/>
                    <a:pt x="542" y="244695"/>
                  </a:cubicBezTo>
                  <a:cubicBezTo>
                    <a:pt x="6488" y="358506"/>
                    <a:pt x="96451" y="452734"/>
                    <a:pt x="209938" y="463463"/>
                  </a:cubicBezTo>
                  <a:cubicBezTo>
                    <a:pt x="309401" y="472834"/>
                    <a:pt x="397425" y="419451"/>
                    <a:pt x="439175" y="338342"/>
                  </a:cubicBezTo>
                  <a:lnTo>
                    <a:pt x="634094" y="18173"/>
                  </a:lnTo>
                  <a:cubicBezTo>
                    <a:pt x="636420" y="14424"/>
                    <a:pt x="633706" y="9513"/>
                    <a:pt x="629247" y="9513"/>
                  </a:cubicBezTo>
                </a:path>
              </a:pathLst>
            </a:custGeom>
            <a:solidFill>
              <a:srgbClr val="C9262A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7" name="Figura a mano libera: forma 1036">
              <a:extLst>
                <a:ext uri="{FF2B5EF4-FFF2-40B4-BE49-F238E27FC236}">
                  <a16:creationId xmlns:a16="http://schemas.microsoft.com/office/drawing/2014/main" id="{1735B5B4-CD27-0826-268F-E89E5757DD6F}"/>
                </a:ext>
              </a:extLst>
            </p:cNvPr>
            <p:cNvSpPr/>
            <p:nvPr/>
          </p:nvSpPr>
          <p:spPr>
            <a:xfrm>
              <a:off x="3769455" y="1064569"/>
              <a:ext cx="59005" cy="79492"/>
            </a:xfrm>
            <a:custGeom>
              <a:avLst/>
              <a:gdLst>
                <a:gd name="connsiteX0" fmla="*/ 32425 w 59005"/>
                <a:gd name="connsiteY0" fmla="*/ 79464 h 79492"/>
                <a:gd name="connsiteX1" fmla="*/ 19887 w 59005"/>
                <a:gd name="connsiteY1" fmla="*/ 77137 h 79492"/>
                <a:gd name="connsiteX2" fmla="*/ 10774 w 59005"/>
                <a:gd name="connsiteY2" fmla="*/ 70997 h 79492"/>
                <a:gd name="connsiteX3" fmla="*/ 4764 w 59005"/>
                <a:gd name="connsiteY3" fmla="*/ 61885 h 79492"/>
                <a:gd name="connsiteX4" fmla="*/ 1338 w 59005"/>
                <a:gd name="connsiteY4" fmla="*/ 51156 h 79492"/>
                <a:gd name="connsiteX5" fmla="*/ 304 w 59005"/>
                <a:gd name="connsiteY5" fmla="*/ 39717 h 79492"/>
                <a:gd name="connsiteX6" fmla="*/ 2049 w 59005"/>
                <a:gd name="connsiteY6" fmla="*/ 26016 h 79492"/>
                <a:gd name="connsiteX7" fmla="*/ 7413 w 59005"/>
                <a:gd name="connsiteY7" fmla="*/ 13349 h 79492"/>
                <a:gd name="connsiteX8" fmla="*/ 17495 w 59005"/>
                <a:gd name="connsiteY8" fmla="*/ 3654 h 79492"/>
                <a:gd name="connsiteX9" fmla="*/ 32425 w 59005"/>
                <a:gd name="connsiteY9" fmla="*/ -29 h 79492"/>
                <a:gd name="connsiteX10" fmla="*/ 49551 w 59005"/>
                <a:gd name="connsiteY10" fmla="*/ 4753 h 79492"/>
                <a:gd name="connsiteX11" fmla="*/ 59181 w 59005"/>
                <a:gd name="connsiteY11" fmla="*/ 16322 h 79492"/>
                <a:gd name="connsiteX12" fmla="*/ 47354 w 59005"/>
                <a:gd name="connsiteY12" fmla="*/ 21686 h 79492"/>
                <a:gd name="connsiteX13" fmla="*/ 40955 w 59005"/>
                <a:gd name="connsiteY13" fmla="*/ 14771 h 79492"/>
                <a:gd name="connsiteX14" fmla="*/ 32425 w 59005"/>
                <a:gd name="connsiteY14" fmla="*/ 12573 h 79492"/>
                <a:gd name="connsiteX15" fmla="*/ 23570 w 59005"/>
                <a:gd name="connsiteY15" fmla="*/ 15029 h 79492"/>
                <a:gd name="connsiteX16" fmla="*/ 17754 w 59005"/>
                <a:gd name="connsiteY16" fmla="*/ 21621 h 79492"/>
                <a:gd name="connsiteX17" fmla="*/ 14781 w 59005"/>
                <a:gd name="connsiteY17" fmla="*/ 30281 h 79492"/>
                <a:gd name="connsiteX18" fmla="*/ 13876 w 59005"/>
                <a:gd name="connsiteY18" fmla="*/ 39652 h 79492"/>
                <a:gd name="connsiteX19" fmla="*/ 18659 w 59005"/>
                <a:gd name="connsiteY19" fmla="*/ 58524 h 79492"/>
                <a:gd name="connsiteX20" fmla="*/ 32425 w 59005"/>
                <a:gd name="connsiteY20" fmla="*/ 66667 h 79492"/>
                <a:gd name="connsiteX21" fmla="*/ 47160 w 59005"/>
                <a:gd name="connsiteY21" fmla="*/ 56779 h 79492"/>
                <a:gd name="connsiteX22" fmla="*/ 59310 w 59005"/>
                <a:gd name="connsiteY22" fmla="*/ 61368 h 79492"/>
                <a:gd name="connsiteX23" fmla="*/ 32425 w 59005"/>
                <a:gd name="connsiteY23" fmla="*/ 79464 h 7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005" h="79492">
                  <a:moveTo>
                    <a:pt x="32425" y="79464"/>
                  </a:moveTo>
                  <a:cubicBezTo>
                    <a:pt x="27836" y="79464"/>
                    <a:pt x="23635" y="78688"/>
                    <a:pt x="19887" y="77137"/>
                  </a:cubicBezTo>
                  <a:cubicBezTo>
                    <a:pt x="16203" y="75651"/>
                    <a:pt x="13165" y="73582"/>
                    <a:pt x="10774" y="70997"/>
                  </a:cubicBezTo>
                  <a:cubicBezTo>
                    <a:pt x="8383" y="68412"/>
                    <a:pt x="6379" y="65375"/>
                    <a:pt x="4764" y="61885"/>
                  </a:cubicBezTo>
                  <a:cubicBezTo>
                    <a:pt x="3148" y="58395"/>
                    <a:pt x="1985" y="54776"/>
                    <a:pt x="1338" y="51156"/>
                  </a:cubicBezTo>
                  <a:cubicBezTo>
                    <a:pt x="627" y="47473"/>
                    <a:pt x="304" y="43659"/>
                    <a:pt x="304" y="39717"/>
                  </a:cubicBezTo>
                  <a:cubicBezTo>
                    <a:pt x="304" y="34999"/>
                    <a:pt x="886" y="30475"/>
                    <a:pt x="2049" y="26016"/>
                  </a:cubicBezTo>
                  <a:cubicBezTo>
                    <a:pt x="3213" y="21557"/>
                    <a:pt x="5022" y="17356"/>
                    <a:pt x="7413" y="13349"/>
                  </a:cubicBezTo>
                  <a:cubicBezTo>
                    <a:pt x="9805" y="9342"/>
                    <a:pt x="13165" y="6175"/>
                    <a:pt x="17495" y="3654"/>
                  </a:cubicBezTo>
                  <a:cubicBezTo>
                    <a:pt x="21825" y="1199"/>
                    <a:pt x="26802" y="-29"/>
                    <a:pt x="32425" y="-29"/>
                  </a:cubicBezTo>
                  <a:cubicBezTo>
                    <a:pt x="39210" y="-29"/>
                    <a:pt x="44962" y="1586"/>
                    <a:pt x="49551" y="4753"/>
                  </a:cubicBezTo>
                  <a:cubicBezTo>
                    <a:pt x="54140" y="7920"/>
                    <a:pt x="57371" y="11798"/>
                    <a:pt x="59181" y="16322"/>
                  </a:cubicBezTo>
                  <a:lnTo>
                    <a:pt x="47354" y="21686"/>
                  </a:lnTo>
                  <a:cubicBezTo>
                    <a:pt x="45286" y="18519"/>
                    <a:pt x="43153" y="16257"/>
                    <a:pt x="40955" y="14771"/>
                  </a:cubicBezTo>
                  <a:cubicBezTo>
                    <a:pt x="38693" y="13284"/>
                    <a:pt x="35914" y="12573"/>
                    <a:pt x="32425" y="12573"/>
                  </a:cubicBezTo>
                  <a:cubicBezTo>
                    <a:pt x="29064" y="12573"/>
                    <a:pt x="26091" y="13413"/>
                    <a:pt x="23570" y="15029"/>
                  </a:cubicBezTo>
                  <a:cubicBezTo>
                    <a:pt x="21050" y="16709"/>
                    <a:pt x="19111" y="18842"/>
                    <a:pt x="17754" y="21621"/>
                  </a:cubicBezTo>
                  <a:cubicBezTo>
                    <a:pt x="16397" y="24336"/>
                    <a:pt x="15427" y="27244"/>
                    <a:pt x="14781" y="30281"/>
                  </a:cubicBezTo>
                  <a:cubicBezTo>
                    <a:pt x="14135" y="33319"/>
                    <a:pt x="13876" y="36421"/>
                    <a:pt x="13876" y="39652"/>
                  </a:cubicBezTo>
                  <a:cubicBezTo>
                    <a:pt x="13876" y="46826"/>
                    <a:pt x="15492" y="53095"/>
                    <a:pt x="18659" y="58524"/>
                  </a:cubicBezTo>
                  <a:cubicBezTo>
                    <a:pt x="21825" y="63953"/>
                    <a:pt x="26414" y="66667"/>
                    <a:pt x="32425" y="66667"/>
                  </a:cubicBezTo>
                  <a:cubicBezTo>
                    <a:pt x="38241" y="66667"/>
                    <a:pt x="43153" y="63371"/>
                    <a:pt x="47160" y="56779"/>
                  </a:cubicBezTo>
                  <a:lnTo>
                    <a:pt x="59310" y="61368"/>
                  </a:lnTo>
                  <a:cubicBezTo>
                    <a:pt x="53946" y="73453"/>
                    <a:pt x="45027" y="79464"/>
                    <a:pt x="32425" y="79464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8" name="Figura a mano libera: forma 1037">
              <a:extLst>
                <a:ext uri="{FF2B5EF4-FFF2-40B4-BE49-F238E27FC236}">
                  <a16:creationId xmlns:a16="http://schemas.microsoft.com/office/drawing/2014/main" id="{83D0150C-8C37-CCB0-2DAB-CB5937573FA5}"/>
                </a:ext>
              </a:extLst>
            </p:cNvPr>
            <p:cNvSpPr/>
            <p:nvPr/>
          </p:nvSpPr>
          <p:spPr>
            <a:xfrm>
              <a:off x="3838737" y="1085315"/>
              <a:ext cx="50410" cy="58747"/>
            </a:xfrm>
            <a:custGeom>
              <a:avLst/>
              <a:gdLst>
                <a:gd name="connsiteX0" fmla="*/ 13162 w 50410"/>
                <a:gd name="connsiteY0" fmla="*/ 23624 h 58747"/>
                <a:gd name="connsiteX1" fmla="*/ 37979 w 50410"/>
                <a:gd name="connsiteY1" fmla="*/ 23624 h 58747"/>
                <a:gd name="connsiteX2" fmla="*/ 34231 w 50410"/>
                <a:gd name="connsiteY2" fmla="*/ 14447 h 58747"/>
                <a:gd name="connsiteX3" fmla="*/ 26217 w 50410"/>
                <a:gd name="connsiteY3" fmla="*/ 11345 h 58747"/>
                <a:gd name="connsiteX4" fmla="*/ 17169 w 50410"/>
                <a:gd name="connsiteY4" fmla="*/ 14382 h 58747"/>
                <a:gd name="connsiteX5" fmla="*/ 13162 w 50410"/>
                <a:gd name="connsiteY5" fmla="*/ 23624 h 58747"/>
                <a:gd name="connsiteX6" fmla="*/ 26217 w 50410"/>
                <a:gd name="connsiteY6" fmla="*/ 58717 h 58747"/>
                <a:gd name="connsiteX7" fmla="*/ 7281 w 50410"/>
                <a:gd name="connsiteY7" fmla="*/ 50833 h 58747"/>
                <a:gd name="connsiteX8" fmla="*/ 301 w 50410"/>
                <a:gd name="connsiteY8" fmla="*/ 29247 h 58747"/>
                <a:gd name="connsiteX9" fmla="*/ 7345 w 50410"/>
                <a:gd name="connsiteY9" fmla="*/ 7790 h 58747"/>
                <a:gd name="connsiteX10" fmla="*/ 26217 w 50410"/>
                <a:gd name="connsiteY10" fmla="*/ -30 h 58747"/>
                <a:gd name="connsiteX11" fmla="*/ 43860 w 50410"/>
                <a:gd name="connsiteY11" fmla="*/ 6691 h 58747"/>
                <a:gd name="connsiteX12" fmla="*/ 50711 w 50410"/>
                <a:gd name="connsiteY12" fmla="*/ 26339 h 58747"/>
                <a:gd name="connsiteX13" fmla="*/ 50259 w 50410"/>
                <a:gd name="connsiteY13" fmla="*/ 34223 h 58747"/>
                <a:gd name="connsiteX14" fmla="*/ 13033 w 50410"/>
                <a:gd name="connsiteY14" fmla="*/ 34223 h 58747"/>
                <a:gd name="connsiteX15" fmla="*/ 17169 w 50410"/>
                <a:gd name="connsiteY15" fmla="*/ 43788 h 58747"/>
                <a:gd name="connsiteX16" fmla="*/ 26217 w 50410"/>
                <a:gd name="connsiteY16" fmla="*/ 47407 h 58747"/>
                <a:gd name="connsiteX17" fmla="*/ 38044 w 50410"/>
                <a:gd name="connsiteY17" fmla="*/ 41591 h 58747"/>
                <a:gd name="connsiteX18" fmla="*/ 46187 w 50410"/>
                <a:gd name="connsiteY18" fmla="*/ 49928 h 58747"/>
                <a:gd name="connsiteX19" fmla="*/ 26217 w 50410"/>
                <a:gd name="connsiteY19" fmla="*/ 58717 h 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410" h="58747">
                  <a:moveTo>
                    <a:pt x="13162" y="23624"/>
                  </a:moveTo>
                  <a:lnTo>
                    <a:pt x="37979" y="23624"/>
                  </a:lnTo>
                  <a:cubicBezTo>
                    <a:pt x="37656" y="19617"/>
                    <a:pt x="36428" y="16515"/>
                    <a:pt x="34231" y="14447"/>
                  </a:cubicBezTo>
                  <a:cubicBezTo>
                    <a:pt x="32033" y="12379"/>
                    <a:pt x="29384" y="11345"/>
                    <a:pt x="26217" y="11345"/>
                  </a:cubicBezTo>
                  <a:cubicBezTo>
                    <a:pt x="22533" y="11345"/>
                    <a:pt x="19560" y="12379"/>
                    <a:pt x="17169" y="14382"/>
                  </a:cubicBezTo>
                  <a:cubicBezTo>
                    <a:pt x="14842" y="16321"/>
                    <a:pt x="13485" y="19423"/>
                    <a:pt x="13162" y="23624"/>
                  </a:cubicBezTo>
                  <a:moveTo>
                    <a:pt x="26217" y="58717"/>
                  </a:moveTo>
                  <a:cubicBezTo>
                    <a:pt x="18268" y="58717"/>
                    <a:pt x="11934" y="56068"/>
                    <a:pt x="7281" y="50833"/>
                  </a:cubicBezTo>
                  <a:cubicBezTo>
                    <a:pt x="2628" y="45598"/>
                    <a:pt x="301" y="38424"/>
                    <a:pt x="301" y="29247"/>
                  </a:cubicBezTo>
                  <a:cubicBezTo>
                    <a:pt x="301" y="20199"/>
                    <a:pt x="2628" y="13025"/>
                    <a:pt x="7345" y="7790"/>
                  </a:cubicBezTo>
                  <a:cubicBezTo>
                    <a:pt x="11999" y="2555"/>
                    <a:pt x="18332" y="-30"/>
                    <a:pt x="26217" y="-30"/>
                  </a:cubicBezTo>
                  <a:cubicBezTo>
                    <a:pt x="33391" y="-30"/>
                    <a:pt x="39272" y="2232"/>
                    <a:pt x="43860" y="6691"/>
                  </a:cubicBezTo>
                  <a:cubicBezTo>
                    <a:pt x="48449" y="11151"/>
                    <a:pt x="50711" y="17678"/>
                    <a:pt x="50711" y="26339"/>
                  </a:cubicBezTo>
                  <a:cubicBezTo>
                    <a:pt x="50711" y="29311"/>
                    <a:pt x="50582" y="31961"/>
                    <a:pt x="50259" y="34223"/>
                  </a:cubicBezTo>
                  <a:lnTo>
                    <a:pt x="13033" y="34223"/>
                  </a:lnTo>
                  <a:cubicBezTo>
                    <a:pt x="13227" y="38166"/>
                    <a:pt x="14648" y="41332"/>
                    <a:pt x="17169" y="43788"/>
                  </a:cubicBezTo>
                  <a:cubicBezTo>
                    <a:pt x="19689" y="46179"/>
                    <a:pt x="22727" y="47407"/>
                    <a:pt x="26217" y="47407"/>
                  </a:cubicBezTo>
                  <a:cubicBezTo>
                    <a:pt x="31193" y="47407"/>
                    <a:pt x="35136" y="45469"/>
                    <a:pt x="38044" y="41591"/>
                  </a:cubicBezTo>
                  <a:lnTo>
                    <a:pt x="46187" y="49928"/>
                  </a:lnTo>
                  <a:cubicBezTo>
                    <a:pt x="41340" y="55809"/>
                    <a:pt x="34683" y="58717"/>
                    <a:pt x="26217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9" name="Figura a mano libera: forma 1038">
              <a:extLst>
                <a:ext uri="{FF2B5EF4-FFF2-40B4-BE49-F238E27FC236}">
                  <a16:creationId xmlns:a16="http://schemas.microsoft.com/office/drawing/2014/main" id="{D7A022FC-3637-EB34-C44A-B9B196673989}"/>
                </a:ext>
              </a:extLst>
            </p:cNvPr>
            <p:cNvSpPr/>
            <p:nvPr/>
          </p:nvSpPr>
          <p:spPr>
            <a:xfrm>
              <a:off x="3902331" y="1085315"/>
              <a:ext cx="47566" cy="57454"/>
            </a:xfrm>
            <a:custGeom>
              <a:avLst/>
              <a:gdLst>
                <a:gd name="connsiteX0" fmla="*/ 34939 w 47566"/>
                <a:gd name="connsiteY0" fmla="*/ 57425 h 57454"/>
                <a:gd name="connsiteX1" fmla="*/ 34939 w 47566"/>
                <a:gd name="connsiteY1" fmla="*/ 25240 h 57454"/>
                <a:gd name="connsiteX2" fmla="*/ 24534 w 47566"/>
                <a:gd name="connsiteY2" fmla="*/ 12185 h 57454"/>
                <a:gd name="connsiteX3" fmla="*/ 13094 w 47566"/>
                <a:gd name="connsiteY3" fmla="*/ 25046 h 57454"/>
                <a:gd name="connsiteX4" fmla="*/ 13094 w 47566"/>
                <a:gd name="connsiteY4" fmla="*/ 57425 h 57454"/>
                <a:gd name="connsiteX5" fmla="*/ 298 w 47566"/>
                <a:gd name="connsiteY5" fmla="*/ 57425 h 57454"/>
                <a:gd name="connsiteX6" fmla="*/ 298 w 47566"/>
                <a:gd name="connsiteY6" fmla="*/ 1327 h 57454"/>
                <a:gd name="connsiteX7" fmla="*/ 13159 w 47566"/>
                <a:gd name="connsiteY7" fmla="*/ 1327 h 57454"/>
                <a:gd name="connsiteX8" fmla="*/ 13159 w 47566"/>
                <a:gd name="connsiteY8" fmla="*/ 6562 h 57454"/>
                <a:gd name="connsiteX9" fmla="*/ 27959 w 47566"/>
                <a:gd name="connsiteY9" fmla="*/ -30 h 57454"/>
                <a:gd name="connsiteX10" fmla="*/ 42306 w 47566"/>
                <a:gd name="connsiteY10" fmla="*/ 5464 h 57454"/>
                <a:gd name="connsiteX11" fmla="*/ 47864 w 47566"/>
                <a:gd name="connsiteY11" fmla="*/ 22913 h 57454"/>
                <a:gd name="connsiteX12" fmla="*/ 47864 w 47566"/>
                <a:gd name="connsiteY12" fmla="*/ 57360 h 57454"/>
                <a:gd name="connsiteX13" fmla="*/ 34939 w 47566"/>
                <a:gd name="connsiteY13" fmla="*/ 57360 h 5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566" h="57454">
                  <a:moveTo>
                    <a:pt x="34939" y="57425"/>
                  </a:moveTo>
                  <a:lnTo>
                    <a:pt x="34939" y="25240"/>
                  </a:lnTo>
                  <a:cubicBezTo>
                    <a:pt x="34939" y="16515"/>
                    <a:pt x="31449" y="12185"/>
                    <a:pt x="24534" y="12185"/>
                  </a:cubicBezTo>
                  <a:cubicBezTo>
                    <a:pt x="16907" y="12185"/>
                    <a:pt x="13094" y="16450"/>
                    <a:pt x="13094" y="25046"/>
                  </a:cubicBezTo>
                  <a:lnTo>
                    <a:pt x="13094" y="57425"/>
                  </a:lnTo>
                  <a:lnTo>
                    <a:pt x="298" y="57425"/>
                  </a:lnTo>
                  <a:lnTo>
                    <a:pt x="298" y="1327"/>
                  </a:lnTo>
                  <a:lnTo>
                    <a:pt x="13159" y="1327"/>
                  </a:lnTo>
                  <a:lnTo>
                    <a:pt x="13159" y="6562"/>
                  </a:lnTo>
                  <a:cubicBezTo>
                    <a:pt x="16843" y="2168"/>
                    <a:pt x="21755" y="-30"/>
                    <a:pt x="27959" y="-30"/>
                  </a:cubicBezTo>
                  <a:cubicBezTo>
                    <a:pt x="33840" y="-30"/>
                    <a:pt x="38558" y="1780"/>
                    <a:pt x="42306" y="5464"/>
                  </a:cubicBezTo>
                  <a:cubicBezTo>
                    <a:pt x="45990" y="9147"/>
                    <a:pt x="47864" y="14964"/>
                    <a:pt x="47864" y="22913"/>
                  </a:cubicBezTo>
                  <a:lnTo>
                    <a:pt x="47864" y="57360"/>
                  </a:lnTo>
                  <a:lnTo>
                    <a:pt x="34939" y="57360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0" name="Figura a mano libera: forma 1039">
              <a:extLst>
                <a:ext uri="{FF2B5EF4-FFF2-40B4-BE49-F238E27FC236}">
                  <a16:creationId xmlns:a16="http://schemas.microsoft.com/office/drawing/2014/main" id="{C5D75DDB-7051-FB1B-CBB8-80B4AD7FF295}"/>
                </a:ext>
              </a:extLst>
            </p:cNvPr>
            <p:cNvSpPr/>
            <p:nvPr/>
          </p:nvSpPr>
          <p:spPr>
            <a:xfrm>
              <a:off x="3960820" y="1063535"/>
              <a:ext cx="34705" cy="80527"/>
            </a:xfrm>
            <a:custGeom>
              <a:avLst/>
              <a:gdLst>
                <a:gd name="connsiteX0" fmla="*/ 21687 w 34705"/>
                <a:gd name="connsiteY0" fmla="*/ 80498 h 80527"/>
                <a:gd name="connsiteX1" fmla="*/ 8632 w 34705"/>
                <a:gd name="connsiteY1" fmla="*/ 66086 h 80527"/>
                <a:gd name="connsiteX2" fmla="*/ 8632 w 34705"/>
                <a:gd name="connsiteY2" fmla="*/ 34288 h 80527"/>
                <a:gd name="connsiteX3" fmla="*/ 295 w 34705"/>
                <a:gd name="connsiteY3" fmla="*/ 34288 h 80527"/>
                <a:gd name="connsiteX4" fmla="*/ 295 w 34705"/>
                <a:gd name="connsiteY4" fmla="*/ 23108 h 80527"/>
                <a:gd name="connsiteX5" fmla="*/ 8632 w 34705"/>
                <a:gd name="connsiteY5" fmla="*/ 23108 h 80527"/>
                <a:gd name="connsiteX6" fmla="*/ 8632 w 34705"/>
                <a:gd name="connsiteY6" fmla="*/ 6110 h 80527"/>
                <a:gd name="connsiteX7" fmla="*/ 21493 w 34705"/>
                <a:gd name="connsiteY7" fmla="*/ -29 h 80527"/>
                <a:gd name="connsiteX8" fmla="*/ 21493 w 34705"/>
                <a:gd name="connsiteY8" fmla="*/ 23108 h 80527"/>
                <a:gd name="connsiteX9" fmla="*/ 34419 w 34705"/>
                <a:gd name="connsiteY9" fmla="*/ 23108 h 80527"/>
                <a:gd name="connsiteX10" fmla="*/ 34419 w 34705"/>
                <a:gd name="connsiteY10" fmla="*/ 34288 h 80527"/>
                <a:gd name="connsiteX11" fmla="*/ 21493 w 34705"/>
                <a:gd name="connsiteY11" fmla="*/ 34288 h 80527"/>
                <a:gd name="connsiteX12" fmla="*/ 21493 w 34705"/>
                <a:gd name="connsiteY12" fmla="*/ 63565 h 80527"/>
                <a:gd name="connsiteX13" fmla="*/ 26211 w 34705"/>
                <a:gd name="connsiteY13" fmla="*/ 68929 h 80527"/>
                <a:gd name="connsiteX14" fmla="*/ 35001 w 34705"/>
                <a:gd name="connsiteY14" fmla="*/ 66409 h 80527"/>
                <a:gd name="connsiteX15" fmla="*/ 33450 w 34705"/>
                <a:gd name="connsiteY15" fmla="*/ 77913 h 80527"/>
                <a:gd name="connsiteX16" fmla="*/ 21687 w 34705"/>
                <a:gd name="connsiteY16" fmla="*/ 80498 h 8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05" h="80527">
                  <a:moveTo>
                    <a:pt x="21687" y="80498"/>
                  </a:moveTo>
                  <a:cubicBezTo>
                    <a:pt x="12962" y="80498"/>
                    <a:pt x="8632" y="75715"/>
                    <a:pt x="8632" y="66086"/>
                  </a:cubicBezTo>
                  <a:lnTo>
                    <a:pt x="8632" y="34288"/>
                  </a:lnTo>
                  <a:lnTo>
                    <a:pt x="295" y="34288"/>
                  </a:lnTo>
                  <a:lnTo>
                    <a:pt x="295" y="23108"/>
                  </a:lnTo>
                  <a:lnTo>
                    <a:pt x="8632" y="23108"/>
                  </a:lnTo>
                  <a:lnTo>
                    <a:pt x="8632" y="6110"/>
                  </a:lnTo>
                  <a:lnTo>
                    <a:pt x="21493" y="-29"/>
                  </a:lnTo>
                  <a:lnTo>
                    <a:pt x="21493" y="23108"/>
                  </a:lnTo>
                  <a:lnTo>
                    <a:pt x="34419" y="23108"/>
                  </a:lnTo>
                  <a:lnTo>
                    <a:pt x="34419" y="34288"/>
                  </a:lnTo>
                  <a:lnTo>
                    <a:pt x="21493" y="34288"/>
                  </a:lnTo>
                  <a:lnTo>
                    <a:pt x="21493" y="63565"/>
                  </a:lnTo>
                  <a:cubicBezTo>
                    <a:pt x="21493" y="67120"/>
                    <a:pt x="23044" y="68929"/>
                    <a:pt x="26211" y="68929"/>
                  </a:cubicBezTo>
                  <a:cubicBezTo>
                    <a:pt x="29055" y="68929"/>
                    <a:pt x="31963" y="68089"/>
                    <a:pt x="35001" y="66409"/>
                  </a:cubicBezTo>
                  <a:lnTo>
                    <a:pt x="33450" y="77913"/>
                  </a:lnTo>
                  <a:cubicBezTo>
                    <a:pt x="30218" y="79657"/>
                    <a:pt x="26276" y="80498"/>
                    <a:pt x="21687" y="80498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1" name="Figura a mano libera: forma 1040">
              <a:extLst>
                <a:ext uri="{FF2B5EF4-FFF2-40B4-BE49-F238E27FC236}">
                  <a16:creationId xmlns:a16="http://schemas.microsoft.com/office/drawing/2014/main" id="{FD6734FA-FCA8-384C-E59A-BFADE4F1866F}"/>
                </a:ext>
              </a:extLst>
            </p:cNvPr>
            <p:cNvSpPr/>
            <p:nvPr/>
          </p:nvSpPr>
          <p:spPr>
            <a:xfrm>
              <a:off x="4008128" y="1085315"/>
              <a:ext cx="34770" cy="57454"/>
            </a:xfrm>
            <a:custGeom>
              <a:avLst/>
              <a:gdLst>
                <a:gd name="connsiteX0" fmla="*/ 293 w 34770"/>
                <a:gd name="connsiteY0" fmla="*/ 57425 h 57454"/>
                <a:gd name="connsiteX1" fmla="*/ 293 w 34770"/>
                <a:gd name="connsiteY1" fmla="*/ 1327 h 57454"/>
                <a:gd name="connsiteX2" fmla="*/ 13154 w 34770"/>
                <a:gd name="connsiteY2" fmla="*/ 1327 h 57454"/>
                <a:gd name="connsiteX3" fmla="*/ 13154 w 34770"/>
                <a:gd name="connsiteY3" fmla="*/ 7144 h 57454"/>
                <a:gd name="connsiteX4" fmla="*/ 24658 w 34770"/>
                <a:gd name="connsiteY4" fmla="*/ -30 h 57454"/>
                <a:gd name="connsiteX5" fmla="*/ 35063 w 34770"/>
                <a:gd name="connsiteY5" fmla="*/ 3783 h 57454"/>
                <a:gd name="connsiteX6" fmla="*/ 33189 w 34770"/>
                <a:gd name="connsiteY6" fmla="*/ 15546 h 57454"/>
                <a:gd name="connsiteX7" fmla="*/ 23624 w 34770"/>
                <a:gd name="connsiteY7" fmla="*/ 12573 h 57454"/>
                <a:gd name="connsiteX8" fmla="*/ 16127 w 34770"/>
                <a:gd name="connsiteY8" fmla="*/ 15675 h 57454"/>
                <a:gd name="connsiteX9" fmla="*/ 13089 w 34770"/>
                <a:gd name="connsiteY9" fmla="*/ 26015 h 57454"/>
                <a:gd name="connsiteX10" fmla="*/ 13089 w 34770"/>
                <a:gd name="connsiteY10" fmla="*/ 57425 h 5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70" h="57454">
                  <a:moveTo>
                    <a:pt x="293" y="57425"/>
                  </a:moveTo>
                  <a:lnTo>
                    <a:pt x="293" y="1327"/>
                  </a:lnTo>
                  <a:lnTo>
                    <a:pt x="13154" y="1327"/>
                  </a:lnTo>
                  <a:lnTo>
                    <a:pt x="13154" y="7144"/>
                  </a:lnTo>
                  <a:cubicBezTo>
                    <a:pt x="15416" y="2361"/>
                    <a:pt x="19229" y="-30"/>
                    <a:pt x="24658" y="-30"/>
                  </a:cubicBezTo>
                  <a:cubicBezTo>
                    <a:pt x="28600" y="-30"/>
                    <a:pt x="32090" y="1263"/>
                    <a:pt x="35063" y="3783"/>
                  </a:cubicBezTo>
                  <a:lnTo>
                    <a:pt x="33189" y="15546"/>
                  </a:lnTo>
                  <a:cubicBezTo>
                    <a:pt x="30410" y="13542"/>
                    <a:pt x="27243" y="12573"/>
                    <a:pt x="23624" y="12573"/>
                  </a:cubicBezTo>
                  <a:cubicBezTo>
                    <a:pt x="20716" y="12573"/>
                    <a:pt x="18195" y="13607"/>
                    <a:pt x="16127" y="15675"/>
                  </a:cubicBezTo>
                  <a:cubicBezTo>
                    <a:pt x="14059" y="17743"/>
                    <a:pt x="13089" y="21168"/>
                    <a:pt x="13089" y="26015"/>
                  </a:cubicBezTo>
                  <a:lnTo>
                    <a:pt x="13089" y="57425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2" name="Figura a mano libera: forma 1041">
              <a:extLst>
                <a:ext uri="{FF2B5EF4-FFF2-40B4-BE49-F238E27FC236}">
                  <a16:creationId xmlns:a16="http://schemas.microsoft.com/office/drawing/2014/main" id="{A42C5657-AE22-2E93-5700-C825E1D631A2}"/>
                </a:ext>
              </a:extLst>
            </p:cNvPr>
            <p:cNvSpPr/>
            <p:nvPr/>
          </p:nvSpPr>
          <p:spPr>
            <a:xfrm>
              <a:off x="4049296" y="1085315"/>
              <a:ext cx="51444" cy="58747"/>
            </a:xfrm>
            <a:custGeom>
              <a:avLst/>
              <a:gdLst>
                <a:gd name="connsiteX0" fmla="*/ 25948 w 51444"/>
                <a:gd name="connsiteY0" fmla="*/ 46438 h 58747"/>
                <a:gd name="connsiteX1" fmla="*/ 35448 w 51444"/>
                <a:gd name="connsiteY1" fmla="*/ 41914 h 58747"/>
                <a:gd name="connsiteX2" fmla="*/ 38874 w 51444"/>
                <a:gd name="connsiteY2" fmla="*/ 29376 h 58747"/>
                <a:gd name="connsiteX3" fmla="*/ 35448 w 51444"/>
                <a:gd name="connsiteY3" fmla="*/ 16774 h 58747"/>
                <a:gd name="connsiteX4" fmla="*/ 25948 w 51444"/>
                <a:gd name="connsiteY4" fmla="*/ 12185 h 58747"/>
                <a:gd name="connsiteX5" fmla="*/ 16641 w 51444"/>
                <a:gd name="connsiteY5" fmla="*/ 16838 h 58747"/>
                <a:gd name="connsiteX6" fmla="*/ 13152 w 51444"/>
                <a:gd name="connsiteY6" fmla="*/ 29376 h 58747"/>
                <a:gd name="connsiteX7" fmla="*/ 16577 w 51444"/>
                <a:gd name="connsiteY7" fmla="*/ 41849 h 58747"/>
                <a:gd name="connsiteX8" fmla="*/ 25948 w 51444"/>
                <a:gd name="connsiteY8" fmla="*/ 46438 h 58747"/>
                <a:gd name="connsiteX9" fmla="*/ 25948 w 51444"/>
                <a:gd name="connsiteY9" fmla="*/ 58717 h 58747"/>
                <a:gd name="connsiteX10" fmla="*/ 7206 w 51444"/>
                <a:gd name="connsiteY10" fmla="*/ 50897 h 58747"/>
                <a:gd name="connsiteX11" fmla="*/ 291 w 51444"/>
                <a:gd name="connsiteY11" fmla="*/ 29376 h 58747"/>
                <a:gd name="connsiteX12" fmla="*/ 7206 w 51444"/>
                <a:gd name="connsiteY12" fmla="*/ 7790 h 58747"/>
                <a:gd name="connsiteX13" fmla="*/ 25948 w 51444"/>
                <a:gd name="connsiteY13" fmla="*/ -30 h 58747"/>
                <a:gd name="connsiteX14" fmla="*/ 44755 w 51444"/>
                <a:gd name="connsiteY14" fmla="*/ 7790 h 58747"/>
                <a:gd name="connsiteX15" fmla="*/ 51735 w 51444"/>
                <a:gd name="connsiteY15" fmla="*/ 29376 h 58747"/>
                <a:gd name="connsiteX16" fmla="*/ 44819 w 51444"/>
                <a:gd name="connsiteY16" fmla="*/ 50897 h 58747"/>
                <a:gd name="connsiteX17" fmla="*/ 25948 w 51444"/>
                <a:gd name="connsiteY17" fmla="*/ 58717 h 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444" h="58747">
                  <a:moveTo>
                    <a:pt x="25948" y="46438"/>
                  </a:moveTo>
                  <a:cubicBezTo>
                    <a:pt x="29955" y="46438"/>
                    <a:pt x="33122" y="44952"/>
                    <a:pt x="35448" y="41914"/>
                  </a:cubicBezTo>
                  <a:cubicBezTo>
                    <a:pt x="37775" y="38941"/>
                    <a:pt x="38874" y="34740"/>
                    <a:pt x="38874" y="29376"/>
                  </a:cubicBezTo>
                  <a:cubicBezTo>
                    <a:pt x="38874" y="24012"/>
                    <a:pt x="37710" y="19811"/>
                    <a:pt x="35448" y="16774"/>
                  </a:cubicBezTo>
                  <a:cubicBezTo>
                    <a:pt x="33122" y="13671"/>
                    <a:pt x="29955" y="12185"/>
                    <a:pt x="25948" y="12185"/>
                  </a:cubicBezTo>
                  <a:cubicBezTo>
                    <a:pt x="22070" y="12185"/>
                    <a:pt x="18968" y="13736"/>
                    <a:pt x="16641" y="16838"/>
                  </a:cubicBezTo>
                  <a:cubicBezTo>
                    <a:pt x="14315" y="19940"/>
                    <a:pt x="13152" y="24141"/>
                    <a:pt x="13152" y="29376"/>
                  </a:cubicBezTo>
                  <a:cubicBezTo>
                    <a:pt x="13152" y="34611"/>
                    <a:pt x="14315" y="38812"/>
                    <a:pt x="16577" y="41849"/>
                  </a:cubicBezTo>
                  <a:cubicBezTo>
                    <a:pt x="18839" y="44887"/>
                    <a:pt x="22006" y="46438"/>
                    <a:pt x="25948" y="46438"/>
                  </a:cubicBezTo>
                  <a:moveTo>
                    <a:pt x="25948" y="58717"/>
                  </a:moveTo>
                  <a:cubicBezTo>
                    <a:pt x="18063" y="58717"/>
                    <a:pt x="11794" y="56132"/>
                    <a:pt x="7206" y="50897"/>
                  </a:cubicBezTo>
                  <a:cubicBezTo>
                    <a:pt x="2617" y="45727"/>
                    <a:pt x="291" y="38553"/>
                    <a:pt x="291" y="29376"/>
                  </a:cubicBezTo>
                  <a:cubicBezTo>
                    <a:pt x="291" y="20263"/>
                    <a:pt x="2617" y="13025"/>
                    <a:pt x="7206" y="7790"/>
                  </a:cubicBezTo>
                  <a:cubicBezTo>
                    <a:pt x="11794" y="2555"/>
                    <a:pt x="18063" y="-30"/>
                    <a:pt x="25948" y="-30"/>
                  </a:cubicBezTo>
                  <a:cubicBezTo>
                    <a:pt x="33833" y="-30"/>
                    <a:pt x="40102" y="2555"/>
                    <a:pt x="44755" y="7790"/>
                  </a:cubicBezTo>
                  <a:cubicBezTo>
                    <a:pt x="49408" y="13025"/>
                    <a:pt x="51735" y="20199"/>
                    <a:pt x="51735" y="29376"/>
                  </a:cubicBezTo>
                  <a:cubicBezTo>
                    <a:pt x="51735" y="38553"/>
                    <a:pt x="49408" y="45662"/>
                    <a:pt x="44819" y="50897"/>
                  </a:cubicBezTo>
                  <a:cubicBezTo>
                    <a:pt x="40231" y="56132"/>
                    <a:pt x="33897" y="58717"/>
                    <a:pt x="25948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3" name="Figura a mano libera: forma 1042">
              <a:extLst>
                <a:ext uri="{FF2B5EF4-FFF2-40B4-BE49-F238E27FC236}">
                  <a16:creationId xmlns:a16="http://schemas.microsoft.com/office/drawing/2014/main" id="{782DE2CD-6A15-E711-8A2A-218E064A4768}"/>
                </a:ext>
              </a:extLst>
            </p:cNvPr>
            <p:cNvSpPr/>
            <p:nvPr/>
          </p:nvSpPr>
          <p:spPr>
            <a:xfrm>
              <a:off x="4142490" y="1065926"/>
              <a:ext cx="59651" cy="76843"/>
            </a:xfrm>
            <a:custGeom>
              <a:avLst/>
              <a:gdLst>
                <a:gd name="connsiteX0" fmla="*/ 59938 w 59651"/>
                <a:gd name="connsiteY0" fmla="*/ 76814 h 76843"/>
                <a:gd name="connsiteX1" fmla="*/ 47981 w 59651"/>
                <a:gd name="connsiteY1" fmla="*/ 76814 h 76843"/>
                <a:gd name="connsiteX2" fmla="*/ 16184 w 59651"/>
                <a:gd name="connsiteY2" fmla="*/ 28278 h 76843"/>
                <a:gd name="connsiteX3" fmla="*/ 13017 w 59651"/>
                <a:gd name="connsiteY3" fmla="*/ 22591 h 76843"/>
                <a:gd name="connsiteX4" fmla="*/ 13341 w 59651"/>
                <a:gd name="connsiteY4" fmla="*/ 28278 h 76843"/>
                <a:gd name="connsiteX5" fmla="*/ 13341 w 59651"/>
                <a:gd name="connsiteY5" fmla="*/ 76814 h 76843"/>
                <a:gd name="connsiteX6" fmla="*/ 286 w 59651"/>
                <a:gd name="connsiteY6" fmla="*/ 76814 h 76843"/>
                <a:gd name="connsiteX7" fmla="*/ 286 w 59651"/>
                <a:gd name="connsiteY7" fmla="*/ -29 h 76843"/>
                <a:gd name="connsiteX8" fmla="*/ 13017 w 59651"/>
                <a:gd name="connsiteY8" fmla="*/ -29 h 76843"/>
                <a:gd name="connsiteX9" fmla="*/ 44039 w 59651"/>
                <a:gd name="connsiteY9" fmla="*/ 47731 h 76843"/>
                <a:gd name="connsiteX10" fmla="*/ 47206 w 59651"/>
                <a:gd name="connsiteY10" fmla="*/ 53548 h 76843"/>
                <a:gd name="connsiteX11" fmla="*/ 46883 w 59651"/>
                <a:gd name="connsiteY11" fmla="*/ 47731 h 76843"/>
                <a:gd name="connsiteX12" fmla="*/ 46883 w 59651"/>
                <a:gd name="connsiteY12" fmla="*/ -29 h 76843"/>
                <a:gd name="connsiteX13" fmla="*/ 59938 w 59651"/>
                <a:gd name="connsiteY13" fmla="*/ -29 h 7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651" h="76843">
                  <a:moveTo>
                    <a:pt x="59938" y="76814"/>
                  </a:moveTo>
                  <a:lnTo>
                    <a:pt x="47981" y="76814"/>
                  </a:lnTo>
                  <a:lnTo>
                    <a:pt x="16184" y="28278"/>
                  </a:lnTo>
                  <a:cubicBezTo>
                    <a:pt x="15150" y="26727"/>
                    <a:pt x="14116" y="24853"/>
                    <a:pt x="13017" y="22591"/>
                  </a:cubicBezTo>
                  <a:cubicBezTo>
                    <a:pt x="13211" y="24336"/>
                    <a:pt x="13341" y="26274"/>
                    <a:pt x="13341" y="28278"/>
                  </a:cubicBezTo>
                  <a:lnTo>
                    <a:pt x="13341" y="76814"/>
                  </a:lnTo>
                  <a:lnTo>
                    <a:pt x="286" y="76814"/>
                  </a:lnTo>
                  <a:lnTo>
                    <a:pt x="286" y="-29"/>
                  </a:lnTo>
                  <a:lnTo>
                    <a:pt x="13017" y="-29"/>
                  </a:lnTo>
                  <a:lnTo>
                    <a:pt x="44039" y="47731"/>
                  </a:lnTo>
                  <a:cubicBezTo>
                    <a:pt x="44750" y="48830"/>
                    <a:pt x="45849" y="50769"/>
                    <a:pt x="47206" y="53548"/>
                  </a:cubicBezTo>
                  <a:cubicBezTo>
                    <a:pt x="47012" y="51544"/>
                    <a:pt x="46883" y="49605"/>
                    <a:pt x="46883" y="47731"/>
                  </a:cubicBezTo>
                  <a:lnTo>
                    <a:pt x="46883" y="-29"/>
                  </a:lnTo>
                  <a:lnTo>
                    <a:pt x="59938" y="-29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4" name="Figura a mano libera: forma 1043">
              <a:extLst>
                <a:ext uri="{FF2B5EF4-FFF2-40B4-BE49-F238E27FC236}">
                  <a16:creationId xmlns:a16="http://schemas.microsoft.com/office/drawing/2014/main" id="{120FC1BB-7EC3-D2D7-657D-ED1C6963683B}"/>
                </a:ext>
              </a:extLst>
            </p:cNvPr>
            <p:cNvSpPr/>
            <p:nvPr/>
          </p:nvSpPr>
          <p:spPr>
            <a:xfrm>
              <a:off x="4216425" y="1085379"/>
              <a:ext cx="47760" cy="58682"/>
            </a:xfrm>
            <a:custGeom>
              <a:avLst/>
              <a:gdLst>
                <a:gd name="connsiteX0" fmla="*/ 22967 w 47760"/>
                <a:gd name="connsiteY0" fmla="*/ 47343 h 58682"/>
                <a:gd name="connsiteX1" fmla="*/ 35505 w 47760"/>
                <a:gd name="connsiteY1" fmla="*/ 41979 h 58682"/>
                <a:gd name="connsiteX2" fmla="*/ 35505 w 47760"/>
                <a:gd name="connsiteY2" fmla="*/ 34740 h 58682"/>
                <a:gd name="connsiteX3" fmla="*/ 24324 w 47760"/>
                <a:gd name="connsiteY3" fmla="*/ 32414 h 58682"/>
                <a:gd name="connsiteX4" fmla="*/ 15987 w 47760"/>
                <a:gd name="connsiteY4" fmla="*/ 34288 h 58682"/>
                <a:gd name="connsiteX5" fmla="*/ 12820 w 47760"/>
                <a:gd name="connsiteY5" fmla="*/ 39975 h 58682"/>
                <a:gd name="connsiteX6" fmla="*/ 15470 w 47760"/>
                <a:gd name="connsiteY6" fmla="*/ 45339 h 58682"/>
                <a:gd name="connsiteX7" fmla="*/ 22967 w 47760"/>
                <a:gd name="connsiteY7" fmla="*/ 47343 h 58682"/>
                <a:gd name="connsiteX8" fmla="*/ 35505 w 47760"/>
                <a:gd name="connsiteY8" fmla="*/ 57360 h 58682"/>
                <a:gd name="connsiteX9" fmla="*/ 35505 w 47760"/>
                <a:gd name="connsiteY9" fmla="*/ 52836 h 58682"/>
                <a:gd name="connsiteX10" fmla="*/ 20576 w 47760"/>
                <a:gd name="connsiteY10" fmla="*/ 58653 h 58682"/>
                <a:gd name="connsiteX11" fmla="*/ 5905 w 47760"/>
                <a:gd name="connsiteY11" fmla="*/ 53741 h 58682"/>
                <a:gd name="connsiteX12" fmla="*/ 282 w 47760"/>
                <a:gd name="connsiteY12" fmla="*/ 39975 h 58682"/>
                <a:gd name="connsiteX13" fmla="*/ 6681 w 47760"/>
                <a:gd name="connsiteY13" fmla="*/ 26145 h 58682"/>
                <a:gd name="connsiteX14" fmla="*/ 22191 w 47760"/>
                <a:gd name="connsiteY14" fmla="*/ 21427 h 58682"/>
                <a:gd name="connsiteX15" fmla="*/ 35440 w 47760"/>
                <a:gd name="connsiteY15" fmla="*/ 24400 h 58682"/>
                <a:gd name="connsiteX16" fmla="*/ 35440 w 47760"/>
                <a:gd name="connsiteY16" fmla="*/ 21427 h 58682"/>
                <a:gd name="connsiteX17" fmla="*/ 32726 w 47760"/>
                <a:gd name="connsiteY17" fmla="*/ 13607 h 58682"/>
                <a:gd name="connsiteX18" fmla="*/ 24453 w 47760"/>
                <a:gd name="connsiteY18" fmla="*/ 11215 h 58682"/>
                <a:gd name="connsiteX19" fmla="*/ 7779 w 47760"/>
                <a:gd name="connsiteY19" fmla="*/ 16515 h 58682"/>
                <a:gd name="connsiteX20" fmla="*/ 3837 w 47760"/>
                <a:gd name="connsiteY20" fmla="*/ 6110 h 58682"/>
                <a:gd name="connsiteX21" fmla="*/ 25810 w 47760"/>
                <a:gd name="connsiteY21" fmla="*/ -30 h 58682"/>
                <a:gd name="connsiteX22" fmla="*/ 33566 w 47760"/>
                <a:gd name="connsiteY22" fmla="*/ 681 h 58682"/>
                <a:gd name="connsiteX23" fmla="*/ 40481 w 47760"/>
                <a:gd name="connsiteY23" fmla="*/ 3460 h 58682"/>
                <a:gd name="connsiteX24" fmla="*/ 46039 w 47760"/>
                <a:gd name="connsiteY24" fmla="*/ 10052 h 58682"/>
                <a:gd name="connsiteX25" fmla="*/ 48043 w 47760"/>
                <a:gd name="connsiteY25" fmla="*/ 21233 h 58682"/>
                <a:gd name="connsiteX26" fmla="*/ 48043 w 47760"/>
                <a:gd name="connsiteY26" fmla="*/ 57360 h 5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760" h="58682">
                  <a:moveTo>
                    <a:pt x="22967" y="47343"/>
                  </a:moveTo>
                  <a:cubicBezTo>
                    <a:pt x="27879" y="47343"/>
                    <a:pt x="32015" y="45533"/>
                    <a:pt x="35505" y="41979"/>
                  </a:cubicBezTo>
                  <a:lnTo>
                    <a:pt x="35505" y="34740"/>
                  </a:lnTo>
                  <a:cubicBezTo>
                    <a:pt x="32273" y="33189"/>
                    <a:pt x="28525" y="32414"/>
                    <a:pt x="24324" y="32414"/>
                  </a:cubicBezTo>
                  <a:cubicBezTo>
                    <a:pt x="20899" y="32414"/>
                    <a:pt x="18120" y="33060"/>
                    <a:pt x="15987" y="34288"/>
                  </a:cubicBezTo>
                  <a:cubicBezTo>
                    <a:pt x="13854" y="35516"/>
                    <a:pt x="12820" y="37455"/>
                    <a:pt x="12820" y="39975"/>
                  </a:cubicBezTo>
                  <a:cubicBezTo>
                    <a:pt x="12820" y="42237"/>
                    <a:pt x="13725" y="44047"/>
                    <a:pt x="15470" y="45339"/>
                  </a:cubicBezTo>
                  <a:cubicBezTo>
                    <a:pt x="17150" y="46696"/>
                    <a:pt x="19671" y="47343"/>
                    <a:pt x="22967" y="47343"/>
                  </a:cubicBezTo>
                  <a:moveTo>
                    <a:pt x="35505" y="57360"/>
                  </a:moveTo>
                  <a:lnTo>
                    <a:pt x="35505" y="52836"/>
                  </a:lnTo>
                  <a:cubicBezTo>
                    <a:pt x="31756" y="56714"/>
                    <a:pt x="26780" y="58653"/>
                    <a:pt x="20576" y="58653"/>
                  </a:cubicBezTo>
                  <a:cubicBezTo>
                    <a:pt x="14565" y="58653"/>
                    <a:pt x="9718" y="57037"/>
                    <a:pt x="5905" y="53741"/>
                  </a:cubicBezTo>
                  <a:cubicBezTo>
                    <a:pt x="2157" y="50510"/>
                    <a:pt x="282" y="45921"/>
                    <a:pt x="282" y="39975"/>
                  </a:cubicBezTo>
                  <a:cubicBezTo>
                    <a:pt x="282" y="33900"/>
                    <a:pt x="2415" y="29311"/>
                    <a:pt x="6681" y="26145"/>
                  </a:cubicBezTo>
                  <a:cubicBezTo>
                    <a:pt x="10946" y="22978"/>
                    <a:pt x="16116" y="21427"/>
                    <a:pt x="22191" y="21427"/>
                  </a:cubicBezTo>
                  <a:cubicBezTo>
                    <a:pt x="27555" y="21427"/>
                    <a:pt x="31950" y="22396"/>
                    <a:pt x="35440" y="24400"/>
                  </a:cubicBezTo>
                  <a:lnTo>
                    <a:pt x="35440" y="21427"/>
                  </a:lnTo>
                  <a:cubicBezTo>
                    <a:pt x="35440" y="17872"/>
                    <a:pt x="34535" y="15222"/>
                    <a:pt x="32726" y="13607"/>
                  </a:cubicBezTo>
                  <a:cubicBezTo>
                    <a:pt x="30916" y="11991"/>
                    <a:pt x="28202" y="11215"/>
                    <a:pt x="24453" y="11215"/>
                  </a:cubicBezTo>
                  <a:cubicBezTo>
                    <a:pt x="18378" y="11215"/>
                    <a:pt x="12820" y="12960"/>
                    <a:pt x="7779" y="16515"/>
                  </a:cubicBezTo>
                  <a:lnTo>
                    <a:pt x="3837" y="6110"/>
                  </a:lnTo>
                  <a:cubicBezTo>
                    <a:pt x="9912" y="1974"/>
                    <a:pt x="17215" y="-30"/>
                    <a:pt x="25810" y="-30"/>
                  </a:cubicBezTo>
                  <a:cubicBezTo>
                    <a:pt x="28719" y="-30"/>
                    <a:pt x="31304" y="229"/>
                    <a:pt x="33566" y="681"/>
                  </a:cubicBezTo>
                  <a:cubicBezTo>
                    <a:pt x="35763" y="1133"/>
                    <a:pt x="38090" y="2103"/>
                    <a:pt x="40481" y="3460"/>
                  </a:cubicBezTo>
                  <a:cubicBezTo>
                    <a:pt x="42872" y="4817"/>
                    <a:pt x="44682" y="7015"/>
                    <a:pt x="46039" y="10052"/>
                  </a:cubicBezTo>
                  <a:cubicBezTo>
                    <a:pt x="47332" y="13025"/>
                    <a:pt x="48043" y="16774"/>
                    <a:pt x="48043" y="21233"/>
                  </a:cubicBezTo>
                  <a:lnTo>
                    <a:pt x="48043" y="57360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5" name="Figura a mano libera: forma 1044">
              <a:extLst>
                <a:ext uri="{FF2B5EF4-FFF2-40B4-BE49-F238E27FC236}">
                  <a16:creationId xmlns:a16="http://schemas.microsoft.com/office/drawing/2014/main" id="{C932BC1D-7A83-C202-27A3-C447A422AD3A}"/>
                </a:ext>
              </a:extLst>
            </p:cNvPr>
            <p:cNvSpPr/>
            <p:nvPr/>
          </p:nvSpPr>
          <p:spPr>
            <a:xfrm>
              <a:off x="4277305" y="1086672"/>
              <a:ext cx="45304" cy="56097"/>
            </a:xfrm>
            <a:custGeom>
              <a:avLst/>
              <a:gdLst>
                <a:gd name="connsiteX0" fmla="*/ 29685 w 45304"/>
                <a:gd name="connsiteY0" fmla="*/ 11409 h 56097"/>
                <a:gd name="connsiteX1" fmla="*/ 2477 w 45304"/>
                <a:gd name="connsiteY1" fmla="*/ 11409 h 56097"/>
                <a:gd name="connsiteX2" fmla="*/ 2477 w 45304"/>
                <a:gd name="connsiteY2" fmla="*/ -30 h 56097"/>
                <a:gd name="connsiteX3" fmla="*/ 45584 w 45304"/>
                <a:gd name="connsiteY3" fmla="*/ -30 h 56097"/>
                <a:gd name="connsiteX4" fmla="*/ 45584 w 45304"/>
                <a:gd name="connsiteY4" fmla="*/ 9858 h 56097"/>
                <a:gd name="connsiteX5" fmla="*/ 16307 w 45304"/>
                <a:gd name="connsiteY5" fmla="*/ 44628 h 56097"/>
                <a:gd name="connsiteX6" fmla="*/ 45519 w 45304"/>
                <a:gd name="connsiteY6" fmla="*/ 44628 h 56097"/>
                <a:gd name="connsiteX7" fmla="*/ 45519 w 45304"/>
                <a:gd name="connsiteY7" fmla="*/ 56068 h 56097"/>
                <a:gd name="connsiteX8" fmla="*/ 279 w 45304"/>
                <a:gd name="connsiteY8" fmla="*/ 56068 h 56097"/>
                <a:gd name="connsiteX9" fmla="*/ 279 w 45304"/>
                <a:gd name="connsiteY9" fmla="*/ 45727 h 5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04" h="56097">
                  <a:moveTo>
                    <a:pt x="29685" y="11409"/>
                  </a:moveTo>
                  <a:lnTo>
                    <a:pt x="2477" y="11409"/>
                  </a:lnTo>
                  <a:lnTo>
                    <a:pt x="2477" y="-30"/>
                  </a:lnTo>
                  <a:lnTo>
                    <a:pt x="45584" y="-30"/>
                  </a:lnTo>
                  <a:lnTo>
                    <a:pt x="45584" y="9858"/>
                  </a:lnTo>
                  <a:lnTo>
                    <a:pt x="16307" y="44628"/>
                  </a:lnTo>
                  <a:lnTo>
                    <a:pt x="45519" y="44628"/>
                  </a:lnTo>
                  <a:lnTo>
                    <a:pt x="45519" y="56068"/>
                  </a:lnTo>
                  <a:lnTo>
                    <a:pt x="279" y="56068"/>
                  </a:lnTo>
                  <a:lnTo>
                    <a:pt x="279" y="45727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6" name="Figura a mano libera: forma 1045">
              <a:extLst>
                <a:ext uri="{FF2B5EF4-FFF2-40B4-BE49-F238E27FC236}">
                  <a16:creationId xmlns:a16="http://schemas.microsoft.com/office/drawing/2014/main" id="{04B813E4-07CB-ED31-CB9F-9612E615ABFD}"/>
                </a:ext>
              </a:extLst>
            </p:cNvPr>
            <p:cNvSpPr/>
            <p:nvPr/>
          </p:nvSpPr>
          <p:spPr>
            <a:xfrm>
              <a:off x="4336375" y="1063729"/>
              <a:ext cx="15252" cy="79040"/>
            </a:xfrm>
            <a:custGeom>
              <a:avLst/>
              <a:gdLst>
                <a:gd name="connsiteX0" fmla="*/ 1440 w 15252"/>
                <a:gd name="connsiteY0" fmla="*/ 22914 h 79040"/>
                <a:gd name="connsiteX1" fmla="*/ 14301 w 15252"/>
                <a:gd name="connsiteY1" fmla="*/ 22914 h 79040"/>
                <a:gd name="connsiteX2" fmla="*/ 14301 w 15252"/>
                <a:gd name="connsiteY2" fmla="*/ 79011 h 79040"/>
                <a:gd name="connsiteX3" fmla="*/ 1440 w 15252"/>
                <a:gd name="connsiteY3" fmla="*/ 79011 h 79040"/>
                <a:gd name="connsiteX4" fmla="*/ 13332 w 15252"/>
                <a:gd name="connsiteY4" fmla="*/ 12961 h 79040"/>
                <a:gd name="connsiteX5" fmla="*/ 7968 w 15252"/>
                <a:gd name="connsiteY5" fmla="*/ 15223 h 79040"/>
                <a:gd name="connsiteX6" fmla="*/ 2539 w 15252"/>
                <a:gd name="connsiteY6" fmla="*/ 12961 h 79040"/>
                <a:gd name="connsiteX7" fmla="*/ 277 w 15252"/>
                <a:gd name="connsiteY7" fmla="*/ 7532 h 79040"/>
                <a:gd name="connsiteX8" fmla="*/ 2539 w 15252"/>
                <a:gd name="connsiteY8" fmla="*/ 2168 h 79040"/>
                <a:gd name="connsiteX9" fmla="*/ 7968 w 15252"/>
                <a:gd name="connsiteY9" fmla="*/ -29 h 79040"/>
                <a:gd name="connsiteX10" fmla="*/ 13332 w 15252"/>
                <a:gd name="connsiteY10" fmla="*/ 2168 h 79040"/>
                <a:gd name="connsiteX11" fmla="*/ 15529 w 15252"/>
                <a:gd name="connsiteY11" fmla="*/ 7532 h 79040"/>
                <a:gd name="connsiteX12" fmla="*/ 13332 w 15252"/>
                <a:gd name="connsiteY12" fmla="*/ 12961 h 7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52" h="79040">
                  <a:moveTo>
                    <a:pt x="1440" y="22914"/>
                  </a:moveTo>
                  <a:lnTo>
                    <a:pt x="14301" y="22914"/>
                  </a:lnTo>
                  <a:lnTo>
                    <a:pt x="14301" y="79011"/>
                  </a:lnTo>
                  <a:lnTo>
                    <a:pt x="1440" y="79011"/>
                  </a:lnTo>
                  <a:close/>
                  <a:moveTo>
                    <a:pt x="13332" y="12961"/>
                  </a:moveTo>
                  <a:cubicBezTo>
                    <a:pt x="11846" y="14447"/>
                    <a:pt x="10101" y="15223"/>
                    <a:pt x="7968" y="15223"/>
                  </a:cubicBezTo>
                  <a:cubicBezTo>
                    <a:pt x="5835" y="15223"/>
                    <a:pt x="4026" y="14447"/>
                    <a:pt x="2539" y="12961"/>
                  </a:cubicBezTo>
                  <a:cubicBezTo>
                    <a:pt x="1053" y="11475"/>
                    <a:pt x="277" y="9665"/>
                    <a:pt x="277" y="7532"/>
                  </a:cubicBezTo>
                  <a:cubicBezTo>
                    <a:pt x="277" y="5399"/>
                    <a:pt x="1053" y="3590"/>
                    <a:pt x="2539" y="2168"/>
                  </a:cubicBezTo>
                  <a:cubicBezTo>
                    <a:pt x="4026" y="682"/>
                    <a:pt x="5835" y="-29"/>
                    <a:pt x="7968" y="-29"/>
                  </a:cubicBezTo>
                  <a:cubicBezTo>
                    <a:pt x="10101" y="-29"/>
                    <a:pt x="11910" y="682"/>
                    <a:pt x="13332" y="2168"/>
                  </a:cubicBezTo>
                  <a:cubicBezTo>
                    <a:pt x="14818" y="3655"/>
                    <a:pt x="15529" y="5399"/>
                    <a:pt x="15529" y="7532"/>
                  </a:cubicBezTo>
                  <a:cubicBezTo>
                    <a:pt x="15529" y="9665"/>
                    <a:pt x="14754" y="11475"/>
                    <a:pt x="13332" y="12961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7" name="Figura a mano libera: forma 1046">
              <a:extLst>
                <a:ext uri="{FF2B5EF4-FFF2-40B4-BE49-F238E27FC236}">
                  <a16:creationId xmlns:a16="http://schemas.microsoft.com/office/drawing/2014/main" id="{753B7046-6C66-3577-6CD8-4315228CE4AD}"/>
                </a:ext>
              </a:extLst>
            </p:cNvPr>
            <p:cNvSpPr/>
            <p:nvPr/>
          </p:nvSpPr>
          <p:spPr>
            <a:xfrm>
              <a:off x="4364230" y="1085315"/>
              <a:ext cx="51444" cy="58747"/>
            </a:xfrm>
            <a:custGeom>
              <a:avLst/>
              <a:gdLst>
                <a:gd name="connsiteX0" fmla="*/ 25932 w 51444"/>
                <a:gd name="connsiteY0" fmla="*/ 46438 h 58747"/>
                <a:gd name="connsiteX1" fmla="*/ 35433 w 51444"/>
                <a:gd name="connsiteY1" fmla="*/ 41914 h 58747"/>
                <a:gd name="connsiteX2" fmla="*/ 38858 w 51444"/>
                <a:gd name="connsiteY2" fmla="*/ 29376 h 58747"/>
                <a:gd name="connsiteX3" fmla="*/ 35433 w 51444"/>
                <a:gd name="connsiteY3" fmla="*/ 16774 h 58747"/>
                <a:gd name="connsiteX4" fmla="*/ 25932 w 51444"/>
                <a:gd name="connsiteY4" fmla="*/ 12185 h 58747"/>
                <a:gd name="connsiteX5" fmla="*/ 16626 w 51444"/>
                <a:gd name="connsiteY5" fmla="*/ 16838 h 58747"/>
                <a:gd name="connsiteX6" fmla="*/ 13136 w 51444"/>
                <a:gd name="connsiteY6" fmla="*/ 29376 h 58747"/>
                <a:gd name="connsiteX7" fmla="*/ 16626 w 51444"/>
                <a:gd name="connsiteY7" fmla="*/ 41849 h 58747"/>
                <a:gd name="connsiteX8" fmla="*/ 25932 w 51444"/>
                <a:gd name="connsiteY8" fmla="*/ 46438 h 58747"/>
                <a:gd name="connsiteX9" fmla="*/ 25932 w 51444"/>
                <a:gd name="connsiteY9" fmla="*/ 58717 h 58747"/>
                <a:gd name="connsiteX10" fmla="*/ 7190 w 51444"/>
                <a:gd name="connsiteY10" fmla="*/ 50897 h 58747"/>
                <a:gd name="connsiteX11" fmla="*/ 275 w 51444"/>
                <a:gd name="connsiteY11" fmla="*/ 29376 h 58747"/>
                <a:gd name="connsiteX12" fmla="*/ 7190 w 51444"/>
                <a:gd name="connsiteY12" fmla="*/ 7790 h 58747"/>
                <a:gd name="connsiteX13" fmla="*/ 25932 w 51444"/>
                <a:gd name="connsiteY13" fmla="*/ -30 h 58747"/>
                <a:gd name="connsiteX14" fmla="*/ 44739 w 51444"/>
                <a:gd name="connsiteY14" fmla="*/ 7790 h 58747"/>
                <a:gd name="connsiteX15" fmla="*/ 51719 w 51444"/>
                <a:gd name="connsiteY15" fmla="*/ 29376 h 58747"/>
                <a:gd name="connsiteX16" fmla="*/ 44804 w 51444"/>
                <a:gd name="connsiteY16" fmla="*/ 50897 h 58747"/>
                <a:gd name="connsiteX17" fmla="*/ 25932 w 51444"/>
                <a:gd name="connsiteY17" fmla="*/ 58717 h 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444" h="58747">
                  <a:moveTo>
                    <a:pt x="25932" y="46438"/>
                  </a:moveTo>
                  <a:cubicBezTo>
                    <a:pt x="29939" y="46438"/>
                    <a:pt x="33106" y="44952"/>
                    <a:pt x="35433" y="41914"/>
                  </a:cubicBezTo>
                  <a:cubicBezTo>
                    <a:pt x="37759" y="38941"/>
                    <a:pt x="38858" y="34740"/>
                    <a:pt x="38858" y="29376"/>
                  </a:cubicBezTo>
                  <a:cubicBezTo>
                    <a:pt x="38858" y="24012"/>
                    <a:pt x="37695" y="19811"/>
                    <a:pt x="35433" y="16774"/>
                  </a:cubicBezTo>
                  <a:cubicBezTo>
                    <a:pt x="33106" y="13671"/>
                    <a:pt x="29939" y="12185"/>
                    <a:pt x="25932" y="12185"/>
                  </a:cubicBezTo>
                  <a:cubicBezTo>
                    <a:pt x="22055" y="12185"/>
                    <a:pt x="18952" y="13736"/>
                    <a:pt x="16626" y="16838"/>
                  </a:cubicBezTo>
                  <a:cubicBezTo>
                    <a:pt x="14299" y="19940"/>
                    <a:pt x="13136" y="24141"/>
                    <a:pt x="13136" y="29376"/>
                  </a:cubicBezTo>
                  <a:cubicBezTo>
                    <a:pt x="13136" y="34611"/>
                    <a:pt x="14299" y="38812"/>
                    <a:pt x="16626" y="41849"/>
                  </a:cubicBezTo>
                  <a:cubicBezTo>
                    <a:pt x="18888" y="44887"/>
                    <a:pt x="21990" y="46438"/>
                    <a:pt x="25932" y="46438"/>
                  </a:cubicBezTo>
                  <a:moveTo>
                    <a:pt x="25932" y="58717"/>
                  </a:moveTo>
                  <a:cubicBezTo>
                    <a:pt x="18048" y="58717"/>
                    <a:pt x="11779" y="56132"/>
                    <a:pt x="7190" y="50897"/>
                  </a:cubicBezTo>
                  <a:cubicBezTo>
                    <a:pt x="2601" y="45727"/>
                    <a:pt x="275" y="38553"/>
                    <a:pt x="275" y="29376"/>
                  </a:cubicBezTo>
                  <a:cubicBezTo>
                    <a:pt x="275" y="20263"/>
                    <a:pt x="2601" y="13025"/>
                    <a:pt x="7190" y="7790"/>
                  </a:cubicBezTo>
                  <a:cubicBezTo>
                    <a:pt x="11779" y="2555"/>
                    <a:pt x="18048" y="-30"/>
                    <a:pt x="25932" y="-30"/>
                  </a:cubicBezTo>
                  <a:cubicBezTo>
                    <a:pt x="33817" y="-30"/>
                    <a:pt x="40086" y="2555"/>
                    <a:pt x="44739" y="7790"/>
                  </a:cubicBezTo>
                  <a:cubicBezTo>
                    <a:pt x="49392" y="13025"/>
                    <a:pt x="51719" y="20199"/>
                    <a:pt x="51719" y="29376"/>
                  </a:cubicBezTo>
                  <a:cubicBezTo>
                    <a:pt x="51719" y="38553"/>
                    <a:pt x="49392" y="45662"/>
                    <a:pt x="44804" y="50897"/>
                  </a:cubicBezTo>
                  <a:cubicBezTo>
                    <a:pt x="40215" y="56132"/>
                    <a:pt x="33946" y="58717"/>
                    <a:pt x="25932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8" name="Figura a mano libera: forma 1047">
              <a:extLst>
                <a:ext uri="{FF2B5EF4-FFF2-40B4-BE49-F238E27FC236}">
                  <a16:creationId xmlns:a16="http://schemas.microsoft.com/office/drawing/2014/main" id="{BE2BA461-1ABE-6DDD-3431-3762538C5477}"/>
                </a:ext>
              </a:extLst>
            </p:cNvPr>
            <p:cNvSpPr/>
            <p:nvPr/>
          </p:nvSpPr>
          <p:spPr>
            <a:xfrm>
              <a:off x="4429375" y="1085315"/>
              <a:ext cx="47566" cy="57454"/>
            </a:xfrm>
            <a:custGeom>
              <a:avLst/>
              <a:gdLst>
                <a:gd name="connsiteX0" fmla="*/ 34977 w 47566"/>
                <a:gd name="connsiteY0" fmla="*/ 57425 h 57454"/>
                <a:gd name="connsiteX1" fmla="*/ 34977 w 47566"/>
                <a:gd name="connsiteY1" fmla="*/ 25240 h 57454"/>
                <a:gd name="connsiteX2" fmla="*/ 24572 w 47566"/>
                <a:gd name="connsiteY2" fmla="*/ 12185 h 57454"/>
                <a:gd name="connsiteX3" fmla="*/ 13133 w 47566"/>
                <a:gd name="connsiteY3" fmla="*/ 25046 h 57454"/>
                <a:gd name="connsiteX4" fmla="*/ 13133 w 47566"/>
                <a:gd name="connsiteY4" fmla="*/ 57425 h 57454"/>
                <a:gd name="connsiteX5" fmla="*/ 272 w 47566"/>
                <a:gd name="connsiteY5" fmla="*/ 57425 h 57454"/>
                <a:gd name="connsiteX6" fmla="*/ 272 w 47566"/>
                <a:gd name="connsiteY6" fmla="*/ 1327 h 57454"/>
                <a:gd name="connsiteX7" fmla="*/ 13133 w 47566"/>
                <a:gd name="connsiteY7" fmla="*/ 1327 h 57454"/>
                <a:gd name="connsiteX8" fmla="*/ 13133 w 47566"/>
                <a:gd name="connsiteY8" fmla="*/ 6562 h 57454"/>
                <a:gd name="connsiteX9" fmla="*/ 27933 w 47566"/>
                <a:gd name="connsiteY9" fmla="*/ -30 h 57454"/>
                <a:gd name="connsiteX10" fmla="*/ 42280 w 47566"/>
                <a:gd name="connsiteY10" fmla="*/ 5464 h 57454"/>
                <a:gd name="connsiteX11" fmla="*/ 47838 w 47566"/>
                <a:gd name="connsiteY11" fmla="*/ 22913 h 57454"/>
                <a:gd name="connsiteX12" fmla="*/ 47838 w 47566"/>
                <a:gd name="connsiteY12" fmla="*/ 57360 h 57454"/>
                <a:gd name="connsiteX13" fmla="*/ 34977 w 47566"/>
                <a:gd name="connsiteY13" fmla="*/ 57360 h 5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566" h="57454">
                  <a:moveTo>
                    <a:pt x="34977" y="57425"/>
                  </a:moveTo>
                  <a:lnTo>
                    <a:pt x="34977" y="25240"/>
                  </a:lnTo>
                  <a:cubicBezTo>
                    <a:pt x="34977" y="16515"/>
                    <a:pt x="31487" y="12185"/>
                    <a:pt x="24572" y="12185"/>
                  </a:cubicBezTo>
                  <a:cubicBezTo>
                    <a:pt x="16946" y="12185"/>
                    <a:pt x="13133" y="16450"/>
                    <a:pt x="13133" y="25046"/>
                  </a:cubicBezTo>
                  <a:lnTo>
                    <a:pt x="13133" y="57425"/>
                  </a:lnTo>
                  <a:lnTo>
                    <a:pt x="272" y="57425"/>
                  </a:lnTo>
                  <a:lnTo>
                    <a:pt x="272" y="1327"/>
                  </a:lnTo>
                  <a:lnTo>
                    <a:pt x="13133" y="1327"/>
                  </a:lnTo>
                  <a:lnTo>
                    <a:pt x="13133" y="6562"/>
                  </a:lnTo>
                  <a:cubicBezTo>
                    <a:pt x="16817" y="2168"/>
                    <a:pt x="21728" y="-30"/>
                    <a:pt x="27933" y="-30"/>
                  </a:cubicBezTo>
                  <a:cubicBezTo>
                    <a:pt x="33814" y="-30"/>
                    <a:pt x="38532" y="1780"/>
                    <a:pt x="42280" y="5464"/>
                  </a:cubicBezTo>
                  <a:cubicBezTo>
                    <a:pt x="45964" y="9147"/>
                    <a:pt x="47838" y="14964"/>
                    <a:pt x="47838" y="22913"/>
                  </a:cubicBezTo>
                  <a:lnTo>
                    <a:pt x="47838" y="57360"/>
                  </a:lnTo>
                  <a:lnTo>
                    <a:pt x="34977" y="57360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9" name="Figura a mano libera: forma 1048">
              <a:extLst>
                <a:ext uri="{FF2B5EF4-FFF2-40B4-BE49-F238E27FC236}">
                  <a16:creationId xmlns:a16="http://schemas.microsoft.com/office/drawing/2014/main" id="{086FA2D2-9A4C-EFEE-3F08-3047AF497F4F}"/>
                </a:ext>
              </a:extLst>
            </p:cNvPr>
            <p:cNvSpPr/>
            <p:nvPr/>
          </p:nvSpPr>
          <p:spPr>
            <a:xfrm>
              <a:off x="4489544" y="1085379"/>
              <a:ext cx="47760" cy="58682"/>
            </a:xfrm>
            <a:custGeom>
              <a:avLst/>
              <a:gdLst>
                <a:gd name="connsiteX0" fmla="*/ 23018 w 47760"/>
                <a:gd name="connsiteY0" fmla="*/ 47343 h 58682"/>
                <a:gd name="connsiteX1" fmla="*/ 35556 w 47760"/>
                <a:gd name="connsiteY1" fmla="*/ 41979 h 58682"/>
                <a:gd name="connsiteX2" fmla="*/ 35556 w 47760"/>
                <a:gd name="connsiteY2" fmla="*/ 34740 h 58682"/>
                <a:gd name="connsiteX3" fmla="*/ 24375 w 47760"/>
                <a:gd name="connsiteY3" fmla="*/ 32414 h 58682"/>
                <a:gd name="connsiteX4" fmla="*/ 16038 w 47760"/>
                <a:gd name="connsiteY4" fmla="*/ 34288 h 58682"/>
                <a:gd name="connsiteX5" fmla="*/ 12871 w 47760"/>
                <a:gd name="connsiteY5" fmla="*/ 39975 h 58682"/>
                <a:gd name="connsiteX6" fmla="*/ 15521 w 47760"/>
                <a:gd name="connsiteY6" fmla="*/ 45339 h 58682"/>
                <a:gd name="connsiteX7" fmla="*/ 23018 w 47760"/>
                <a:gd name="connsiteY7" fmla="*/ 47343 h 58682"/>
                <a:gd name="connsiteX8" fmla="*/ 35491 w 47760"/>
                <a:gd name="connsiteY8" fmla="*/ 57360 h 58682"/>
                <a:gd name="connsiteX9" fmla="*/ 35491 w 47760"/>
                <a:gd name="connsiteY9" fmla="*/ 52836 h 58682"/>
                <a:gd name="connsiteX10" fmla="*/ 20562 w 47760"/>
                <a:gd name="connsiteY10" fmla="*/ 58653 h 58682"/>
                <a:gd name="connsiteX11" fmla="*/ 5891 w 47760"/>
                <a:gd name="connsiteY11" fmla="*/ 53741 h 58682"/>
                <a:gd name="connsiteX12" fmla="*/ 269 w 47760"/>
                <a:gd name="connsiteY12" fmla="*/ 39975 h 58682"/>
                <a:gd name="connsiteX13" fmla="*/ 6667 w 47760"/>
                <a:gd name="connsiteY13" fmla="*/ 26145 h 58682"/>
                <a:gd name="connsiteX14" fmla="*/ 22178 w 47760"/>
                <a:gd name="connsiteY14" fmla="*/ 21427 h 58682"/>
                <a:gd name="connsiteX15" fmla="*/ 35427 w 47760"/>
                <a:gd name="connsiteY15" fmla="*/ 24400 h 58682"/>
                <a:gd name="connsiteX16" fmla="*/ 35427 w 47760"/>
                <a:gd name="connsiteY16" fmla="*/ 21427 h 58682"/>
                <a:gd name="connsiteX17" fmla="*/ 32712 w 47760"/>
                <a:gd name="connsiteY17" fmla="*/ 13607 h 58682"/>
                <a:gd name="connsiteX18" fmla="*/ 24440 w 47760"/>
                <a:gd name="connsiteY18" fmla="*/ 11215 h 58682"/>
                <a:gd name="connsiteX19" fmla="*/ 7766 w 47760"/>
                <a:gd name="connsiteY19" fmla="*/ 16515 h 58682"/>
                <a:gd name="connsiteX20" fmla="*/ 3823 w 47760"/>
                <a:gd name="connsiteY20" fmla="*/ 6110 h 58682"/>
                <a:gd name="connsiteX21" fmla="*/ 25797 w 47760"/>
                <a:gd name="connsiteY21" fmla="*/ -30 h 58682"/>
                <a:gd name="connsiteX22" fmla="*/ 33552 w 47760"/>
                <a:gd name="connsiteY22" fmla="*/ 681 h 58682"/>
                <a:gd name="connsiteX23" fmla="*/ 40468 w 47760"/>
                <a:gd name="connsiteY23" fmla="*/ 3460 h 58682"/>
                <a:gd name="connsiteX24" fmla="*/ 46026 w 47760"/>
                <a:gd name="connsiteY24" fmla="*/ 10052 h 58682"/>
                <a:gd name="connsiteX25" fmla="*/ 48029 w 47760"/>
                <a:gd name="connsiteY25" fmla="*/ 21233 h 58682"/>
                <a:gd name="connsiteX26" fmla="*/ 48029 w 47760"/>
                <a:gd name="connsiteY26" fmla="*/ 57360 h 5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760" h="58682">
                  <a:moveTo>
                    <a:pt x="23018" y="47343"/>
                  </a:moveTo>
                  <a:cubicBezTo>
                    <a:pt x="27930" y="47343"/>
                    <a:pt x="32066" y="45533"/>
                    <a:pt x="35556" y="41979"/>
                  </a:cubicBezTo>
                  <a:lnTo>
                    <a:pt x="35556" y="34740"/>
                  </a:lnTo>
                  <a:cubicBezTo>
                    <a:pt x="32324" y="33189"/>
                    <a:pt x="28576" y="32414"/>
                    <a:pt x="24375" y="32414"/>
                  </a:cubicBezTo>
                  <a:cubicBezTo>
                    <a:pt x="20950" y="32414"/>
                    <a:pt x="18171" y="33060"/>
                    <a:pt x="16038" y="34288"/>
                  </a:cubicBezTo>
                  <a:cubicBezTo>
                    <a:pt x="13905" y="35516"/>
                    <a:pt x="12871" y="37455"/>
                    <a:pt x="12871" y="39975"/>
                  </a:cubicBezTo>
                  <a:cubicBezTo>
                    <a:pt x="12871" y="42237"/>
                    <a:pt x="13776" y="44047"/>
                    <a:pt x="15521" y="45339"/>
                  </a:cubicBezTo>
                  <a:cubicBezTo>
                    <a:pt x="17201" y="46696"/>
                    <a:pt x="19722" y="47343"/>
                    <a:pt x="23018" y="47343"/>
                  </a:cubicBezTo>
                  <a:moveTo>
                    <a:pt x="35491" y="57360"/>
                  </a:moveTo>
                  <a:lnTo>
                    <a:pt x="35491" y="52836"/>
                  </a:lnTo>
                  <a:cubicBezTo>
                    <a:pt x="31743" y="56714"/>
                    <a:pt x="26766" y="58653"/>
                    <a:pt x="20562" y="58653"/>
                  </a:cubicBezTo>
                  <a:cubicBezTo>
                    <a:pt x="14552" y="58653"/>
                    <a:pt x="9704" y="57037"/>
                    <a:pt x="5891" y="53741"/>
                  </a:cubicBezTo>
                  <a:cubicBezTo>
                    <a:pt x="2143" y="50510"/>
                    <a:pt x="269" y="45921"/>
                    <a:pt x="269" y="39975"/>
                  </a:cubicBezTo>
                  <a:cubicBezTo>
                    <a:pt x="269" y="33900"/>
                    <a:pt x="2401" y="29311"/>
                    <a:pt x="6667" y="26145"/>
                  </a:cubicBezTo>
                  <a:cubicBezTo>
                    <a:pt x="10932" y="22978"/>
                    <a:pt x="16103" y="21427"/>
                    <a:pt x="22178" y="21427"/>
                  </a:cubicBezTo>
                  <a:cubicBezTo>
                    <a:pt x="27542" y="21427"/>
                    <a:pt x="31937" y="22396"/>
                    <a:pt x="35427" y="24400"/>
                  </a:cubicBezTo>
                  <a:lnTo>
                    <a:pt x="35427" y="21427"/>
                  </a:lnTo>
                  <a:cubicBezTo>
                    <a:pt x="35427" y="17872"/>
                    <a:pt x="34522" y="15222"/>
                    <a:pt x="32712" y="13607"/>
                  </a:cubicBezTo>
                  <a:cubicBezTo>
                    <a:pt x="30902" y="11991"/>
                    <a:pt x="28188" y="11215"/>
                    <a:pt x="24440" y="11215"/>
                  </a:cubicBezTo>
                  <a:cubicBezTo>
                    <a:pt x="18365" y="11215"/>
                    <a:pt x="12807" y="12960"/>
                    <a:pt x="7766" y="16515"/>
                  </a:cubicBezTo>
                  <a:lnTo>
                    <a:pt x="3823" y="6110"/>
                  </a:lnTo>
                  <a:cubicBezTo>
                    <a:pt x="9898" y="1974"/>
                    <a:pt x="17201" y="-30"/>
                    <a:pt x="25797" y="-30"/>
                  </a:cubicBezTo>
                  <a:cubicBezTo>
                    <a:pt x="28705" y="-30"/>
                    <a:pt x="31290" y="229"/>
                    <a:pt x="33552" y="681"/>
                  </a:cubicBezTo>
                  <a:cubicBezTo>
                    <a:pt x="35750" y="1133"/>
                    <a:pt x="38076" y="2103"/>
                    <a:pt x="40468" y="3460"/>
                  </a:cubicBezTo>
                  <a:cubicBezTo>
                    <a:pt x="42859" y="4817"/>
                    <a:pt x="44668" y="7015"/>
                    <a:pt x="46026" y="10052"/>
                  </a:cubicBezTo>
                  <a:cubicBezTo>
                    <a:pt x="47318" y="13025"/>
                    <a:pt x="48029" y="16774"/>
                    <a:pt x="48029" y="21233"/>
                  </a:cubicBezTo>
                  <a:lnTo>
                    <a:pt x="48029" y="57360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0" name="Figura a mano libera: forma 1049">
              <a:extLst>
                <a:ext uri="{FF2B5EF4-FFF2-40B4-BE49-F238E27FC236}">
                  <a16:creationId xmlns:a16="http://schemas.microsoft.com/office/drawing/2014/main" id="{A4320893-B8EB-E0E0-D339-905C8DA04782}"/>
                </a:ext>
              </a:extLst>
            </p:cNvPr>
            <p:cNvSpPr/>
            <p:nvPr/>
          </p:nvSpPr>
          <p:spPr>
            <a:xfrm>
              <a:off x="4553203" y="1063535"/>
              <a:ext cx="12861" cy="79234"/>
            </a:xfrm>
            <a:custGeom>
              <a:avLst/>
              <a:gdLst>
                <a:gd name="connsiteX0" fmla="*/ 266 w 12861"/>
                <a:gd name="connsiteY0" fmla="*/ 79205 h 79234"/>
                <a:gd name="connsiteX1" fmla="*/ 266 w 12861"/>
                <a:gd name="connsiteY1" fmla="*/ 5981 h 79234"/>
                <a:gd name="connsiteX2" fmla="*/ 13127 w 12861"/>
                <a:gd name="connsiteY2" fmla="*/ -29 h 79234"/>
                <a:gd name="connsiteX3" fmla="*/ 13127 w 12861"/>
                <a:gd name="connsiteY3" fmla="*/ 79205 h 7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61" h="79234">
                  <a:moveTo>
                    <a:pt x="266" y="79205"/>
                  </a:moveTo>
                  <a:lnTo>
                    <a:pt x="266" y="5981"/>
                  </a:lnTo>
                  <a:lnTo>
                    <a:pt x="13127" y="-29"/>
                  </a:lnTo>
                  <a:lnTo>
                    <a:pt x="13127" y="79205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1" name="Figura a mano libera: forma 1050">
              <a:extLst>
                <a:ext uri="{FF2B5EF4-FFF2-40B4-BE49-F238E27FC236}">
                  <a16:creationId xmlns:a16="http://schemas.microsoft.com/office/drawing/2014/main" id="{0C4AAB09-1DEC-7917-1845-11F0CA052829}"/>
                </a:ext>
              </a:extLst>
            </p:cNvPr>
            <p:cNvSpPr/>
            <p:nvPr/>
          </p:nvSpPr>
          <p:spPr>
            <a:xfrm>
              <a:off x="4580282" y="1085315"/>
              <a:ext cx="50410" cy="58747"/>
            </a:xfrm>
            <a:custGeom>
              <a:avLst/>
              <a:gdLst>
                <a:gd name="connsiteX0" fmla="*/ 13125 w 50410"/>
                <a:gd name="connsiteY0" fmla="*/ 23624 h 58747"/>
                <a:gd name="connsiteX1" fmla="*/ 37942 w 50410"/>
                <a:gd name="connsiteY1" fmla="*/ 23624 h 58747"/>
                <a:gd name="connsiteX2" fmla="*/ 34194 w 50410"/>
                <a:gd name="connsiteY2" fmla="*/ 14447 h 58747"/>
                <a:gd name="connsiteX3" fmla="*/ 26180 w 50410"/>
                <a:gd name="connsiteY3" fmla="*/ 11345 h 58747"/>
                <a:gd name="connsiteX4" fmla="*/ 17132 w 50410"/>
                <a:gd name="connsiteY4" fmla="*/ 14382 h 58747"/>
                <a:gd name="connsiteX5" fmla="*/ 13125 w 50410"/>
                <a:gd name="connsiteY5" fmla="*/ 23624 h 58747"/>
                <a:gd name="connsiteX6" fmla="*/ 26180 w 50410"/>
                <a:gd name="connsiteY6" fmla="*/ 58717 h 58747"/>
                <a:gd name="connsiteX7" fmla="*/ 7244 w 50410"/>
                <a:gd name="connsiteY7" fmla="*/ 50833 h 58747"/>
                <a:gd name="connsiteX8" fmla="*/ 264 w 50410"/>
                <a:gd name="connsiteY8" fmla="*/ 29247 h 58747"/>
                <a:gd name="connsiteX9" fmla="*/ 7309 w 50410"/>
                <a:gd name="connsiteY9" fmla="*/ 7790 h 58747"/>
                <a:gd name="connsiteX10" fmla="*/ 26180 w 50410"/>
                <a:gd name="connsiteY10" fmla="*/ -30 h 58747"/>
                <a:gd name="connsiteX11" fmla="*/ 43824 w 50410"/>
                <a:gd name="connsiteY11" fmla="*/ 6691 h 58747"/>
                <a:gd name="connsiteX12" fmla="*/ 50674 w 50410"/>
                <a:gd name="connsiteY12" fmla="*/ 26339 h 58747"/>
                <a:gd name="connsiteX13" fmla="*/ 50222 w 50410"/>
                <a:gd name="connsiteY13" fmla="*/ 34223 h 58747"/>
                <a:gd name="connsiteX14" fmla="*/ 12996 w 50410"/>
                <a:gd name="connsiteY14" fmla="*/ 34223 h 58747"/>
                <a:gd name="connsiteX15" fmla="*/ 17132 w 50410"/>
                <a:gd name="connsiteY15" fmla="*/ 43788 h 58747"/>
                <a:gd name="connsiteX16" fmla="*/ 26180 w 50410"/>
                <a:gd name="connsiteY16" fmla="*/ 47407 h 58747"/>
                <a:gd name="connsiteX17" fmla="*/ 38007 w 50410"/>
                <a:gd name="connsiteY17" fmla="*/ 41591 h 58747"/>
                <a:gd name="connsiteX18" fmla="*/ 46150 w 50410"/>
                <a:gd name="connsiteY18" fmla="*/ 49928 h 58747"/>
                <a:gd name="connsiteX19" fmla="*/ 26180 w 50410"/>
                <a:gd name="connsiteY19" fmla="*/ 58717 h 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410" h="58747">
                  <a:moveTo>
                    <a:pt x="13125" y="23624"/>
                  </a:moveTo>
                  <a:lnTo>
                    <a:pt x="37942" y="23624"/>
                  </a:lnTo>
                  <a:cubicBezTo>
                    <a:pt x="37619" y="19617"/>
                    <a:pt x="36391" y="16515"/>
                    <a:pt x="34194" y="14447"/>
                  </a:cubicBezTo>
                  <a:cubicBezTo>
                    <a:pt x="31997" y="12379"/>
                    <a:pt x="29347" y="11345"/>
                    <a:pt x="26180" y="11345"/>
                  </a:cubicBezTo>
                  <a:cubicBezTo>
                    <a:pt x="22496" y="11345"/>
                    <a:pt x="19523" y="12379"/>
                    <a:pt x="17132" y="14382"/>
                  </a:cubicBezTo>
                  <a:cubicBezTo>
                    <a:pt x="14741" y="16321"/>
                    <a:pt x="13384" y="19423"/>
                    <a:pt x="13125" y="23624"/>
                  </a:cubicBezTo>
                  <a:moveTo>
                    <a:pt x="26180" y="58717"/>
                  </a:moveTo>
                  <a:cubicBezTo>
                    <a:pt x="18231" y="58717"/>
                    <a:pt x="11897" y="56068"/>
                    <a:pt x="7244" y="50833"/>
                  </a:cubicBezTo>
                  <a:cubicBezTo>
                    <a:pt x="2591" y="45598"/>
                    <a:pt x="264" y="38424"/>
                    <a:pt x="264" y="29247"/>
                  </a:cubicBezTo>
                  <a:cubicBezTo>
                    <a:pt x="264" y="20199"/>
                    <a:pt x="2591" y="13025"/>
                    <a:pt x="7309" y="7790"/>
                  </a:cubicBezTo>
                  <a:cubicBezTo>
                    <a:pt x="11962" y="2555"/>
                    <a:pt x="18295" y="-30"/>
                    <a:pt x="26180" y="-30"/>
                  </a:cubicBezTo>
                  <a:cubicBezTo>
                    <a:pt x="33354" y="-30"/>
                    <a:pt x="39235" y="2232"/>
                    <a:pt x="43824" y="6691"/>
                  </a:cubicBezTo>
                  <a:cubicBezTo>
                    <a:pt x="48412" y="11151"/>
                    <a:pt x="50674" y="17678"/>
                    <a:pt x="50674" y="26339"/>
                  </a:cubicBezTo>
                  <a:cubicBezTo>
                    <a:pt x="50674" y="29311"/>
                    <a:pt x="50545" y="31961"/>
                    <a:pt x="50222" y="34223"/>
                  </a:cubicBezTo>
                  <a:lnTo>
                    <a:pt x="12996" y="34223"/>
                  </a:lnTo>
                  <a:cubicBezTo>
                    <a:pt x="13190" y="38166"/>
                    <a:pt x="14612" y="41332"/>
                    <a:pt x="17132" y="43788"/>
                  </a:cubicBezTo>
                  <a:cubicBezTo>
                    <a:pt x="19653" y="46179"/>
                    <a:pt x="22690" y="47407"/>
                    <a:pt x="26180" y="47407"/>
                  </a:cubicBezTo>
                  <a:cubicBezTo>
                    <a:pt x="31156" y="47407"/>
                    <a:pt x="35099" y="45469"/>
                    <a:pt x="38007" y="41591"/>
                  </a:cubicBezTo>
                  <a:lnTo>
                    <a:pt x="46150" y="49928"/>
                  </a:lnTo>
                  <a:cubicBezTo>
                    <a:pt x="41238" y="55809"/>
                    <a:pt x="34582" y="58717"/>
                    <a:pt x="26180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2" name="Figura a mano libera: forma 1051">
              <a:extLst>
                <a:ext uri="{FF2B5EF4-FFF2-40B4-BE49-F238E27FC236}">
                  <a16:creationId xmlns:a16="http://schemas.microsoft.com/office/drawing/2014/main" id="{BD5F4792-9479-E1CA-E497-4CCBAEC7DAEF}"/>
                </a:ext>
              </a:extLst>
            </p:cNvPr>
            <p:cNvSpPr/>
            <p:nvPr/>
          </p:nvSpPr>
          <p:spPr>
            <a:xfrm>
              <a:off x="4667983" y="1063535"/>
              <a:ext cx="48729" cy="80527"/>
            </a:xfrm>
            <a:custGeom>
              <a:avLst/>
              <a:gdLst>
                <a:gd name="connsiteX0" fmla="*/ 25529 w 48729"/>
                <a:gd name="connsiteY0" fmla="*/ 68218 h 80527"/>
                <a:gd name="connsiteX1" fmla="*/ 36193 w 48729"/>
                <a:gd name="connsiteY1" fmla="*/ 62854 h 80527"/>
                <a:gd name="connsiteX2" fmla="*/ 36193 w 48729"/>
                <a:gd name="connsiteY2" fmla="*/ 39394 h 80527"/>
                <a:gd name="connsiteX3" fmla="*/ 25529 w 48729"/>
                <a:gd name="connsiteY3" fmla="*/ 34030 h 80527"/>
                <a:gd name="connsiteX4" fmla="*/ 16352 w 48729"/>
                <a:gd name="connsiteY4" fmla="*/ 38489 h 80527"/>
                <a:gd name="connsiteX5" fmla="*/ 13121 w 48729"/>
                <a:gd name="connsiteY5" fmla="*/ 51156 h 80527"/>
                <a:gd name="connsiteX6" fmla="*/ 16417 w 48729"/>
                <a:gd name="connsiteY6" fmla="*/ 63630 h 80527"/>
                <a:gd name="connsiteX7" fmla="*/ 25529 w 48729"/>
                <a:gd name="connsiteY7" fmla="*/ 68218 h 80527"/>
                <a:gd name="connsiteX8" fmla="*/ 23526 w 48729"/>
                <a:gd name="connsiteY8" fmla="*/ 80498 h 80527"/>
                <a:gd name="connsiteX9" fmla="*/ 6529 w 48729"/>
                <a:gd name="connsiteY9" fmla="*/ 72678 h 80527"/>
                <a:gd name="connsiteX10" fmla="*/ 260 w 48729"/>
                <a:gd name="connsiteY10" fmla="*/ 51092 h 80527"/>
                <a:gd name="connsiteX11" fmla="*/ 6723 w 48729"/>
                <a:gd name="connsiteY11" fmla="*/ 29700 h 80527"/>
                <a:gd name="connsiteX12" fmla="*/ 23526 w 48729"/>
                <a:gd name="connsiteY12" fmla="*/ 21815 h 80527"/>
                <a:gd name="connsiteX13" fmla="*/ 36128 w 48729"/>
                <a:gd name="connsiteY13" fmla="*/ 27050 h 80527"/>
                <a:gd name="connsiteX14" fmla="*/ 36128 w 48729"/>
                <a:gd name="connsiteY14" fmla="*/ 5787 h 80527"/>
                <a:gd name="connsiteX15" fmla="*/ 48989 w 48729"/>
                <a:gd name="connsiteY15" fmla="*/ -29 h 80527"/>
                <a:gd name="connsiteX16" fmla="*/ 48989 w 48729"/>
                <a:gd name="connsiteY16" fmla="*/ 79205 h 80527"/>
                <a:gd name="connsiteX17" fmla="*/ 36128 w 48729"/>
                <a:gd name="connsiteY17" fmla="*/ 79205 h 80527"/>
                <a:gd name="connsiteX18" fmla="*/ 36128 w 48729"/>
                <a:gd name="connsiteY18" fmla="*/ 75134 h 80527"/>
                <a:gd name="connsiteX19" fmla="*/ 23526 w 48729"/>
                <a:gd name="connsiteY19" fmla="*/ 80498 h 8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729" h="80527">
                  <a:moveTo>
                    <a:pt x="25529" y="68218"/>
                  </a:moveTo>
                  <a:cubicBezTo>
                    <a:pt x="30312" y="68218"/>
                    <a:pt x="33866" y="66409"/>
                    <a:pt x="36193" y="62854"/>
                  </a:cubicBezTo>
                  <a:lnTo>
                    <a:pt x="36193" y="39394"/>
                  </a:lnTo>
                  <a:cubicBezTo>
                    <a:pt x="33802" y="35839"/>
                    <a:pt x="30247" y="34030"/>
                    <a:pt x="25529" y="34030"/>
                  </a:cubicBezTo>
                  <a:cubicBezTo>
                    <a:pt x="21587" y="34030"/>
                    <a:pt x="18550" y="35516"/>
                    <a:pt x="16352" y="38489"/>
                  </a:cubicBezTo>
                  <a:cubicBezTo>
                    <a:pt x="14219" y="41462"/>
                    <a:pt x="13121" y="45663"/>
                    <a:pt x="13121" y="51156"/>
                  </a:cubicBezTo>
                  <a:cubicBezTo>
                    <a:pt x="13121" y="56327"/>
                    <a:pt x="14219" y="60463"/>
                    <a:pt x="16417" y="63630"/>
                  </a:cubicBezTo>
                  <a:cubicBezTo>
                    <a:pt x="18614" y="66667"/>
                    <a:pt x="21652" y="68218"/>
                    <a:pt x="25529" y="68218"/>
                  </a:cubicBezTo>
                  <a:moveTo>
                    <a:pt x="23526" y="80498"/>
                  </a:moveTo>
                  <a:cubicBezTo>
                    <a:pt x="16352" y="80498"/>
                    <a:pt x="10665" y="77913"/>
                    <a:pt x="6529" y="72678"/>
                  </a:cubicBezTo>
                  <a:cubicBezTo>
                    <a:pt x="2328" y="67507"/>
                    <a:pt x="260" y="60269"/>
                    <a:pt x="260" y="51092"/>
                  </a:cubicBezTo>
                  <a:cubicBezTo>
                    <a:pt x="260" y="42108"/>
                    <a:pt x="2392" y="34935"/>
                    <a:pt x="6723" y="29700"/>
                  </a:cubicBezTo>
                  <a:cubicBezTo>
                    <a:pt x="11053" y="24465"/>
                    <a:pt x="16611" y="21815"/>
                    <a:pt x="23526" y="21815"/>
                  </a:cubicBezTo>
                  <a:cubicBezTo>
                    <a:pt x="28955" y="21815"/>
                    <a:pt x="33156" y="23560"/>
                    <a:pt x="36128" y="27050"/>
                  </a:cubicBezTo>
                  <a:lnTo>
                    <a:pt x="36128" y="5787"/>
                  </a:lnTo>
                  <a:lnTo>
                    <a:pt x="48989" y="-29"/>
                  </a:lnTo>
                  <a:lnTo>
                    <a:pt x="48989" y="79205"/>
                  </a:lnTo>
                  <a:lnTo>
                    <a:pt x="36128" y="79205"/>
                  </a:lnTo>
                  <a:lnTo>
                    <a:pt x="36128" y="75134"/>
                  </a:lnTo>
                  <a:cubicBezTo>
                    <a:pt x="33349" y="78688"/>
                    <a:pt x="29149" y="80498"/>
                    <a:pt x="23526" y="80498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3" name="Figura a mano libera: forma 1052">
              <a:extLst>
                <a:ext uri="{FF2B5EF4-FFF2-40B4-BE49-F238E27FC236}">
                  <a16:creationId xmlns:a16="http://schemas.microsoft.com/office/drawing/2014/main" id="{9855DC29-D26B-77D3-34A4-F2C583C75B09}"/>
                </a:ext>
              </a:extLst>
            </p:cNvPr>
            <p:cNvSpPr/>
            <p:nvPr/>
          </p:nvSpPr>
          <p:spPr>
            <a:xfrm>
              <a:off x="4732094" y="1063729"/>
              <a:ext cx="15252" cy="79040"/>
            </a:xfrm>
            <a:custGeom>
              <a:avLst/>
              <a:gdLst>
                <a:gd name="connsiteX0" fmla="*/ 1421 w 15252"/>
                <a:gd name="connsiteY0" fmla="*/ 22914 h 79040"/>
                <a:gd name="connsiteX1" fmla="*/ 14282 w 15252"/>
                <a:gd name="connsiteY1" fmla="*/ 22914 h 79040"/>
                <a:gd name="connsiteX2" fmla="*/ 14282 w 15252"/>
                <a:gd name="connsiteY2" fmla="*/ 79011 h 79040"/>
                <a:gd name="connsiteX3" fmla="*/ 1421 w 15252"/>
                <a:gd name="connsiteY3" fmla="*/ 79011 h 79040"/>
                <a:gd name="connsiteX4" fmla="*/ 13312 w 15252"/>
                <a:gd name="connsiteY4" fmla="*/ 12961 h 79040"/>
                <a:gd name="connsiteX5" fmla="*/ 7948 w 15252"/>
                <a:gd name="connsiteY5" fmla="*/ 15223 h 79040"/>
                <a:gd name="connsiteX6" fmla="*/ 2519 w 15252"/>
                <a:gd name="connsiteY6" fmla="*/ 12961 h 79040"/>
                <a:gd name="connsiteX7" fmla="*/ 257 w 15252"/>
                <a:gd name="connsiteY7" fmla="*/ 7532 h 79040"/>
                <a:gd name="connsiteX8" fmla="*/ 2519 w 15252"/>
                <a:gd name="connsiteY8" fmla="*/ 2168 h 79040"/>
                <a:gd name="connsiteX9" fmla="*/ 7948 w 15252"/>
                <a:gd name="connsiteY9" fmla="*/ -29 h 79040"/>
                <a:gd name="connsiteX10" fmla="*/ 13312 w 15252"/>
                <a:gd name="connsiteY10" fmla="*/ 2168 h 79040"/>
                <a:gd name="connsiteX11" fmla="*/ 15510 w 15252"/>
                <a:gd name="connsiteY11" fmla="*/ 7532 h 79040"/>
                <a:gd name="connsiteX12" fmla="*/ 13312 w 15252"/>
                <a:gd name="connsiteY12" fmla="*/ 12961 h 7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52" h="79040">
                  <a:moveTo>
                    <a:pt x="1421" y="22914"/>
                  </a:moveTo>
                  <a:lnTo>
                    <a:pt x="14282" y="22914"/>
                  </a:lnTo>
                  <a:lnTo>
                    <a:pt x="14282" y="79011"/>
                  </a:lnTo>
                  <a:lnTo>
                    <a:pt x="1421" y="79011"/>
                  </a:lnTo>
                  <a:close/>
                  <a:moveTo>
                    <a:pt x="13312" y="12961"/>
                  </a:moveTo>
                  <a:cubicBezTo>
                    <a:pt x="11826" y="14447"/>
                    <a:pt x="10081" y="15223"/>
                    <a:pt x="7948" y="15223"/>
                  </a:cubicBezTo>
                  <a:cubicBezTo>
                    <a:pt x="5815" y="15223"/>
                    <a:pt x="4006" y="14447"/>
                    <a:pt x="2519" y="12961"/>
                  </a:cubicBezTo>
                  <a:cubicBezTo>
                    <a:pt x="1033" y="11475"/>
                    <a:pt x="257" y="9665"/>
                    <a:pt x="257" y="7532"/>
                  </a:cubicBezTo>
                  <a:cubicBezTo>
                    <a:pt x="257" y="5399"/>
                    <a:pt x="1033" y="3590"/>
                    <a:pt x="2519" y="2168"/>
                  </a:cubicBezTo>
                  <a:cubicBezTo>
                    <a:pt x="4006" y="682"/>
                    <a:pt x="5815" y="-29"/>
                    <a:pt x="7948" y="-29"/>
                  </a:cubicBezTo>
                  <a:cubicBezTo>
                    <a:pt x="10081" y="-29"/>
                    <a:pt x="11890" y="682"/>
                    <a:pt x="13312" y="2168"/>
                  </a:cubicBezTo>
                  <a:cubicBezTo>
                    <a:pt x="14799" y="3655"/>
                    <a:pt x="15510" y="5399"/>
                    <a:pt x="15510" y="7532"/>
                  </a:cubicBezTo>
                  <a:cubicBezTo>
                    <a:pt x="15510" y="9665"/>
                    <a:pt x="14734" y="11475"/>
                    <a:pt x="13312" y="12961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4" name="Figura a mano libera: forma 1053">
              <a:extLst>
                <a:ext uri="{FF2B5EF4-FFF2-40B4-BE49-F238E27FC236}">
                  <a16:creationId xmlns:a16="http://schemas.microsoft.com/office/drawing/2014/main" id="{EE6F91A4-2041-A563-A2D7-63D2D4B3DF52}"/>
                </a:ext>
              </a:extLst>
            </p:cNvPr>
            <p:cNvSpPr/>
            <p:nvPr/>
          </p:nvSpPr>
          <p:spPr>
            <a:xfrm>
              <a:off x="4781082" y="1065926"/>
              <a:ext cx="70250" cy="76843"/>
            </a:xfrm>
            <a:custGeom>
              <a:avLst/>
              <a:gdLst>
                <a:gd name="connsiteX0" fmla="*/ 46398 w 70250"/>
                <a:gd name="connsiteY0" fmla="*/ 48183 h 76843"/>
                <a:gd name="connsiteX1" fmla="*/ 37932 w 70250"/>
                <a:gd name="connsiteY1" fmla="*/ 25111 h 76843"/>
                <a:gd name="connsiteX2" fmla="*/ 35411 w 70250"/>
                <a:gd name="connsiteY2" fmla="*/ 17291 h 76843"/>
                <a:gd name="connsiteX3" fmla="*/ 32891 w 70250"/>
                <a:gd name="connsiteY3" fmla="*/ 25111 h 76843"/>
                <a:gd name="connsiteX4" fmla="*/ 24295 w 70250"/>
                <a:gd name="connsiteY4" fmla="*/ 48183 h 76843"/>
                <a:gd name="connsiteX5" fmla="*/ 56609 w 70250"/>
                <a:gd name="connsiteY5" fmla="*/ 76814 h 76843"/>
                <a:gd name="connsiteX6" fmla="*/ 50599 w 70250"/>
                <a:gd name="connsiteY6" fmla="*/ 60010 h 76843"/>
                <a:gd name="connsiteX7" fmla="*/ 20224 w 70250"/>
                <a:gd name="connsiteY7" fmla="*/ 60010 h 76843"/>
                <a:gd name="connsiteX8" fmla="*/ 14213 w 70250"/>
                <a:gd name="connsiteY8" fmla="*/ 76814 h 76843"/>
                <a:gd name="connsiteX9" fmla="*/ 254 w 70250"/>
                <a:gd name="connsiteY9" fmla="*/ 76814 h 76843"/>
                <a:gd name="connsiteX10" fmla="*/ 28884 w 70250"/>
                <a:gd name="connsiteY10" fmla="*/ -29 h 76843"/>
                <a:gd name="connsiteX11" fmla="*/ 41939 w 70250"/>
                <a:gd name="connsiteY11" fmla="*/ -29 h 76843"/>
                <a:gd name="connsiteX12" fmla="*/ 70505 w 70250"/>
                <a:gd name="connsiteY12" fmla="*/ 76814 h 7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250" h="76843">
                  <a:moveTo>
                    <a:pt x="46398" y="48183"/>
                  </a:moveTo>
                  <a:lnTo>
                    <a:pt x="37932" y="25111"/>
                  </a:lnTo>
                  <a:cubicBezTo>
                    <a:pt x="36833" y="22332"/>
                    <a:pt x="35993" y="19747"/>
                    <a:pt x="35411" y="17291"/>
                  </a:cubicBezTo>
                  <a:cubicBezTo>
                    <a:pt x="34830" y="19424"/>
                    <a:pt x="33990" y="22009"/>
                    <a:pt x="32891" y="25111"/>
                  </a:cubicBezTo>
                  <a:lnTo>
                    <a:pt x="24295" y="48183"/>
                  </a:lnTo>
                  <a:close/>
                  <a:moveTo>
                    <a:pt x="56609" y="76814"/>
                  </a:moveTo>
                  <a:lnTo>
                    <a:pt x="50599" y="60010"/>
                  </a:lnTo>
                  <a:lnTo>
                    <a:pt x="20224" y="60010"/>
                  </a:lnTo>
                  <a:lnTo>
                    <a:pt x="14213" y="76814"/>
                  </a:lnTo>
                  <a:lnTo>
                    <a:pt x="254" y="76814"/>
                  </a:lnTo>
                  <a:lnTo>
                    <a:pt x="28884" y="-29"/>
                  </a:lnTo>
                  <a:lnTo>
                    <a:pt x="41939" y="-29"/>
                  </a:lnTo>
                  <a:lnTo>
                    <a:pt x="70505" y="76814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5" name="Figura a mano libera: forma 1054">
              <a:extLst>
                <a:ext uri="{FF2B5EF4-FFF2-40B4-BE49-F238E27FC236}">
                  <a16:creationId xmlns:a16="http://schemas.microsoft.com/office/drawing/2014/main" id="{1D366EE2-F7E2-8052-3420-F52136309F84}"/>
                </a:ext>
              </a:extLst>
            </p:cNvPr>
            <p:cNvSpPr/>
            <p:nvPr/>
          </p:nvSpPr>
          <p:spPr>
            <a:xfrm>
              <a:off x="4859735" y="1063535"/>
              <a:ext cx="48729" cy="80527"/>
            </a:xfrm>
            <a:custGeom>
              <a:avLst/>
              <a:gdLst>
                <a:gd name="connsiteX0" fmla="*/ 25455 w 48729"/>
                <a:gd name="connsiteY0" fmla="*/ 68218 h 80527"/>
                <a:gd name="connsiteX1" fmla="*/ 36119 w 48729"/>
                <a:gd name="connsiteY1" fmla="*/ 62854 h 80527"/>
                <a:gd name="connsiteX2" fmla="*/ 36119 w 48729"/>
                <a:gd name="connsiteY2" fmla="*/ 39394 h 80527"/>
                <a:gd name="connsiteX3" fmla="*/ 25455 w 48729"/>
                <a:gd name="connsiteY3" fmla="*/ 34030 h 80527"/>
                <a:gd name="connsiteX4" fmla="*/ 16278 w 48729"/>
                <a:gd name="connsiteY4" fmla="*/ 38489 h 80527"/>
                <a:gd name="connsiteX5" fmla="*/ 13047 w 48729"/>
                <a:gd name="connsiteY5" fmla="*/ 51156 h 80527"/>
                <a:gd name="connsiteX6" fmla="*/ 16343 w 48729"/>
                <a:gd name="connsiteY6" fmla="*/ 63630 h 80527"/>
                <a:gd name="connsiteX7" fmla="*/ 25455 w 48729"/>
                <a:gd name="connsiteY7" fmla="*/ 68218 h 80527"/>
                <a:gd name="connsiteX8" fmla="*/ 23516 w 48729"/>
                <a:gd name="connsiteY8" fmla="*/ 80498 h 80527"/>
                <a:gd name="connsiteX9" fmla="*/ 6519 w 48729"/>
                <a:gd name="connsiteY9" fmla="*/ 72678 h 80527"/>
                <a:gd name="connsiteX10" fmla="*/ 250 w 48729"/>
                <a:gd name="connsiteY10" fmla="*/ 51092 h 80527"/>
                <a:gd name="connsiteX11" fmla="*/ 6713 w 48729"/>
                <a:gd name="connsiteY11" fmla="*/ 29700 h 80527"/>
                <a:gd name="connsiteX12" fmla="*/ 23516 w 48729"/>
                <a:gd name="connsiteY12" fmla="*/ 21815 h 80527"/>
                <a:gd name="connsiteX13" fmla="*/ 36119 w 48729"/>
                <a:gd name="connsiteY13" fmla="*/ 27050 h 80527"/>
                <a:gd name="connsiteX14" fmla="*/ 36119 w 48729"/>
                <a:gd name="connsiteY14" fmla="*/ 5787 h 80527"/>
                <a:gd name="connsiteX15" fmla="*/ 48980 w 48729"/>
                <a:gd name="connsiteY15" fmla="*/ -29 h 80527"/>
                <a:gd name="connsiteX16" fmla="*/ 48980 w 48729"/>
                <a:gd name="connsiteY16" fmla="*/ 79205 h 80527"/>
                <a:gd name="connsiteX17" fmla="*/ 36119 w 48729"/>
                <a:gd name="connsiteY17" fmla="*/ 79205 h 80527"/>
                <a:gd name="connsiteX18" fmla="*/ 36119 w 48729"/>
                <a:gd name="connsiteY18" fmla="*/ 75134 h 80527"/>
                <a:gd name="connsiteX19" fmla="*/ 23516 w 48729"/>
                <a:gd name="connsiteY19" fmla="*/ 80498 h 8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729" h="80527">
                  <a:moveTo>
                    <a:pt x="25455" y="68218"/>
                  </a:moveTo>
                  <a:cubicBezTo>
                    <a:pt x="30238" y="68218"/>
                    <a:pt x="33728" y="66409"/>
                    <a:pt x="36119" y="62854"/>
                  </a:cubicBezTo>
                  <a:lnTo>
                    <a:pt x="36119" y="39394"/>
                  </a:lnTo>
                  <a:cubicBezTo>
                    <a:pt x="33728" y="35839"/>
                    <a:pt x="30173" y="34030"/>
                    <a:pt x="25455" y="34030"/>
                  </a:cubicBezTo>
                  <a:cubicBezTo>
                    <a:pt x="21513" y="34030"/>
                    <a:pt x="18475" y="35516"/>
                    <a:pt x="16278" y="38489"/>
                  </a:cubicBezTo>
                  <a:cubicBezTo>
                    <a:pt x="14145" y="41462"/>
                    <a:pt x="13047" y="45663"/>
                    <a:pt x="13047" y="51156"/>
                  </a:cubicBezTo>
                  <a:cubicBezTo>
                    <a:pt x="13047" y="56327"/>
                    <a:pt x="14145" y="60463"/>
                    <a:pt x="16343" y="63630"/>
                  </a:cubicBezTo>
                  <a:cubicBezTo>
                    <a:pt x="18540" y="66667"/>
                    <a:pt x="21578" y="68218"/>
                    <a:pt x="25455" y="68218"/>
                  </a:cubicBezTo>
                  <a:moveTo>
                    <a:pt x="23516" y="80498"/>
                  </a:moveTo>
                  <a:cubicBezTo>
                    <a:pt x="16343" y="80498"/>
                    <a:pt x="10655" y="77913"/>
                    <a:pt x="6519" y="72678"/>
                  </a:cubicBezTo>
                  <a:cubicBezTo>
                    <a:pt x="2318" y="67507"/>
                    <a:pt x="250" y="60269"/>
                    <a:pt x="250" y="51092"/>
                  </a:cubicBezTo>
                  <a:cubicBezTo>
                    <a:pt x="250" y="42108"/>
                    <a:pt x="2383" y="34935"/>
                    <a:pt x="6713" y="29700"/>
                  </a:cubicBezTo>
                  <a:cubicBezTo>
                    <a:pt x="11043" y="24465"/>
                    <a:pt x="16601" y="21815"/>
                    <a:pt x="23516" y="21815"/>
                  </a:cubicBezTo>
                  <a:cubicBezTo>
                    <a:pt x="28945" y="21815"/>
                    <a:pt x="33146" y="23560"/>
                    <a:pt x="36119" y="27050"/>
                  </a:cubicBezTo>
                  <a:lnTo>
                    <a:pt x="36119" y="5787"/>
                  </a:lnTo>
                  <a:lnTo>
                    <a:pt x="48980" y="-29"/>
                  </a:lnTo>
                  <a:lnTo>
                    <a:pt x="48980" y="79205"/>
                  </a:lnTo>
                  <a:lnTo>
                    <a:pt x="36119" y="79205"/>
                  </a:lnTo>
                  <a:lnTo>
                    <a:pt x="36119" y="75134"/>
                  </a:lnTo>
                  <a:cubicBezTo>
                    <a:pt x="33340" y="78688"/>
                    <a:pt x="29139" y="80498"/>
                    <a:pt x="23516" y="80498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6" name="Figura a mano libera: forma 1055">
              <a:extLst>
                <a:ext uri="{FF2B5EF4-FFF2-40B4-BE49-F238E27FC236}">
                  <a16:creationId xmlns:a16="http://schemas.microsoft.com/office/drawing/2014/main" id="{8683D724-D5F7-6AAA-8690-A66EBDE34D03}"/>
                </a:ext>
              </a:extLst>
            </p:cNvPr>
            <p:cNvSpPr/>
            <p:nvPr/>
          </p:nvSpPr>
          <p:spPr>
            <a:xfrm>
              <a:off x="4924880" y="1085315"/>
              <a:ext cx="34769" cy="57454"/>
            </a:xfrm>
            <a:custGeom>
              <a:avLst/>
              <a:gdLst>
                <a:gd name="connsiteX0" fmla="*/ 247 w 34769"/>
                <a:gd name="connsiteY0" fmla="*/ 57425 h 57454"/>
                <a:gd name="connsiteX1" fmla="*/ 247 w 34769"/>
                <a:gd name="connsiteY1" fmla="*/ 1327 h 57454"/>
                <a:gd name="connsiteX2" fmla="*/ 13108 w 34769"/>
                <a:gd name="connsiteY2" fmla="*/ 1327 h 57454"/>
                <a:gd name="connsiteX3" fmla="*/ 13108 w 34769"/>
                <a:gd name="connsiteY3" fmla="*/ 7144 h 57454"/>
                <a:gd name="connsiteX4" fmla="*/ 24612 w 34769"/>
                <a:gd name="connsiteY4" fmla="*/ -30 h 57454"/>
                <a:gd name="connsiteX5" fmla="*/ 35017 w 34769"/>
                <a:gd name="connsiteY5" fmla="*/ 3783 h 57454"/>
                <a:gd name="connsiteX6" fmla="*/ 33143 w 34769"/>
                <a:gd name="connsiteY6" fmla="*/ 15546 h 57454"/>
                <a:gd name="connsiteX7" fmla="*/ 23578 w 34769"/>
                <a:gd name="connsiteY7" fmla="*/ 12573 h 57454"/>
                <a:gd name="connsiteX8" fmla="*/ 16081 w 34769"/>
                <a:gd name="connsiteY8" fmla="*/ 15675 h 57454"/>
                <a:gd name="connsiteX9" fmla="*/ 13044 w 34769"/>
                <a:gd name="connsiteY9" fmla="*/ 26015 h 57454"/>
                <a:gd name="connsiteX10" fmla="*/ 13044 w 34769"/>
                <a:gd name="connsiteY10" fmla="*/ 57425 h 5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69" h="57454">
                  <a:moveTo>
                    <a:pt x="247" y="57425"/>
                  </a:moveTo>
                  <a:lnTo>
                    <a:pt x="247" y="1327"/>
                  </a:lnTo>
                  <a:lnTo>
                    <a:pt x="13108" y="1327"/>
                  </a:lnTo>
                  <a:lnTo>
                    <a:pt x="13108" y="7144"/>
                  </a:lnTo>
                  <a:cubicBezTo>
                    <a:pt x="15370" y="2361"/>
                    <a:pt x="19183" y="-30"/>
                    <a:pt x="24612" y="-30"/>
                  </a:cubicBezTo>
                  <a:cubicBezTo>
                    <a:pt x="28554" y="-30"/>
                    <a:pt x="32044" y="1263"/>
                    <a:pt x="35017" y="3783"/>
                  </a:cubicBezTo>
                  <a:lnTo>
                    <a:pt x="33143" y="15546"/>
                  </a:lnTo>
                  <a:cubicBezTo>
                    <a:pt x="30364" y="13542"/>
                    <a:pt x="27197" y="12573"/>
                    <a:pt x="23578" y="12573"/>
                  </a:cubicBezTo>
                  <a:cubicBezTo>
                    <a:pt x="20670" y="12573"/>
                    <a:pt x="18149" y="13607"/>
                    <a:pt x="16081" y="15675"/>
                  </a:cubicBezTo>
                  <a:cubicBezTo>
                    <a:pt x="14013" y="17743"/>
                    <a:pt x="13044" y="21168"/>
                    <a:pt x="13044" y="26015"/>
                  </a:cubicBezTo>
                  <a:lnTo>
                    <a:pt x="13044" y="57425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7" name="Figura a mano libera: forma 1056">
              <a:extLst>
                <a:ext uri="{FF2B5EF4-FFF2-40B4-BE49-F238E27FC236}">
                  <a16:creationId xmlns:a16="http://schemas.microsoft.com/office/drawing/2014/main" id="{778B01A3-CC30-15E0-D135-B56FBDD7034C}"/>
                </a:ext>
              </a:extLst>
            </p:cNvPr>
            <p:cNvSpPr/>
            <p:nvPr/>
          </p:nvSpPr>
          <p:spPr>
            <a:xfrm>
              <a:off x="4966048" y="1085315"/>
              <a:ext cx="51444" cy="58747"/>
            </a:xfrm>
            <a:custGeom>
              <a:avLst/>
              <a:gdLst>
                <a:gd name="connsiteX0" fmla="*/ 25902 w 51444"/>
                <a:gd name="connsiteY0" fmla="*/ 46438 h 58747"/>
                <a:gd name="connsiteX1" fmla="*/ 35403 w 51444"/>
                <a:gd name="connsiteY1" fmla="*/ 41914 h 58747"/>
                <a:gd name="connsiteX2" fmla="*/ 38828 w 51444"/>
                <a:gd name="connsiteY2" fmla="*/ 29376 h 58747"/>
                <a:gd name="connsiteX3" fmla="*/ 35403 w 51444"/>
                <a:gd name="connsiteY3" fmla="*/ 16774 h 58747"/>
                <a:gd name="connsiteX4" fmla="*/ 25902 w 51444"/>
                <a:gd name="connsiteY4" fmla="*/ 12185 h 58747"/>
                <a:gd name="connsiteX5" fmla="*/ 16596 w 51444"/>
                <a:gd name="connsiteY5" fmla="*/ 16838 h 58747"/>
                <a:gd name="connsiteX6" fmla="*/ 13106 w 51444"/>
                <a:gd name="connsiteY6" fmla="*/ 29376 h 58747"/>
                <a:gd name="connsiteX7" fmla="*/ 16596 w 51444"/>
                <a:gd name="connsiteY7" fmla="*/ 41849 h 58747"/>
                <a:gd name="connsiteX8" fmla="*/ 25902 w 51444"/>
                <a:gd name="connsiteY8" fmla="*/ 46438 h 58747"/>
                <a:gd name="connsiteX9" fmla="*/ 25902 w 51444"/>
                <a:gd name="connsiteY9" fmla="*/ 58717 h 58747"/>
                <a:gd name="connsiteX10" fmla="*/ 7160 w 51444"/>
                <a:gd name="connsiteY10" fmla="*/ 50897 h 58747"/>
                <a:gd name="connsiteX11" fmla="*/ 245 w 51444"/>
                <a:gd name="connsiteY11" fmla="*/ 29376 h 58747"/>
                <a:gd name="connsiteX12" fmla="*/ 7160 w 51444"/>
                <a:gd name="connsiteY12" fmla="*/ 7790 h 58747"/>
                <a:gd name="connsiteX13" fmla="*/ 25902 w 51444"/>
                <a:gd name="connsiteY13" fmla="*/ -30 h 58747"/>
                <a:gd name="connsiteX14" fmla="*/ 44709 w 51444"/>
                <a:gd name="connsiteY14" fmla="*/ 7790 h 58747"/>
                <a:gd name="connsiteX15" fmla="*/ 51689 w 51444"/>
                <a:gd name="connsiteY15" fmla="*/ 29376 h 58747"/>
                <a:gd name="connsiteX16" fmla="*/ 44774 w 51444"/>
                <a:gd name="connsiteY16" fmla="*/ 50897 h 58747"/>
                <a:gd name="connsiteX17" fmla="*/ 25902 w 51444"/>
                <a:gd name="connsiteY17" fmla="*/ 58717 h 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444" h="58747">
                  <a:moveTo>
                    <a:pt x="25902" y="46438"/>
                  </a:moveTo>
                  <a:cubicBezTo>
                    <a:pt x="29909" y="46438"/>
                    <a:pt x="33076" y="44952"/>
                    <a:pt x="35403" y="41914"/>
                  </a:cubicBezTo>
                  <a:cubicBezTo>
                    <a:pt x="37729" y="38941"/>
                    <a:pt x="38828" y="34740"/>
                    <a:pt x="38828" y="29376"/>
                  </a:cubicBezTo>
                  <a:cubicBezTo>
                    <a:pt x="38828" y="24012"/>
                    <a:pt x="37665" y="19811"/>
                    <a:pt x="35403" y="16774"/>
                  </a:cubicBezTo>
                  <a:cubicBezTo>
                    <a:pt x="33076" y="13671"/>
                    <a:pt x="29909" y="12185"/>
                    <a:pt x="25902" y="12185"/>
                  </a:cubicBezTo>
                  <a:cubicBezTo>
                    <a:pt x="22025" y="12185"/>
                    <a:pt x="18922" y="13736"/>
                    <a:pt x="16596" y="16838"/>
                  </a:cubicBezTo>
                  <a:cubicBezTo>
                    <a:pt x="14269" y="19940"/>
                    <a:pt x="13106" y="24141"/>
                    <a:pt x="13106" y="29376"/>
                  </a:cubicBezTo>
                  <a:cubicBezTo>
                    <a:pt x="13106" y="34611"/>
                    <a:pt x="14269" y="38812"/>
                    <a:pt x="16596" y="41849"/>
                  </a:cubicBezTo>
                  <a:cubicBezTo>
                    <a:pt x="18858" y="44887"/>
                    <a:pt x="21960" y="46438"/>
                    <a:pt x="25902" y="46438"/>
                  </a:cubicBezTo>
                  <a:moveTo>
                    <a:pt x="25902" y="58717"/>
                  </a:moveTo>
                  <a:cubicBezTo>
                    <a:pt x="18018" y="58717"/>
                    <a:pt x="11749" y="56132"/>
                    <a:pt x="7160" y="50897"/>
                  </a:cubicBezTo>
                  <a:cubicBezTo>
                    <a:pt x="2572" y="45727"/>
                    <a:pt x="245" y="38553"/>
                    <a:pt x="245" y="29376"/>
                  </a:cubicBezTo>
                  <a:cubicBezTo>
                    <a:pt x="245" y="20263"/>
                    <a:pt x="2572" y="13025"/>
                    <a:pt x="7160" y="7790"/>
                  </a:cubicBezTo>
                  <a:cubicBezTo>
                    <a:pt x="11749" y="2555"/>
                    <a:pt x="18018" y="-30"/>
                    <a:pt x="25902" y="-30"/>
                  </a:cubicBezTo>
                  <a:cubicBezTo>
                    <a:pt x="33787" y="-30"/>
                    <a:pt x="40056" y="2555"/>
                    <a:pt x="44709" y="7790"/>
                  </a:cubicBezTo>
                  <a:cubicBezTo>
                    <a:pt x="49362" y="13025"/>
                    <a:pt x="51689" y="20199"/>
                    <a:pt x="51689" y="29376"/>
                  </a:cubicBezTo>
                  <a:cubicBezTo>
                    <a:pt x="51689" y="38553"/>
                    <a:pt x="49362" y="45662"/>
                    <a:pt x="44774" y="50897"/>
                  </a:cubicBezTo>
                  <a:cubicBezTo>
                    <a:pt x="40185" y="56132"/>
                    <a:pt x="33916" y="58717"/>
                    <a:pt x="25902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8" name="Figura a mano libera: forma 1057">
              <a:extLst>
                <a:ext uri="{FF2B5EF4-FFF2-40B4-BE49-F238E27FC236}">
                  <a16:creationId xmlns:a16="http://schemas.microsoft.com/office/drawing/2014/main" id="{C39A979D-5B82-57B5-B094-90CA16D5B027}"/>
                </a:ext>
              </a:extLst>
            </p:cNvPr>
            <p:cNvSpPr/>
            <p:nvPr/>
          </p:nvSpPr>
          <p:spPr>
            <a:xfrm>
              <a:off x="5025959" y="1063535"/>
              <a:ext cx="34705" cy="80527"/>
            </a:xfrm>
            <a:custGeom>
              <a:avLst/>
              <a:gdLst>
                <a:gd name="connsiteX0" fmla="*/ 21634 w 34705"/>
                <a:gd name="connsiteY0" fmla="*/ 80498 h 80527"/>
                <a:gd name="connsiteX1" fmla="*/ 8579 w 34705"/>
                <a:gd name="connsiteY1" fmla="*/ 66086 h 80527"/>
                <a:gd name="connsiteX2" fmla="*/ 8579 w 34705"/>
                <a:gd name="connsiteY2" fmla="*/ 34288 h 80527"/>
                <a:gd name="connsiteX3" fmla="*/ 242 w 34705"/>
                <a:gd name="connsiteY3" fmla="*/ 34288 h 80527"/>
                <a:gd name="connsiteX4" fmla="*/ 242 w 34705"/>
                <a:gd name="connsiteY4" fmla="*/ 23108 h 80527"/>
                <a:gd name="connsiteX5" fmla="*/ 8579 w 34705"/>
                <a:gd name="connsiteY5" fmla="*/ 23108 h 80527"/>
                <a:gd name="connsiteX6" fmla="*/ 8579 w 34705"/>
                <a:gd name="connsiteY6" fmla="*/ 6110 h 80527"/>
                <a:gd name="connsiteX7" fmla="*/ 21440 w 34705"/>
                <a:gd name="connsiteY7" fmla="*/ -29 h 80527"/>
                <a:gd name="connsiteX8" fmla="*/ 21440 w 34705"/>
                <a:gd name="connsiteY8" fmla="*/ 23108 h 80527"/>
                <a:gd name="connsiteX9" fmla="*/ 34366 w 34705"/>
                <a:gd name="connsiteY9" fmla="*/ 23108 h 80527"/>
                <a:gd name="connsiteX10" fmla="*/ 34366 w 34705"/>
                <a:gd name="connsiteY10" fmla="*/ 34288 h 80527"/>
                <a:gd name="connsiteX11" fmla="*/ 21440 w 34705"/>
                <a:gd name="connsiteY11" fmla="*/ 34288 h 80527"/>
                <a:gd name="connsiteX12" fmla="*/ 21440 w 34705"/>
                <a:gd name="connsiteY12" fmla="*/ 63565 h 80527"/>
                <a:gd name="connsiteX13" fmla="*/ 26158 w 34705"/>
                <a:gd name="connsiteY13" fmla="*/ 68929 h 80527"/>
                <a:gd name="connsiteX14" fmla="*/ 34948 w 34705"/>
                <a:gd name="connsiteY14" fmla="*/ 66409 h 80527"/>
                <a:gd name="connsiteX15" fmla="*/ 33397 w 34705"/>
                <a:gd name="connsiteY15" fmla="*/ 77913 h 80527"/>
                <a:gd name="connsiteX16" fmla="*/ 21634 w 34705"/>
                <a:gd name="connsiteY16" fmla="*/ 80498 h 8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05" h="80527">
                  <a:moveTo>
                    <a:pt x="21634" y="80498"/>
                  </a:moveTo>
                  <a:cubicBezTo>
                    <a:pt x="12909" y="80498"/>
                    <a:pt x="8579" y="75715"/>
                    <a:pt x="8579" y="66086"/>
                  </a:cubicBezTo>
                  <a:lnTo>
                    <a:pt x="8579" y="34288"/>
                  </a:lnTo>
                  <a:lnTo>
                    <a:pt x="242" y="34288"/>
                  </a:lnTo>
                  <a:lnTo>
                    <a:pt x="242" y="23108"/>
                  </a:lnTo>
                  <a:lnTo>
                    <a:pt x="8579" y="23108"/>
                  </a:lnTo>
                  <a:lnTo>
                    <a:pt x="8579" y="6110"/>
                  </a:lnTo>
                  <a:lnTo>
                    <a:pt x="21440" y="-29"/>
                  </a:lnTo>
                  <a:lnTo>
                    <a:pt x="21440" y="23108"/>
                  </a:lnTo>
                  <a:lnTo>
                    <a:pt x="34366" y="23108"/>
                  </a:lnTo>
                  <a:lnTo>
                    <a:pt x="34366" y="34288"/>
                  </a:lnTo>
                  <a:lnTo>
                    <a:pt x="21440" y="34288"/>
                  </a:lnTo>
                  <a:lnTo>
                    <a:pt x="21440" y="63565"/>
                  </a:lnTo>
                  <a:cubicBezTo>
                    <a:pt x="21440" y="67120"/>
                    <a:pt x="22991" y="68929"/>
                    <a:pt x="26158" y="68929"/>
                  </a:cubicBezTo>
                  <a:cubicBezTo>
                    <a:pt x="29002" y="68929"/>
                    <a:pt x="31975" y="68089"/>
                    <a:pt x="34948" y="66409"/>
                  </a:cubicBezTo>
                  <a:lnTo>
                    <a:pt x="33397" y="77913"/>
                  </a:lnTo>
                  <a:cubicBezTo>
                    <a:pt x="30165" y="79657"/>
                    <a:pt x="26288" y="80498"/>
                    <a:pt x="21634" y="80498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9" name="Figura a mano libera: forma 1058">
              <a:extLst>
                <a:ext uri="{FF2B5EF4-FFF2-40B4-BE49-F238E27FC236}">
                  <a16:creationId xmlns:a16="http://schemas.microsoft.com/office/drawing/2014/main" id="{F51DA30E-42E2-C237-7B5D-5B61F1E77959}"/>
                </a:ext>
              </a:extLst>
            </p:cNvPr>
            <p:cNvSpPr/>
            <p:nvPr/>
          </p:nvSpPr>
          <p:spPr>
            <a:xfrm>
              <a:off x="5069648" y="1085315"/>
              <a:ext cx="50345" cy="58747"/>
            </a:xfrm>
            <a:custGeom>
              <a:avLst/>
              <a:gdLst>
                <a:gd name="connsiteX0" fmla="*/ 13101 w 50345"/>
                <a:gd name="connsiteY0" fmla="*/ 23624 h 58747"/>
                <a:gd name="connsiteX1" fmla="*/ 37918 w 50345"/>
                <a:gd name="connsiteY1" fmla="*/ 23624 h 58747"/>
                <a:gd name="connsiteX2" fmla="*/ 34170 w 50345"/>
                <a:gd name="connsiteY2" fmla="*/ 14447 h 58747"/>
                <a:gd name="connsiteX3" fmla="*/ 26156 w 50345"/>
                <a:gd name="connsiteY3" fmla="*/ 11345 h 58747"/>
                <a:gd name="connsiteX4" fmla="*/ 17108 w 50345"/>
                <a:gd name="connsiteY4" fmla="*/ 14382 h 58747"/>
                <a:gd name="connsiteX5" fmla="*/ 13101 w 50345"/>
                <a:gd name="connsiteY5" fmla="*/ 23624 h 58747"/>
                <a:gd name="connsiteX6" fmla="*/ 26156 w 50345"/>
                <a:gd name="connsiteY6" fmla="*/ 58717 h 58747"/>
                <a:gd name="connsiteX7" fmla="*/ 7220 w 50345"/>
                <a:gd name="connsiteY7" fmla="*/ 50833 h 58747"/>
                <a:gd name="connsiteX8" fmla="*/ 240 w 50345"/>
                <a:gd name="connsiteY8" fmla="*/ 29247 h 58747"/>
                <a:gd name="connsiteX9" fmla="*/ 7284 w 50345"/>
                <a:gd name="connsiteY9" fmla="*/ 7790 h 58747"/>
                <a:gd name="connsiteX10" fmla="*/ 26156 w 50345"/>
                <a:gd name="connsiteY10" fmla="*/ -30 h 58747"/>
                <a:gd name="connsiteX11" fmla="*/ 43735 w 50345"/>
                <a:gd name="connsiteY11" fmla="*/ 6691 h 58747"/>
                <a:gd name="connsiteX12" fmla="*/ 50585 w 50345"/>
                <a:gd name="connsiteY12" fmla="*/ 26339 h 58747"/>
                <a:gd name="connsiteX13" fmla="*/ 50133 w 50345"/>
                <a:gd name="connsiteY13" fmla="*/ 34223 h 58747"/>
                <a:gd name="connsiteX14" fmla="*/ 12907 w 50345"/>
                <a:gd name="connsiteY14" fmla="*/ 34223 h 58747"/>
                <a:gd name="connsiteX15" fmla="*/ 17043 w 50345"/>
                <a:gd name="connsiteY15" fmla="*/ 43788 h 58747"/>
                <a:gd name="connsiteX16" fmla="*/ 26091 w 50345"/>
                <a:gd name="connsiteY16" fmla="*/ 47407 h 58747"/>
                <a:gd name="connsiteX17" fmla="*/ 37918 w 50345"/>
                <a:gd name="connsiteY17" fmla="*/ 41591 h 58747"/>
                <a:gd name="connsiteX18" fmla="*/ 46061 w 50345"/>
                <a:gd name="connsiteY18" fmla="*/ 49928 h 58747"/>
                <a:gd name="connsiteX19" fmla="*/ 26156 w 50345"/>
                <a:gd name="connsiteY19" fmla="*/ 58717 h 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345" h="58747">
                  <a:moveTo>
                    <a:pt x="13101" y="23624"/>
                  </a:moveTo>
                  <a:lnTo>
                    <a:pt x="37918" y="23624"/>
                  </a:lnTo>
                  <a:cubicBezTo>
                    <a:pt x="37660" y="19617"/>
                    <a:pt x="36367" y="16515"/>
                    <a:pt x="34170" y="14447"/>
                  </a:cubicBezTo>
                  <a:cubicBezTo>
                    <a:pt x="31972" y="12379"/>
                    <a:pt x="29323" y="11345"/>
                    <a:pt x="26156" y="11345"/>
                  </a:cubicBezTo>
                  <a:cubicBezTo>
                    <a:pt x="22472" y="11345"/>
                    <a:pt x="19499" y="12379"/>
                    <a:pt x="17108" y="14382"/>
                  </a:cubicBezTo>
                  <a:cubicBezTo>
                    <a:pt x="14717" y="16321"/>
                    <a:pt x="13359" y="19423"/>
                    <a:pt x="13101" y="23624"/>
                  </a:cubicBezTo>
                  <a:moveTo>
                    <a:pt x="26156" y="58717"/>
                  </a:moveTo>
                  <a:cubicBezTo>
                    <a:pt x="18206" y="58717"/>
                    <a:pt x="11873" y="56068"/>
                    <a:pt x="7220" y="50833"/>
                  </a:cubicBezTo>
                  <a:cubicBezTo>
                    <a:pt x="2566" y="45598"/>
                    <a:pt x="240" y="38424"/>
                    <a:pt x="240" y="29247"/>
                  </a:cubicBezTo>
                  <a:cubicBezTo>
                    <a:pt x="240" y="20199"/>
                    <a:pt x="2566" y="13025"/>
                    <a:pt x="7284" y="7790"/>
                  </a:cubicBezTo>
                  <a:cubicBezTo>
                    <a:pt x="11937" y="2555"/>
                    <a:pt x="18271" y="-30"/>
                    <a:pt x="26156" y="-30"/>
                  </a:cubicBezTo>
                  <a:cubicBezTo>
                    <a:pt x="33329" y="-30"/>
                    <a:pt x="39211" y="2232"/>
                    <a:pt x="43735" y="6691"/>
                  </a:cubicBezTo>
                  <a:cubicBezTo>
                    <a:pt x="48323" y="11151"/>
                    <a:pt x="50585" y="17678"/>
                    <a:pt x="50585" y="26339"/>
                  </a:cubicBezTo>
                  <a:cubicBezTo>
                    <a:pt x="50585" y="29311"/>
                    <a:pt x="50456" y="31961"/>
                    <a:pt x="50133" y="34223"/>
                  </a:cubicBezTo>
                  <a:lnTo>
                    <a:pt x="12907" y="34223"/>
                  </a:lnTo>
                  <a:cubicBezTo>
                    <a:pt x="13101" y="38166"/>
                    <a:pt x="14523" y="41332"/>
                    <a:pt x="17043" y="43788"/>
                  </a:cubicBezTo>
                  <a:cubicBezTo>
                    <a:pt x="19564" y="46179"/>
                    <a:pt x="22601" y="47407"/>
                    <a:pt x="26091" y="47407"/>
                  </a:cubicBezTo>
                  <a:cubicBezTo>
                    <a:pt x="31067" y="47407"/>
                    <a:pt x="35010" y="45469"/>
                    <a:pt x="37918" y="41591"/>
                  </a:cubicBezTo>
                  <a:lnTo>
                    <a:pt x="46061" y="49928"/>
                  </a:lnTo>
                  <a:cubicBezTo>
                    <a:pt x="41214" y="55809"/>
                    <a:pt x="34557" y="58717"/>
                    <a:pt x="26156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0" name="Figura a mano libera: forma 1059">
              <a:extLst>
                <a:ext uri="{FF2B5EF4-FFF2-40B4-BE49-F238E27FC236}">
                  <a16:creationId xmlns:a16="http://schemas.microsoft.com/office/drawing/2014/main" id="{DC60E1D9-F62C-E270-84E0-3BF3232C6627}"/>
                </a:ext>
              </a:extLst>
            </p:cNvPr>
            <p:cNvSpPr/>
            <p:nvPr/>
          </p:nvSpPr>
          <p:spPr>
            <a:xfrm>
              <a:off x="5133177" y="1085315"/>
              <a:ext cx="34769" cy="57454"/>
            </a:xfrm>
            <a:custGeom>
              <a:avLst/>
              <a:gdLst>
                <a:gd name="connsiteX0" fmla="*/ 237 w 34769"/>
                <a:gd name="connsiteY0" fmla="*/ 57425 h 57454"/>
                <a:gd name="connsiteX1" fmla="*/ 237 w 34769"/>
                <a:gd name="connsiteY1" fmla="*/ 1327 h 57454"/>
                <a:gd name="connsiteX2" fmla="*/ 13098 w 34769"/>
                <a:gd name="connsiteY2" fmla="*/ 1327 h 57454"/>
                <a:gd name="connsiteX3" fmla="*/ 13098 w 34769"/>
                <a:gd name="connsiteY3" fmla="*/ 7144 h 57454"/>
                <a:gd name="connsiteX4" fmla="*/ 24602 w 34769"/>
                <a:gd name="connsiteY4" fmla="*/ -30 h 57454"/>
                <a:gd name="connsiteX5" fmla="*/ 35007 w 34769"/>
                <a:gd name="connsiteY5" fmla="*/ 3783 h 57454"/>
                <a:gd name="connsiteX6" fmla="*/ 33133 w 34769"/>
                <a:gd name="connsiteY6" fmla="*/ 15546 h 57454"/>
                <a:gd name="connsiteX7" fmla="*/ 23568 w 34769"/>
                <a:gd name="connsiteY7" fmla="*/ 12573 h 57454"/>
                <a:gd name="connsiteX8" fmla="*/ 16136 w 34769"/>
                <a:gd name="connsiteY8" fmla="*/ 15675 h 57454"/>
                <a:gd name="connsiteX9" fmla="*/ 13033 w 34769"/>
                <a:gd name="connsiteY9" fmla="*/ 26015 h 57454"/>
                <a:gd name="connsiteX10" fmla="*/ 13033 w 34769"/>
                <a:gd name="connsiteY10" fmla="*/ 57425 h 5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69" h="57454">
                  <a:moveTo>
                    <a:pt x="237" y="57425"/>
                  </a:moveTo>
                  <a:lnTo>
                    <a:pt x="237" y="1327"/>
                  </a:lnTo>
                  <a:lnTo>
                    <a:pt x="13098" y="1327"/>
                  </a:lnTo>
                  <a:lnTo>
                    <a:pt x="13098" y="7144"/>
                  </a:lnTo>
                  <a:cubicBezTo>
                    <a:pt x="15360" y="2361"/>
                    <a:pt x="19173" y="-30"/>
                    <a:pt x="24602" y="-30"/>
                  </a:cubicBezTo>
                  <a:cubicBezTo>
                    <a:pt x="28544" y="-30"/>
                    <a:pt x="32034" y="1263"/>
                    <a:pt x="35007" y="3783"/>
                  </a:cubicBezTo>
                  <a:lnTo>
                    <a:pt x="33133" y="15546"/>
                  </a:lnTo>
                  <a:cubicBezTo>
                    <a:pt x="30354" y="13542"/>
                    <a:pt x="27187" y="12573"/>
                    <a:pt x="23568" y="12573"/>
                  </a:cubicBezTo>
                  <a:cubicBezTo>
                    <a:pt x="20660" y="12573"/>
                    <a:pt x="18139" y="13607"/>
                    <a:pt x="16136" y="15675"/>
                  </a:cubicBezTo>
                  <a:cubicBezTo>
                    <a:pt x="14067" y="17743"/>
                    <a:pt x="13033" y="21168"/>
                    <a:pt x="13033" y="26015"/>
                  </a:cubicBezTo>
                  <a:lnTo>
                    <a:pt x="13033" y="57425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1" name="Figura a mano libera: forma 1060">
              <a:extLst>
                <a:ext uri="{FF2B5EF4-FFF2-40B4-BE49-F238E27FC236}">
                  <a16:creationId xmlns:a16="http://schemas.microsoft.com/office/drawing/2014/main" id="{64C69500-0B52-475F-6832-BC9B93589553}"/>
                </a:ext>
              </a:extLst>
            </p:cNvPr>
            <p:cNvSpPr/>
            <p:nvPr/>
          </p:nvSpPr>
          <p:spPr>
            <a:xfrm>
              <a:off x="5173053" y="1085379"/>
              <a:ext cx="47760" cy="58682"/>
            </a:xfrm>
            <a:custGeom>
              <a:avLst/>
              <a:gdLst>
                <a:gd name="connsiteX0" fmla="*/ 22919 w 47760"/>
                <a:gd name="connsiteY0" fmla="*/ 47343 h 58682"/>
                <a:gd name="connsiteX1" fmla="*/ 35457 w 47760"/>
                <a:gd name="connsiteY1" fmla="*/ 41979 h 58682"/>
                <a:gd name="connsiteX2" fmla="*/ 35457 w 47760"/>
                <a:gd name="connsiteY2" fmla="*/ 34740 h 58682"/>
                <a:gd name="connsiteX3" fmla="*/ 24276 w 47760"/>
                <a:gd name="connsiteY3" fmla="*/ 32414 h 58682"/>
                <a:gd name="connsiteX4" fmla="*/ 15939 w 47760"/>
                <a:gd name="connsiteY4" fmla="*/ 34288 h 58682"/>
                <a:gd name="connsiteX5" fmla="*/ 12773 w 47760"/>
                <a:gd name="connsiteY5" fmla="*/ 39975 h 58682"/>
                <a:gd name="connsiteX6" fmla="*/ 15422 w 47760"/>
                <a:gd name="connsiteY6" fmla="*/ 45339 h 58682"/>
                <a:gd name="connsiteX7" fmla="*/ 22919 w 47760"/>
                <a:gd name="connsiteY7" fmla="*/ 47343 h 58682"/>
                <a:gd name="connsiteX8" fmla="*/ 35457 w 47760"/>
                <a:gd name="connsiteY8" fmla="*/ 57360 h 58682"/>
                <a:gd name="connsiteX9" fmla="*/ 35457 w 47760"/>
                <a:gd name="connsiteY9" fmla="*/ 52836 h 58682"/>
                <a:gd name="connsiteX10" fmla="*/ 20528 w 47760"/>
                <a:gd name="connsiteY10" fmla="*/ 58653 h 58682"/>
                <a:gd name="connsiteX11" fmla="*/ 5857 w 47760"/>
                <a:gd name="connsiteY11" fmla="*/ 53741 h 58682"/>
                <a:gd name="connsiteX12" fmla="*/ 235 w 47760"/>
                <a:gd name="connsiteY12" fmla="*/ 39975 h 58682"/>
                <a:gd name="connsiteX13" fmla="*/ 6633 w 47760"/>
                <a:gd name="connsiteY13" fmla="*/ 26145 h 58682"/>
                <a:gd name="connsiteX14" fmla="*/ 22144 w 47760"/>
                <a:gd name="connsiteY14" fmla="*/ 21427 h 58682"/>
                <a:gd name="connsiteX15" fmla="*/ 35393 w 47760"/>
                <a:gd name="connsiteY15" fmla="*/ 24400 h 58682"/>
                <a:gd name="connsiteX16" fmla="*/ 35393 w 47760"/>
                <a:gd name="connsiteY16" fmla="*/ 21427 h 58682"/>
                <a:gd name="connsiteX17" fmla="*/ 32678 w 47760"/>
                <a:gd name="connsiteY17" fmla="*/ 13607 h 58682"/>
                <a:gd name="connsiteX18" fmla="*/ 24406 w 47760"/>
                <a:gd name="connsiteY18" fmla="*/ 11215 h 58682"/>
                <a:gd name="connsiteX19" fmla="*/ 7732 w 47760"/>
                <a:gd name="connsiteY19" fmla="*/ 16515 h 58682"/>
                <a:gd name="connsiteX20" fmla="*/ 3789 w 47760"/>
                <a:gd name="connsiteY20" fmla="*/ 6110 h 58682"/>
                <a:gd name="connsiteX21" fmla="*/ 25763 w 47760"/>
                <a:gd name="connsiteY21" fmla="*/ -30 h 58682"/>
                <a:gd name="connsiteX22" fmla="*/ 33518 w 47760"/>
                <a:gd name="connsiteY22" fmla="*/ 681 h 58682"/>
                <a:gd name="connsiteX23" fmla="*/ 40434 w 47760"/>
                <a:gd name="connsiteY23" fmla="*/ 3460 h 58682"/>
                <a:gd name="connsiteX24" fmla="*/ 45992 w 47760"/>
                <a:gd name="connsiteY24" fmla="*/ 10052 h 58682"/>
                <a:gd name="connsiteX25" fmla="*/ 47995 w 47760"/>
                <a:gd name="connsiteY25" fmla="*/ 21233 h 58682"/>
                <a:gd name="connsiteX26" fmla="*/ 47995 w 47760"/>
                <a:gd name="connsiteY26" fmla="*/ 57360 h 5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760" h="58682">
                  <a:moveTo>
                    <a:pt x="22919" y="47343"/>
                  </a:moveTo>
                  <a:cubicBezTo>
                    <a:pt x="27831" y="47343"/>
                    <a:pt x="31967" y="45533"/>
                    <a:pt x="35457" y="41979"/>
                  </a:cubicBezTo>
                  <a:lnTo>
                    <a:pt x="35457" y="34740"/>
                  </a:lnTo>
                  <a:cubicBezTo>
                    <a:pt x="32226" y="33189"/>
                    <a:pt x="28477" y="32414"/>
                    <a:pt x="24276" y="32414"/>
                  </a:cubicBezTo>
                  <a:cubicBezTo>
                    <a:pt x="20851" y="32414"/>
                    <a:pt x="18072" y="33060"/>
                    <a:pt x="15939" y="34288"/>
                  </a:cubicBezTo>
                  <a:cubicBezTo>
                    <a:pt x="13807" y="35516"/>
                    <a:pt x="12773" y="37455"/>
                    <a:pt x="12773" y="39975"/>
                  </a:cubicBezTo>
                  <a:cubicBezTo>
                    <a:pt x="12773" y="42237"/>
                    <a:pt x="13613" y="44047"/>
                    <a:pt x="15422" y="45339"/>
                  </a:cubicBezTo>
                  <a:cubicBezTo>
                    <a:pt x="17103" y="46696"/>
                    <a:pt x="19623" y="47343"/>
                    <a:pt x="22919" y="47343"/>
                  </a:cubicBezTo>
                  <a:moveTo>
                    <a:pt x="35457" y="57360"/>
                  </a:moveTo>
                  <a:lnTo>
                    <a:pt x="35457" y="52836"/>
                  </a:lnTo>
                  <a:cubicBezTo>
                    <a:pt x="31709" y="56714"/>
                    <a:pt x="26732" y="58653"/>
                    <a:pt x="20528" y="58653"/>
                  </a:cubicBezTo>
                  <a:cubicBezTo>
                    <a:pt x="14517" y="58653"/>
                    <a:pt x="9670" y="57037"/>
                    <a:pt x="5857" y="53741"/>
                  </a:cubicBezTo>
                  <a:cubicBezTo>
                    <a:pt x="2109" y="50510"/>
                    <a:pt x="235" y="45921"/>
                    <a:pt x="235" y="39975"/>
                  </a:cubicBezTo>
                  <a:cubicBezTo>
                    <a:pt x="235" y="33900"/>
                    <a:pt x="2367" y="29311"/>
                    <a:pt x="6633" y="26145"/>
                  </a:cubicBezTo>
                  <a:cubicBezTo>
                    <a:pt x="10898" y="22978"/>
                    <a:pt x="16069" y="21427"/>
                    <a:pt x="22144" y="21427"/>
                  </a:cubicBezTo>
                  <a:cubicBezTo>
                    <a:pt x="27508" y="21427"/>
                    <a:pt x="31903" y="22396"/>
                    <a:pt x="35393" y="24400"/>
                  </a:cubicBezTo>
                  <a:lnTo>
                    <a:pt x="35393" y="21427"/>
                  </a:lnTo>
                  <a:cubicBezTo>
                    <a:pt x="35393" y="17872"/>
                    <a:pt x="34488" y="15222"/>
                    <a:pt x="32678" y="13607"/>
                  </a:cubicBezTo>
                  <a:cubicBezTo>
                    <a:pt x="30869" y="11991"/>
                    <a:pt x="28154" y="11215"/>
                    <a:pt x="24406" y="11215"/>
                  </a:cubicBezTo>
                  <a:cubicBezTo>
                    <a:pt x="18331" y="11215"/>
                    <a:pt x="12773" y="12960"/>
                    <a:pt x="7732" y="16515"/>
                  </a:cubicBezTo>
                  <a:lnTo>
                    <a:pt x="3789" y="6110"/>
                  </a:lnTo>
                  <a:cubicBezTo>
                    <a:pt x="9864" y="1974"/>
                    <a:pt x="17167" y="-30"/>
                    <a:pt x="25763" y="-30"/>
                  </a:cubicBezTo>
                  <a:cubicBezTo>
                    <a:pt x="28671" y="-30"/>
                    <a:pt x="31256" y="229"/>
                    <a:pt x="33518" y="681"/>
                  </a:cubicBezTo>
                  <a:cubicBezTo>
                    <a:pt x="35780" y="1133"/>
                    <a:pt x="38042" y="2103"/>
                    <a:pt x="40434" y="3460"/>
                  </a:cubicBezTo>
                  <a:cubicBezTo>
                    <a:pt x="42825" y="4817"/>
                    <a:pt x="44634" y="7015"/>
                    <a:pt x="45992" y="10052"/>
                  </a:cubicBezTo>
                  <a:cubicBezTo>
                    <a:pt x="47284" y="13025"/>
                    <a:pt x="47995" y="16774"/>
                    <a:pt x="47995" y="21233"/>
                  </a:cubicBezTo>
                  <a:lnTo>
                    <a:pt x="47995" y="57360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2" name="Figura a mano libera: forma 1061">
              <a:extLst>
                <a:ext uri="{FF2B5EF4-FFF2-40B4-BE49-F238E27FC236}">
                  <a16:creationId xmlns:a16="http://schemas.microsoft.com/office/drawing/2014/main" id="{4DB0980C-F49F-8E16-6713-D4D753E8EF5C}"/>
                </a:ext>
              </a:extLst>
            </p:cNvPr>
            <p:cNvSpPr/>
            <p:nvPr/>
          </p:nvSpPr>
          <p:spPr>
            <a:xfrm>
              <a:off x="5236130" y="1085315"/>
              <a:ext cx="48794" cy="79492"/>
            </a:xfrm>
            <a:custGeom>
              <a:avLst/>
              <a:gdLst>
                <a:gd name="connsiteX0" fmla="*/ 23950 w 48794"/>
                <a:gd name="connsiteY0" fmla="*/ 46437 h 79492"/>
                <a:gd name="connsiteX1" fmla="*/ 32933 w 48794"/>
                <a:gd name="connsiteY1" fmla="*/ 42043 h 79492"/>
                <a:gd name="connsiteX2" fmla="*/ 36100 w 48794"/>
                <a:gd name="connsiteY2" fmla="*/ 29440 h 79492"/>
                <a:gd name="connsiteX3" fmla="*/ 32933 w 48794"/>
                <a:gd name="connsiteY3" fmla="*/ 16902 h 79492"/>
                <a:gd name="connsiteX4" fmla="*/ 23950 w 48794"/>
                <a:gd name="connsiteY4" fmla="*/ 12184 h 79492"/>
                <a:gd name="connsiteX5" fmla="*/ 13093 w 48794"/>
                <a:gd name="connsiteY5" fmla="*/ 17678 h 79492"/>
                <a:gd name="connsiteX6" fmla="*/ 13093 w 48794"/>
                <a:gd name="connsiteY6" fmla="*/ 40944 h 79492"/>
                <a:gd name="connsiteX7" fmla="*/ 23950 w 48794"/>
                <a:gd name="connsiteY7" fmla="*/ 46437 h 79492"/>
                <a:gd name="connsiteX8" fmla="*/ 25824 w 48794"/>
                <a:gd name="connsiteY8" fmla="*/ 58717 h 79492"/>
                <a:gd name="connsiteX9" fmla="*/ 13093 w 48794"/>
                <a:gd name="connsiteY9" fmla="*/ 52900 h 79492"/>
                <a:gd name="connsiteX10" fmla="*/ 13093 w 48794"/>
                <a:gd name="connsiteY10" fmla="*/ 73517 h 79492"/>
                <a:gd name="connsiteX11" fmla="*/ 232 w 48794"/>
                <a:gd name="connsiteY11" fmla="*/ 79463 h 79492"/>
                <a:gd name="connsiteX12" fmla="*/ 232 w 48794"/>
                <a:gd name="connsiteY12" fmla="*/ 1327 h 79492"/>
                <a:gd name="connsiteX13" fmla="*/ 13093 w 48794"/>
                <a:gd name="connsiteY13" fmla="*/ 1327 h 79492"/>
                <a:gd name="connsiteX14" fmla="*/ 13093 w 48794"/>
                <a:gd name="connsiteY14" fmla="*/ 5592 h 79492"/>
                <a:gd name="connsiteX15" fmla="*/ 25954 w 48794"/>
                <a:gd name="connsiteY15" fmla="*/ -30 h 79492"/>
                <a:gd name="connsiteX16" fmla="*/ 42822 w 48794"/>
                <a:gd name="connsiteY16" fmla="*/ 7725 h 79492"/>
                <a:gd name="connsiteX17" fmla="*/ 49026 w 48794"/>
                <a:gd name="connsiteY17" fmla="*/ 29376 h 79492"/>
                <a:gd name="connsiteX18" fmla="*/ 42628 w 48794"/>
                <a:gd name="connsiteY18" fmla="*/ 50832 h 79492"/>
                <a:gd name="connsiteX19" fmla="*/ 25824 w 48794"/>
                <a:gd name="connsiteY19" fmla="*/ 58717 h 7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794" h="79492">
                  <a:moveTo>
                    <a:pt x="23950" y="46437"/>
                  </a:moveTo>
                  <a:cubicBezTo>
                    <a:pt x="27828" y="46437"/>
                    <a:pt x="30801" y="44951"/>
                    <a:pt x="32933" y="42043"/>
                  </a:cubicBezTo>
                  <a:cubicBezTo>
                    <a:pt x="35066" y="39134"/>
                    <a:pt x="36100" y="34934"/>
                    <a:pt x="36100" y="29440"/>
                  </a:cubicBezTo>
                  <a:cubicBezTo>
                    <a:pt x="36100" y="24270"/>
                    <a:pt x="35066" y="20069"/>
                    <a:pt x="32933" y="16902"/>
                  </a:cubicBezTo>
                  <a:cubicBezTo>
                    <a:pt x="30801" y="13736"/>
                    <a:pt x="27828" y="12184"/>
                    <a:pt x="23950" y="12184"/>
                  </a:cubicBezTo>
                  <a:cubicBezTo>
                    <a:pt x="19168" y="12184"/>
                    <a:pt x="15549" y="13994"/>
                    <a:pt x="13093" y="17678"/>
                  </a:cubicBezTo>
                  <a:lnTo>
                    <a:pt x="13093" y="40944"/>
                  </a:lnTo>
                  <a:cubicBezTo>
                    <a:pt x="15613" y="44628"/>
                    <a:pt x="19232" y="46437"/>
                    <a:pt x="23950" y="46437"/>
                  </a:cubicBezTo>
                  <a:moveTo>
                    <a:pt x="25824" y="58717"/>
                  </a:moveTo>
                  <a:cubicBezTo>
                    <a:pt x="20396" y="58717"/>
                    <a:pt x="16130" y="56778"/>
                    <a:pt x="13093" y="52900"/>
                  </a:cubicBezTo>
                  <a:lnTo>
                    <a:pt x="13093" y="73517"/>
                  </a:lnTo>
                  <a:lnTo>
                    <a:pt x="232" y="79463"/>
                  </a:lnTo>
                  <a:lnTo>
                    <a:pt x="232" y="1327"/>
                  </a:lnTo>
                  <a:lnTo>
                    <a:pt x="13093" y="1327"/>
                  </a:lnTo>
                  <a:lnTo>
                    <a:pt x="13093" y="5592"/>
                  </a:lnTo>
                  <a:cubicBezTo>
                    <a:pt x="16195" y="1844"/>
                    <a:pt x="20460" y="-30"/>
                    <a:pt x="25954" y="-30"/>
                  </a:cubicBezTo>
                  <a:cubicBezTo>
                    <a:pt x="33063" y="-30"/>
                    <a:pt x="38685" y="2555"/>
                    <a:pt x="42822" y="7725"/>
                  </a:cubicBezTo>
                  <a:cubicBezTo>
                    <a:pt x="46958" y="12895"/>
                    <a:pt x="49026" y="20134"/>
                    <a:pt x="49026" y="29376"/>
                  </a:cubicBezTo>
                  <a:cubicBezTo>
                    <a:pt x="49026" y="38424"/>
                    <a:pt x="46893" y="45597"/>
                    <a:pt x="42628" y="50832"/>
                  </a:cubicBezTo>
                  <a:cubicBezTo>
                    <a:pt x="38362" y="56132"/>
                    <a:pt x="32740" y="58717"/>
                    <a:pt x="25824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3" name="Figura a mano libera: forma 1062">
              <a:extLst>
                <a:ext uri="{FF2B5EF4-FFF2-40B4-BE49-F238E27FC236}">
                  <a16:creationId xmlns:a16="http://schemas.microsoft.com/office/drawing/2014/main" id="{23CC7987-7A0C-FA13-4025-09F8ABC9881B}"/>
                </a:ext>
              </a:extLst>
            </p:cNvPr>
            <p:cNvSpPr/>
            <p:nvPr/>
          </p:nvSpPr>
          <p:spPr>
            <a:xfrm>
              <a:off x="5297462" y="1063729"/>
              <a:ext cx="15252" cy="79040"/>
            </a:xfrm>
            <a:custGeom>
              <a:avLst/>
              <a:gdLst>
                <a:gd name="connsiteX0" fmla="*/ 1457 w 15252"/>
                <a:gd name="connsiteY0" fmla="*/ 22914 h 79040"/>
                <a:gd name="connsiteX1" fmla="*/ 14318 w 15252"/>
                <a:gd name="connsiteY1" fmla="*/ 22914 h 79040"/>
                <a:gd name="connsiteX2" fmla="*/ 14318 w 15252"/>
                <a:gd name="connsiteY2" fmla="*/ 79011 h 79040"/>
                <a:gd name="connsiteX3" fmla="*/ 1457 w 15252"/>
                <a:gd name="connsiteY3" fmla="*/ 79011 h 79040"/>
                <a:gd name="connsiteX4" fmla="*/ 13284 w 15252"/>
                <a:gd name="connsiteY4" fmla="*/ 12961 h 79040"/>
                <a:gd name="connsiteX5" fmla="*/ 7920 w 15252"/>
                <a:gd name="connsiteY5" fmla="*/ 15223 h 79040"/>
                <a:gd name="connsiteX6" fmla="*/ 2491 w 15252"/>
                <a:gd name="connsiteY6" fmla="*/ 12961 h 79040"/>
                <a:gd name="connsiteX7" fmla="*/ 229 w 15252"/>
                <a:gd name="connsiteY7" fmla="*/ 7532 h 79040"/>
                <a:gd name="connsiteX8" fmla="*/ 2491 w 15252"/>
                <a:gd name="connsiteY8" fmla="*/ 2168 h 79040"/>
                <a:gd name="connsiteX9" fmla="*/ 7920 w 15252"/>
                <a:gd name="connsiteY9" fmla="*/ -29 h 79040"/>
                <a:gd name="connsiteX10" fmla="*/ 13284 w 15252"/>
                <a:gd name="connsiteY10" fmla="*/ 2168 h 79040"/>
                <a:gd name="connsiteX11" fmla="*/ 15482 w 15252"/>
                <a:gd name="connsiteY11" fmla="*/ 7532 h 79040"/>
                <a:gd name="connsiteX12" fmla="*/ 13284 w 15252"/>
                <a:gd name="connsiteY12" fmla="*/ 12961 h 7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52" h="79040">
                  <a:moveTo>
                    <a:pt x="1457" y="22914"/>
                  </a:moveTo>
                  <a:lnTo>
                    <a:pt x="14318" y="22914"/>
                  </a:lnTo>
                  <a:lnTo>
                    <a:pt x="14318" y="79011"/>
                  </a:lnTo>
                  <a:lnTo>
                    <a:pt x="1457" y="79011"/>
                  </a:lnTo>
                  <a:close/>
                  <a:moveTo>
                    <a:pt x="13284" y="12961"/>
                  </a:moveTo>
                  <a:cubicBezTo>
                    <a:pt x="11798" y="14447"/>
                    <a:pt x="10053" y="15223"/>
                    <a:pt x="7920" y="15223"/>
                  </a:cubicBezTo>
                  <a:cubicBezTo>
                    <a:pt x="5787" y="15223"/>
                    <a:pt x="3978" y="14447"/>
                    <a:pt x="2491" y="12961"/>
                  </a:cubicBezTo>
                  <a:cubicBezTo>
                    <a:pt x="1005" y="11475"/>
                    <a:pt x="229" y="9665"/>
                    <a:pt x="229" y="7532"/>
                  </a:cubicBezTo>
                  <a:cubicBezTo>
                    <a:pt x="229" y="5399"/>
                    <a:pt x="1005" y="3590"/>
                    <a:pt x="2491" y="2168"/>
                  </a:cubicBezTo>
                  <a:cubicBezTo>
                    <a:pt x="3978" y="682"/>
                    <a:pt x="5787" y="-29"/>
                    <a:pt x="7920" y="-29"/>
                  </a:cubicBezTo>
                  <a:cubicBezTo>
                    <a:pt x="10053" y="-29"/>
                    <a:pt x="11862" y="682"/>
                    <a:pt x="13284" y="2168"/>
                  </a:cubicBezTo>
                  <a:cubicBezTo>
                    <a:pt x="14771" y="3655"/>
                    <a:pt x="15482" y="5399"/>
                    <a:pt x="15482" y="7532"/>
                  </a:cubicBezTo>
                  <a:cubicBezTo>
                    <a:pt x="15482" y="9665"/>
                    <a:pt x="14771" y="11475"/>
                    <a:pt x="13284" y="12961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4" name="Figura a mano libera: forma 1063">
              <a:extLst>
                <a:ext uri="{FF2B5EF4-FFF2-40B4-BE49-F238E27FC236}">
                  <a16:creationId xmlns:a16="http://schemas.microsoft.com/office/drawing/2014/main" id="{B2053FD8-632A-601E-4342-3ADE80E8EFCE}"/>
                </a:ext>
              </a:extLst>
            </p:cNvPr>
            <p:cNvSpPr/>
            <p:nvPr/>
          </p:nvSpPr>
          <p:spPr>
            <a:xfrm>
              <a:off x="5324800" y="1085379"/>
              <a:ext cx="47760" cy="58682"/>
            </a:xfrm>
            <a:custGeom>
              <a:avLst/>
              <a:gdLst>
                <a:gd name="connsiteX0" fmla="*/ 22912 w 47760"/>
                <a:gd name="connsiteY0" fmla="*/ 47343 h 58682"/>
                <a:gd name="connsiteX1" fmla="*/ 35450 w 47760"/>
                <a:gd name="connsiteY1" fmla="*/ 41979 h 58682"/>
                <a:gd name="connsiteX2" fmla="*/ 35450 w 47760"/>
                <a:gd name="connsiteY2" fmla="*/ 34740 h 58682"/>
                <a:gd name="connsiteX3" fmla="*/ 24269 w 47760"/>
                <a:gd name="connsiteY3" fmla="*/ 32414 h 58682"/>
                <a:gd name="connsiteX4" fmla="*/ 15932 w 47760"/>
                <a:gd name="connsiteY4" fmla="*/ 34288 h 58682"/>
                <a:gd name="connsiteX5" fmla="*/ 12765 w 47760"/>
                <a:gd name="connsiteY5" fmla="*/ 39975 h 58682"/>
                <a:gd name="connsiteX6" fmla="*/ 15415 w 47760"/>
                <a:gd name="connsiteY6" fmla="*/ 45339 h 58682"/>
                <a:gd name="connsiteX7" fmla="*/ 22912 w 47760"/>
                <a:gd name="connsiteY7" fmla="*/ 47343 h 58682"/>
                <a:gd name="connsiteX8" fmla="*/ 35450 w 47760"/>
                <a:gd name="connsiteY8" fmla="*/ 57360 h 58682"/>
                <a:gd name="connsiteX9" fmla="*/ 35450 w 47760"/>
                <a:gd name="connsiteY9" fmla="*/ 52836 h 58682"/>
                <a:gd name="connsiteX10" fmla="*/ 20520 w 47760"/>
                <a:gd name="connsiteY10" fmla="*/ 58653 h 58682"/>
                <a:gd name="connsiteX11" fmla="*/ 5850 w 47760"/>
                <a:gd name="connsiteY11" fmla="*/ 53741 h 58682"/>
                <a:gd name="connsiteX12" fmla="*/ 227 w 47760"/>
                <a:gd name="connsiteY12" fmla="*/ 39975 h 58682"/>
                <a:gd name="connsiteX13" fmla="*/ 6625 w 47760"/>
                <a:gd name="connsiteY13" fmla="*/ 26145 h 58682"/>
                <a:gd name="connsiteX14" fmla="*/ 22136 w 47760"/>
                <a:gd name="connsiteY14" fmla="*/ 21427 h 58682"/>
                <a:gd name="connsiteX15" fmla="*/ 35385 w 47760"/>
                <a:gd name="connsiteY15" fmla="*/ 24400 h 58682"/>
                <a:gd name="connsiteX16" fmla="*/ 35385 w 47760"/>
                <a:gd name="connsiteY16" fmla="*/ 21427 h 58682"/>
                <a:gd name="connsiteX17" fmla="*/ 32671 w 47760"/>
                <a:gd name="connsiteY17" fmla="*/ 13607 h 58682"/>
                <a:gd name="connsiteX18" fmla="*/ 24398 w 47760"/>
                <a:gd name="connsiteY18" fmla="*/ 11215 h 58682"/>
                <a:gd name="connsiteX19" fmla="*/ 7724 w 47760"/>
                <a:gd name="connsiteY19" fmla="*/ 16515 h 58682"/>
                <a:gd name="connsiteX20" fmla="*/ 3782 w 47760"/>
                <a:gd name="connsiteY20" fmla="*/ 6110 h 58682"/>
                <a:gd name="connsiteX21" fmla="*/ 25755 w 47760"/>
                <a:gd name="connsiteY21" fmla="*/ -30 h 58682"/>
                <a:gd name="connsiteX22" fmla="*/ 33511 w 47760"/>
                <a:gd name="connsiteY22" fmla="*/ 681 h 58682"/>
                <a:gd name="connsiteX23" fmla="*/ 40426 w 47760"/>
                <a:gd name="connsiteY23" fmla="*/ 3460 h 58682"/>
                <a:gd name="connsiteX24" fmla="*/ 45984 w 47760"/>
                <a:gd name="connsiteY24" fmla="*/ 10052 h 58682"/>
                <a:gd name="connsiteX25" fmla="*/ 47987 w 47760"/>
                <a:gd name="connsiteY25" fmla="*/ 21233 h 58682"/>
                <a:gd name="connsiteX26" fmla="*/ 47987 w 47760"/>
                <a:gd name="connsiteY26" fmla="*/ 57360 h 5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760" h="58682">
                  <a:moveTo>
                    <a:pt x="22912" y="47343"/>
                  </a:moveTo>
                  <a:cubicBezTo>
                    <a:pt x="27823" y="47343"/>
                    <a:pt x="31960" y="45533"/>
                    <a:pt x="35450" y="41979"/>
                  </a:cubicBezTo>
                  <a:lnTo>
                    <a:pt x="35450" y="34740"/>
                  </a:lnTo>
                  <a:cubicBezTo>
                    <a:pt x="32218" y="33189"/>
                    <a:pt x="28470" y="32414"/>
                    <a:pt x="24269" y="32414"/>
                  </a:cubicBezTo>
                  <a:cubicBezTo>
                    <a:pt x="20844" y="32414"/>
                    <a:pt x="18065" y="33060"/>
                    <a:pt x="15932" y="34288"/>
                  </a:cubicBezTo>
                  <a:cubicBezTo>
                    <a:pt x="13799" y="35516"/>
                    <a:pt x="12765" y="37455"/>
                    <a:pt x="12765" y="39975"/>
                  </a:cubicBezTo>
                  <a:cubicBezTo>
                    <a:pt x="12765" y="42237"/>
                    <a:pt x="13605" y="44047"/>
                    <a:pt x="15415" y="45339"/>
                  </a:cubicBezTo>
                  <a:cubicBezTo>
                    <a:pt x="17224" y="46632"/>
                    <a:pt x="19680" y="47343"/>
                    <a:pt x="22912" y="47343"/>
                  </a:cubicBezTo>
                  <a:moveTo>
                    <a:pt x="35450" y="57360"/>
                  </a:moveTo>
                  <a:lnTo>
                    <a:pt x="35450" y="52836"/>
                  </a:lnTo>
                  <a:cubicBezTo>
                    <a:pt x="31701" y="56714"/>
                    <a:pt x="26725" y="58653"/>
                    <a:pt x="20520" y="58653"/>
                  </a:cubicBezTo>
                  <a:cubicBezTo>
                    <a:pt x="14510" y="58653"/>
                    <a:pt x="9663" y="57037"/>
                    <a:pt x="5850" y="53741"/>
                  </a:cubicBezTo>
                  <a:cubicBezTo>
                    <a:pt x="2101" y="50510"/>
                    <a:pt x="227" y="45921"/>
                    <a:pt x="227" y="39975"/>
                  </a:cubicBezTo>
                  <a:cubicBezTo>
                    <a:pt x="227" y="33900"/>
                    <a:pt x="2360" y="29311"/>
                    <a:pt x="6625" y="26145"/>
                  </a:cubicBezTo>
                  <a:cubicBezTo>
                    <a:pt x="10891" y="22978"/>
                    <a:pt x="16061" y="21427"/>
                    <a:pt x="22136" y="21427"/>
                  </a:cubicBezTo>
                  <a:cubicBezTo>
                    <a:pt x="27500" y="21427"/>
                    <a:pt x="31895" y="22396"/>
                    <a:pt x="35385" y="24400"/>
                  </a:cubicBezTo>
                  <a:lnTo>
                    <a:pt x="35385" y="21427"/>
                  </a:lnTo>
                  <a:cubicBezTo>
                    <a:pt x="35385" y="17872"/>
                    <a:pt x="34480" y="15222"/>
                    <a:pt x="32671" y="13607"/>
                  </a:cubicBezTo>
                  <a:cubicBezTo>
                    <a:pt x="30861" y="11991"/>
                    <a:pt x="28147" y="11215"/>
                    <a:pt x="24398" y="11215"/>
                  </a:cubicBezTo>
                  <a:cubicBezTo>
                    <a:pt x="18323" y="11215"/>
                    <a:pt x="12765" y="12960"/>
                    <a:pt x="7724" y="16515"/>
                  </a:cubicBezTo>
                  <a:lnTo>
                    <a:pt x="3782" y="6110"/>
                  </a:lnTo>
                  <a:cubicBezTo>
                    <a:pt x="9857" y="1974"/>
                    <a:pt x="17160" y="-30"/>
                    <a:pt x="25755" y="-30"/>
                  </a:cubicBezTo>
                  <a:cubicBezTo>
                    <a:pt x="28664" y="-30"/>
                    <a:pt x="31249" y="229"/>
                    <a:pt x="33511" y="681"/>
                  </a:cubicBezTo>
                  <a:cubicBezTo>
                    <a:pt x="35773" y="1133"/>
                    <a:pt x="38035" y="2103"/>
                    <a:pt x="40426" y="3460"/>
                  </a:cubicBezTo>
                  <a:cubicBezTo>
                    <a:pt x="42817" y="4817"/>
                    <a:pt x="44627" y="7015"/>
                    <a:pt x="45984" y="10052"/>
                  </a:cubicBezTo>
                  <a:cubicBezTo>
                    <a:pt x="47277" y="13025"/>
                    <a:pt x="47987" y="16774"/>
                    <a:pt x="47987" y="21233"/>
                  </a:cubicBezTo>
                  <a:lnTo>
                    <a:pt x="47987" y="57360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5" name="Figura a mano libera: forma 1064">
              <a:extLst>
                <a:ext uri="{FF2B5EF4-FFF2-40B4-BE49-F238E27FC236}">
                  <a16:creationId xmlns:a16="http://schemas.microsoft.com/office/drawing/2014/main" id="{B64860F3-8D77-66DF-4D72-4C28B1D36731}"/>
                </a:ext>
              </a:extLst>
            </p:cNvPr>
            <p:cNvSpPr/>
            <p:nvPr/>
          </p:nvSpPr>
          <p:spPr>
            <a:xfrm>
              <a:off x="5413147" y="1064634"/>
              <a:ext cx="67342" cy="79428"/>
            </a:xfrm>
            <a:custGeom>
              <a:avLst/>
              <a:gdLst>
                <a:gd name="connsiteX0" fmla="*/ 33894 w 67342"/>
                <a:gd name="connsiteY0" fmla="*/ 66796 h 79428"/>
                <a:gd name="connsiteX1" fmla="*/ 43200 w 67342"/>
                <a:gd name="connsiteY1" fmla="*/ 64276 h 79428"/>
                <a:gd name="connsiteX2" fmla="*/ 49534 w 67342"/>
                <a:gd name="connsiteY2" fmla="*/ 57619 h 79428"/>
                <a:gd name="connsiteX3" fmla="*/ 52894 w 67342"/>
                <a:gd name="connsiteY3" fmla="*/ 48959 h 79428"/>
                <a:gd name="connsiteX4" fmla="*/ 53993 w 67342"/>
                <a:gd name="connsiteY4" fmla="*/ 39717 h 79428"/>
                <a:gd name="connsiteX5" fmla="*/ 52894 w 67342"/>
                <a:gd name="connsiteY5" fmla="*/ 30087 h 79428"/>
                <a:gd name="connsiteX6" fmla="*/ 49534 w 67342"/>
                <a:gd name="connsiteY6" fmla="*/ 21492 h 79428"/>
                <a:gd name="connsiteX7" fmla="*/ 43265 w 67342"/>
                <a:gd name="connsiteY7" fmla="*/ 15029 h 79428"/>
                <a:gd name="connsiteX8" fmla="*/ 33894 w 67342"/>
                <a:gd name="connsiteY8" fmla="*/ 12638 h 79428"/>
                <a:gd name="connsiteX9" fmla="*/ 22131 w 67342"/>
                <a:gd name="connsiteY9" fmla="*/ 17097 h 79428"/>
                <a:gd name="connsiteX10" fmla="*/ 15604 w 67342"/>
                <a:gd name="connsiteY10" fmla="*/ 27373 h 79428"/>
                <a:gd name="connsiteX11" fmla="*/ 13794 w 67342"/>
                <a:gd name="connsiteY11" fmla="*/ 39782 h 79428"/>
                <a:gd name="connsiteX12" fmla="*/ 14893 w 67342"/>
                <a:gd name="connsiteY12" fmla="*/ 49347 h 79428"/>
                <a:gd name="connsiteX13" fmla="*/ 18254 w 67342"/>
                <a:gd name="connsiteY13" fmla="*/ 58007 h 79428"/>
                <a:gd name="connsiteX14" fmla="*/ 24523 w 67342"/>
                <a:gd name="connsiteY14" fmla="*/ 64470 h 79428"/>
                <a:gd name="connsiteX15" fmla="*/ 33894 w 67342"/>
                <a:gd name="connsiteY15" fmla="*/ 66796 h 79428"/>
                <a:gd name="connsiteX16" fmla="*/ 33894 w 67342"/>
                <a:gd name="connsiteY16" fmla="*/ 79399 h 79428"/>
                <a:gd name="connsiteX17" fmla="*/ 20968 w 67342"/>
                <a:gd name="connsiteY17" fmla="*/ 77072 h 79428"/>
                <a:gd name="connsiteX18" fmla="*/ 11338 w 67342"/>
                <a:gd name="connsiteY18" fmla="*/ 70868 h 79428"/>
                <a:gd name="connsiteX19" fmla="*/ 5005 w 67342"/>
                <a:gd name="connsiteY19" fmla="*/ 61820 h 79428"/>
                <a:gd name="connsiteX20" fmla="*/ 1321 w 67342"/>
                <a:gd name="connsiteY20" fmla="*/ 51156 h 79428"/>
                <a:gd name="connsiteX21" fmla="*/ 222 w 67342"/>
                <a:gd name="connsiteY21" fmla="*/ 39717 h 79428"/>
                <a:gd name="connsiteX22" fmla="*/ 1321 w 67342"/>
                <a:gd name="connsiteY22" fmla="*/ 28278 h 79428"/>
                <a:gd name="connsiteX23" fmla="*/ 5005 w 67342"/>
                <a:gd name="connsiteY23" fmla="*/ 17550 h 79428"/>
                <a:gd name="connsiteX24" fmla="*/ 11338 w 67342"/>
                <a:gd name="connsiteY24" fmla="*/ 8502 h 79428"/>
                <a:gd name="connsiteX25" fmla="*/ 20968 w 67342"/>
                <a:gd name="connsiteY25" fmla="*/ 2297 h 79428"/>
                <a:gd name="connsiteX26" fmla="*/ 33894 w 67342"/>
                <a:gd name="connsiteY26" fmla="*/ -29 h 79428"/>
                <a:gd name="connsiteX27" fmla="*/ 49534 w 67342"/>
                <a:gd name="connsiteY27" fmla="*/ 3461 h 79428"/>
                <a:gd name="connsiteX28" fmla="*/ 60068 w 67342"/>
                <a:gd name="connsiteY28" fmla="*/ 12767 h 79428"/>
                <a:gd name="connsiteX29" fmla="*/ 65691 w 67342"/>
                <a:gd name="connsiteY29" fmla="*/ 25434 h 79428"/>
                <a:gd name="connsiteX30" fmla="*/ 67565 w 67342"/>
                <a:gd name="connsiteY30" fmla="*/ 39717 h 79428"/>
                <a:gd name="connsiteX31" fmla="*/ 65691 w 67342"/>
                <a:gd name="connsiteY31" fmla="*/ 54000 h 79428"/>
                <a:gd name="connsiteX32" fmla="*/ 60068 w 67342"/>
                <a:gd name="connsiteY32" fmla="*/ 66667 h 79428"/>
                <a:gd name="connsiteX33" fmla="*/ 49534 w 67342"/>
                <a:gd name="connsiteY33" fmla="*/ 75974 h 79428"/>
                <a:gd name="connsiteX34" fmla="*/ 33894 w 67342"/>
                <a:gd name="connsiteY34" fmla="*/ 79399 h 79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7342" h="79428">
                  <a:moveTo>
                    <a:pt x="33894" y="66796"/>
                  </a:moveTo>
                  <a:cubicBezTo>
                    <a:pt x="37384" y="66796"/>
                    <a:pt x="40486" y="65956"/>
                    <a:pt x="43200" y="64276"/>
                  </a:cubicBezTo>
                  <a:cubicBezTo>
                    <a:pt x="45915" y="62596"/>
                    <a:pt x="47983" y="60398"/>
                    <a:pt x="49534" y="57619"/>
                  </a:cubicBezTo>
                  <a:cubicBezTo>
                    <a:pt x="51020" y="54905"/>
                    <a:pt x="52119" y="51996"/>
                    <a:pt x="52894" y="48959"/>
                  </a:cubicBezTo>
                  <a:cubicBezTo>
                    <a:pt x="53605" y="45921"/>
                    <a:pt x="53993" y="42819"/>
                    <a:pt x="53993" y="39717"/>
                  </a:cubicBezTo>
                  <a:cubicBezTo>
                    <a:pt x="53993" y="36356"/>
                    <a:pt x="53605" y="33125"/>
                    <a:pt x="52894" y="30087"/>
                  </a:cubicBezTo>
                  <a:cubicBezTo>
                    <a:pt x="52183" y="27050"/>
                    <a:pt x="51020" y="24142"/>
                    <a:pt x="49534" y="21492"/>
                  </a:cubicBezTo>
                  <a:cubicBezTo>
                    <a:pt x="48047" y="18777"/>
                    <a:pt x="45979" y="16645"/>
                    <a:pt x="43265" y="15029"/>
                  </a:cubicBezTo>
                  <a:cubicBezTo>
                    <a:pt x="40615" y="13413"/>
                    <a:pt x="37448" y="12638"/>
                    <a:pt x="33894" y="12638"/>
                  </a:cubicBezTo>
                  <a:cubicBezTo>
                    <a:pt x="29240" y="12638"/>
                    <a:pt x="25298" y="14124"/>
                    <a:pt x="22131" y="17097"/>
                  </a:cubicBezTo>
                  <a:cubicBezTo>
                    <a:pt x="18964" y="20070"/>
                    <a:pt x="16832" y="23495"/>
                    <a:pt x="15604" y="27373"/>
                  </a:cubicBezTo>
                  <a:cubicBezTo>
                    <a:pt x="14376" y="31251"/>
                    <a:pt x="13794" y="35387"/>
                    <a:pt x="13794" y="39782"/>
                  </a:cubicBezTo>
                  <a:cubicBezTo>
                    <a:pt x="13794" y="43078"/>
                    <a:pt x="14182" y="46245"/>
                    <a:pt x="14893" y="49347"/>
                  </a:cubicBezTo>
                  <a:cubicBezTo>
                    <a:pt x="15604" y="52449"/>
                    <a:pt x="16767" y="55293"/>
                    <a:pt x="18254" y="58007"/>
                  </a:cubicBezTo>
                  <a:cubicBezTo>
                    <a:pt x="19740" y="60721"/>
                    <a:pt x="21808" y="62854"/>
                    <a:pt x="24523" y="64470"/>
                  </a:cubicBezTo>
                  <a:cubicBezTo>
                    <a:pt x="27172" y="65956"/>
                    <a:pt x="30339" y="66796"/>
                    <a:pt x="33894" y="66796"/>
                  </a:cubicBezTo>
                  <a:moveTo>
                    <a:pt x="33894" y="79399"/>
                  </a:moveTo>
                  <a:cubicBezTo>
                    <a:pt x="29111" y="79399"/>
                    <a:pt x="24846" y="78623"/>
                    <a:pt x="20968" y="77072"/>
                  </a:cubicBezTo>
                  <a:cubicBezTo>
                    <a:pt x="17090" y="75521"/>
                    <a:pt x="13923" y="73453"/>
                    <a:pt x="11338" y="70868"/>
                  </a:cubicBezTo>
                  <a:cubicBezTo>
                    <a:pt x="8818" y="68283"/>
                    <a:pt x="6685" y="65245"/>
                    <a:pt x="5005" y="61820"/>
                  </a:cubicBezTo>
                  <a:cubicBezTo>
                    <a:pt x="3260" y="58395"/>
                    <a:pt x="2032" y="54840"/>
                    <a:pt x="1321" y="51156"/>
                  </a:cubicBezTo>
                  <a:cubicBezTo>
                    <a:pt x="610" y="47473"/>
                    <a:pt x="222" y="43659"/>
                    <a:pt x="222" y="39717"/>
                  </a:cubicBezTo>
                  <a:cubicBezTo>
                    <a:pt x="222" y="35775"/>
                    <a:pt x="610" y="31962"/>
                    <a:pt x="1321" y="28278"/>
                  </a:cubicBezTo>
                  <a:cubicBezTo>
                    <a:pt x="2032" y="24594"/>
                    <a:pt x="3260" y="21040"/>
                    <a:pt x="5005" y="17550"/>
                  </a:cubicBezTo>
                  <a:cubicBezTo>
                    <a:pt x="6750" y="14124"/>
                    <a:pt x="8818" y="11087"/>
                    <a:pt x="11338" y="8502"/>
                  </a:cubicBezTo>
                  <a:cubicBezTo>
                    <a:pt x="13859" y="5916"/>
                    <a:pt x="17090" y="3848"/>
                    <a:pt x="20968" y="2297"/>
                  </a:cubicBezTo>
                  <a:cubicBezTo>
                    <a:pt x="24846" y="746"/>
                    <a:pt x="29176" y="-29"/>
                    <a:pt x="33894" y="-29"/>
                  </a:cubicBezTo>
                  <a:cubicBezTo>
                    <a:pt x="39839" y="-29"/>
                    <a:pt x="45010" y="1134"/>
                    <a:pt x="49534" y="3461"/>
                  </a:cubicBezTo>
                  <a:cubicBezTo>
                    <a:pt x="54058" y="5787"/>
                    <a:pt x="57548" y="8889"/>
                    <a:pt x="60068" y="12767"/>
                  </a:cubicBezTo>
                  <a:cubicBezTo>
                    <a:pt x="62589" y="16709"/>
                    <a:pt x="64463" y="20910"/>
                    <a:pt x="65691" y="25434"/>
                  </a:cubicBezTo>
                  <a:cubicBezTo>
                    <a:pt x="66919" y="29958"/>
                    <a:pt x="67565" y="34741"/>
                    <a:pt x="67565" y="39717"/>
                  </a:cubicBezTo>
                  <a:cubicBezTo>
                    <a:pt x="67565" y="44694"/>
                    <a:pt x="66919" y="49476"/>
                    <a:pt x="65691" y="54000"/>
                  </a:cubicBezTo>
                  <a:cubicBezTo>
                    <a:pt x="64463" y="58524"/>
                    <a:pt x="62589" y="62725"/>
                    <a:pt x="60068" y="66667"/>
                  </a:cubicBezTo>
                  <a:cubicBezTo>
                    <a:pt x="57548" y="70610"/>
                    <a:pt x="54058" y="73712"/>
                    <a:pt x="49534" y="75974"/>
                  </a:cubicBezTo>
                  <a:cubicBezTo>
                    <a:pt x="45074" y="78236"/>
                    <a:pt x="39839" y="79399"/>
                    <a:pt x="33894" y="79399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6" name="Figura a mano libera: forma 1065">
              <a:extLst>
                <a:ext uri="{FF2B5EF4-FFF2-40B4-BE49-F238E27FC236}">
                  <a16:creationId xmlns:a16="http://schemas.microsoft.com/office/drawing/2014/main" id="{F9BE3D0B-26F1-2E97-CDA6-D1AC04D7CE95}"/>
                </a:ext>
              </a:extLst>
            </p:cNvPr>
            <p:cNvSpPr/>
            <p:nvPr/>
          </p:nvSpPr>
          <p:spPr>
            <a:xfrm>
              <a:off x="5495289" y="1085315"/>
              <a:ext cx="47566" cy="57454"/>
            </a:xfrm>
            <a:custGeom>
              <a:avLst/>
              <a:gdLst>
                <a:gd name="connsiteX0" fmla="*/ 34924 w 47566"/>
                <a:gd name="connsiteY0" fmla="*/ 57425 h 57454"/>
                <a:gd name="connsiteX1" fmla="*/ 34924 w 47566"/>
                <a:gd name="connsiteY1" fmla="*/ 25240 h 57454"/>
                <a:gd name="connsiteX2" fmla="*/ 24519 w 47566"/>
                <a:gd name="connsiteY2" fmla="*/ 12185 h 57454"/>
                <a:gd name="connsiteX3" fmla="*/ 13080 w 47566"/>
                <a:gd name="connsiteY3" fmla="*/ 25046 h 57454"/>
                <a:gd name="connsiteX4" fmla="*/ 13080 w 47566"/>
                <a:gd name="connsiteY4" fmla="*/ 57425 h 57454"/>
                <a:gd name="connsiteX5" fmla="*/ 219 w 47566"/>
                <a:gd name="connsiteY5" fmla="*/ 57425 h 57454"/>
                <a:gd name="connsiteX6" fmla="*/ 219 w 47566"/>
                <a:gd name="connsiteY6" fmla="*/ 1327 h 57454"/>
                <a:gd name="connsiteX7" fmla="*/ 13080 w 47566"/>
                <a:gd name="connsiteY7" fmla="*/ 1327 h 57454"/>
                <a:gd name="connsiteX8" fmla="*/ 13080 w 47566"/>
                <a:gd name="connsiteY8" fmla="*/ 6562 h 57454"/>
                <a:gd name="connsiteX9" fmla="*/ 27880 w 47566"/>
                <a:gd name="connsiteY9" fmla="*/ -30 h 57454"/>
                <a:gd name="connsiteX10" fmla="*/ 42227 w 47566"/>
                <a:gd name="connsiteY10" fmla="*/ 5464 h 57454"/>
                <a:gd name="connsiteX11" fmla="*/ 47785 w 47566"/>
                <a:gd name="connsiteY11" fmla="*/ 22913 h 57454"/>
                <a:gd name="connsiteX12" fmla="*/ 47785 w 47566"/>
                <a:gd name="connsiteY12" fmla="*/ 57360 h 57454"/>
                <a:gd name="connsiteX13" fmla="*/ 34924 w 47566"/>
                <a:gd name="connsiteY13" fmla="*/ 57360 h 5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566" h="57454">
                  <a:moveTo>
                    <a:pt x="34924" y="57425"/>
                  </a:moveTo>
                  <a:lnTo>
                    <a:pt x="34924" y="25240"/>
                  </a:lnTo>
                  <a:cubicBezTo>
                    <a:pt x="34924" y="16515"/>
                    <a:pt x="31434" y="12185"/>
                    <a:pt x="24519" y="12185"/>
                  </a:cubicBezTo>
                  <a:cubicBezTo>
                    <a:pt x="16893" y="12185"/>
                    <a:pt x="13080" y="16450"/>
                    <a:pt x="13080" y="25046"/>
                  </a:cubicBezTo>
                  <a:lnTo>
                    <a:pt x="13080" y="57425"/>
                  </a:lnTo>
                  <a:lnTo>
                    <a:pt x="219" y="57425"/>
                  </a:lnTo>
                  <a:lnTo>
                    <a:pt x="219" y="1327"/>
                  </a:lnTo>
                  <a:lnTo>
                    <a:pt x="13080" y="1327"/>
                  </a:lnTo>
                  <a:lnTo>
                    <a:pt x="13080" y="6562"/>
                  </a:lnTo>
                  <a:cubicBezTo>
                    <a:pt x="16764" y="2168"/>
                    <a:pt x="21675" y="-30"/>
                    <a:pt x="27880" y="-30"/>
                  </a:cubicBezTo>
                  <a:cubicBezTo>
                    <a:pt x="33761" y="-30"/>
                    <a:pt x="38479" y="1780"/>
                    <a:pt x="42227" y="5464"/>
                  </a:cubicBezTo>
                  <a:cubicBezTo>
                    <a:pt x="45911" y="9147"/>
                    <a:pt x="47785" y="14964"/>
                    <a:pt x="47785" y="22913"/>
                  </a:cubicBezTo>
                  <a:lnTo>
                    <a:pt x="47785" y="57360"/>
                  </a:lnTo>
                  <a:lnTo>
                    <a:pt x="34924" y="57360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7" name="Figura a mano libera: forma 1066">
              <a:extLst>
                <a:ext uri="{FF2B5EF4-FFF2-40B4-BE49-F238E27FC236}">
                  <a16:creationId xmlns:a16="http://schemas.microsoft.com/office/drawing/2014/main" id="{5FBB11EC-DEF8-8248-F344-EB5600A5B391}"/>
                </a:ext>
              </a:extLst>
            </p:cNvPr>
            <p:cNvSpPr/>
            <p:nvPr/>
          </p:nvSpPr>
          <p:spPr>
            <a:xfrm>
              <a:off x="5556040" y="1085315"/>
              <a:ext cx="47501" cy="58747"/>
            </a:xfrm>
            <a:custGeom>
              <a:avLst/>
              <a:gdLst>
                <a:gd name="connsiteX0" fmla="*/ 25227 w 47501"/>
                <a:gd name="connsiteY0" fmla="*/ 58717 h 58747"/>
                <a:gd name="connsiteX1" fmla="*/ 6937 w 47501"/>
                <a:gd name="connsiteY1" fmla="*/ 50897 h 58747"/>
                <a:gd name="connsiteX2" fmla="*/ 216 w 47501"/>
                <a:gd name="connsiteY2" fmla="*/ 29376 h 58747"/>
                <a:gd name="connsiteX3" fmla="*/ 6937 w 47501"/>
                <a:gd name="connsiteY3" fmla="*/ 7790 h 58747"/>
                <a:gd name="connsiteX4" fmla="*/ 25227 w 47501"/>
                <a:gd name="connsiteY4" fmla="*/ -30 h 58747"/>
                <a:gd name="connsiteX5" fmla="*/ 47523 w 47501"/>
                <a:gd name="connsiteY5" fmla="*/ 15416 h 58747"/>
                <a:gd name="connsiteX6" fmla="*/ 35373 w 47501"/>
                <a:gd name="connsiteY6" fmla="*/ 19488 h 58747"/>
                <a:gd name="connsiteX7" fmla="*/ 25679 w 47501"/>
                <a:gd name="connsiteY7" fmla="*/ 12250 h 58747"/>
                <a:gd name="connsiteX8" fmla="*/ 16567 w 47501"/>
                <a:gd name="connsiteY8" fmla="*/ 16838 h 58747"/>
                <a:gd name="connsiteX9" fmla="*/ 13270 w 47501"/>
                <a:gd name="connsiteY9" fmla="*/ 29376 h 58747"/>
                <a:gd name="connsiteX10" fmla="*/ 16502 w 47501"/>
                <a:gd name="connsiteY10" fmla="*/ 41720 h 58747"/>
                <a:gd name="connsiteX11" fmla="*/ 25227 w 47501"/>
                <a:gd name="connsiteY11" fmla="*/ 46244 h 58747"/>
                <a:gd name="connsiteX12" fmla="*/ 35438 w 47501"/>
                <a:gd name="connsiteY12" fmla="*/ 38101 h 58747"/>
                <a:gd name="connsiteX13" fmla="*/ 47717 w 47501"/>
                <a:gd name="connsiteY13" fmla="*/ 41849 h 58747"/>
                <a:gd name="connsiteX14" fmla="*/ 25227 w 47501"/>
                <a:gd name="connsiteY14" fmla="*/ 58717 h 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501" h="58747">
                  <a:moveTo>
                    <a:pt x="25227" y="58717"/>
                  </a:moveTo>
                  <a:cubicBezTo>
                    <a:pt x="17536" y="58717"/>
                    <a:pt x="11461" y="56132"/>
                    <a:pt x="6937" y="50897"/>
                  </a:cubicBezTo>
                  <a:cubicBezTo>
                    <a:pt x="2413" y="45727"/>
                    <a:pt x="216" y="38553"/>
                    <a:pt x="216" y="29376"/>
                  </a:cubicBezTo>
                  <a:cubicBezTo>
                    <a:pt x="216" y="20263"/>
                    <a:pt x="2477" y="13025"/>
                    <a:pt x="6937" y="7790"/>
                  </a:cubicBezTo>
                  <a:cubicBezTo>
                    <a:pt x="11461" y="2555"/>
                    <a:pt x="17536" y="-30"/>
                    <a:pt x="25227" y="-30"/>
                  </a:cubicBezTo>
                  <a:cubicBezTo>
                    <a:pt x="36795" y="-30"/>
                    <a:pt x="44228" y="5140"/>
                    <a:pt x="47523" y="15416"/>
                  </a:cubicBezTo>
                  <a:lnTo>
                    <a:pt x="35373" y="19488"/>
                  </a:lnTo>
                  <a:cubicBezTo>
                    <a:pt x="33564" y="14641"/>
                    <a:pt x="30332" y="12250"/>
                    <a:pt x="25679" y="12250"/>
                  </a:cubicBezTo>
                  <a:cubicBezTo>
                    <a:pt x="21801" y="12250"/>
                    <a:pt x="18764" y="13801"/>
                    <a:pt x="16567" y="16838"/>
                  </a:cubicBezTo>
                  <a:cubicBezTo>
                    <a:pt x="14369" y="19940"/>
                    <a:pt x="13270" y="24077"/>
                    <a:pt x="13270" y="29376"/>
                  </a:cubicBezTo>
                  <a:cubicBezTo>
                    <a:pt x="13270" y="34546"/>
                    <a:pt x="14369" y="38683"/>
                    <a:pt x="16502" y="41720"/>
                  </a:cubicBezTo>
                  <a:cubicBezTo>
                    <a:pt x="18635" y="44758"/>
                    <a:pt x="21543" y="46244"/>
                    <a:pt x="25227" y="46244"/>
                  </a:cubicBezTo>
                  <a:cubicBezTo>
                    <a:pt x="30397" y="46244"/>
                    <a:pt x="33822" y="43530"/>
                    <a:pt x="35438" y="38101"/>
                  </a:cubicBezTo>
                  <a:lnTo>
                    <a:pt x="47717" y="41849"/>
                  </a:lnTo>
                  <a:cubicBezTo>
                    <a:pt x="44486" y="53159"/>
                    <a:pt x="36989" y="58717"/>
                    <a:pt x="25227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8" name="Figura a mano libera: forma 1067">
              <a:extLst>
                <a:ext uri="{FF2B5EF4-FFF2-40B4-BE49-F238E27FC236}">
                  <a16:creationId xmlns:a16="http://schemas.microsoft.com/office/drawing/2014/main" id="{E8D24B45-3446-B7EB-23E0-DA1ECA53CD7C}"/>
                </a:ext>
              </a:extLst>
            </p:cNvPr>
            <p:cNvSpPr/>
            <p:nvPr/>
          </p:nvSpPr>
          <p:spPr>
            <a:xfrm>
              <a:off x="5614206" y="1085315"/>
              <a:ext cx="51444" cy="58747"/>
            </a:xfrm>
            <a:custGeom>
              <a:avLst/>
              <a:gdLst>
                <a:gd name="connsiteX0" fmla="*/ 25870 w 51444"/>
                <a:gd name="connsiteY0" fmla="*/ 46438 h 58747"/>
                <a:gd name="connsiteX1" fmla="*/ 35370 w 51444"/>
                <a:gd name="connsiteY1" fmla="*/ 41914 h 58747"/>
                <a:gd name="connsiteX2" fmla="*/ 38860 w 51444"/>
                <a:gd name="connsiteY2" fmla="*/ 29376 h 58747"/>
                <a:gd name="connsiteX3" fmla="*/ 35370 w 51444"/>
                <a:gd name="connsiteY3" fmla="*/ 16774 h 58747"/>
                <a:gd name="connsiteX4" fmla="*/ 25870 w 51444"/>
                <a:gd name="connsiteY4" fmla="*/ 12185 h 58747"/>
                <a:gd name="connsiteX5" fmla="*/ 16564 w 51444"/>
                <a:gd name="connsiteY5" fmla="*/ 16838 h 58747"/>
                <a:gd name="connsiteX6" fmla="*/ 13074 w 51444"/>
                <a:gd name="connsiteY6" fmla="*/ 29376 h 58747"/>
                <a:gd name="connsiteX7" fmla="*/ 16564 w 51444"/>
                <a:gd name="connsiteY7" fmla="*/ 41849 h 58747"/>
                <a:gd name="connsiteX8" fmla="*/ 25870 w 51444"/>
                <a:gd name="connsiteY8" fmla="*/ 46438 h 58747"/>
                <a:gd name="connsiteX9" fmla="*/ 25870 w 51444"/>
                <a:gd name="connsiteY9" fmla="*/ 58717 h 58747"/>
                <a:gd name="connsiteX10" fmla="*/ 7128 w 51444"/>
                <a:gd name="connsiteY10" fmla="*/ 50897 h 58747"/>
                <a:gd name="connsiteX11" fmla="*/ 213 w 51444"/>
                <a:gd name="connsiteY11" fmla="*/ 29376 h 58747"/>
                <a:gd name="connsiteX12" fmla="*/ 7128 w 51444"/>
                <a:gd name="connsiteY12" fmla="*/ 7790 h 58747"/>
                <a:gd name="connsiteX13" fmla="*/ 25870 w 51444"/>
                <a:gd name="connsiteY13" fmla="*/ -30 h 58747"/>
                <a:gd name="connsiteX14" fmla="*/ 44677 w 51444"/>
                <a:gd name="connsiteY14" fmla="*/ 7790 h 58747"/>
                <a:gd name="connsiteX15" fmla="*/ 51657 w 51444"/>
                <a:gd name="connsiteY15" fmla="*/ 29376 h 58747"/>
                <a:gd name="connsiteX16" fmla="*/ 44741 w 51444"/>
                <a:gd name="connsiteY16" fmla="*/ 50897 h 58747"/>
                <a:gd name="connsiteX17" fmla="*/ 25870 w 51444"/>
                <a:gd name="connsiteY17" fmla="*/ 58717 h 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444" h="58747">
                  <a:moveTo>
                    <a:pt x="25870" y="46438"/>
                  </a:moveTo>
                  <a:cubicBezTo>
                    <a:pt x="29877" y="46438"/>
                    <a:pt x="33044" y="44952"/>
                    <a:pt x="35370" y="41914"/>
                  </a:cubicBezTo>
                  <a:cubicBezTo>
                    <a:pt x="37697" y="38941"/>
                    <a:pt x="38860" y="34740"/>
                    <a:pt x="38860" y="29376"/>
                  </a:cubicBezTo>
                  <a:cubicBezTo>
                    <a:pt x="38860" y="24012"/>
                    <a:pt x="37697" y="19811"/>
                    <a:pt x="35370" y="16774"/>
                  </a:cubicBezTo>
                  <a:cubicBezTo>
                    <a:pt x="33044" y="13671"/>
                    <a:pt x="29877" y="12185"/>
                    <a:pt x="25870" y="12185"/>
                  </a:cubicBezTo>
                  <a:cubicBezTo>
                    <a:pt x="21992" y="12185"/>
                    <a:pt x="18890" y="13736"/>
                    <a:pt x="16564" y="16838"/>
                  </a:cubicBezTo>
                  <a:cubicBezTo>
                    <a:pt x="14237" y="19940"/>
                    <a:pt x="13074" y="24141"/>
                    <a:pt x="13074" y="29376"/>
                  </a:cubicBezTo>
                  <a:cubicBezTo>
                    <a:pt x="13074" y="34611"/>
                    <a:pt x="14237" y="38812"/>
                    <a:pt x="16564" y="41849"/>
                  </a:cubicBezTo>
                  <a:cubicBezTo>
                    <a:pt x="18825" y="44887"/>
                    <a:pt x="21928" y="46438"/>
                    <a:pt x="25870" y="46438"/>
                  </a:cubicBezTo>
                  <a:moveTo>
                    <a:pt x="25870" y="58717"/>
                  </a:moveTo>
                  <a:cubicBezTo>
                    <a:pt x="17985" y="58717"/>
                    <a:pt x="11716" y="56132"/>
                    <a:pt x="7128" y="50897"/>
                  </a:cubicBezTo>
                  <a:cubicBezTo>
                    <a:pt x="2539" y="45727"/>
                    <a:pt x="213" y="38553"/>
                    <a:pt x="213" y="29376"/>
                  </a:cubicBezTo>
                  <a:cubicBezTo>
                    <a:pt x="213" y="20263"/>
                    <a:pt x="2539" y="13025"/>
                    <a:pt x="7128" y="7790"/>
                  </a:cubicBezTo>
                  <a:cubicBezTo>
                    <a:pt x="11716" y="2555"/>
                    <a:pt x="17985" y="-30"/>
                    <a:pt x="25870" y="-30"/>
                  </a:cubicBezTo>
                  <a:cubicBezTo>
                    <a:pt x="33755" y="-30"/>
                    <a:pt x="40024" y="2555"/>
                    <a:pt x="44677" y="7790"/>
                  </a:cubicBezTo>
                  <a:cubicBezTo>
                    <a:pt x="49330" y="13025"/>
                    <a:pt x="51657" y="20199"/>
                    <a:pt x="51657" y="29376"/>
                  </a:cubicBezTo>
                  <a:cubicBezTo>
                    <a:pt x="51657" y="38553"/>
                    <a:pt x="49330" y="45662"/>
                    <a:pt x="44741" y="50897"/>
                  </a:cubicBezTo>
                  <a:cubicBezTo>
                    <a:pt x="40153" y="56132"/>
                    <a:pt x="33884" y="58717"/>
                    <a:pt x="25870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9" name="Figura a mano libera: forma 1068">
              <a:extLst>
                <a:ext uri="{FF2B5EF4-FFF2-40B4-BE49-F238E27FC236}">
                  <a16:creationId xmlns:a16="http://schemas.microsoft.com/office/drawing/2014/main" id="{8A2F3899-7BD1-938C-9032-81CD06957AF1}"/>
                </a:ext>
              </a:extLst>
            </p:cNvPr>
            <p:cNvSpPr/>
            <p:nvPr/>
          </p:nvSpPr>
          <p:spPr>
            <a:xfrm>
              <a:off x="5679932" y="1063535"/>
              <a:ext cx="12796" cy="79234"/>
            </a:xfrm>
            <a:custGeom>
              <a:avLst/>
              <a:gdLst>
                <a:gd name="connsiteX0" fmla="*/ 210 w 12796"/>
                <a:gd name="connsiteY0" fmla="*/ 79205 h 79234"/>
                <a:gd name="connsiteX1" fmla="*/ 210 w 12796"/>
                <a:gd name="connsiteY1" fmla="*/ 5981 h 79234"/>
                <a:gd name="connsiteX2" fmla="*/ 13007 w 12796"/>
                <a:gd name="connsiteY2" fmla="*/ -29 h 79234"/>
                <a:gd name="connsiteX3" fmla="*/ 13007 w 12796"/>
                <a:gd name="connsiteY3" fmla="*/ 79205 h 7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6" h="79234">
                  <a:moveTo>
                    <a:pt x="210" y="79205"/>
                  </a:moveTo>
                  <a:lnTo>
                    <a:pt x="210" y="5981"/>
                  </a:lnTo>
                  <a:lnTo>
                    <a:pt x="13007" y="-29"/>
                  </a:lnTo>
                  <a:lnTo>
                    <a:pt x="13007" y="79205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0" name="Figura a mano libera: forma 1069">
              <a:extLst>
                <a:ext uri="{FF2B5EF4-FFF2-40B4-BE49-F238E27FC236}">
                  <a16:creationId xmlns:a16="http://schemas.microsoft.com/office/drawing/2014/main" id="{F9B4F698-C053-6CA9-700C-F95C904C2891}"/>
                </a:ext>
              </a:extLst>
            </p:cNvPr>
            <p:cNvSpPr/>
            <p:nvPr/>
          </p:nvSpPr>
          <p:spPr>
            <a:xfrm>
              <a:off x="5707076" y="1085315"/>
              <a:ext cx="51444" cy="58747"/>
            </a:xfrm>
            <a:custGeom>
              <a:avLst/>
              <a:gdLst>
                <a:gd name="connsiteX0" fmla="*/ 25865 w 51444"/>
                <a:gd name="connsiteY0" fmla="*/ 46438 h 58747"/>
                <a:gd name="connsiteX1" fmla="*/ 35366 w 51444"/>
                <a:gd name="connsiteY1" fmla="*/ 41914 h 58747"/>
                <a:gd name="connsiteX2" fmla="*/ 38791 w 51444"/>
                <a:gd name="connsiteY2" fmla="*/ 29376 h 58747"/>
                <a:gd name="connsiteX3" fmla="*/ 35366 w 51444"/>
                <a:gd name="connsiteY3" fmla="*/ 16774 h 58747"/>
                <a:gd name="connsiteX4" fmla="*/ 25865 w 51444"/>
                <a:gd name="connsiteY4" fmla="*/ 12185 h 58747"/>
                <a:gd name="connsiteX5" fmla="*/ 16559 w 51444"/>
                <a:gd name="connsiteY5" fmla="*/ 16838 h 58747"/>
                <a:gd name="connsiteX6" fmla="*/ 13069 w 51444"/>
                <a:gd name="connsiteY6" fmla="*/ 29376 h 58747"/>
                <a:gd name="connsiteX7" fmla="*/ 16559 w 51444"/>
                <a:gd name="connsiteY7" fmla="*/ 41849 h 58747"/>
                <a:gd name="connsiteX8" fmla="*/ 25865 w 51444"/>
                <a:gd name="connsiteY8" fmla="*/ 46438 h 58747"/>
                <a:gd name="connsiteX9" fmla="*/ 25865 w 51444"/>
                <a:gd name="connsiteY9" fmla="*/ 58717 h 58747"/>
                <a:gd name="connsiteX10" fmla="*/ 7123 w 51444"/>
                <a:gd name="connsiteY10" fmla="*/ 50897 h 58747"/>
                <a:gd name="connsiteX11" fmla="*/ 208 w 51444"/>
                <a:gd name="connsiteY11" fmla="*/ 29376 h 58747"/>
                <a:gd name="connsiteX12" fmla="*/ 7123 w 51444"/>
                <a:gd name="connsiteY12" fmla="*/ 7790 h 58747"/>
                <a:gd name="connsiteX13" fmla="*/ 25865 w 51444"/>
                <a:gd name="connsiteY13" fmla="*/ -30 h 58747"/>
                <a:gd name="connsiteX14" fmla="*/ 44672 w 51444"/>
                <a:gd name="connsiteY14" fmla="*/ 7790 h 58747"/>
                <a:gd name="connsiteX15" fmla="*/ 51652 w 51444"/>
                <a:gd name="connsiteY15" fmla="*/ 29376 h 58747"/>
                <a:gd name="connsiteX16" fmla="*/ 44737 w 51444"/>
                <a:gd name="connsiteY16" fmla="*/ 50897 h 58747"/>
                <a:gd name="connsiteX17" fmla="*/ 25865 w 51444"/>
                <a:gd name="connsiteY17" fmla="*/ 58717 h 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444" h="58747">
                  <a:moveTo>
                    <a:pt x="25865" y="46438"/>
                  </a:moveTo>
                  <a:cubicBezTo>
                    <a:pt x="29872" y="46438"/>
                    <a:pt x="33039" y="44952"/>
                    <a:pt x="35366" y="41914"/>
                  </a:cubicBezTo>
                  <a:cubicBezTo>
                    <a:pt x="37692" y="38941"/>
                    <a:pt x="38791" y="34740"/>
                    <a:pt x="38791" y="29376"/>
                  </a:cubicBezTo>
                  <a:cubicBezTo>
                    <a:pt x="38791" y="24012"/>
                    <a:pt x="37628" y="19811"/>
                    <a:pt x="35366" y="16774"/>
                  </a:cubicBezTo>
                  <a:cubicBezTo>
                    <a:pt x="33039" y="13671"/>
                    <a:pt x="29872" y="12185"/>
                    <a:pt x="25865" y="12185"/>
                  </a:cubicBezTo>
                  <a:cubicBezTo>
                    <a:pt x="21988" y="12185"/>
                    <a:pt x="18886" y="13736"/>
                    <a:pt x="16559" y="16838"/>
                  </a:cubicBezTo>
                  <a:cubicBezTo>
                    <a:pt x="14232" y="19940"/>
                    <a:pt x="13069" y="24141"/>
                    <a:pt x="13069" y="29376"/>
                  </a:cubicBezTo>
                  <a:cubicBezTo>
                    <a:pt x="13069" y="34611"/>
                    <a:pt x="14232" y="38812"/>
                    <a:pt x="16559" y="41849"/>
                  </a:cubicBezTo>
                  <a:cubicBezTo>
                    <a:pt x="18756" y="44887"/>
                    <a:pt x="21859" y="46438"/>
                    <a:pt x="25865" y="46438"/>
                  </a:cubicBezTo>
                  <a:moveTo>
                    <a:pt x="25865" y="58717"/>
                  </a:moveTo>
                  <a:cubicBezTo>
                    <a:pt x="17981" y="58717"/>
                    <a:pt x="11712" y="56132"/>
                    <a:pt x="7123" y="50897"/>
                  </a:cubicBezTo>
                  <a:cubicBezTo>
                    <a:pt x="2535" y="45727"/>
                    <a:pt x="208" y="38553"/>
                    <a:pt x="208" y="29376"/>
                  </a:cubicBezTo>
                  <a:cubicBezTo>
                    <a:pt x="208" y="20263"/>
                    <a:pt x="2535" y="13025"/>
                    <a:pt x="7123" y="7790"/>
                  </a:cubicBezTo>
                  <a:cubicBezTo>
                    <a:pt x="11712" y="2555"/>
                    <a:pt x="17981" y="-30"/>
                    <a:pt x="25865" y="-30"/>
                  </a:cubicBezTo>
                  <a:cubicBezTo>
                    <a:pt x="33750" y="-30"/>
                    <a:pt x="40019" y="2555"/>
                    <a:pt x="44672" y="7790"/>
                  </a:cubicBezTo>
                  <a:cubicBezTo>
                    <a:pt x="49326" y="13025"/>
                    <a:pt x="51652" y="20199"/>
                    <a:pt x="51652" y="29376"/>
                  </a:cubicBezTo>
                  <a:cubicBezTo>
                    <a:pt x="51652" y="38553"/>
                    <a:pt x="49326" y="45662"/>
                    <a:pt x="44737" y="50897"/>
                  </a:cubicBezTo>
                  <a:cubicBezTo>
                    <a:pt x="40084" y="56132"/>
                    <a:pt x="33815" y="58717"/>
                    <a:pt x="25865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1" name="Figura a mano libera: forma 1070">
              <a:extLst>
                <a:ext uri="{FF2B5EF4-FFF2-40B4-BE49-F238E27FC236}">
                  <a16:creationId xmlns:a16="http://schemas.microsoft.com/office/drawing/2014/main" id="{5A8E3A13-E400-1760-B257-DFEDDB373859}"/>
                </a:ext>
              </a:extLst>
            </p:cNvPr>
            <p:cNvSpPr/>
            <p:nvPr/>
          </p:nvSpPr>
          <p:spPr>
            <a:xfrm>
              <a:off x="5769507" y="1085315"/>
              <a:ext cx="48729" cy="79363"/>
            </a:xfrm>
            <a:custGeom>
              <a:avLst/>
              <a:gdLst>
                <a:gd name="connsiteX0" fmla="*/ 25539 w 48729"/>
                <a:gd name="connsiteY0" fmla="*/ 46437 h 79363"/>
                <a:gd name="connsiteX1" fmla="*/ 36074 w 48729"/>
                <a:gd name="connsiteY1" fmla="*/ 40944 h 79363"/>
                <a:gd name="connsiteX2" fmla="*/ 36074 w 48729"/>
                <a:gd name="connsiteY2" fmla="*/ 17678 h 79363"/>
                <a:gd name="connsiteX3" fmla="*/ 25539 w 48729"/>
                <a:gd name="connsiteY3" fmla="*/ 12184 h 79363"/>
                <a:gd name="connsiteX4" fmla="*/ 16233 w 48729"/>
                <a:gd name="connsiteY4" fmla="*/ 16579 h 79363"/>
                <a:gd name="connsiteX5" fmla="*/ 13001 w 48729"/>
                <a:gd name="connsiteY5" fmla="*/ 29311 h 79363"/>
                <a:gd name="connsiteX6" fmla="*/ 16297 w 48729"/>
                <a:gd name="connsiteY6" fmla="*/ 41849 h 79363"/>
                <a:gd name="connsiteX7" fmla="*/ 25539 w 48729"/>
                <a:gd name="connsiteY7" fmla="*/ 46437 h 79363"/>
                <a:gd name="connsiteX8" fmla="*/ 22437 w 48729"/>
                <a:gd name="connsiteY8" fmla="*/ 79333 h 79363"/>
                <a:gd name="connsiteX9" fmla="*/ 15651 w 48729"/>
                <a:gd name="connsiteY9" fmla="*/ 68993 h 79363"/>
                <a:gd name="connsiteX10" fmla="*/ 31614 w 48729"/>
                <a:gd name="connsiteY10" fmla="*/ 65438 h 79363"/>
                <a:gd name="connsiteX11" fmla="*/ 36074 w 48729"/>
                <a:gd name="connsiteY11" fmla="*/ 56843 h 79363"/>
                <a:gd name="connsiteX12" fmla="*/ 36074 w 48729"/>
                <a:gd name="connsiteY12" fmla="*/ 53676 h 79363"/>
                <a:gd name="connsiteX13" fmla="*/ 23342 w 48729"/>
                <a:gd name="connsiteY13" fmla="*/ 58717 h 79363"/>
                <a:gd name="connsiteX14" fmla="*/ 6603 w 48729"/>
                <a:gd name="connsiteY14" fmla="*/ 51091 h 79363"/>
                <a:gd name="connsiteX15" fmla="*/ 205 w 48729"/>
                <a:gd name="connsiteY15" fmla="*/ 29311 h 79363"/>
                <a:gd name="connsiteX16" fmla="*/ 6603 w 48729"/>
                <a:gd name="connsiteY16" fmla="*/ 7854 h 79363"/>
                <a:gd name="connsiteX17" fmla="*/ 23471 w 48729"/>
                <a:gd name="connsiteY17" fmla="*/ -30 h 79363"/>
                <a:gd name="connsiteX18" fmla="*/ 36074 w 48729"/>
                <a:gd name="connsiteY18" fmla="*/ 4688 h 79363"/>
                <a:gd name="connsiteX19" fmla="*/ 36074 w 48729"/>
                <a:gd name="connsiteY19" fmla="*/ 1262 h 79363"/>
                <a:gd name="connsiteX20" fmla="*/ 48935 w 48729"/>
                <a:gd name="connsiteY20" fmla="*/ 1262 h 79363"/>
                <a:gd name="connsiteX21" fmla="*/ 48935 w 48729"/>
                <a:gd name="connsiteY21" fmla="*/ 51737 h 79363"/>
                <a:gd name="connsiteX22" fmla="*/ 42989 w 48729"/>
                <a:gd name="connsiteY22" fmla="*/ 71901 h 79363"/>
                <a:gd name="connsiteX23" fmla="*/ 22437 w 48729"/>
                <a:gd name="connsiteY23" fmla="*/ 79333 h 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729" h="79363">
                  <a:moveTo>
                    <a:pt x="25539" y="46437"/>
                  </a:moveTo>
                  <a:cubicBezTo>
                    <a:pt x="30128" y="46437"/>
                    <a:pt x="33682" y="44628"/>
                    <a:pt x="36074" y="40944"/>
                  </a:cubicBezTo>
                  <a:lnTo>
                    <a:pt x="36074" y="17678"/>
                  </a:lnTo>
                  <a:cubicBezTo>
                    <a:pt x="33489" y="13994"/>
                    <a:pt x="29999" y="12184"/>
                    <a:pt x="25539" y="12184"/>
                  </a:cubicBezTo>
                  <a:cubicBezTo>
                    <a:pt x="21532" y="12184"/>
                    <a:pt x="18430" y="13671"/>
                    <a:pt x="16233" y="16579"/>
                  </a:cubicBezTo>
                  <a:cubicBezTo>
                    <a:pt x="14100" y="19487"/>
                    <a:pt x="13001" y="23753"/>
                    <a:pt x="13001" y="29311"/>
                  </a:cubicBezTo>
                  <a:cubicBezTo>
                    <a:pt x="13001" y="34546"/>
                    <a:pt x="14100" y="38747"/>
                    <a:pt x="16297" y="41849"/>
                  </a:cubicBezTo>
                  <a:cubicBezTo>
                    <a:pt x="18495" y="44886"/>
                    <a:pt x="21597" y="46437"/>
                    <a:pt x="25539" y="46437"/>
                  </a:cubicBezTo>
                  <a:moveTo>
                    <a:pt x="22437" y="79333"/>
                  </a:moveTo>
                  <a:lnTo>
                    <a:pt x="15651" y="68993"/>
                  </a:lnTo>
                  <a:cubicBezTo>
                    <a:pt x="23342" y="68476"/>
                    <a:pt x="28641" y="67312"/>
                    <a:pt x="31614" y="65438"/>
                  </a:cubicBezTo>
                  <a:cubicBezTo>
                    <a:pt x="34587" y="63564"/>
                    <a:pt x="36074" y="60720"/>
                    <a:pt x="36074" y="56843"/>
                  </a:cubicBezTo>
                  <a:lnTo>
                    <a:pt x="36074" y="53676"/>
                  </a:lnTo>
                  <a:cubicBezTo>
                    <a:pt x="32971" y="57037"/>
                    <a:pt x="28771" y="58717"/>
                    <a:pt x="23342" y="58717"/>
                  </a:cubicBezTo>
                  <a:cubicBezTo>
                    <a:pt x="16491" y="58717"/>
                    <a:pt x="10869" y="56196"/>
                    <a:pt x="6603" y="51091"/>
                  </a:cubicBezTo>
                  <a:cubicBezTo>
                    <a:pt x="2338" y="45985"/>
                    <a:pt x="205" y="38747"/>
                    <a:pt x="205" y="29311"/>
                  </a:cubicBezTo>
                  <a:cubicBezTo>
                    <a:pt x="205" y="20263"/>
                    <a:pt x="2338" y="13089"/>
                    <a:pt x="6603" y="7854"/>
                  </a:cubicBezTo>
                  <a:cubicBezTo>
                    <a:pt x="10869" y="2619"/>
                    <a:pt x="16491" y="-30"/>
                    <a:pt x="23471" y="-30"/>
                  </a:cubicBezTo>
                  <a:cubicBezTo>
                    <a:pt x="28706" y="-30"/>
                    <a:pt x="32971" y="1521"/>
                    <a:pt x="36074" y="4688"/>
                  </a:cubicBezTo>
                  <a:lnTo>
                    <a:pt x="36074" y="1262"/>
                  </a:lnTo>
                  <a:lnTo>
                    <a:pt x="48935" y="1262"/>
                  </a:lnTo>
                  <a:lnTo>
                    <a:pt x="48935" y="51737"/>
                  </a:lnTo>
                  <a:cubicBezTo>
                    <a:pt x="48935" y="61044"/>
                    <a:pt x="46931" y="67765"/>
                    <a:pt x="42989" y="71901"/>
                  </a:cubicBezTo>
                  <a:cubicBezTo>
                    <a:pt x="38917" y="76167"/>
                    <a:pt x="32067" y="78622"/>
                    <a:pt x="22437" y="79333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2" name="Figura a mano libera: forma 1071">
              <a:extLst>
                <a:ext uri="{FF2B5EF4-FFF2-40B4-BE49-F238E27FC236}">
                  <a16:creationId xmlns:a16="http://schemas.microsoft.com/office/drawing/2014/main" id="{C36D88D0-A27B-2988-6642-277B8F88CEE8}"/>
                </a:ext>
              </a:extLst>
            </p:cNvPr>
            <p:cNvSpPr/>
            <p:nvPr/>
          </p:nvSpPr>
          <p:spPr>
            <a:xfrm>
              <a:off x="5833554" y="1063729"/>
              <a:ext cx="15252" cy="79040"/>
            </a:xfrm>
            <a:custGeom>
              <a:avLst/>
              <a:gdLst>
                <a:gd name="connsiteX0" fmla="*/ 1430 w 15252"/>
                <a:gd name="connsiteY0" fmla="*/ 22914 h 79040"/>
                <a:gd name="connsiteX1" fmla="*/ 14292 w 15252"/>
                <a:gd name="connsiteY1" fmla="*/ 22914 h 79040"/>
                <a:gd name="connsiteX2" fmla="*/ 14292 w 15252"/>
                <a:gd name="connsiteY2" fmla="*/ 79011 h 79040"/>
                <a:gd name="connsiteX3" fmla="*/ 1430 w 15252"/>
                <a:gd name="connsiteY3" fmla="*/ 79011 h 79040"/>
                <a:gd name="connsiteX4" fmla="*/ 13257 w 15252"/>
                <a:gd name="connsiteY4" fmla="*/ 12961 h 79040"/>
                <a:gd name="connsiteX5" fmla="*/ 7893 w 15252"/>
                <a:gd name="connsiteY5" fmla="*/ 15223 h 79040"/>
                <a:gd name="connsiteX6" fmla="*/ 2464 w 15252"/>
                <a:gd name="connsiteY6" fmla="*/ 12961 h 79040"/>
                <a:gd name="connsiteX7" fmla="*/ 203 w 15252"/>
                <a:gd name="connsiteY7" fmla="*/ 7532 h 79040"/>
                <a:gd name="connsiteX8" fmla="*/ 2464 w 15252"/>
                <a:gd name="connsiteY8" fmla="*/ 2168 h 79040"/>
                <a:gd name="connsiteX9" fmla="*/ 7893 w 15252"/>
                <a:gd name="connsiteY9" fmla="*/ -29 h 79040"/>
                <a:gd name="connsiteX10" fmla="*/ 13257 w 15252"/>
                <a:gd name="connsiteY10" fmla="*/ 2168 h 79040"/>
                <a:gd name="connsiteX11" fmla="*/ 15455 w 15252"/>
                <a:gd name="connsiteY11" fmla="*/ 7532 h 79040"/>
                <a:gd name="connsiteX12" fmla="*/ 13257 w 15252"/>
                <a:gd name="connsiteY12" fmla="*/ 12961 h 7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52" h="79040">
                  <a:moveTo>
                    <a:pt x="1430" y="22914"/>
                  </a:moveTo>
                  <a:lnTo>
                    <a:pt x="14292" y="22914"/>
                  </a:lnTo>
                  <a:lnTo>
                    <a:pt x="14292" y="79011"/>
                  </a:lnTo>
                  <a:lnTo>
                    <a:pt x="1430" y="79011"/>
                  </a:lnTo>
                  <a:close/>
                  <a:moveTo>
                    <a:pt x="13257" y="12961"/>
                  </a:moveTo>
                  <a:cubicBezTo>
                    <a:pt x="11771" y="14447"/>
                    <a:pt x="10026" y="15223"/>
                    <a:pt x="7893" y="15223"/>
                  </a:cubicBezTo>
                  <a:cubicBezTo>
                    <a:pt x="5761" y="15223"/>
                    <a:pt x="3951" y="14447"/>
                    <a:pt x="2464" y="12961"/>
                  </a:cubicBezTo>
                  <a:cubicBezTo>
                    <a:pt x="978" y="11475"/>
                    <a:pt x="203" y="9665"/>
                    <a:pt x="203" y="7532"/>
                  </a:cubicBezTo>
                  <a:cubicBezTo>
                    <a:pt x="203" y="5399"/>
                    <a:pt x="978" y="3590"/>
                    <a:pt x="2464" y="2168"/>
                  </a:cubicBezTo>
                  <a:cubicBezTo>
                    <a:pt x="3951" y="682"/>
                    <a:pt x="5761" y="-29"/>
                    <a:pt x="7893" y="-29"/>
                  </a:cubicBezTo>
                  <a:cubicBezTo>
                    <a:pt x="10026" y="-29"/>
                    <a:pt x="11836" y="682"/>
                    <a:pt x="13257" y="2168"/>
                  </a:cubicBezTo>
                  <a:cubicBezTo>
                    <a:pt x="14744" y="3655"/>
                    <a:pt x="15455" y="5399"/>
                    <a:pt x="15455" y="7532"/>
                  </a:cubicBezTo>
                  <a:cubicBezTo>
                    <a:pt x="15455" y="9665"/>
                    <a:pt x="14744" y="11475"/>
                    <a:pt x="13257" y="12961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3" name="Figura a mano libera: forma 1072">
              <a:extLst>
                <a:ext uri="{FF2B5EF4-FFF2-40B4-BE49-F238E27FC236}">
                  <a16:creationId xmlns:a16="http://schemas.microsoft.com/office/drawing/2014/main" id="{FA133523-DA6B-9844-C13A-8E8413DBF0F1}"/>
                </a:ext>
              </a:extLst>
            </p:cNvPr>
            <p:cNvSpPr/>
            <p:nvPr/>
          </p:nvSpPr>
          <p:spPr>
            <a:xfrm>
              <a:off x="5861473" y="1085315"/>
              <a:ext cx="47501" cy="58747"/>
            </a:xfrm>
            <a:custGeom>
              <a:avLst/>
              <a:gdLst>
                <a:gd name="connsiteX0" fmla="*/ 25212 w 47501"/>
                <a:gd name="connsiteY0" fmla="*/ 58717 h 58747"/>
                <a:gd name="connsiteX1" fmla="*/ 6922 w 47501"/>
                <a:gd name="connsiteY1" fmla="*/ 50897 h 58747"/>
                <a:gd name="connsiteX2" fmla="*/ 200 w 47501"/>
                <a:gd name="connsiteY2" fmla="*/ 29376 h 58747"/>
                <a:gd name="connsiteX3" fmla="*/ 6922 w 47501"/>
                <a:gd name="connsiteY3" fmla="*/ 7790 h 58747"/>
                <a:gd name="connsiteX4" fmla="*/ 25212 w 47501"/>
                <a:gd name="connsiteY4" fmla="*/ -30 h 58747"/>
                <a:gd name="connsiteX5" fmla="*/ 47508 w 47501"/>
                <a:gd name="connsiteY5" fmla="*/ 15416 h 58747"/>
                <a:gd name="connsiteX6" fmla="*/ 35358 w 47501"/>
                <a:gd name="connsiteY6" fmla="*/ 19488 h 58747"/>
                <a:gd name="connsiteX7" fmla="*/ 25664 w 47501"/>
                <a:gd name="connsiteY7" fmla="*/ 12250 h 58747"/>
                <a:gd name="connsiteX8" fmla="*/ 16551 w 47501"/>
                <a:gd name="connsiteY8" fmla="*/ 16838 h 58747"/>
                <a:gd name="connsiteX9" fmla="*/ 13255 w 47501"/>
                <a:gd name="connsiteY9" fmla="*/ 29376 h 58747"/>
                <a:gd name="connsiteX10" fmla="*/ 16487 w 47501"/>
                <a:gd name="connsiteY10" fmla="*/ 41720 h 58747"/>
                <a:gd name="connsiteX11" fmla="*/ 25212 w 47501"/>
                <a:gd name="connsiteY11" fmla="*/ 46244 h 58747"/>
                <a:gd name="connsiteX12" fmla="*/ 35423 w 47501"/>
                <a:gd name="connsiteY12" fmla="*/ 38101 h 58747"/>
                <a:gd name="connsiteX13" fmla="*/ 47702 w 47501"/>
                <a:gd name="connsiteY13" fmla="*/ 41849 h 58747"/>
                <a:gd name="connsiteX14" fmla="*/ 25212 w 47501"/>
                <a:gd name="connsiteY14" fmla="*/ 58717 h 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501" h="58747">
                  <a:moveTo>
                    <a:pt x="25212" y="58717"/>
                  </a:moveTo>
                  <a:cubicBezTo>
                    <a:pt x="17521" y="58717"/>
                    <a:pt x="11446" y="56132"/>
                    <a:pt x="6922" y="50897"/>
                  </a:cubicBezTo>
                  <a:cubicBezTo>
                    <a:pt x="2398" y="45727"/>
                    <a:pt x="200" y="38553"/>
                    <a:pt x="200" y="29376"/>
                  </a:cubicBezTo>
                  <a:cubicBezTo>
                    <a:pt x="200" y="20263"/>
                    <a:pt x="2462" y="13025"/>
                    <a:pt x="6922" y="7790"/>
                  </a:cubicBezTo>
                  <a:cubicBezTo>
                    <a:pt x="11446" y="2555"/>
                    <a:pt x="17521" y="-30"/>
                    <a:pt x="25212" y="-30"/>
                  </a:cubicBezTo>
                  <a:cubicBezTo>
                    <a:pt x="36780" y="-30"/>
                    <a:pt x="44212" y="5140"/>
                    <a:pt x="47508" y="15416"/>
                  </a:cubicBezTo>
                  <a:lnTo>
                    <a:pt x="35358" y="19488"/>
                  </a:lnTo>
                  <a:cubicBezTo>
                    <a:pt x="33549" y="14641"/>
                    <a:pt x="30317" y="12250"/>
                    <a:pt x="25664" y="12250"/>
                  </a:cubicBezTo>
                  <a:cubicBezTo>
                    <a:pt x="21786" y="12250"/>
                    <a:pt x="18749" y="13801"/>
                    <a:pt x="16551" y="16838"/>
                  </a:cubicBezTo>
                  <a:cubicBezTo>
                    <a:pt x="14354" y="19940"/>
                    <a:pt x="13255" y="24077"/>
                    <a:pt x="13255" y="29376"/>
                  </a:cubicBezTo>
                  <a:cubicBezTo>
                    <a:pt x="13255" y="34546"/>
                    <a:pt x="14354" y="38683"/>
                    <a:pt x="16487" y="41720"/>
                  </a:cubicBezTo>
                  <a:cubicBezTo>
                    <a:pt x="18620" y="44758"/>
                    <a:pt x="21528" y="46244"/>
                    <a:pt x="25212" y="46244"/>
                  </a:cubicBezTo>
                  <a:cubicBezTo>
                    <a:pt x="30382" y="46244"/>
                    <a:pt x="33807" y="43530"/>
                    <a:pt x="35423" y="38101"/>
                  </a:cubicBezTo>
                  <a:lnTo>
                    <a:pt x="47702" y="41849"/>
                  </a:lnTo>
                  <a:cubicBezTo>
                    <a:pt x="44471" y="53159"/>
                    <a:pt x="36974" y="58717"/>
                    <a:pt x="25212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4" name="Figura a mano libera: forma 1073">
              <a:extLst>
                <a:ext uri="{FF2B5EF4-FFF2-40B4-BE49-F238E27FC236}">
                  <a16:creationId xmlns:a16="http://schemas.microsoft.com/office/drawing/2014/main" id="{567168CC-1DFA-8950-F7B1-2ED2A4B2B620}"/>
                </a:ext>
              </a:extLst>
            </p:cNvPr>
            <p:cNvSpPr/>
            <p:nvPr/>
          </p:nvSpPr>
          <p:spPr>
            <a:xfrm>
              <a:off x="5918476" y="1085379"/>
              <a:ext cx="47760" cy="58682"/>
            </a:xfrm>
            <a:custGeom>
              <a:avLst/>
              <a:gdLst>
                <a:gd name="connsiteX0" fmla="*/ 22947 w 47760"/>
                <a:gd name="connsiteY0" fmla="*/ 47343 h 58682"/>
                <a:gd name="connsiteX1" fmla="*/ 35485 w 47760"/>
                <a:gd name="connsiteY1" fmla="*/ 41979 h 58682"/>
                <a:gd name="connsiteX2" fmla="*/ 35485 w 47760"/>
                <a:gd name="connsiteY2" fmla="*/ 34740 h 58682"/>
                <a:gd name="connsiteX3" fmla="*/ 24304 w 47760"/>
                <a:gd name="connsiteY3" fmla="*/ 32414 h 58682"/>
                <a:gd name="connsiteX4" fmla="*/ 15967 w 47760"/>
                <a:gd name="connsiteY4" fmla="*/ 34288 h 58682"/>
                <a:gd name="connsiteX5" fmla="*/ 12800 w 47760"/>
                <a:gd name="connsiteY5" fmla="*/ 39975 h 58682"/>
                <a:gd name="connsiteX6" fmla="*/ 15450 w 47760"/>
                <a:gd name="connsiteY6" fmla="*/ 45339 h 58682"/>
                <a:gd name="connsiteX7" fmla="*/ 22947 w 47760"/>
                <a:gd name="connsiteY7" fmla="*/ 47343 h 58682"/>
                <a:gd name="connsiteX8" fmla="*/ 35420 w 47760"/>
                <a:gd name="connsiteY8" fmla="*/ 57360 h 58682"/>
                <a:gd name="connsiteX9" fmla="*/ 35420 w 47760"/>
                <a:gd name="connsiteY9" fmla="*/ 52836 h 58682"/>
                <a:gd name="connsiteX10" fmla="*/ 20491 w 47760"/>
                <a:gd name="connsiteY10" fmla="*/ 58653 h 58682"/>
                <a:gd name="connsiteX11" fmla="*/ 5820 w 47760"/>
                <a:gd name="connsiteY11" fmla="*/ 53741 h 58682"/>
                <a:gd name="connsiteX12" fmla="*/ 198 w 47760"/>
                <a:gd name="connsiteY12" fmla="*/ 39975 h 58682"/>
                <a:gd name="connsiteX13" fmla="*/ 6596 w 47760"/>
                <a:gd name="connsiteY13" fmla="*/ 26145 h 58682"/>
                <a:gd name="connsiteX14" fmla="*/ 22107 w 47760"/>
                <a:gd name="connsiteY14" fmla="*/ 21427 h 58682"/>
                <a:gd name="connsiteX15" fmla="*/ 35355 w 47760"/>
                <a:gd name="connsiteY15" fmla="*/ 24400 h 58682"/>
                <a:gd name="connsiteX16" fmla="*/ 35355 w 47760"/>
                <a:gd name="connsiteY16" fmla="*/ 21427 h 58682"/>
                <a:gd name="connsiteX17" fmla="*/ 32641 w 47760"/>
                <a:gd name="connsiteY17" fmla="*/ 13607 h 58682"/>
                <a:gd name="connsiteX18" fmla="*/ 24369 w 47760"/>
                <a:gd name="connsiteY18" fmla="*/ 11215 h 58682"/>
                <a:gd name="connsiteX19" fmla="*/ 7695 w 47760"/>
                <a:gd name="connsiteY19" fmla="*/ 16515 h 58682"/>
                <a:gd name="connsiteX20" fmla="*/ 3752 w 47760"/>
                <a:gd name="connsiteY20" fmla="*/ 6110 h 58682"/>
                <a:gd name="connsiteX21" fmla="*/ 25726 w 47760"/>
                <a:gd name="connsiteY21" fmla="*/ -30 h 58682"/>
                <a:gd name="connsiteX22" fmla="*/ 33481 w 47760"/>
                <a:gd name="connsiteY22" fmla="*/ 681 h 58682"/>
                <a:gd name="connsiteX23" fmla="*/ 40396 w 47760"/>
                <a:gd name="connsiteY23" fmla="*/ 3460 h 58682"/>
                <a:gd name="connsiteX24" fmla="*/ 45955 w 47760"/>
                <a:gd name="connsiteY24" fmla="*/ 10052 h 58682"/>
                <a:gd name="connsiteX25" fmla="*/ 47958 w 47760"/>
                <a:gd name="connsiteY25" fmla="*/ 21233 h 58682"/>
                <a:gd name="connsiteX26" fmla="*/ 47958 w 47760"/>
                <a:gd name="connsiteY26" fmla="*/ 57360 h 5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760" h="58682">
                  <a:moveTo>
                    <a:pt x="22947" y="47343"/>
                  </a:moveTo>
                  <a:cubicBezTo>
                    <a:pt x="27859" y="47343"/>
                    <a:pt x="31995" y="45533"/>
                    <a:pt x="35485" y="41979"/>
                  </a:cubicBezTo>
                  <a:lnTo>
                    <a:pt x="35485" y="34740"/>
                  </a:lnTo>
                  <a:cubicBezTo>
                    <a:pt x="32253" y="33189"/>
                    <a:pt x="28505" y="32414"/>
                    <a:pt x="24304" y="32414"/>
                  </a:cubicBezTo>
                  <a:cubicBezTo>
                    <a:pt x="20879" y="32414"/>
                    <a:pt x="18100" y="33060"/>
                    <a:pt x="15967" y="34288"/>
                  </a:cubicBezTo>
                  <a:cubicBezTo>
                    <a:pt x="13834" y="35516"/>
                    <a:pt x="12800" y="37455"/>
                    <a:pt x="12800" y="39975"/>
                  </a:cubicBezTo>
                  <a:cubicBezTo>
                    <a:pt x="12800" y="42237"/>
                    <a:pt x="13640" y="44047"/>
                    <a:pt x="15450" y="45339"/>
                  </a:cubicBezTo>
                  <a:cubicBezTo>
                    <a:pt x="17130" y="46696"/>
                    <a:pt x="19651" y="47343"/>
                    <a:pt x="22947" y="47343"/>
                  </a:cubicBezTo>
                  <a:moveTo>
                    <a:pt x="35420" y="57360"/>
                  </a:moveTo>
                  <a:lnTo>
                    <a:pt x="35420" y="52836"/>
                  </a:lnTo>
                  <a:cubicBezTo>
                    <a:pt x="31672" y="56714"/>
                    <a:pt x="26695" y="58653"/>
                    <a:pt x="20491" y="58653"/>
                  </a:cubicBezTo>
                  <a:cubicBezTo>
                    <a:pt x="14480" y="58653"/>
                    <a:pt x="9633" y="57037"/>
                    <a:pt x="5820" y="53741"/>
                  </a:cubicBezTo>
                  <a:cubicBezTo>
                    <a:pt x="2072" y="50510"/>
                    <a:pt x="198" y="45921"/>
                    <a:pt x="198" y="39975"/>
                  </a:cubicBezTo>
                  <a:cubicBezTo>
                    <a:pt x="198" y="33900"/>
                    <a:pt x="2330" y="29311"/>
                    <a:pt x="6596" y="26145"/>
                  </a:cubicBezTo>
                  <a:cubicBezTo>
                    <a:pt x="10861" y="22978"/>
                    <a:pt x="16032" y="21427"/>
                    <a:pt x="22107" y="21427"/>
                  </a:cubicBezTo>
                  <a:cubicBezTo>
                    <a:pt x="27471" y="21427"/>
                    <a:pt x="31865" y="22396"/>
                    <a:pt x="35355" y="24400"/>
                  </a:cubicBezTo>
                  <a:lnTo>
                    <a:pt x="35355" y="21427"/>
                  </a:lnTo>
                  <a:cubicBezTo>
                    <a:pt x="35355" y="17872"/>
                    <a:pt x="34451" y="15222"/>
                    <a:pt x="32641" y="13607"/>
                  </a:cubicBezTo>
                  <a:cubicBezTo>
                    <a:pt x="30831" y="11991"/>
                    <a:pt x="28117" y="11215"/>
                    <a:pt x="24369" y="11215"/>
                  </a:cubicBezTo>
                  <a:cubicBezTo>
                    <a:pt x="18293" y="11215"/>
                    <a:pt x="12736" y="12960"/>
                    <a:pt x="7695" y="16515"/>
                  </a:cubicBezTo>
                  <a:lnTo>
                    <a:pt x="3752" y="6110"/>
                  </a:lnTo>
                  <a:cubicBezTo>
                    <a:pt x="9827" y="1974"/>
                    <a:pt x="17130" y="-30"/>
                    <a:pt x="25726" y="-30"/>
                  </a:cubicBezTo>
                  <a:cubicBezTo>
                    <a:pt x="28634" y="-30"/>
                    <a:pt x="31219" y="229"/>
                    <a:pt x="33481" y="681"/>
                  </a:cubicBezTo>
                  <a:cubicBezTo>
                    <a:pt x="35743" y="1133"/>
                    <a:pt x="38005" y="2103"/>
                    <a:pt x="40396" y="3460"/>
                  </a:cubicBezTo>
                  <a:cubicBezTo>
                    <a:pt x="42788" y="4817"/>
                    <a:pt x="44597" y="7015"/>
                    <a:pt x="45955" y="10052"/>
                  </a:cubicBezTo>
                  <a:cubicBezTo>
                    <a:pt x="47247" y="13025"/>
                    <a:pt x="47958" y="16774"/>
                    <a:pt x="47958" y="21233"/>
                  </a:cubicBezTo>
                  <a:lnTo>
                    <a:pt x="47958" y="57360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7" name="Immagine 6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begin{document}&#10;&#10;\begin{table}[t!]&#10;\centering&#10;\caption*{Magnet Parameters}&#10;\begin{tabular}{l|c|c}&#10;\hline&#10;\hline&#10;Nominal Current &amp; 2280 A\\&#10;Min Current &amp; 380 A \\&#10;Nominal Field &amp; 1.74 T \\&#10;Magnetic Lenght &amp; 5740 mm \\&#10;Entrance Angle &amp; 30$^{\circ}$C \\&#10;Exit Angle &amp; 21$^{\circ}$C \\&#10;Field Homogenity &amp; 2 units \\&#10;Maximum Power &amp; 700 kW \\&#10;\hline&#10;\end{tabular}&#10;\end{table}&#10;&#10;&#10;\end{document}" title="IguanaTex Bitmap Display">
            <a:extLst>
              <a:ext uri="{FF2B5EF4-FFF2-40B4-BE49-F238E27FC236}">
                <a16:creationId xmlns:a16="http://schemas.microsoft.com/office/drawing/2014/main" id="{108876D4-596B-46C7-8377-4BC912424CF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25" y="2704229"/>
            <a:ext cx="2604776" cy="21368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250EFF-6003-16D6-E9FB-39F877E5B15E}"/>
              </a:ext>
            </a:extLst>
          </p:cNvPr>
          <p:cNvSpPr txBox="1"/>
          <p:nvPr/>
        </p:nvSpPr>
        <p:spPr>
          <a:xfrm>
            <a:off x="5364456" y="1433379"/>
            <a:ext cx="65624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Dipolar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«Window-Frame» Bending Magnets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installed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at CNAO.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Dimensions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of the coil are </a:t>
            </a: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compatible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with minimum bending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radius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(100 mm)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required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MgB</a:t>
            </a:r>
            <a:r>
              <a:rPr lang="it-IT" b="1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it-CH" b="1" baseline="-25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F9F14B8-44B3-4DF4-D06C-57C116C6316D}"/>
              </a:ext>
            </a:extLst>
          </p:cNvPr>
          <p:cNvSpPr txBox="1"/>
          <p:nvPr/>
        </p:nvSpPr>
        <p:spPr>
          <a:xfrm>
            <a:off x="5778359" y="4948919"/>
            <a:ext cx="302103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5380"/>
            <a:r>
              <a:rPr lang="en-GB" sz="1100" b="0" i="0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G. </a:t>
            </a:r>
            <a:r>
              <a:rPr lang="en-GB" sz="1100" b="0" i="0" u="none" strike="noStrike" baseline="0" dirty="0" err="1">
                <a:latin typeface="Segoe UI" panose="020B0502040204020203" pitchFamily="34" charset="0"/>
                <a:cs typeface="Segoe UI" panose="020B0502040204020203" pitchFamily="34" charset="0"/>
              </a:rPr>
              <a:t>Bisoffi</a:t>
            </a:r>
            <a:r>
              <a:rPr lang="en-GB" sz="1100" b="0" i="0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b="0" i="1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et al.</a:t>
            </a:r>
            <a:r>
              <a:rPr lang="en-GB" sz="1100" b="0" i="0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, “Energy Comparison of Room Temperature and Superconducting Synchrotrons for Hadron Therapy”, in </a:t>
            </a:r>
            <a:r>
              <a:rPr lang="en-GB" sz="1100" b="0" i="1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Proc. IPAC'22</a:t>
            </a:r>
            <a:r>
              <a:rPr lang="en-GB" sz="1100" b="0" i="0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, Bangkok, Thailand, Jun. 2022, pp. 3080-3083.doi:10.18429/JACoW-IPAC2022-THPOMS049</a:t>
            </a:r>
            <a:endParaRPr lang="en-GB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3B1A862-DD39-7E6C-23BF-BDE427D44DBE}"/>
                  </a:ext>
                </a:extLst>
              </p:cNvPr>
              <p:cNvSpPr txBox="1"/>
              <p:nvPr/>
            </p:nvSpPr>
            <p:spPr>
              <a:xfrm>
                <a:off x="8860572" y="2693549"/>
                <a:ext cx="3344183" cy="30008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Main</a:t>
                </a:r>
                <a:r>
                  <a:rPr lang="it-IT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Challenges</a:t>
                </a:r>
                <a:r>
                  <a:rPr lang="it-IT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</a:t>
                </a: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Field </a:t>
                </a:r>
                <a:r>
                  <a:rPr lang="it-IT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quality</a:t>
                </a:r>
                <a:r>
                  <a:rPr lang="it-IT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it-IT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2E-4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it-IT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B/B</a:t>
                </a:r>
                <a:r>
                  <a:rPr lang="it-IT" baseline="-25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0</a:t>
                </a:r>
                <a:r>
                  <a:rPr lang="it-IT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in 200x200 mm</a:t>
                </a:r>
                <a:r>
                  <a:rPr lang="it-IT" baseline="30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2 </a:t>
                </a:r>
                <a:r>
                  <a:rPr lang="it-IT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aperture</a:t>
                </a:r>
              </a:p>
              <a:p>
                <a:pPr marL="457200" indent="-457200">
                  <a:spcBef>
                    <a:spcPts val="60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it-IT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Duty </a:t>
                </a:r>
                <a:r>
                  <a:rPr lang="it-IT" b="1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cycle</a:t>
                </a:r>
                <a:r>
                  <a:rPr lang="it-IT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it-IT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depends</a:t>
                </a:r>
                <a:r>
                  <a:rPr lang="it-IT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it-IT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strongly</a:t>
                </a:r>
                <a:r>
                  <a:rPr lang="it-IT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from </a:t>
                </a:r>
                <a:r>
                  <a:rPr lang="it-IT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patient</a:t>
                </a:r>
                <a:r>
                  <a:rPr lang="it-IT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treatment</a:t>
                </a:r>
              </a:p>
              <a:p>
                <a:pPr algn="ctr"/>
                <a:r>
                  <a:rPr lang="it-IT" sz="2400" b="1" dirty="0">
                    <a:solidFill>
                      <a:srgbClr val="C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30 kW DC</a:t>
                </a:r>
              </a:p>
              <a:p>
                <a:pPr algn="ctr"/>
                <a:r>
                  <a:rPr lang="it-IT" sz="2400" b="1" dirty="0">
                    <a:solidFill>
                      <a:srgbClr val="C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262 MWh/</a:t>
                </a:r>
                <a:r>
                  <a:rPr lang="it-IT" sz="2400" b="1" dirty="0" err="1">
                    <a:solidFill>
                      <a:srgbClr val="C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year</a:t>
                </a:r>
                <a:endParaRPr lang="en-GB" sz="2400" b="1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3B1A862-DD39-7E6C-23BF-BDE427D44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0572" y="2693549"/>
                <a:ext cx="3344183" cy="3000821"/>
              </a:xfrm>
              <a:prstGeom prst="rect">
                <a:avLst/>
              </a:prstGeom>
              <a:blipFill>
                <a:blip r:embed="rId8"/>
                <a:stretch>
                  <a:fillRect l="-2007" t="-1016" b="-38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41DF596-1A17-E63E-73F3-4E68A089178F}"/>
              </a:ext>
            </a:extLst>
          </p:cNvPr>
          <p:cNvSpPr txBox="1"/>
          <p:nvPr/>
        </p:nvSpPr>
        <p:spPr>
          <a:xfrm>
            <a:off x="826320" y="5318251"/>
            <a:ext cx="28511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CNAO </a:t>
            </a:r>
            <a:r>
              <a:rPr lang="it-IT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accelerator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complex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6DA341-8C4F-FDBE-8DE4-3DA97C597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Samuele Mariotto - Enhancing Sustainability with Superconducting Magnets</a:t>
            </a:r>
            <a:endParaRPr lang="it-IT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B005AEC-AA25-CAF6-C80C-0FBA04E0A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72CED-E27C-4372-964F-447ACAE2F905}" type="slidenum">
              <a:rPr lang="it-IT" smtClean="0"/>
              <a:pPr/>
              <a:t>11</a:t>
            </a:fld>
            <a:endParaRPr lang="it-IT"/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18B64663-BB1B-DD27-99FF-E6ADF3A77F5A}"/>
              </a:ext>
            </a:extLst>
          </p:cNvPr>
          <p:cNvGrpSpPr/>
          <p:nvPr/>
        </p:nvGrpSpPr>
        <p:grpSpPr>
          <a:xfrm>
            <a:off x="225740" y="723901"/>
            <a:ext cx="4931619" cy="3176422"/>
            <a:chOff x="682278" y="1125733"/>
            <a:chExt cx="3804945" cy="2450739"/>
          </a:xfrm>
        </p:grpSpPr>
        <p:pic>
          <p:nvPicPr>
            <p:cNvPr id="20" name="Immagine 19" descr="Immagine che contiene cartone animato, schermata&#10;&#10;Descrizione generata automaticamente">
              <a:extLst>
                <a:ext uri="{FF2B5EF4-FFF2-40B4-BE49-F238E27FC236}">
                  <a16:creationId xmlns:a16="http://schemas.microsoft.com/office/drawing/2014/main" id="{1C3E4166-BB8C-12CB-113B-E216C9ACB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9" r="24823"/>
            <a:stretch/>
          </p:blipFill>
          <p:spPr>
            <a:xfrm>
              <a:off x="701569" y="1125733"/>
              <a:ext cx="3782128" cy="2450739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489AF37B-F4C7-87BD-4360-2D62F8770D7E}"/>
                </a:ext>
              </a:extLst>
            </p:cNvPr>
            <p:cNvSpPr txBox="1"/>
            <p:nvPr/>
          </p:nvSpPr>
          <p:spPr>
            <a:xfrm>
              <a:off x="3205352" y="1867554"/>
              <a:ext cx="12818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400" spc="0" baseline="0" dirty="0">
                  <a:ln/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Oswald"/>
                  <a:rtl val="0"/>
                </a:rPr>
                <a:t>Iron Yoke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BEE711CA-A8CE-D520-50B2-724DE43DB59B}"/>
                </a:ext>
              </a:extLst>
            </p:cNvPr>
            <p:cNvSpPr txBox="1"/>
            <p:nvPr/>
          </p:nvSpPr>
          <p:spPr>
            <a:xfrm>
              <a:off x="682278" y="1663654"/>
              <a:ext cx="1553551" cy="261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600" spc="0" baseline="0" dirty="0">
                  <a:ln/>
                  <a:solidFill>
                    <a:schemeClr val="accent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Oswald"/>
                  <a:rtl val="0"/>
                </a:rPr>
                <a:t>Copper Coils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721A07A7-5FC9-BBCF-21F6-D45D2140101E}"/>
                </a:ext>
              </a:extLst>
            </p:cNvPr>
            <p:cNvSpPr txBox="1"/>
            <p:nvPr/>
          </p:nvSpPr>
          <p:spPr>
            <a:xfrm>
              <a:off x="799766" y="1805575"/>
              <a:ext cx="3385690" cy="2612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6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6.5 m</a:t>
              </a:r>
              <a:endParaRPr lang="it-CH" sz="1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917A6F7B-3A20-F82C-1856-04E610FBFD6F}"/>
                </a:ext>
              </a:extLst>
            </p:cNvPr>
            <p:cNvSpPr txBox="1"/>
            <p:nvPr/>
          </p:nvSpPr>
          <p:spPr>
            <a:xfrm>
              <a:off x="1921505" y="2246114"/>
              <a:ext cx="1401397" cy="2612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3.3 m</a:t>
              </a:r>
              <a:endParaRPr lang="it-CH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BD82AC27-6FCE-2A77-5E7E-A842031BEC04}"/>
                </a:ext>
              </a:extLst>
            </p:cNvPr>
            <p:cNvSpPr/>
            <p:nvPr/>
          </p:nvSpPr>
          <p:spPr>
            <a:xfrm>
              <a:off x="1974010" y="2078133"/>
              <a:ext cx="209547" cy="242063"/>
            </a:xfrm>
            <a:custGeom>
              <a:avLst/>
              <a:gdLst>
                <a:gd name="connsiteX0" fmla="*/ 1623848 w 1623848"/>
                <a:gd name="connsiteY0" fmla="*/ 0 h 882869"/>
                <a:gd name="connsiteX1" fmla="*/ 867104 w 1623848"/>
                <a:gd name="connsiteY1" fmla="*/ 268014 h 882869"/>
                <a:gd name="connsiteX2" fmla="*/ 268014 w 1623848"/>
                <a:gd name="connsiteY2" fmla="*/ 630621 h 882869"/>
                <a:gd name="connsiteX3" fmla="*/ 0 w 1623848"/>
                <a:gd name="connsiteY3" fmla="*/ 882869 h 88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3848" h="882869">
                  <a:moveTo>
                    <a:pt x="1623848" y="0"/>
                  </a:moveTo>
                  <a:cubicBezTo>
                    <a:pt x="1358462" y="81455"/>
                    <a:pt x="1093076" y="162911"/>
                    <a:pt x="867104" y="268014"/>
                  </a:cubicBezTo>
                  <a:cubicBezTo>
                    <a:pt x="641132" y="373117"/>
                    <a:pt x="412531" y="528145"/>
                    <a:pt x="268014" y="630621"/>
                  </a:cubicBezTo>
                  <a:cubicBezTo>
                    <a:pt x="123497" y="733097"/>
                    <a:pt x="61748" y="807983"/>
                    <a:pt x="0" y="882869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Figura a mano libera: forma 30">
              <a:extLst>
                <a:ext uri="{FF2B5EF4-FFF2-40B4-BE49-F238E27FC236}">
                  <a16:creationId xmlns:a16="http://schemas.microsoft.com/office/drawing/2014/main" id="{A3240D56-170F-992E-C3E3-5CB5209EC3F2}"/>
                </a:ext>
              </a:extLst>
            </p:cNvPr>
            <p:cNvSpPr/>
            <p:nvPr/>
          </p:nvSpPr>
          <p:spPr>
            <a:xfrm>
              <a:off x="2717053" y="1782479"/>
              <a:ext cx="1138266" cy="148705"/>
            </a:xfrm>
            <a:custGeom>
              <a:avLst/>
              <a:gdLst>
                <a:gd name="connsiteX0" fmla="*/ 0 w 1518557"/>
                <a:gd name="connsiteY0" fmla="*/ 244928 h 244928"/>
                <a:gd name="connsiteX1" fmla="*/ 734786 w 1518557"/>
                <a:gd name="connsiteY1" fmla="*/ 81643 h 244928"/>
                <a:gd name="connsiteX2" fmla="*/ 1518557 w 1518557"/>
                <a:gd name="connsiteY2" fmla="*/ 0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8557" h="244928">
                  <a:moveTo>
                    <a:pt x="0" y="244928"/>
                  </a:moveTo>
                  <a:cubicBezTo>
                    <a:pt x="240846" y="183696"/>
                    <a:pt x="481693" y="122464"/>
                    <a:pt x="734786" y="81643"/>
                  </a:cubicBezTo>
                  <a:cubicBezTo>
                    <a:pt x="987879" y="40822"/>
                    <a:pt x="1253218" y="20411"/>
                    <a:pt x="1518557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5" name="Connettore 2 34">
              <a:extLst>
                <a:ext uri="{FF2B5EF4-FFF2-40B4-BE49-F238E27FC236}">
                  <a16:creationId xmlns:a16="http://schemas.microsoft.com/office/drawing/2014/main" id="{8A19FA5A-1BD2-88B4-3140-4A9FA471F3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98658" y="2002907"/>
              <a:ext cx="1093127" cy="141998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Figura a mano libera: forma 35">
              <a:extLst>
                <a:ext uri="{FF2B5EF4-FFF2-40B4-BE49-F238E27FC236}">
                  <a16:creationId xmlns:a16="http://schemas.microsoft.com/office/drawing/2014/main" id="{D3391924-1E05-916D-F956-16869A889BEC}"/>
                </a:ext>
              </a:extLst>
            </p:cNvPr>
            <p:cNvSpPr/>
            <p:nvPr/>
          </p:nvSpPr>
          <p:spPr>
            <a:xfrm flipH="1">
              <a:off x="1148802" y="1931184"/>
              <a:ext cx="446070" cy="464521"/>
            </a:xfrm>
            <a:custGeom>
              <a:avLst/>
              <a:gdLst>
                <a:gd name="connsiteX0" fmla="*/ 1623848 w 1623848"/>
                <a:gd name="connsiteY0" fmla="*/ 0 h 882869"/>
                <a:gd name="connsiteX1" fmla="*/ 867104 w 1623848"/>
                <a:gd name="connsiteY1" fmla="*/ 268014 h 882869"/>
                <a:gd name="connsiteX2" fmla="*/ 268014 w 1623848"/>
                <a:gd name="connsiteY2" fmla="*/ 630621 h 882869"/>
                <a:gd name="connsiteX3" fmla="*/ 0 w 1623848"/>
                <a:gd name="connsiteY3" fmla="*/ 882869 h 88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3848" h="882869">
                  <a:moveTo>
                    <a:pt x="1623848" y="0"/>
                  </a:moveTo>
                  <a:cubicBezTo>
                    <a:pt x="1358462" y="81455"/>
                    <a:pt x="1093076" y="162911"/>
                    <a:pt x="867104" y="268014"/>
                  </a:cubicBezTo>
                  <a:cubicBezTo>
                    <a:pt x="641132" y="373117"/>
                    <a:pt x="412531" y="528145"/>
                    <a:pt x="268014" y="630621"/>
                  </a:cubicBezTo>
                  <a:cubicBezTo>
                    <a:pt x="123497" y="733097"/>
                    <a:pt x="61748" y="807983"/>
                    <a:pt x="0" y="882869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4641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EM Design @ T=10 K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D411A621-682F-B86E-A29D-976ED6B59E08}"/>
              </a:ext>
            </a:extLst>
          </p:cNvPr>
          <p:cNvGrpSpPr>
            <a:grpSpLocks noChangeAspect="1"/>
          </p:cNvGrpSpPr>
          <p:nvPr/>
        </p:nvGrpSpPr>
        <p:grpSpPr>
          <a:xfrm>
            <a:off x="9511350" y="4621104"/>
            <a:ext cx="2302314" cy="1348773"/>
            <a:chOff x="964438" y="1152885"/>
            <a:chExt cx="3842187" cy="2250882"/>
          </a:xfrm>
        </p:grpSpPr>
        <p:pic>
          <p:nvPicPr>
            <p:cNvPr id="27" name="Elemento grafico 26">
              <a:extLst>
                <a:ext uri="{FF2B5EF4-FFF2-40B4-BE49-F238E27FC236}">
                  <a16:creationId xmlns:a16="http://schemas.microsoft.com/office/drawing/2014/main" id="{26977788-DA1D-9C32-7E34-3F7D1B8D4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964438" y="1152885"/>
              <a:ext cx="3001177" cy="2250882"/>
            </a:xfrm>
            <a:prstGeom prst="rect">
              <a:avLst/>
            </a:prstGeom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71585E1C-8CDF-2569-43AD-6D4C8357C6C9}"/>
                </a:ext>
              </a:extLst>
            </p:cNvPr>
            <p:cNvSpPr txBox="1"/>
            <p:nvPr/>
          </p:nvSpPr>
          <p:spPr>
            <a:xfrm>
              <a:off x="3389344" y="2480539"/>
              <a:ext cx="1054642" cy="6391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200">
                  <a:latin typeface="Segoe UI" panose="020B0502040204020203" pitchFamily="34" charset="0"/>
                  <a:cs typeface="Segoe UI" panose="020B0502040204020203" pitchFamily="34" charset="0"/>
                </a:rPr>
                <a:t>Cu</a:t>
              </a:r>
              <a:endParaRPr lang="it-CH" sz="12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F972E0A0-BBEA-6F6C-AF99-24A4C1278053}"/>
                </a:ext>
              </a:extLst>
            </p:cNvPr>
            <p:cNvSpPr txBox="1"/>
            <p:nvPr/>
          </p:nvSpPr>
          <p:spPr>
            <a:xfrm>
              <a:off x="3439536" y="1359473"/>
              <a:ext cx="1367089" cy="6391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MgB</a:t>
              </a:r>
              <a:r>
                <a:rPr lang="it-IT" sz="1200" baseline="-25000" dirty="0">
                  <a:latin typeface="Segoe UI" panose="020B0502040204020203" pitchFamily="34" charset="0"/>
                  <a:cs typeface="Segoe UI" panose="020B0502040204020203" pitchFamily="34" charset="0"/>
                </a:rPr>
                <a:t>2</a:t>
              </a:r>
              <a:endParaRPr lang="it-CH" sz="1200" baseline="-25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88890974-B343-9741-DE46-5E428DF53E69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H="1">
              <a:off x="2300491" y="1679040"/>
              <a:ext cx="1139045" cy="11066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4A68B092-70C4-9CBA-0D3B-2B19BD2FF9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92196" y="2581997"/>
              <a:ext cx="764503" cy="5688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252EA033-CEC2-5334-0677-52BDF3A52B85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H="1">
              <a:off x="3112943" y="1679040"/>
              <a:ext cx="326593" cy="55291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10E8D51-49D9-50F1-EA26-814027BBA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Samuele Mariotto - Enhancing Sustainability with Superconducting Magnets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3DF9342-CB9F-12FC-0635-85F99F984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72CED-E27C-4372-964F-447ACAE2F905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CAB1DAC2-C35A-9588-0E75-8236F27736C5}"/>
              </a:ext>
            </a:extLst>
          </p:cNvPr>
          <p:cNvSpPr txBox="1"/>
          <p:nvPr/>
        </p:nvSpPr>
        <p:spPr>
          <a:xfrm>
            <a:off x="812217" y="1313343"/>
            <a:ext cx="64463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Target of the electromagnetic design optimization: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Magnetic field of 1.74 T at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center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Use of a rope (3 MgB</a:t>
            </a:r>
            <a:r>
              <a:rPr lang="en-GB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conductors and 4 copper wires).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630 ropes carrying 276 A @ 2 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35% margin LL  –  13 K temperature margin.</a:t>
            </a:r>
          </a:p>
          <a:p>
            <a:pPr lvl="1"/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4173DD8C-3B85-7DD3-2CB4-B3DE2C332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5060" y="232131"/>
            <a:ext cx="4254724" cy="3191043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EF3B852E-2851-E945-AACA-E8FA8F4646C0}"/>
              </a:ext>
            </a:extLst>
          </p:cNvPr>
          <p:cNvGrpSpPr/>
          <p:nvPr/>
        </p:nvGrpSpPr>
        <p:grpSpPr>
          <a:xfrm>
            <a:off x="3047169" y="3526927"/>
            <a:ext cx="5880886" cy="2596434"/>
            <a:chOff x="-185359" y="3150924"/>
            <a:chExt cx="6742114" cy="2976671"/>
          </a:xfrm>
        </p:grpSpPr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C338942C-20E7-B1EA-ADE5-32670F46AB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21195" r="50372" b="20219"/>
            <a:stretch/>
          </p:blipFill>
          <p:spPr>
            <a:xfrm>
              <a:off x="-185359" y="3420675"/>
              <a:ext cx="3144455" cy="2551456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7980986-68F6-E5D8-92FF-C3E9B03ED5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0151" b="13583"/>
            <a:stretch/>
          </p:blipFill>
          <p:spPr>
            <a:xfrm>
              <a:off x="2959096" y="3150924"/>
              <a:ext cx="3597659" cy="2976671"/>
            </a:xfrm>
            <a:prstGeom prst="rect">
              <a:avLst/>
            </a:prstGeom>
          </p:spPr>
        </p:pic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5DDEB032-1607-6EC6-7EF4-588959F170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511" t="42021" r="7615" b="21874"/>
          <a:stretch/>
        </p:blipFill>
        <p:spPr>
          <a:xfrm>
            <a:off x="1288093" y="4611654"/>
            <a:ext cx="1354881" cy="111500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2F76474-8D86-6690-F22E-B298E1140A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733" y="3452178"/>
            <a:ext cx="2431095" cy="935037"/>
          </a:xfrm>
          <a:prstGeom prst="rect">
            <a:avLst/>
          </a:prstGeom>
        </p:spPr>
      </p:pic>
      <p:cxnSp>
        <p:nvCxnSpPr>
          <p:cNvPr id="12" name="Straight Connector 63">
            <a:extLst>
              <a:ext uri="{FF2B5EF4-FFF2-40B4-BE49-F238E27FC236}">
                <a16:creationId xmlns:a16="http://schemas.microsoft.com/office/drawing/2014/main" id="{5CFA07E9-39BE-D729-FBE8-B2D7D40B01E6}"/>
              </a:ext>
            </a:extLst>
          </p:cNvPr>
          <p:cNvCxnSpPr>
            <a:cxnSpLocks/>
          </p:cNvCxnSpPr>
          <p:nvPr/>
        </p:nvCxnSpPr>
        <p:spPr>
          <a:xfrm rot="16200000">
            <a:off x="2583758" y="3590144"/>
            <a:ext cx="3220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65">
            <a:extLst>
              <a:ext uri="{FF2B5EF4-FFF2-40B4-BE49-F238E27FC236}">
                <a16:creationId xmlns:a16="http://schemas.microsoft.com/office/drawing/2014/main" id="{1E88DA3B-E2E5-399F-64DF-AAB72698B5A3}"/>
              </a:ext>
            </a:extLst>
          </p:cNvPr>
          <p:cNvCxnSpPr>
            <a:cxnSpLocks/>
          </p:cNvCxnSpPr>
          <p:nvPr/>
        </p:nvCxnSpPr>
        <p:spPr>
          <a:xfrm flipH="1">
            <a:off x="1002818" y="3575529"/>
            <a:ext cx="17183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63">
            <a:extLst>
              <a:ext uri="{FF2B5EF4-FFF2-40B4-BE49-F238E27FC236}">
                <a16:creationId xmlns:a16="http://schemas.microsoft.com/office/drawing/2014/main" id="{A22D6966-EEEC-9117-7A81-4AA3E0CE912B}"/>
              </a:ext>
            </a:extLst>
          </p:cNvPr>
          <p:cNvCxnSpPr>
            <a:cxnSpLocks/>
          </p:cNvCxnSpPr>
          <p:nvPr/>
        </p:nvCxnSpPr>
        <p:spPr>
          <a:xfrm rot="16200000">
            <a:off x="841784" y="3640099"/>
            <a:ext cx="3220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66">
            <a:extLst>
              <a:ext uri="{FF2B5EF4-FFF2-40B4-BE49-F238E27FC236}">
                <a16:creationId xmlns:a16="http://schemas.microsoft.com/office/drawing/2014/main" id="{3EA2B6B0-89A8-C5D0-C4B5-B5B76753D854}"/>
              </a:ext>
            </a:extLst>
          </p:cNvPr>
          <p:cNvSpPr txBox="1"/>
          <p:nvPr/>
        </p:nvSpPr>
        <p:spPr>
          <a:xfrm>
            <a:off x="1337147" y="3293957"/>
            <a:ext cx="1189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398 mm</a:t>
            </a:r>
            <a:endParaRPr lang="en-US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41A19471-4A01-7458-4E01-F0B582A5FE80}"/>
              </a:ext>
            </a:extLst>
          </p:cNvPr>
          <p:cNvSpPr/>
          <p:nvPr/>
        </p:nvSpPr>
        <p:spPr>
          <a:xfrm>
            <a:off x="1861990" y="5480409"/>
            <a:ext cx="543993" cy="1725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63">
            <a:extLst>
              <a:ext uri="{FF2B5EF4-FFF2-40B4-BE49-F238E27FC236}">
                <a16:creationId xmlns:a16="http://schemas.microsoft.com/office/drawing/2014/main" id="{E1816F5C-BF3F-F57D-98D0-2B6221F2F10D}"/>
              </a:ext>
            </a:extLst>
          </p:cNvPr>
          <p:cNvCxnSpPr>
            <a:cxnSpLocks/>
          </p:cNvCxnSpPr>
          <p:nvPr/>
        </p:nvCxnSpPr>
        <p:spPr>
          <a:xfrm>
            <a:off x="674182" y="3663410"/>
            <a:ext cx="3220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65">
            <a:extLst>
              <a:ext uri="{FF2B5EF4-FFF2-40B4-BE49-F238E27FC236}">
                <a16:creationId xmlns:a16="http://schemas.microsoft.com/office/drawing/2014/main" id="{24400AEE-828A-AD85-26D5-3748D33868D8}"/>
              </a:ext>
            </a:extLst>
          </p:cNvPr>
          <p:cNvCxnSpPr>
            <a:cxnSpLocks/>
          </p:cNvCxnSpPr>
          <p:nvPr/>
        </p:nvCxnSpPr>
        <p:spPr>
          <a:xfrm flipV="1">
            <a:off x="645415" y="3683914"/>
            <a:ext cx="0" cy="4715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63">
            <a:extLst>
              <a:ext uri="{FF2B5EF4-FFF2-40B4-BE49-F238E27FC236}">
                <a16:creationId xmlns:a16="http://schemas.microsoft.com/office/drawing/2014/main" id="{9F39EB09-A4CC-1FCF-CF34-918A1ADD8A03}"/>
              </a:ext>
            </a:extLst>
          </p:cNvPr>
          <p:cNvCxnSpPr>
            <a:cxnSpLocks/>
          </p:cNvCxnSpPr>
          <p:nvPr/>
        </p:nvCxnSpPr>
        <p:spPr>
          <a:xfrm>
            <a:off x="680749" y="4165879"/>
            <a:ext cx="3220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66">
            <a:extLst>
              <a:ext uri="{FF2B5EF4-FFF2-40B4-BE49-F238E27FC236}">
                <a16:creationId xmlns:a16="http://schemas.microsoft.com/office/drawing/2014/main" id="{4B42365D-80EB-D6C9-5B2D-E4EB8E1BF43D}"/>
              </a:ext>
            </a:extLst>
          </p:cNvPr>
          <p:cNvSpPr txBox="1"/>
          <p:nvPr/>
        </p:nvSpPr>
        <p:spPr>
          <a:xfrm>
            <a:off x="330342" y="4189776"/>
            <a:ext cx="1189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114 mm</a:t>
            </a:r>
            <a:endParaRPr lang="en-US" dirty="0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B478C9E3-DC10-A5FC-4E75-C01979D407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39226"/>
          <a:stretch/>
        </p:blipFill>
        <p:spPr>
          <a:xfrm>
            <a:off x="9826763" y="3891916"/>
            <a:ext cx="1148919" cy="645405"/>
          </a:xfrm>
          <a:prstGeom prst="rect">
            <a:avLst/>
          </a:prstGeom>
        </p:spPr>
      </p:pic>
      <p:cxnSp>
        <p:nvCxnSpPr>
          <p:cNvPr id="38" name="Straight Connector 54">
            <a:extLst>
              <a:ext uri="{FF2B5EF4-FFF2-40B4-BE49-F238E27FC236}">
                <a16:creationId xmlns:a16="http://schemas.microsoft.com/office/drawing/2014/main" id="{B4C92B7C-0734-7D73-13DD-428676BA2D75}"/>
              </a:ext>
            </a:extLst>
          </p:cNvPr>
          <p:cNvCxnSpPr>
            <a:cxnSpLocks/>
          </p:cNvCxnSpPr>
          <p:nvPr/>
        </p:nvCxnSpPr>
        <p:spPr>
          <a:xfrm>
            <a:off x="10848026" y="4537321"/>
            <a:ext cx="3188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56">
            <a:extLst>
              <a:ext uri="{FF2B5EF4-FFF2-40B4-BE49-F238E27FC236}">
                <a16:creationId xmlns:a16="http://schemas.microsoft.com/office/drawing/2014/main" id="{27C89BF9-66C5-8620-EB99-E88D38C0AAF7}"/>
              </a:ext>
            </a:extLst>
          </p:cNvPr>
          <p:cNvCxnSpPr>
            <a:cxnSpLocks/>
          </p:cNvCxnSpPr>
          <p:nvPr/>
        </p:nvCxnSpPr>
        <p:spPr>
          <a:xfrm>
            <a:off x="10851777" y="4091098"/>
            <a:ext cx="3188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58">
            <a:extLst>
              <a:ext uri="{FF2B5EF4-FFF2-40B4-BE49-F238E27FC236}">
                <a16:creationId xmlns:a16="http://schemas.microsoft.com/office/drawing/2014/main" id="{29846A55-9074-A789-DF63-EC115D9458CA}"/>
              </a:ext>
            </a:extLst>
          </p:cNvPr>
          <p:cNvCxnSpPr>
            <a:cxnSpLocks/>
          </p:cNvCxnSpPr>
          <p:nvPr/>
        </p:nvCxnSpPr>
        <p:spPr>
          <a:xfrm flipV="1">
            <a:off x="11128297" y="4121963"/>
            <a:ext cx="0" cy="3824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60">
            <a:extLst>
              <a:ext uri="{FF2B5EF4-FFF2-40B4-BE49-F238E27FC236}">
                <a16:creationId xmlns:a16="http://schemas.microsoft.com/office/drawing/2014/main" id="{CBBBB6DA-D9A5-860F-57EE-093363989A50}"/>
              </a:ext>
            </a:extLst>
          </p:cNvPr>
          <p:cNvSpPr txBox="1"/>
          <p:nvPr/>
        </p:nvSpPr>
        <p:spPr>
          <a:xfrm>
            <a:off x="11170646" y="4328714"/>
            <a:ext cx="915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73 mm</a:t>
            </a:r>
            <a:endParaRPr lang="en-US" dirty="0"/>
          </a:p>
        </p:txBody>
      </p:sp>
      <p:cxnSp>
        <p:nvCxnSpPr>
          <p:cNvPr id="42" name="Straight Connector 63">
            <a:extLst>
              <a:ext uri="{FF2B5EF4-FFF2-40B4-BE49-F238E27FC236}">
                <a16:creationId xmlns:a16="http://schemas.microsoft.com/office/drawing/2014/main" id="{AC908276-6C74-1158-F538-6A751B755282}"/>
              </a:ext>
            </a:extLst>
          </p:cNvPr>
          <p:cNvCxnSpPr>
            <a:cxnSpLocks/>
          </p:cNvCxnSpPr>
          <p:nvPr/>
        </p:nvCxnSpPr>
        <p:spPr>
          <a:xfrm rot="16200000">
            <a:off x="10653290" y="3979807"/>
            <a:ext cx="3220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65">
            <a:extLst>
              <a:ext uri="{FF2B5EF4-FFF2-40B4-BE49-F238E27FC236}">
                <a16:creationId xmlns:a16="http://schemas.microsoft.com/office/drawing/2014/main" id="{DB1D9039-C142-3ED3-9E16-C35FF5B814C1}"/>
              </a:ext>
            </a:extLst>
          </p:cNvPr>
          <p:cNvCxnSpPr>
            <a:cxnSpLocks/>
          </p:cNvCxnSpPr>
          <p:nvPr/>
        </p:nvCxnSpPr>
        <p:spPr>
          <a:xfrm flipH="1">
            <a:off x="10206125" y="3868727"/>
            <a:ext cx="6081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63">
            <a:extLst>
              <a:ext uri="{FF2B5EF4-FFF2-40B4-BE49-F238E27FC236}">
                <a16:creationId xmlns:a16="http://schemas.microsoft.com/office/drawing/2014/main" id="{1A352168-5C52-D2E6-2542-B127E0DC5A89}"/>
              </a:ext>
            </a:extLst>
          </p:cNvPr>
          <p:cNvCxnSpPr>
            <a:cxnSpLocks/>
          </p:cNvCxnSpPr>
          <p:nvPr/>
        </p:nvCxnSpPr>
        <p:spPr>
          <a:xfrm rot="16200000">
            <a:off x="10045091" y="3947332"/>
            <a:ext cx="3220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66">
            <a:extLst>
              <a:ext uri="{FF2B5EF4-FFF2-40B4-BE49-F238E27FC236}">
                <a16:creationId xmlns:a16="http://schemas.microsoft.com/office/drawing/2014/main" id="{C0AFF3D3-AE43-FEB6-FC7E-B7758E1331A0}"/>
              </a:ext>
            </a:extLst>
          </p:cNvPr>
          <p:cNvSpPr txBox="1"/>
          <p:nvPr/>
        </p:nvSpPr>
        <p:spPr>
          <a:xfrm>
            <a:off x="10088279" y="3501690"/>
            <a:ext cx="1302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106 mm</a:t>
            </a:r>
            <a:endParaRPr lang="en-US" dirty="0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54E89DB6-61D3-C43D-1355-74032B8CFF72}"/>
              </a:ext>
            </a:extLst>
          </p:cNvPr>
          <p:cNvSpPr/>
          <p:nvPr/>
        </p:nvSpPr>
        <p:spPr>
          <a:xfrm>
            <a:off x="6404647" y="4611654"/>
            <a:ext cx="519764" cy="2298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CCB134B4-0FC7-4A24-0679-4478EC1F624A}"/>
              </a:ext>
            </a:extLst>
          </p:cNvPr>
          <p:cNvCxnSpPr>
            <a:cxnSpLocks/>
            <a:endCxn id="46" idx="3"/>
          </p:cNvCxnSpPr>
          <p:nvPr/>
        </p:nvCxnSpPr>
        <p:spPr>
          <a:xfrm flipH="1">
            <a:off x="6924411" y="4328714"/>
            <a:ext cx="3163868" cy="39786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801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Field quality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10E8D51-49D9-50F1-EA26-814027BBA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Samuele Mariotto - Enhancing Sustainability with Superconducting Magnets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3DF9342-CB9F-12FC-0635-85F99F984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72CED-E27C-4372-964F-447ACAE2F905}" type="slidenum">
              <a:rPr lang="it-IT" smtClean="0"/>
              <a:pPr/>
              <a:t>13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3DEC410-4855-27A1-4A3E-7308BDFE72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298"/>
          <a:stretch/>
        </p:blipFill>
        <p:spPr>
          <a:xfrm>
            <a:off x="8071321" y="3266383"/>
            <a:ext cx="3268544" cy="27689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id="{CAB1DAC2-C35A-9588-0E75-8236F27736C5}"/>
                  </a:ext>
                </a:extLst>
              </p:cNvPr>
              <p:cNvSpPr txBox="1"/>
              <p:nvPr/>
            </p:nvSpPr>
            <p:spPr>
              <a:xfrm>
                <a:off x="812216" y="1266005"/>
                <a:ext cx="10527649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2D cross section of the magnet simulation to optimize coil shape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Field quality given by coils.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</a:rPr>
                      <m:t>Δ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</a:rPr>
                      <m:t>𝐵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</a:rPr>
                      <m:t>𝐵</m:t>
                    </m:r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= ± 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(200x200 mm2)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Warning: optimization @ nominal current</a:t>
                </a:r>
              </a:p>
              <a:p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OPERA </a:t>
                </a:r>
                <a:r>
                  <a:rPr lang="en-GB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axisymmetrical</a:t>
                </a: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simulation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Asymmetric geometry of the coil to compensate for curvature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Coil ends design not considered in field quality assumption</a:t>
                </a:r>
              </a:p>
            </p:txBody>
          </p:sp>
        </mc:Choice>
        <mc:Fallback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id="{CAB1DAC2-C35A-9588-0E75-8236F2773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216" y="1266005"/>
                <a:ext cx="10527649" cy="2031325"/>
              </a:xfrm>
              <a:prstGeom prst="rect">
                <a:avLst/>
              </a:prstGeom>
              <a:blipFill>
                <a:blip r:embed="rId3"/>
                <a:stretch>
                  <a:fillRect l="-463" t="-1502" b="-42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magine 1">
            <a:extLst>
              <a:ext uri="{FF2B5EF4-FFF2-40B4-BE49-F238E27FC236}">
                <a16:creationId xmlns:a16="http://schemas.microsoft.com/office/drawing/2014/main" id="{51729E4B-38FD-59EB-5606-9A8247C12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33"/>
          <a:stretch/>
        </p:blipFill>
        <p:spPr>
          <a:xfrm>
            <a:off x="8152598" y="424830"/>
            <a:ext cx="3384868" cy="273466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D7F9E66-87BC-C079-84D5-55C1E48E5F77}"/>
              </a:ext>
            </a:extLst>
          </p:cNvPr>
          <p:cNvSpPr txBox="1"/>
          <p:nvPr/>
        </p:nvSpPr>
        <p:spPr>
          <a:xfrm rot="16200000">
            <a:off x="10860603" y="1382968"/>
            <a:ext cx="1407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By Field [T]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345C4D-617C-F677-5A9F-51C5D1D26264}"/>
              </a:ext>
            </a:extLst>
          </p:cNvPr>
          <p:cNvSpPr txBox="1"/>
          <p:nvPr/>
        </p:nvSpPr>
        <p:spPr>
          <a:xfrm rot="16200000">
            <a:off x="10861803" y="4175921"/>
            <a:ext cx="1407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Bx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Field [T]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2EB457E-9125-D5EF-DE17-A67DB5C81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40" y="3467502"/>
            <a:ext cx="5017664" cy="2781464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2804EC0C-CFA8-D633-E344-3584D3564E44}"/>
              </a:ext>
            </a:extLst>
          </p:cNvPr>
          <p:cNvGrpSpPr/>
          <p:nvPr/>
        </p:nvGrpSpPr>
        <p:grpSpPr>
          <a:xfrm>
            <a:off x="1332293" y="3528995"/>
            <a:ext cx="3696454" cy="1933238"/>
            <a:chOff x="7418064" y="1044053"/>
            <a:chExt cx="3117576" cy="1630487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757B1987-D352-6EA6-BEB1-22BB2F97739E}"/>
                </a:ext>
              </a:extLst>
            </p:cNvPr>
            <p:cNvSpPr txBox="1"/>
            <p:nvPr/>
          </p:nvSpPr>
          <p:spPr>
            <a:xfrm>
              <a:off x="7418064" y="1044053"/>
              <a:ext cx="31175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800" dirty="0" err="1"/>
                <a:t>B</a:t>
              </a:r>
              <a:r>
                <a:rPr lang="it-IT" sz="1800" baseline="-25000" dirty="0" err="1"/>
                <a:t>peak</a:t>
              </a:r>
              <a:r>
                <a:rPr lang="it-IT" sz="1800" dirty="0"/>
                <a:t> =2.007 T</a:t>
              </a:r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E9622E9A-2484-BB0C-B74C-26F20354B44E}"/>
                </a:ext>
              </a:extLst>
            </p:cNvPr>
            <p:cNvCxnSpPr>
              <a:cxnSpLocks/>
              <a:endCxn id="13" idx="2"/>
            </p:cNvCxnSpPr>
            <p:nvPr/>
          </p:nvCxnSpPr>
          <p:spPr>
            <a:xfrm flipH="1" flipV="1">
              <a:off x="8976852" y="1413385"/>
              <a:ext cx="431726" cy="494255"/>
            </a:xfrm>
            <a:prstGeom prst="straightConnector1">
              <a:avLst/>
            </a:prstGeom>
            <a:ln w="12700">
              <a:headEnd type="triangle" w="sm" len="sm"/>
              <a:tailEnd type="non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648D130E-4E0E-87FC-04B0-6AE1B232691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940578" y="1691000"/>
              <a:ext cx="0" cy="6120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29119977-69C3-F6EE-BDF0-DCF605B117AB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8940578" y="2303000"/>
              <a:ext cx="468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CAC82391-C756-1B0D-C937-67991B52A641}"/>
                </a:ext>
              </a:extLst>
            </p:cNvPr>
            <p:cNvSpPr txBox="1"/>
            <p:nvPr/>
          </p:nvSpPr>
          <p:spPr>
            <a:xfrm>
              <a:off x="8872968" y="2155189"/>
              <a:ext cx="720000" cy="519351"/>
            </a:xfrm>
            <a:prstGeom prst="ellipse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it-IT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FD0C3897-7AB6-36A4-FC6E-027DC784B6D5}"/>
                </a:ext>
              </a:extLst>
            </p:cNvPr>
            <p:cNvSpPr txBox="1"/>
            <p:nvPr/>
          </p:nvSpPr>
          <p:spPr>
            <a:xfrm>
              <a:off x="8751674" y="1442601"/>
              <a:ext cx="720000" cy="519351"/>
            </a:xfrm>
            <a:prstGeom prst="ellipse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it-IT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</p:grpSp>
      <p:pic>
        <p:nvPicPr>
          <p:cNvPr id="37" name="Immagine 36">
            <a:extLst>
              <a:ext uri="{FF2B5EF4-FFF2-40B4-BE49-F238E27FC236}">
                <a16:creationId xmlns:a16="http://schemas.microsoft.com/office/drawing/2014/main" id="{8666F996-924B-6BB3-78CB-7B176124E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0686" y="2914605"/>
            <a:ext cx="3405451" cy="3405451"/>
          </a:xfrm>
          <a:prstGeom prst="rect">
            <a:avLst/>
          </a:prstGeom>
        </p:spPr>
      </p:pic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FB12210B-61A0-1E62-E53B-8348DFDEA616}"/>
              </a:ext>
            </a:extLst>
          </p:cNvPr>
          <p:cNvCxnSpPr>
            <a:cxnSpLocks/>
          </p:cNvCxnSpPr>
          <p:nvPr/>
        </p:nvCxnSpPr>
        <p:spPr>
          <a:xfrm flipV="1">
            <a:off x="7565457" y="3083984"/>
            <a:ext cx="632727" cy="1175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580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AF7FC2FD-0C28-1A4C-321A-AF44D34CDA5D}"/>
              </a:ext>
            </a:extLst>
          </p:cNvPr>
          <p:cNvGrpSpPr/>
          <p:nvPr/>
        </p:nvGrpSpPr>
        <p:grpSpPr>
          <a:xfrm>
            <a:off x="1108929" y="2127183"/>
            <a:ext cx="5258462" cy="3778312"/>
            <a:chOff x="5772599" y="2343007"/>
            <a:chExt cx="5564754" cy="3932192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F89A782-6CFF-08D3-AFF5-4F662989321C}"/>
                </a:ext>
              </a:extLst>
            </p:cNvPr>
            <p:cNvGrpSpPr/>
            <p:nvPr/>
          </p:nvGrpSpPr>
          <p:grpSpPr>
            <a:xfrm>
              <a:off x="5772599" y="2343007"/>
              <a:ext cx="5564754" cy="3932192"/>
              <a:chOff x="5772598" y="1673684"/>
              <a:chExt cx="6085588" cy="4601515"/>
            </a:xfrm>
          </p:grpSpPr>
          <p:pic>
            <p:nvPicPr>
              <p:cNvPr id="13" name="Elemento grafico 12">
                <a:extLst>
                  <a:ext uri="{FF2B5EF4-FFF2-40B4-BE49-F238E27FC236}">
                    <a16:creationId xmlns:a16="http://schemas.microsoft.com/office/drawing/2014/main" id="{EE29CE78-5584-05A5-156B-631530BC44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5772598" y="1711008"/>
                <a:ext cx="6085588" cy="4564191"/>
              </a:xfrm>
              <a:prstGeom prst="rect">
                <a:avLst/>
              </a:prstGeom>
            </p:spPr>
          </p:pic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41B5E5DA-8503-27DF-6404-C8E455E4EC82}"/>
                  </a:ext>
                </a:extLst>
              </p:cNvPr>
              <p:cNvSpPr/>
              <p:nvPr/>
            </p:nvSpPr>
            <p:spPr>
              <a:xfrm>
                <a:off x="7770650" y="1673684"/>
                <a:ext cx="2334403" cy="3137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</p:grpSp>
        <p:cxnSp>
          <p:nvCxnSpPr>
            <p:cNvPr id="4" name="Connettore diritto 3">
              <a:extLst>
                <a:ext uri="{FF2B5EF4-FFF2-40B4-BE49-F238E27FC236}">
                  <a16:creationId xmlns:a16="http://schemas.microsoft.com/office/drawing/2014/main" id="{1E47B851-4BBA-2911-F747-42FEC0D37A96}"/>
                </a:ext>
              </a:extLst>
            </p:cNvPr>
            <p:cNvCxnSpPr>
              <a:cxnSpLocks/>
            </p:cNvCxnSpPr>
            <p:nvPr/>
          </p:nvCxnSpPr>
          <p:spPr>
            <a:xfrm>
              <a:off x="6563611" y="5015879"/>
              <a:ext cx="4259899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66D07251-FE8B-5FEA-D128-4E9E4F49DC11}"/>
                </a:ext>
              </a:extLst>
            </p:cNvPr>
            <p:cNvSpPr/>
            <p:nvPr/>
          </p:nvSpPr>
          <p:spPr>
            <a:xfrm>
              <a:off x="6867188" y="4943779"/>
              <a:ext cx="144200" cy="144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A9F8A83C-444C-CF0A-D60C-8A117B2FF797}"/>
                </a:ext>
              </a:extLst>
            </p:cNvPr>
            <p:cNvSpPr/>
            <p:nvPr/>
          </p:nvSpPr>
          <p:spPr>
            <a:xfrm>
              <a:off x="6939288" y="4964856"/>
              <a:ext cx="144200" cy="144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CADE3E17-A5F0-72D4-2401-B94FB9F060DA}"/>
                </a:ext>
              </a:extLst>
            </p:cNvPr>
            <p:cNvSpPr txBox="1"/>
            <p:nvPr/>
          </p:nvSpPr>
          <p:spPr>
            <a:xfrm>
              <a:off x="6496904" y="4597323"/>
              <a:ext cx="9334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ea typeface="Cambria Math" panose="02040503050406030204" pitchFamily="18" charset="0"/>
                </a:rPr>
                <a:t>40 K</a:t>
              </a:r>
              <a:endParaRPr lang="it-CH" sz="1200" dirty="0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E9569F61-13EB-23A9-B74B-58BF36F313C7}"/>
                </a:ext>
              </a:extLst>
            </p:cNvPr>
            <p:cNvSpPr txBox="1"/>
            <p:nvPr/>
          </p:nvSpPr>
          <p:spPr>
            <a:xfrm>
              <a:off x="7024287" y="5006423"/>
              <a:ext cx="9334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ea typeface="Cambria Math" panose="02040503050406030204" pitchFamily="18" charset="0"/>
                </a:rPr>
                <a:t>45 K</a:t>
              </a:r>
              <a:endParaRPr lang="it-CH" sz="1200" dirty="0"/>
            </a:p>
          </p:txBody>
        </p:sp>
      </p:grpSp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EB0AA93C-6627-D6DE-43C6-C4EDF3D79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168698" y="2238854"/>
            <a:ext cx="5088490" cy="369728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Quench Protection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10E8D51-49D9-50F1-EA26-814027BBA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Samuele Mariotto - Enhancing Sustainability with Superconducting Magnets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3DF9342-CB9F-12FC-0635-85F99F984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72CED-E27C-4372-964F-447ACAE2F905}" type="slidenum">
              <a:rPr lang="it-IT" smtClean="0"/>
              <a:pPr/>
              <a:t>14</a:t>
            </a:fld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0C1F5D3E-317A-8EBC-9A62-0085AAA7AE11}"/>
                  </a:ext>
                </a:extLst>
              </p:cNvPr>
              <p:cNvSpPr txBox="1"/>
              <p:nvPr/>
            </p:nvSpPr>
            <p:spPr>
              <a:xfrm>
                <a:off x="820314" y="1235630"/>
                <a:ext cx="9272809" cy="12272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MIITS evaluation using adiabatic assumption: </a:t>
                </a:r>
                <a14:m>
                  <m:oMath xmlns:m="http://schemas.openxmlformats.org/officeDocument/2006/math"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𝑑𝑇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dirty="0"/>
                          <m:t>T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𝑀𝐴𝑋</m:t>
                        </m:r>
                      </m:sub>
                    </m:sSub>
                    <m:r>
                      <m:rPr>
                        <m:nor/>
                      </m:rPr>
                      <a:rPr lang="en-GB" dirty="0" smtClean="0"/>
                      <m:t> = 300 </m:t>
                    </m:r>
                    <m:r>
                      <m:rPr>
                        <m:nor/>
                      </m:rPr>
                      <a:rPr lang="en-GB" dirty="0" smtClean="0"/>
                      <m:t>K</m:t>
                    </m:r>
                    <m:r>
                      <m:rPr>
                        <m:nor/>
                      </m:rPr>
                      <a:rPr lang="en-GB" dirty="0" smtClean="0"/>
                      <m:t> </m:t>
                    </m:r>
                    <m:r>
                      <m:rPr>
                        <m:nor/>
                      </m:rPr>
                      <a:rPr lang="en-GB" dirty="0" smtClean="0"/>
                      <m:t>achieved</m:t>
                    </m:r>
                    <m:r>
                      <m:rPr>
                        <m:nor/>
                      </m:rPr>
                      <a:rPr lang="en-GB" dirty="0" smtClean="0"/>
                      <m:t> </m:t>
                    </m:r>
                    <m:r>
                      <m:rPr>
                        <m:nor/>
                      </m:rPr>
                      <a:rPr lang="en-GB" dirty="0" smtClean="0"/>
                      <m:t>with</m:t>
                    </m:r>
                    <m:r>
                      <m:rPr>
                        <m:nor/>
                      </m:rPr>
                      <a:rPr lang="en-GB" dirty="0" smtClean="0"/>
                      <m:t> </m:t>
                    </m:r>
                    <m:r>
                      <m:rPr>
                        <m:nor/>
                      </m:rPr>
                      <a:rPr lang="en-GB" dirty="0" smtClean="0"/>
                      <m:t>a</m:t>
                    </m:r>
                    <m:r>
                      <m:rPr>
                        <m:nor/>
                      </m:rPr>
                      <a:rPr lang="en-GB" dirty="0" smtClean="0"/>
                      <m:t> </m:t>
                    </m:r>
                    <m:r>
                      <m:rPr>
                        <m:nor/>
                      </m:rPr>
                      <a:rPr lang="en-GB" dirty="0" smtClean="0"/>
                      <m:t>MIITS</m:t>
                    </m:r>
                    <m:r>
                      <m:rPr>
                        <m:nor/>
                      </m:rPr>
                      <a:rPr lang="en-GB" dirty="0" smtClean="0"/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GB" dirty="0"/>
                      <m:t> 3.6 </m:t>
                    </m:r>
                    <m:r>
                      <m:rPr>
                        <m:nor/>
                      </m:rPr>
                      <a:rPr lang="en-GB" dirty="0"/>
                      <m:t>kA</m:t>
                    </m:r>
                    <m:r>
                      <m:rPr>
                        <m:nor/>
                      </m:rPr>
                      <a:rPr lang="en-GB" baseline="30000" dirty="0"/>
                      <m:t>2</m:t>
                    </m:r>
                    <m:r>
                      <m:rPr>
                        <m:nor/>
                      </m:rPr>
                      <a:rPr lang="en-GB" dirty="0"/>
                      <m:t>s</m:t>
                    </m:r>
                    <m:r>
                      <m:rPr>
                        <m:nor/>
                      </m:rPr>
                      <a:rPr lang="en-GB" dirty="0"/>
                      <m:t>.</m:t>
                    </m:r>
                  </m:oMath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Time delay equals to 20 </a:t>
                </a:r>
                <a:r>
                  <a:rPr lang="en-GB" dirty="0" err="1"/>
                  <a:t>ms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40 K maximum hot spot temperature</a:t>
                </a:r>
              </a:p>
              <a:p>
                <a:pPr/>
                <a:endParaRPr lang="en-US" dirty="0"/>
              </a:p>
            </p:txBody>
          </p:sp>
        </mc:Choice>
        <mc:Fallback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0C1F5D3E-317A-8EBC-9A62-0085AAA7A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314" y="1235630"/>
                <a:ext cx="9272809" cy="1227259"/>
              </a:xfrm>
              <a:prstGeom prst="rect">
                <a:avLst/>
              </a:prstGeom>
              <a:blipFill>
                <a:blip r:embed="rId6"/>
                <a:stretch>
                  <a:fillRect l="-592" t="-19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052CDE06-E0B0-589D-DD03-FB0ADADB76FF}"/>
                  </a:ext>
                </a:extLst>
              </p:cNvPr>
              <p:cNvSpPr txBox="1"/>
              <p:nvPr/>
            </p:nvSpPr>
            <p:spPr>
              <a:xfrm>
                <a:off x="8592501" y="2713188"/>
                <a:ext cx="2114973" cy="6052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CH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300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𝑜𝑝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=1.1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it-CH" dirty="0"/>
              </a:p>
            </p:txBody>
          </p:sp>
        </mc:Choice>
        <mc:Fallback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052CDE06-E0B0-589D-DD03-FB0ADADB7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501" y="2713188"/>
                <a:ext cx="2114973" cy="6052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0102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cilindro, strumento, macchina, tubo&#10;&#10;Descrizione generata automaticamente">
            <a:extLst>
              <a:ext uri="{FF2B5EF4-FFF2-40B4-BE49-F238E27FC236}">
                <a16:creationId xmlns:a16="http://schemas.microsoft.com/office/drawing/2014/main" id="{3753AADB-05F1-69E2-D4DC-2AE9ACF50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49" y="2820686"/>
            <a:ext cx="1476427" cy="221464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FC80C2F-9408-FA41-4555-5876A5440BDB}"/>
              </a:ext>
            </a:extLst>
          </p:cNvPr>
          <p:cNvSpPr txBox="1"/>
          <p:nvPr/>
        </p:nvSpPr>
        <p:spPr>
          <a:xfrm>
            <a:off x="831715" y="1134959"/>
            <a:ext cx="58741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Optimization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of the superconducting coil: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630 Ropes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4 MgB</a:t>
            </a:r>
            <a:r>
              <a:rPr lang="en-GB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1 mm conductors and 3 high-purity copper wires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Nominal current 276 A (resistive coil 2.28 kA 80 channels) @ 2 T peak field (35 % margin)</a:t>
            </a: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Mechanical and Thermal Design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E71B47-1B04-5935-5555-6E3D4FBC97A5}"/>
              </a:ext>
            </a:extLst>
          </p:cNvPr>
          <p:cNvSpPr txBox="1"/>
          <p:nvPr/>
        </p:nvSpPr>
        <p:spPr>
          <a:xfrm>
            <a:off x="7256988" y="5360820"/>
            <a:ext cx="48683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Energy </a:t>
            </a: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saving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factor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 = 2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(15.6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kWDC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year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vs 30 kW DC/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year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g23">
            <a:extLst>
              <a:ext uri="{FF2B5EF4-FFF2-40B4-BE49-F238E27FC236}">
                <a16:creationId xmlns:a16="http://schemas.microsoft.com/office/drawing/2014/main" id="{70743352-3042-ED53-1E07-90BC1ED7403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t="29891" r="11874"/>
          <a:stretch/>
        </p:blipFill>
        <p:spPr>
          <a:xfrm>
            <a:off x="6989936" y="1088365"/>
            <a:ext cx="4469107" cy="266895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CA6A3DB-197D-C1F1-928E-ECB16300C19F}"/>
              </a:ext>
            </a:extLst>
          </p:cNvPr>
          <p:cNvSpPr txBox="1"/>
          <p:nvPr/>
        </p:nvSpPr>
        <p:spPr>
          <a:xfrm>
            <a:off x="10599436" y="1262162"/>
            <a:ext cx="864000" cy="369332"/>
          </a:xfrm>
          <a:prstGeom prst="rect">
            <a:avLst/>
          </a:prstGeom>
          <a:solidFill>
            <a:srgbClr val="CDCAB7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GB" sz="1800" b="1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12.7 K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A2BB0BB-3B50-DC02-7046-4013534B155E}"/>
              </a:ext>
            </a:extLst>
          </p:cNvPr>
          <p:cNvSpPr txBox="1"/>
          <p:nvPr/>
        </p:nvSpPr>
        <p:spPr>
          <a:xfrm>
            <a:off x="6727604" y="1663366"/>
            <a:ext cx="864000" cy="369332"/>
          </a:xfrm>
          <a:prstGeom prst="rect">
            <a:avLst/>
          </a:prstGeom>
          <a:solidFill>
            <a:srgbClr val="452E7F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GB" sz="1800" b="1" i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10 K</a:t>
            </a:r>
            <a:endParaRPr lang="en-GB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A9C3E42E-72B2-C7CF-3F48-9AE251D380C9}"/>
              </a:ext>
            </a:extLst>
          </p:cNvPr>
          <p:cNvSpPr txBox="1"/>
          <p:nvPr/>
        </p:nvSpPr>
        <p:spPr>
          <a:xfrm>
            <a:off x="9617336" y="603181"/>
            <a:ext cx="2309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Simplified straight  model Geometry</a:t>
            </a:r>
          </a:p>
        </p:txBody>
      </p:sp>
      <p:grpSp>
        <p:nvGrpSpPr>
          <p:cNvPr id="534" name="Gruppo 533">
            <a:extLst>
              <a:ext uri="{FF2B5EF4-FFF2-40B4-BE49-F238E27FC236}">
                <a16:creationId xmlns:a16="http://schemas.microsoft.com/office/drawing/2014/main" id="{257F91F8-428A-4EE2-CF28-C7D65EE8E04C}"/>
              </a:ext>
            </a:extLst>
          </p:cNvPr>
          <p:cNvGrpSpPr/>
          <p:nvPr/>
        </p:nvGrpSpPr>
        <p:grpSpPr>
          <a:xfrm>
            <a:off x="494314" y="2963014"/>
            <a:ext cx="5317708" cy="3006975"/>
            <a:chOff x="417084" y="2828834"/>
            <a:chExt cx="5352339" cy="2988754"/>
          </a:xfrm>
        </p:grpSpPr>
        <p:grpSp>
          <p:nvGrpSpPr>
            <p:cNvPr id="52" name="Elemento grafico 50">
              <a:extLst>
                <a:ext uri="{FF2B5EF4-FFF2-40B4-BE49-F238E27FC236}">
                  <a16:creationId xmlns:a16="http://schemas.microsoft.com/office/drawing/2014/main" id="{49906930-4E23-28BC-E3BA-01276B14DB6E}"/>
                </a:ext>
              </a:extLst>
            </p:cNvPr>
            <p:cNvGrpSpPr/>
            <p:nvPr/>
          </p:nvGrpSpPr>
          <p:grpSpPr>
            <a:xfrm>
              <a:off x="417084" y="2828834"/>
              <a:ext cx="5352339" cy="2988754"/>
              <a:chOff x="417084" y="2828834"/>
              <a:chExt cx="5352339" cy="2988754"/>
            </a:xfrm>
          </p:grpSpPr>
          <p:grpSp>
            <p:nvGrpSpPr>
              <p:cNvPr id="53" name="Elemento grafico 50">
                <a:extLst>
                  <a:ext uri="{FF2B5EF4-FFF2-40B4-BE49-F238E27FC236}">
                    <a16:creationId xmlns:a16="http://schemas.microsoft.com/office/drawing/2014/main" id="{507D277B-238D-4497-199D-615712ED9CB5}"/>
                  </a:ext>
                </a:extLst>
              </p:cNvPr>
              <p:cNvGrpSpPr/>
              <p:nvPr/>
            </p:nvGrpSpPr>
            <p:grpSpPr>
              <a:xfrm>
                <a:off x="1020041" y="2832823"/>
                <a:ext cx="4749382" cy="2267547"/>
                <a:chOff x="1020041" y="2832823"/>
                <a:chExt cx="4749382" cy="2267547"/>
              </a:xfrm>
            </p:grpSpPr>
            <p:grpSp>
              <p:nvGrpSpPr>
                <p:cNvPr id="54" name="Elemento grafico 50">
                  <a:extLst>
                    <a:ext uri="{FF2B5EF4-FFF2-40B4-BE49-F238E27FC236}">
                      <a16:creationId xmlns:a16="http://schemas.microsoft.com/office/drawing/2014/main" id="{C8C53546-3801-8650-693C-61A835DED45D}"/>
                    </a:ext>
                  </a:extLst>
                </p:cNvPr>
                <p:cNvGrpSpPr/>
                <p:nvPr/>
              </p:nvGrpSpPr>
              <p:grpSpPr>
                <a:xfrm>
                  <a:off x="1020041" y="2832823"/>
                  <a:ext cx="4749382" cy="2260901"/>
                  <a:chOff x="1020041" y="2832823"/>
                  <a:chExt cx="4749382" cy="2260901"/>
                </a:xfrm>
              </p:grpSpPr>
              <p:pic>
                <p:nvPicPr>
                  <p:cNvPr id="55" name="Immagine 54">
                    <a:extLst>
                      <a:ext uri="{FF2B5EF4-FFF2-40B4-BE49-F238E27FC236}">
                        <a16:creationId xmlns:a16="http://schemas.microsoft.com/office/drawing/2014/main" id="{A10D8ED3-E90C-2805-528C-C7ACCA46A1E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020041" y="2832823"/>
                    <a:ext cx="4749381" cy="2260901"/>
                  </a:xfrm>
                  <a:custGeom>
                    <a:avLst/>
                    <a:gdLst>
                      <a:gd name="connsiteX0" fmla="*/ 419 w 4749381"/>
                      <a:gd name="connsiteY0" fmla="*/ 210 h 2260901"/>
                      <a:gd name="connsiteX1" fmla="*/ 4749801 w 4749381"/>
                      <a:gd name="connsiteY1" fmla="*/ 210 h 2260901"/>
                      <a:gd name="connsiteX2" fmla="*/ 4749801 w 4749381"/>
                      <a:gd name="connsiteY2" fmla="*/ 2261111 h 2260901"/>
                      <a:gd name="connsiteX3" fmla="*/ 419 w 4749381"/>
                      <a:gd name="connsiteY3" fmla="*/ 2261111 h 22609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9381" h="2260901">
                        <a:moveTo>
                          <a:pt x="419" y="210"/>
                        </a:moveTo>
                        <a:lnTo>
                          <a:pt x="4749801" y="210"/>
                        </a:lnTo>
                        <a:lnTo>
                          <a:pt x="4749801" y="2261111"/>
                        </a:lnTo>
                        <a:lnTo>
                          <a:pt x="419" y="2261111"/>
                        </a:lnTo>
                        <a:close/>
                      </a:path>
                    </a:pathLst>
                  </a:custGeom>
                </p:spPr>
              </p:pic>
              <p:sp>
                <p:nvSpPr>
                  <p:cNvPr id="56" name="Figura a mano libera: forma 55">
                    <a:extLst>
                      <a:ext uri="{FF2B5EF4-FFF2-40B4-BE49-F238E27FC236}">
                        <a16:creationId xmlns:a16="http://schemas.microsoft.com/office/drawing/2014/main" id="{E719E813-DBD5-5BB7-94D8-291B888397EF}"/>
                      </a:ext>
                    </a:extLst>
                  </p:cNvPr>
                  <p:cNvSpPr/>
                  <p:nvPr/>
                </p:nvSpPr>
                <p:spPr>
                  <a:xfrm flipV="1">
                    <a:off x="1022168" y="2832823"/>
                    <a:ext cx="4747255" cy="2260901"/>
                  </a:xfrm>
                  <a:custGeom>
                    <a:avLst/>
                    <a:gdLst>
                      <a:gd name="connsiteX0" fmla="*/ 4746237 w 4747255"/>
                      <a:gd name="connsiteY0" fmla="*/ -264 h 2260901"/>
                      <a:gd name="connsiteX1" fmla="*/ -1019 w 4747255"/>
                      <a:gd name="connsiteY1" fmla="*/ -264 h 2260901"/>
                      <a:gd name="connsiteX2" fmla="*/ -1019 w 4747255"/>
                      <a:gd name="connsiteY2" fmla="*/ 2260638 h 2260901"/>
                      <a:gd name="connsiteX3" fmla="*/ 4746237 w 4747255"/>
                      <a:gd name="connsiteY3" fmla="*/ 2260638 h 2260901"/>
                      <a:gd name="connsiteX4" fmla="*/ 1719649 w 4747255"/>
                      <a:gd name="connsiteY4" fmla="*/ 755851 h 2260901"/>
                      <a:gd name="connsiteX5" fmla="*/ 1543115 w 4747255"/>
                      <a:gd name="connsiteY5" fmla="*/ 755851 h 2260901"/>
                      <a:gd name="connsiteX6" fmla="*/ 1543115 w 4747255"/>
                      <a:gd name="connsiteY6" fmla="*/ 781374 h 2260901"/>
                      <a:gd name="connsiteX7" fmla="*/ 1719649 w 4747255"/>
                      <a:gd name="connsiteY7" fmla="*/ 781374 h 2260901"/>
                      <a:gd name="connsiteX8" fmla="*/ 915678 w 4747255"/>
                      <a:gd name="connsiteY8" fmla="*/ 838801 h 2260901"/>
                      <a:gd name="connsiteX9" fmla="*/ 1760059 w 4747255"/>
                      <a:gd name="connsiteY9" fmla="*/ 838801 h 2260901"/>
                      <a:gd name="connsiteX10" fmla="*/ 1784519 w 4747255"/>
                      <a:gd name="connsiteY10" fmla="*/ 840928 h 2260901"/>
                      <a:gd name="connsiteX11" fmla="*/ 3030886 w 4747255"/>
                      <a:gd name="connsiteY11" fmla="*/ 840928 h 2260901"/>
                      <a:gd name="connsiteX12" fmla="*/ 3055346 w 4747255"/>
                      <a:gd name="connsiteY12" fmla="*/ 838801 h 2260901"/>
                      <a:gd name="connsiteX13" fmla="*/ 3905045 w 4747255"/>
                      <a:gd name="connsiteY13" fmla="*/ 838801 h 2260901"/>
                      <a:gd name="connsiteX14" fmla="*/ 3905045 w 4747255"/>
                      <a:gd name="connsiteY14" fmla="*/ 1421573 h 2260901"/>
                      <a:gd name="connsiteX15" fmla="*/ 3055346 w 4747255"/>
                      <a:gd name="connsiteY15" fmla="*/ 1421573 h 2260901"/>
                      <a:gd name="connsiteX16" fmla="*/ 3030886 w 4747255"/>
                      <a:gd name="connsiteY16" fmla="*/ 1419446 h 2260901"/>
                      <a:gd name="connsiteX17" fmla="*/ 1784519 w 4747255"/>
                      <a:gd name="connsiteY17" fmla="*/ 1419446 h 2260901"/>
                      <a:gd name="connsiteX18" fmla="*/ 1760059 w 4747255"/>
                      <a:gd name="connsiteY18" fmla="*/ 1421573 h 2260901"/>
                      <a:gd name="connsiteX19" fmla="*/ 915678 w 4747255"/>
                      <a:gd name="connsiteY19" fmla="*/ 1421573 h 2260901"/>
                      <a:gd name="connsiteX20" fmla="*/ 3075552 w 4747255"/>
                      <a:gd name="connsiteY20" fmla="*/ 755851 h 2260901"/>
                      <a:gd name="connsiteX21" fmla="*/ 3252085 w 4747255"/>
                      <a:gd name="connsiteY21" fmla="*/ 755851 h 2260901"/>
                      <a:gd name="connsiteX22" fmla="*/ 3252085 w 4747255"/>
                      <a:gd name="connsiteY22" fmla="*/ 781374 h 2260901"/>
                      <a:gd name="connsiteX23" fmla="*/ 3075552 w 4747255"/>
                      <a:gd name="connsiteY23" fmla="*/ 781374 h 2260901"/>
                      <a:gd name="connsiteX24" fmla="*/ 3252085 w 4747255"/>
                      <a:gd name="connsiteY24" fmla="*/ 1504522 h 2260901"/>
                      <a:gd name="connsiteX25" fmla="*/ 3075552 w 4747255"/>
                      <a:gd name="connsiteY25" fmla="*/ 1504522 h 2260901"/>
                      <a:gd name="connsiteX26" fmla="*/ 3075552 w 4747255"/>
                      <a:gd name="connsiteY26" fmla="*/ 1478999 h 2260901"/>
                      <a:gd name="connsiteX27" fmla="*/ 3252085 w 4747255"/>
                      <a:gd name="connsiteY27" fmla="*/ 1478999 h 2260901"/>
                      <a:gd name="connsiteX28" fmla="*/ 1719649 w 4747255"/>
                      <a:gd name="connsiteY28" fmla="*/ 1504522 h 2260901"/>
                      <a:gd name="connsiteX29" fmla="*/ 1719649 w 4747255"/>
                      <a:gd name="connsiteY29" fmla="*/ 1478999 h 2260901"/>
                      <a:gd name="connsiteX30" fmla="*/ 1543115 w 4747255"/>
                      <a:gd name="connsiteY30" fmla="*/ 1478999 h 2260901"/>
                      <a:gd name="connsiteX31" fmla="*/ 1543115 w 4747255"/>
                      <a:gd name="connsiteY31" fmla="*/ 1504522 h 22609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747255" h="2260901">
                        <a:moveTo>
                          <a:pt x="4746237" y="-264"/>
                        </a:moveTo>
                        <a:lnTo>
                          <a:pt x="-1019" y="-264"/>
                        </a:lnTo>
                        <a:lnTo>
                          <a:pt x="-1019" y="2260638"/>
                        </a:lnTo>
                        <a:lnTo>
                          <a:pt x="4746237" y="2260638"/>
                        </a:lnTo>
                        <a:close/>
                        <a:moveTo>
                          <a:pt x="1719649" y="755851"/>
                        </a:moveTo>
                        <a:lnTo>
                          <a:pt x="1543115" y="755851"/>
                        </a:lnTo>
                        <a:lnTo>
                          <a:pt x="1543115" y="781374"/>
                        </a:lnTo>
                        <a:lnTo>
                          <a:pt x="1719649" y="781374"/>
                        </a:lnTo>
                        <a:close/>
                        <a:moveTo>
                          <a:pt x="915678" y="838801"/>
                        </a:moveTo>
                        <a:lnTo>
                          <a:pt x="1760059" y="838801"/>
                        </a:lnTo>
                        <a:lnTo>
                          <a:pt x="1784519" y="840928"/>
                        </a:lnTo>
                        <a:lnTo>
                          <a:pt x="3030886" y="840928"/>
                        </a:lnTo>
                        <a:lnTo>
                          <a:pt x="3055346" y="838801"/>
                        </a:lnTo>
                        <a:lnTo>
                          <a:pt x="3905045" y="838801"/>
                        </a:lnTo>
                        <a:lnTo>
                          <a:pt x="3905045" y="1421573"/>
                        </a:lnTo>
                        <a:lnTo>
                          <a:pt x="3055346" y="1421573"/>
                        </a:lnTo>
                        <a:lnTo>
                          <a:pt x="3030886" y="1419446"/>
                        </a:lnTo>
                        <a:lnTo>
                          <a:pt x="1784519" y="1419446"/>
                        </a:lnTo>
                        <a:lnTo>
                          <a:pt x="1760059" y="1421573"/>
                        </a:lnTo>
                        <a:lnTo>
                          <a:pt x="915678" y="1421573"/>
                        </a:lnTo>
                        <a:close/>
                        <a:moveTo>
                          <a:pt x="3075552" y="755851"/>
                        </a:moveTo>
                        <a:lnTo>
                          <a:pt x="3252085" y="755851"/>
                        </a:lnTo>
                        <a:lnTo>
                          <a:pt x="3252085" y="781374"/>
                        </a:lnTo>
                        <a:lnTo>
                          <a:pt x="3075552" y="781374"/>
                        </a:lnTo>
                        <a:close/>
                        <a:moveTo>
                          <a:pt x="3252085" y="1504522"/>
                        </a:moveTo>
                        <a:lnTo>
                          <a:pt x="3075552" y="1504522"/>
                        </a:lnTo>
                        <a:lnTo>
                          <a:pt x="3075552" y="1478999"/>
                        </a:lnTo>
                        <a:lnTo>
                          <a:pt x="3252085" y="1478999"/>
                        </a:lnTo>
                        <a:close/>
                        <a:moveTo>
                          <a:pt x="1719649" y="1504522"/>
                        </a:moveTo>
                        <a:lnTo>
                          <a:pt x="1719649" y="1478999"/>
                        </a:lnTo>
                        <a:lnTo>
                          <a:pt x="1543115" y="1478999"/>
                        </a:lnTo>
                        <a:lnTo>
                          <a:pt x="1543115" y="1504522"/>
                        </a:lnTo>
                        <a:close/>
                      </a:path>
                    </a:pathLst>
                  </a:custGeom>
                  <a:solidFill>
                    <a:srgbClr val="2141F5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57" name="Figura a mano libera: forma 56">
                    <a:extLst>
                      <a:ext uri="{FF2B5EF4-FFF2-40B4-BE49-F238E27FC236}">
                        <a16:creationId xmlns:a16="http://schemas.microsoft.com/office/drawing/2014/main" id="{67ADED24-0C84-D3A2-468E-3BA0F564B4C4}"/>
                      </a:ext>
                    </a:extLst>
                  </p:cNvPr>
                  <p:cNvSpPr/>
                  <p:nvPr/>
                </p:nvSpPr>
                <p:spPr>
                  <a:xfrm flipV="1">
                    <a:off x="2381261" y="3770789"/>
                    <a:ext cx="295639" cy="192485"/>
                  </a:xfrm>
                  <a:custGeom>
                    <a:avLst/>
                    <a:gdLst>
                      <a:gd name="connsiteX0" fmla="*/ -1051 w 295639"/>
                      <a:gd name="connsiteY0" fmla="*/ 192196 h 192485"/>
                      <a:gd name="connsiteX1" fmla="*/ 294588 w 295639"/>
                      <a:gd name="connsiteY1" fmla="*/ 192196 h 192485"/>
                      <a:gd name="connsiteX2" fmla="*/ 294588 w 295639"/>
                      <a:gd name="connsiteY2" fmla="*/ -289 h 192485"/>
                      <a:gd name="connsiteX3" fmla="*/ -1051 w 295639"/>
                      <a:gd name="connsiteY3" fmla="*/ -289 h 192485"/>
                      <a:gd name="connsiteX4" fmla="*/ 26598 w 295639"/>
                      <a:gd name="connsiteY4" fmla="*/ 184752 h 192485"/>
                      <a:gd name="connsiteX5" fmla="*/ 291398 w 295639"/>
                      <a:gd name="connsiteY5" fmla="*/ 184752 h 192485"/>
                      <a:gd name="connsiteX6" fmla="*/ 291398 w 295639"/>
                      <a:gd name="connsiteY6" fmla="*/ 143277 h 192485"/>
                      <a:gd name="connsiteX7" fmla="*/ 26598 w 295639"/>
                      <a:gd name="connsiteY7" fmla="*/ 143277 h 192485"/>
                      <a:gd name="connsiteX8" fmla="*/ 258431 w 295639"/>
                      <a:gd name="connsiteY8" fmla="*/ 774 h 192485"/>
                      <a:gd name="connsiteX9" fmla="*/ 2139 w 295639"/>
                      <a:gd name="connsiteY9" fmla="*/ 774 h 192485"/>
                      <a:gd name="connsiteX10" fmla="*/ 2139 w 295639"/>
                      <a:gd name="connsiteY10" fmla="*/ 42249 h 192485"/>
                      <a:gd name="connsiteX11" fmla="*/ 258431 w 295639"/>
                      <a:gd name="connsiteY11" fmla="*/ 42249 h 192485"/>
                      <a:gd name="connsiteX12" fmla="*/ 258431 w 295639"/>
                      <a:gd name="connsiteY12" fmla="*/ 49693 h 192485"/>
                      <a:gd name="connsiteX13" fmla="*/ 2139 w 295639"/>
                      <a:gd name="connsiteY13" fmla="*/ 49693 h 192485"/>
                      <a:gd name="connsiteX14" fmla="*/ 2139 w 295639"/>
                      <a:gd name="connsiteY14" fmla="*/ 91168 h 192485"/>
                      <a:gd name="connsiteX15" fmla="*/ 258431 w 295639"/>
                      <a:gd name="connsiteY15" fmla="*/ 91168 h 192485"/>
                      <a:gd name="connsiteX16" fmla="*/ 291398 w 295639"/>
                      <a:gd name="connsiteY16" fmla="*/ 137960 h 192485"/>
                      <a:gd name="connsiteX17" fmla="*/ 26598 w 295639"/>
                      <a:gd name="connsiteY17" fmla="*/ 137960 h 192485"/>
                      <a:gd name="connsiteX18" fmla="*/ 26598 w 295639"/>
                      <a:gd name="connsiteY18" fmla="*/ 96485 h 192485"/>
                      <a:gd name="connsiteX19" fmla="*/ 291398 w 295639"/>
                      <a:gd name="connsiteY19" fmla="*/ 96485 h 19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295639" h="192485">
                        <a:moveTo>
                          <a:pt x="-1051" y="192196"/>
                        </a:moveTo>
                        <a:lnTo>
                          <a:pt x="294588" y="192196"/>
                        </a:lnTo>
                        <a:lnTo>
                          <a:pt x="294588" y="-289"/>
                        </a:lnTo>
                        <a:lnTo>
                          <a:pt x="-1051" y="-289"/>
                        </a:lnTo>
                        <a:close/>
                        <a:moveTo>
                          <a:pt x="26598" y="184752"/>
                        </a:moveTo>
                        <a:lnTo>
                          <a:pt x="291398" y="184752"/>
                        </a:lnTo>
                        <a:lnTo>
                          <a:pt x="291398" y="143277"/>
                        </a:lnTo>
                        <a:lnTo>
                          <a:pt x="26598" y="143277"/>
                        </a:lnTo>
                        <a:close/>
                        <a:moveTo>
                          <a:pt x="258431" y="774"/>
                        </a:moveTo>
                        <a:lnTo>
                          <a:pt x="2139" y="774"/>
                        </a:lnTo>
                        <a:lnTo>
                          <a:pt x="2139" y="42249"/>
                        </a:lnTo>
                        <a:lnTo>
                          <a:pt x="258431" y="42249"/>
                        </a:lnTo>
                        <a:close/>
                        <a:moveTo>
                          <a:pt x="258431" y="49693"/>
                        </a:moveTo>
                        <a:lnTo>
                          <a:pt x="2139" y="49693"/>
                        </a:lnTo>
                        <a:lnTo>
                          <a:pt x="2139" y="91168"/>
                        </a:lnTo>
                        <a:lnTo>
                          <a:pt x="258431" y="91168"/>
                        </a:lnTo>
                        <a:close/>
                        <a:moveTo>
                          <a:pt x="291398" y="137960"/>
                        </a:moveTo>
                        <a:lnTo>
                          <a:pt x="26598" y="137960"/>
                        </a:lnTo>
                        <a:lnTo>
                          <a:pt x="26598" y="96485"/>
                        </a:lnTo>
                        <a:lnTo>
                          <a:pt x="291398" y="96485"/>
                        </a:lnTo>
                        <a:close/>
                      </a:path>
                    </a:pathLst>
                  </a:custGeom>
                  <a:solidFill>
                    <a:srgbClr val="E7C678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58" name="Figura a mano libera: forma 57">
                    <a:extLst>
                      <a:ext uri="{FF2B5EF4-FFF2-40B4-BE49-F238E27FC236}">
                        <a16:creationId xmlns:a16="http://schemas.microsoft.com/office/drawing/2014/main" id="{6C2CA8AC-6D4E-5864-7075-299AE40A03D1}"/>
                      </a:ext>
                    </a:extLst>
                  </p:cNvPr>
                  <p:cNvSpPr/>
                  <p:nvPr/>
                </p:nvSpPr>
                <p:spPr>
                  <a:xfrm flipV="1">
                    <a:off x="4198703" y="3770789"/>
                    <a:ext cx="294576" cy="192485"/>
                  </a:xfrm>
                  <a:custGeom>
                    <a:avLst/>
                    <a:gdLst>
                      <a:gd name="connsiteX0" fmla="*/ -983 w 294576"/>
                      <a:gd name="connsiteY0" fmla="*/ 192196 h 192485"/>
                      <a:gd name="connsiteX1" fmla="*/ 293593 w 294576"/>
                      <a:gd name="connsiteY1" fmla="*/ 192196 h 192485"/>
                      <a:gd name="connsiteX2" fmla="*/ 293593 w 294576"/>
                      <a:gd name="connsiteY2" fmla="*/ -289 h 192485"/>
                      <a:gd name="connsiteX3" fmla="*/ -983 w 294576"/>
                      <a:gd name="connsiteY3" fmla="*/ -289 h 192485"/>
                      <a:gd name="connsiteX4" fmla="*/ 267007 w 294576"/>
                      <a:gd name="connsiteY4" fmla="*/ 184752 h 192485"/>
                      <a:gd name="connsiteX5" fmla="*/ 267007 w 294576"/>
                      <a:gd name="connsiteY5" fmla="*/ 143277 h 192485"/>
                      <a:gd name="connsiteX6" fmla="*/ 1144 w 294576"/>
                      <a:gd name="connsiteY6" fmla="*/ 143277 h 192485"/>
                      <a:gd name="connsiteX7" fmla="*/ 1144 w 294576"/>
                      <a:gd name="connsiteY7" fmla="*/ 184752 h 192485"/>
                      <a:gd name="connsiteX8" fmla="*/ 267007 w 294576"/>
                      <a:gd name="connsiteY8" fmla="*/ 137960 h 192485"/>
                      <a:gd name="connsiteX9" fmla="*/ 1144 w 294576"/>
                      <a:gd name="connsiteY9" fmla="*/ 137960 h 192485"/>
                      <a:gd name="connsiteX10" fmla="*/ 1144 w 294576"/>
                      <a:gd name="connsiteY10" fmla="*/ 96485 h 192485"/>
                      <a:gd name="connsiteX11" fmla="*/ 267007 w 294576"/>
                      <a:gd name="connsiteY11" fmla="*/ 96485 h 192485"/>
                      <a:gd name="connsiteX12" fmla="*/ 12841 w 294576"/>
                      <a:gd name="connsiteY12" fmla="*/ 42249 h 192485"/>
                      <a:gd name="connsiteX13" fmla="*/ 270197 w 294576"/>
                      <a:gd name="connsiteY13" fmla="*/ 42249 h 192485"/>
                      <a:gd name="connsiteX14" fmla="*/ 270197 w 294576"/>
                      <a:gd name="connsiteY14" fmla="*/ 774 h 192485"/>
                      <a:gd name="connsiteX15" fmla="*/ 12841 w 294576"/>
                      <a:gd name="connsiteY15" fmla="*/ 774 h 192485"/>
                      <a:gd name="connsiteX16" fmla="*/ 270197 w 294576"/>
                      <a:gd name="connsiteY16" fmla="*/ 91168 h 192485"/>
                      <a:gd name="connsiteX17" fmla="*/ 270197 w 294576"/>
                      <a:gd name="connsiteY17" fmla="*/ 49693 h 192485"/>
                      <a:gd name="connsiteX18" fmla="*/ 12841 w 294576"/>
                      <a:gd name="connsiteY18" fmla="*/ 49693 h 192485"/>
                      <a:gd name="connsiteX19" fmla="*/ 12841 w 294576"/>
                      <a:gd name="connsiteY19" fmla="*/ 91168 h 19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294576" h="192485">
                        <a:moveTo>
                          <a:pt x="-983" y="192196"/>
                        </a:moveTo>
                        <a:lnTo>
                          <a:pt x="293593" y="192196"/>
                        </a:lnTo>
                        <a:lnTo>
                          <a:pt x="293593" y="-289"/>
                        </a:lnTo>
                        <a:lnTo>
                          <a:pt x="-983" y="-289"/>
                        </a:lnTo>
                        <a:close/>
                        <a:moveTo>
                          <a:pt x="267007" y="184752"/>
                        </a:moveTo>
                        <a:lnTo>
                          <a:pt x="267007" y="143277"/>
                        </a:lnTo>
                        <a:lnTo>
                          <a:pt x="1144" y="143277"/>
                        </a:lnTo>
                        <a:lnTo>
                          <a:pt x="1144" y="184752"/>
                        </a:lnTo>
                        <a:close/>
                        <a:moveTo>
                          <a:pt x="267007" y="137960"/>
                        </a:moveTo>
                        <a:lnTo>
                          <a:pt x="1144" y="137960"/>
                        </a:lnTo>
                        <a:lnTo>
                          <a:pt x="1144" y="96485"/>
                        </a:lnTo>
                        <a:lnTo>
                          <a:pt x="267007" y="96485"/>
                        </a:lnTo>
                        <a:close/>
                        <a:moveTo>
                          <a:pt x="12841" y="42249"/>
                        </a:moveTo>
                        <a:lnTo>
                          <a:pt x="270197" y="42249"/>
                        </a:lnTo>
                        <a:lnTo>
                          <a:pt x="270197" y="774"/>
                        </a:lnTo>
                        <a:lnTo>
                          <a:pt x="12841" y="774"/>
                        </a:lnTo>
                        <a:close/>
                        <a:moveTo>
                          <a:pt x="270197" y="91168"/>
                        </a:moveTo>
                        <a:lnTo>
                          <a:pt x="270197" y="49693"/>
                        </a:lnTo>
                        <a:lnTo>
                          <a:pt x="12841" y="49693"/>
                        </a:lnTo>
                        <a:lnTo>
                          <a:pt x="12841" y="91168"/>
                        </a:lnTo>
                        <a:close/>
                      </a:path>
                    </a:pathLst>
                  </a:custGeom>
                  <a:solidFill>
                    <a:srgbClr val="E7C678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59" name="Figura a mano libera: forma 58">
                    <a:extLst>
                      <a:ext uri="{FF2B5EF4-FFF2-40B4-BE49-F238E27FC236}">
                        <a16:creationId xmlns:a16="http://schemas.microsoft.com/office/drawing/2014/main" id="{78EA31C5-B460-A204-029B-78DBA7A0A9D5}"/>
                      </a:ext>
                    </a:extLst>
                  </p:cNvPr>
                  <p:cNvSpPr/>
                  <p:nvPr/>
                </p:nvSpPr>
                <p:spPr>
                  <a:xfrm flipV="1">
                    <a:off x="4493279" y="3794184"/>
                    <a:ext cx="12760" cy="22332"/>
                  </a:xfrm>
                  <a:custGeom>
                    <a:avLst/>
                    <a:gdLst>
                      <a:gd name="connsiteX0" fmla="*/ -977 w 12760"/>
                      <a:gd name="connsiteY0" fmla="*/ -306 h 22332"/>
                      <a:gd name="connsiteX1" fmla="*/ 11784 w 12760"/>
                      <a:gd name="connsiteY1" fmla="*/ 22027 h 22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60" h="22332">
                        <a:moveTo>
                          <a:pt x="-977" y="-306"/>
                        </a:moveTo>
                        <a:lnTo>
                          <a:pt x="11784" y="22027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60" name="Figura a mano libera: forma 59">
                    <a:extLst>
                      <a:ext uri="{FF2B5EF4-FFF2-40B4-BE49-F238E27FC236}">
                        <a16:creationId xmlns:a16="http://schemas.microsoft.com/office/drawing/2014/main" id="{5E26DD3F-75D4-BDC4-9B22-86DC129D9FC1}"/>
                      </a:ext>
                    </a:extLst>
                  </p:cNvPr>
                  <p:cNvSpPr/>
                  <p:nvPr/>
                </p:nvSpPr>
                <p:spPr>
                  <a:xfrm flipV="1">
                    <a:off x="4500723" y="3953702"/>
                    <a:ext cx="5317" cy="9571"/>
                  </a:xfrm>
                  <a:custGeom>
                    <a:avLst/>
                    <a:gdLst>
                      <a:gd name="connsiteX0" fmla="*/ -977 w 5317"/>
                      <a:gd name="connsiteY0" fmla="*/ -265 h 9571"/>
                      <a:gd name="connsiteX1" fmla="*/ 4340 w 5317"/>
                      <a:gd name="connsiteY1" fmla="*/ 9306 h 95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317" h="9571">
                        <a:moveTo>
                          <a:pt x="-977" y="-265"/>
                        </a:moveTo>
                        <a:lnTo>
                          <a:pt x="4340" y="9306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61" name="Figura a mano libera: forma 60">
                    <a:extLst>
                      <a:ext uri="{FF2B5EF4-FFF2-40B4-BE49-F238E27FC236}">
                        <a16:creationId xmlns:a16="http://schemas.microsoft.com/office/drawing/2014/main" id="{84AE47EC-F7DE-8E9E-6B9E-C1763B47794F}"/>
                      </a:ext>
                    </a:extLst>
                  </p:cNvPr>
                  <p:cNvSpPr/>
                  <p:nvPr/>
                </p:nvSpPr>
                <p:spPr>
                  <a:xfrm flipV="1">
                    <a:off x="2368500" y="3805883"/>
                    <a:ext cx="12760" cy="21269"/>
                  </a:xfrm>
                  <a:custGeom>
                    <a:avLst/>
                    <a:gdLst>
                      <a:gd name="connsiteX0" fmla="*/ -1057 w 12760"/>
                      <a:gd name="connsiteY0" fmla="*/ -303 h 21269"/>
                      <a:gd name="connsiteX1" fmla="*/ 11704 w 12760"/>
                      <a:gd name="connsiteY1" fmla="*/ 20966 h 2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60" h="21269">
                        <a:moveTo>
                          <a:pt x="-1057" y="-303"/>
                        </a:moveTo>
                        <a:lnTo>
                          <a:pt x="11704" y="20966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62" name="Figura a mano libera: forma 61">
                    <a:extLst>
                      <a:ext uri="{FF2B5EF4-FFF2-40B4-BE49-F238E27FC236}">
                        <a16:creationId xmlns:a16="http://schemas.microsoft.com/office/drawing/2014/main" id="{C9DEEDAB-1F6E-C148-D2CE-FECE357ADEB5}"/>
                      </a:ext>
                    </a:extLst>
                  </p:cNvPr>
                  <p:cNvSpPr/>
                  <p:nvPr/>
                </p:nvSpPr>
                <p:spPr>
                  <a:xfrm flipV="1">
                    <a:off x="2072860" y="3904784"/>
                    <a:ext cx="20205" cy="35093"/>
                  </a:xfrm>
                  <a:custGeom>
                    <a:avLst/>
                    <a:gdLst>
                      <a:gd name="connsiteX0" fmla="*/ 19138 w 20205"/>
                      <a:gd name="connsiteY0" fmla="*/ -275 h 35093"/>
                      <a:gd name="connsiteX1" fmla="*/ -1068 w 20205"/>
                      <a:gd name="connsiteY1" fmla="*/ 34819 h 3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205" h="35093">
                        <a:moveTo>
                          <a:pt x="19138" y="-275"/>
                        </a:moveTo>
                        <a:lnTo>
                          <a:pt x="-1068" y="34819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63" name="Figura a mano libera: forma 62">
                    <a:extLst>
                      <a:ext uri="{FF2B5EF4-FFF2-40B4-BE49-F238E27FC236}">
                        <a16:creationId xmlns:a16="http://schemas.microsoft.com/office/drawing/2014/main" id="{1A789D15-7EC6-A897-1E99-25D954312AE7}"/>
                      </a:ext>
                    </a:extLst>
                  </p:cNvPr>
                  <p:cNvSpPr/>
                  <p:nvPr/>
                </p:nvSpPr>
                <p:spPr>
                  <a:xfrm flipV="1">
                    <a:off x="2072860" y="3745266"/>
                    <a:ext cx="20205" cy="35093"/>
                  </a:xfrm>
                  <a:custGeom>
                    <a:avLst/>
                    <a:gdLst>
                      <a:gd name="connsiteX0" fmla="*/ 19138 w 20205"/>
                      <a:gd name="connsiteY0" fmla="*/ -317 h 35093"/>
                      <a:gd name="connsiteX1" fmla="*/ -1068 w 20205"/>
                      <a:gd name="connsiteY1" fmla="*/ 34777 h 3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205" h="35093">
                        <a:moveTo>
                          <a:pt x="19138" y="-317"/>
                        </a:moveTo>
                        <a:lnTo>
                          <a:pt x="-1068" y="34777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64" name="Figura a mano libera: forma 63">
                    <a:extLst>
                      <a:ext uri="{FF2B5EF4-FFF2-40B4-BE49-F238E27FC236}">
                        <a16:creationId xmlns:a16="http://schemas.microsoft.com/office/drawing/2014/main" id="{10CBFB16-3E2C-8926-E06A-9AE1A0E064C4}"/>
                      </a:ext>
                    </a:extLst>
                  </p:cNvPr>
                  <p:cNvSpPr/>
                  <p:nvPr/>
                </p:nvSpPr>
                <p:spPr>
                  <a:xfrm flipV="1">
                    <a:off x="2153682" y="3725060"/>
                    <a:ext cx="10634" cy="20205"/>
                  </a:xfrm>
                  <a:custGeom>
                    <a:avLst/>
                    <a:gdLst>
                      <a:gd name="connsiteX0" fmla="*/ 9569 w 10634"/>
                      <a:gd name="connsiteY0" fmla="*/ -324 h 20205"/>
                      <a:gd name="connsiteX1" fmla="*/ -1065 w 10634"/>
                      <a:gd name="connsiteY1" fmla="*/ 1988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634" h="20205">
                        <a:moveTo>
                          <a:pt x="9569" y="-324"/>
                        </a:moveTo>
                        <a:lnTo>
                          <a:pt x="-1065" y="1988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65" name="Figura a mano libera: forma 64">
                    <a:extLst>
                      <a:ext uri="{FF2B5EF4-FFF2-40B4-BE49-F238E27FC236}">
                        <a16:creationId xmlns:a16="http://schemas.microsoft.com/office/drawing/2014/main" id="{7B8393B8-88CE-FF6E-83CC-DD6546A7E71E}"/>
                      </a:ext>
                    </a:extLst>
                  </p:cNvPr>
                  <p:cNvSpPr/>
                  <p:nvPr/>
                </p:nvSpPr>
                <p:spPr>
                  <a:xfrm flipV="1">
                    <a:off x="2245139" y="3725060"/>
                    <a:ext cx="11698" cy="20205"/>
                  </a:xfrm>
                  <a:custGeom>
                    <a:avLst/>
                    <a:gdLst>
                      <a:gd name="connsiteX0" fmla="*/ 10637 w 11698"/>
                      <a:gd name="connsiteY0" fmla="*/ -324 h 20205"/>
                      <a:gd name="connsiteX1" fmla="*/ -1062 w 11698"/>
                      <a:gd name="connsiteY1" fmla="*/ 1988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8" h="20205">
                        <a:moveTo>
                          <a:pt x="10637" y="-324"/>
                        </a:moveTo>
                        <a:lnTo>
                          <a:pt x="-1062" y="1988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66" name="Figura a mano libera: forma 65">
                    <a:extLst>
                      <a:ext uri="{FF2B5EF4-FFF2-40B4-BE49-F238E27FC236}">
                        <a16:creationId xmlns:a16="http://schemas.microsoft.com/office/drawing/2014/main" id="{08971527-446A-8727-C038-68881B71AB1A}"/>
                      </a:ext>
                    </a:extLst>
                  </p:cNvPr>
                  <p:cNvSpPr/>
                  <p:nvPr/>
                </p:nvSpPr>
                <p:spPr>
                  <a:xfrm flipV="1">
                    <a:off x="2337660" y="3725060"/>
                    <a:ext cx="11697" cy="20205"/>
                  </a:xfrm>
                  <a:custGeom>
                    <a:avLst/>
                    <a:gdLst>
                      <a:gd name="connsiteX0" fmla="*/ 10639 w 11697"/>
                      <a:gd name="connsiteY0" fmla="*/ -324 h 20205"/>
                      <a:gd name="connsiteX1" fmla="*/ -1058 w 11697"/>
                      <a:gd name="connsiteY1" fmla="*/ 1988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7" h="20205">
                        <a:moveTo>
                          <a:pt x="10639" y="-324"/>
                        </a:moveTo>
                        <a:lnTo>
                          <a:pt x="-1058" y="1988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67" name="Figura a mano libera: forma 66">
                    <a:extLst>
                      <a:ext uri="{FF2B5EF4-FFF2-40B4-BE49-F238E27FC236}">
                        <a16:creationId xmlns:a16="http://schemas.microsoft.com/office/drawing/2014/main" id="{31DBB8C4-3F4C-A013-8EC7-0856355792F0}"/>
                      </a:ext>
                    </a:extLst>
                  </p:cNvPr>
                  <p:cNvSpPr/>
                  <p:nvPr/>
                </p:nvSpPr>
                <p:spPr>
                  <a:xfrm flipV="1">
                    <a:off x="2429116" y="3725060"/>
                    <a:ext cx="11698" cy="20205"/>
                  </a:xfrm>
                  <a:custGeom>
                    <a:avLst/>
                    <a:gdLst>
                      <a:gd name="connsiteX0" fmla="*/ 10644 w 11698"/>
                      <a:gd name="connsiteY0" fmla="*/ -324 h 20205"/>
                      <a:gd name="connsiteX1" fmla="*/ -1055 w 11698"/>
                      <a:gd name="connsiteY1" fmla="*/ 1988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8" h="20205">
                        <a:moveTo>
                          <a:pt x="10644" y="-324"/>
                        </a:moveTo>
                        <a:lnTo>
                          <a:pt x="-1055" y="1988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68" name="Figura a mano libera: forma 67">
                    <a:extLst>
                      <a:ext uri="{FF2B5EF4-FFF2-40B4-BE49-F238E27FC236}">
                        <a16:creationId xmlns:a16="http://schemas.microsoft.com/office/drawing/2014/main" id="{93F150D0-950C-BF0D-3BE8-CFBDB4BCED65}"/>
                      </a:ext>
                    </a:extLst>
                  </p:cNvPr>
                  <p:cNvSpPr/>
                  <p:nvPr/>
                </p:nvSpPr>
                <p:spPr>
                  <a:xfrm flipV="1">
                    <a:off x="2521637" y="3725060"/>
                    <a:ext cx="11697" cy="20205"/>
                  </a:xfrm>
                  <a:custGeom>
                    <a:avLst/>
                    <a:gdLst>
                      <a:gd name="connsiteX0" fmla="*/ 10646 w 11697"/>
                      <a:gd name="connsiteY0" fmla="*/ -324 h 20205"/>
                      <a:gd name="connsiteX1" fmla="*/ -1051 w 11697"/>
                      <a:gd name="connsiteY1" fmla="*/ 1988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7" h="20205">
                        <a:moveTo>
                          <a:pt x="10646" y="-324"/>
                        </a:moveTo>
                        <a:lnTo>
                          <a:pt x="-1051" y="1988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69" name="Figura a mano libera: forma 68">
                    <a:extLst>
                      <a:ext uri="{FF2B5EF4-FFF2-40B4-BE49-F238E27FC236}">
                        <a16:creationId xmlns:a16="http://schemas.microsoft.com/office/drawing/2014/main" id="{B901F870-621E-8DCB-D14C-49FC7749E565}"/>
                      </a:ext>
                    </a:extLst>
                  </p:cNvPr>
                  <p:cNvSpPr/>
                  <p:nvPr/>
                </p:nvSpPr>
                <p:spPr>
                  <a:xfrm flipV="1">
                    <a:off x="2693916" y="3865436"/>
                    <a:ext cx="20205" cy="34030"/>
                  </a:xfrm>
                  <a:custGeom>
                    <a:avLst/>
                    <a:gdLst>
                      <a:gd name="connsiteX0" fmla="*/ 19161 w 20205"/>
                      <a:gd name="connsiteY0" fmla="*/ -285 h 34030"/>
                      <a:gd name="connsiteX1" fmla="*/ -1045 w 20205"/>
                      <a:gd name="connsiteY1" fmla="*/ 33745 h 34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205" h="34030">
                        <a:moveTo>
                          <a:pt x="19161" y="-285"/>
                        </a:moveTo>
                        <a:lnTo>
                          <a:pt x="-1045" y="33745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70" name="Figura a mano libera: forma 69">
                    <a:extLst>
                      <a:ext uri="{FF2B5EF4-FFF2-40B4-BE49-F238E27FC236}">
                        <a16:creationId xmlns:a16="http://schemas.microsoft.com/office/drawing/2014/main" id="{F2E85425-906D-B6E6-9847-B0711C9B4D75}"/>
                      </a:ext>
                    </a:extLst>
                  </p:cNvPr>
                  <p:cNvSpPr/>
                  <p:nvPr/>
                </p:nvSpPr>
                <p:spPr>
                  <a:xfrm flipV="1">
                    <a:off x="2614157" y="3725060"/>
                    <a:ext cx="11698" cy="20205"/>
                  </a:xfrm>
                  <a:custGeom>
                    <a:avLst/>
                    <a:gdLst>
                      <a:gd name="connsiteX0" fmla="*/ 10651 w 11698"/>
                      <a:gd name="connsiteY0" fmla="*/ -324 h 20205"/>
                      <a:gd name="connsiteX1" fmla="*/ -1048 w 11698"/>
                      <a:gd name="connsiteY1" fmla="*/ 1988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8" h="20205">
                        <a:moveTo>
                          <a:pt x="10651" y="-324"/>
                        </a:moveTo>
                        <a:lnTo>
                          <a:pt x="-1048" y="1988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71" name="Figura a mano libera: forma 70">
                    <a:extLst>
                      <a:ext uri="{FF2B5EF4-FFF2-40B4-BE49-F238E27FC236}">
                        <a16:creationId xmlns:a16="http://schemas.microsoft.com/office/drawing/2014/main" id="{3FA7A17F-06B6-450C-0419-21E83E0F1DA1}"/>
                      </a:ext>
                    </a:extLst>
                  </p:cNvPr>
                  <p:cNvSpPr/>
                  <p:nvPr/>
                </p:nvSpPr>
                <p:spPr>
                  <a:xfrm flipV="1">
                    <a:off x="2705615" y="3725060"/>
                    <a:ext cx="8507" cy="14888"/>
                  </a:xfrm>
                  <a:custGeom>
                    <a:avLst/>
                    <a:gdLst>
                      <a:gd name="connsiteX0" fmla="*/ 7463 w 8507"/>
                      <a:gd name="connsiteY0" fmla="*/ -325 h 14888"/>
                      <a:gd name="connsiteX1" fmla="*/ -1045 w 8507"/>
                      <a:gd name="connsiteY1" fmla="*/ 14564 h 14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07" h="14888">
                        <a:moveTo>
                          <a:pt x="7463" y="-325"/>
                        </a:moveTo>
                        <a:lnTo>
                          <a:pt x="-1045" y="14564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72" name="Figura a mano libera: forma 71">
                    <a:extLst>
                      <a:ext uri="{FF2B5EF4-FFF2-40B4-BE49-F238E27FC236}">
                        <a16:creationId xmlns:a16="http://schemas.microsoft.com/office/drawing/2014/main" id="{317E81AB-3301-5468-2CAF-AEDC720373CA}"/>
                      </a:ext>
                    </a:extLst>
                  </p:cNvPr>
                  <p:cNvSpPr/>
                  <p:nvPr/>
                </p:nvSpPr>
                <p:spPr>
                  <a:xfrm flipV="1">
                    <a:off x="4160418" y="3852674"/>
                    <a:ext cx="20205" cy="35093"/>
                  </a:xfrm>
                  <a:custGeom>
                    <a:avLst/>
                    <a:gdLst>
                      <a:gd name="connsiteX0" fmla="*/ 19216 w 20205"/>
                      <a:gd name="connsiteY0" fmla="*/ -288 h 35093"/>
                      <a:gd name="connsiteX1" fmla="*/ -990 w 20205"/>
                      <a:gd name="connsiteY1" fmla="*/ 34805 h 3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205" h="35093">
                        <a:moveTo>
                          <a:pt x="19216" y="-288"/>
                        </a:moveTo>
                        <a:lnTo>
                          <a:pt x="-990" y="34805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73" name="Figura a mano libera: forma 72">
                    <a:extLst>
                      <a:ext uri="{FF2B5EF4-FFF2-40B4-BE49-F238E27FC236}">
                        <a16:creationId xmlns:a16="http://schemas.microsoft.com/office/drawing/2014/main" id="{C8388054-914A-4F2F-55C4-5907ABE2F092}"/>
                      </a:ext>
                    </a:extLst>
                  </p:cNvPr>
                  <p:cNvSpPr/>
                  <p:nvPr/>
                </p:nvSpPr>
                <p:spPr>
                  <a:xfrm flipV="1">
                    <a:off x="4179560" y="3725060"/>
                    <a:ext cx="11697" cy="20205"/>
                  </a:xfrm>
                  <a:custGeom>
                    <a:avLst/>
                    <a:gdLst>
                      <a:gd name="connsiteX0" fmla="*/ 10708 w 11697"/>
                      <a:gd name="connsiteY0" fmla="*/ -324 h 20205"/>
                      <a:gd name="connsiteX1" fmla="*/ -989 w 11697"/>
                      <a:gd name="connsiteY1" fmla="*/ 1988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7" h="20205">
                        <a:moveTo>
                          <a:pt x="10708" y="-324"/>
                        </a:moveTo>
                        <a:lnTo>
                          <a:pt x="-989" y="1988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74" name="Figura a mano libera: forma 73">
                    <a:extLst>
                      <a:ext uri="{FF2B5EF4-FFF2-40B4-BE49-F238E27FC236}">
                        <a16:creationId xmlns:a16="http://schemas.microsoft.com/office/drawing/2014/main" id="{B1455C1C-3F52-37D4-C051-6686CD88827D}"/>
                      </a:ext>
                    </a:extLst>
                  </p:cNvPr>
                  <p:cNvSpPr/>
                  <p:nvPr/>
                </p:nvSpPr>
                <p:spPr>
                  <a:xfrm flipV="1">
                    <a:off x="4271017" y="3725060"/>
                    <a:ext cx="11698" cy="20205"/>
                  </a:xfrm>
                  <a:custGeom>
                    <a:avLst/>
                    <a:gdLst>
                      <a:gd name="connsiteX0" fmla="*/ 10713 w 11698"/>
                      <a:gd name="connsiteY0" fmla="*/ -324 h 20205"/>
                      <a:gd name="connsiteX1" fmla="*/ -986 w 11698"/>
                      <a:gd name="connsiteY1" fmla="*/ 1988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8" h="20205">
                        <a:moveTo>
                          <a:pt x="10713" y="-324"/>
                        </a:moveTo>
                        <a:lnTo>
                          <a:pt x="-986" y="1988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75" name="Figura a mano libera: forma 74">
                    <a:extLst>
                      <a:ext uri="{FF2B5EF4-FFF2-40B4-BE49-F238E27FC236}">
                        <a16:creationId xmlns:a16="http://schemas.microsoft.com/office/drawing/2014/main" id="{3CCC0857-048D-9069-7F2C-140078A1C6DF}"/>
                      </a:ext>
                    </a:extLst>
                  </p:cNvPr>
                  <p:cNvSpPr/>
                  <p:nvPr/>
                </p:nvSpPr>
                <p:spPr>
                  <a:xfrm flipV="1">
                    <a:off x="4363538" y="3725060"/>
                    <a:ext cx="11697" cy="20205"/>
                  </a:xfrm>
                  <a:custGeom>
                    <a:avLst/>
                    <a:gdLst>
                      <a:gd name="connsiteX0" fmla="*/ 10715 w 11697"/>
                      <a:gd name="connsiteY0" fmla="*/ -324 h 20205"/>
                      <a:gd name="connsiteX1" fmla="*/ -982 w 11697"/>
                      <a:gd name="connsiteY1" fmla="*/ 1988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7" h="20205">
                        <a:moveTo>
                          <a:pt x="10715" y="-324"/>
                        </a:moveTo>
                        <a:lnTo>
                          <a:pt x="-982" y="1988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76" name="Figura a mano libera: forma 75">
                    <a:extLst>
                      <a:ext uri="{FF2B5EF4-FFF2-40B4-BE49-F238E27FC236}">
                        <a16:creationId xmlns:a16="http://schemas.microsoft.com/office/drawing/2014/main" id="{8B5F7D97-B2DF-354B-7484-98F3635507E0}"/>
                      </a:ext>
                    </a:extLst>
                  </p:cNvPr>
                  <p:cNvSpPr/>
                  <p:nvPr/>
                </p:nvSpPr>
                <p:spPr>
                  <a:xfrm flipV="1">
                    <a:off x="4456058" y="3725060"/>
                    <a:ext cx="11698" cy="20205"/>
                  </a:xfrm>
                  <a:custGeom>
                    <a:avLst/>
                    <a:gdLst>
                      <a:gd name="connsiteX0" fmla="*/ 10720 w 11698"/>
                      <a:gd name="connsiteY0" fmla="*/ -324 h 20205"/>
                      <a:gd name="connsiteX1" fmla="*/ -979 w 11698"/>
                      <a:gd name="connsiteY1" fmla="*/ 1988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8" h="20205">
                        <a:moveTo>
                          <a:pt x="10720" y="-324"/>
                        </a:moveTo>
                        <a:lnTo>
                          <a:pt x="-979" y="1988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77" name="Figura a mano libera: forma 76">
                    <a:extLst>
                      <a:ext uri="{FF2B5EF4-FFF2-40B4-BE49-F238E27FC236}">
                        <a16:creationId xmlns:a16="http://schemas.microsoft.com/office/drawing/2014/main" id="{DBB684F8-375F-ED11-BFD6-461542618A50}"/>
                      </a:ext>
                    </a:extLst>
                  </p:cNvPr>
                  <p:cNvSpPr/>
                  <p:nvPr/>
                </p:nvSpPr>
                <p:spPr>
                  <a:xfrm flipV="1">
                    <a:off x="4547515" y="3725060"/>
                    <a:ext cx="11697" cy="20205"/>
                  </a:xfrm>
                  <a:custGeom>
                    <a:avLst/>
                    <a:gdLst>
                      <a:gd name="connsiteX0" fmla="*/ 10722 w 11697"/>
                      <a:gd name="connsiteY0" fmla="*/ -324 h 20205"/>
                      <a:gd name="connsiteX1" fmla="*/ -975 w 11697"/>
                      <a:gd name="connsiteY1" fmla="*/ 1988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7" h="20205">
                        <a:moveTo>
                          <a:pt x="10722" y="-324"/>
                        </a:moveTo>
                        <a:lnTo>
                          <a:pt x="-975" y="1988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78" name="Figura a mano libera: forma 77">
                    <a:extLst>
                      <a:ext uri="{FF2B5EF4-FFF2-40B4-BE49-F238E27FC236}">
                        <a16:creationId xmlns:a16="http://schemas.microsoft.com/office/drawing/2014/main" id="{20BC0E22-EE6C-B2DA-41FA-657D71947DCD}"/>
                      </a:ext>
                    </a:extLst>
                  </p:cNvPr>
                  <p:cNvSpPr/>
                  <p:nvPr/>
                </p:nvSpPr>
                <p:spPr>
                  <a:xfrm flipV="1">
                    <a:off x="4640035" y="3725060"/>
                    <a:ext cx="11698" cy="20205"/>
                  </a:xfrm>
                  <a:custGeom>
                    <a:avLst/>
                    <a:gdLst>
                      <a:gd name="connsiteX0" fmla="*/ 10727 w 11698"/>
                      <a:gd name="connsiteY0" fmla="*/ -324 h 20205"/>
                      <a:gd name="connsiteX1" fmla="*/ -972 w 11698"/>
                      <a:gd name="connsiteY1" fmla="*/ 1988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8" h="20205">
                        <a:moveTo>
                          <a:pt x="10727" y="-324"/>
                        </a:moveTo>
                        <a:lnTo>
                          <a:pt x="-972" y="1988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79" name="Figura a mano libera: forma 78">
                    <a:extLst>
                      <a:ext uri="{FF2B5EF4-FFF2-40B4-BE49-F238E27FC236}">
                        <a16:creationId xmlns:a16="http://schemas.microsoft.com/office/drawing/2014/main" id="{DC1385B4-EEB4-2C9F-6B10-8F13E1C6BE0B}"/>
                      </a:ext>
                    </a:extLst>
                  </p:cNvPr>
                  <p:cNvSpPr/>
                  <p:nvPr/>
                </p:nvSpPr>
                <p:spPr>
                  <a:xfrm flipV="1">
                    <a:off x="4782539" y="3813327"/>
                    <a:ext cx="20204" cy="35093"/>
                  </a:xfrm>
                  <a:custGeom>
                    <a:avLst/>
                    <a:gdLst>
                      <a:gd name="connsiteX0" fmla="*/ 19239 w 20204"/>
                      <a:gd name="connsiteY0" fmla="*/ -299 h 35093"/>
                      <a:gd name="connsiteX1" fmla="*/ -966 w 20204"/>
                      <a:gd name="connsiteY1" fmla="*/ 34795 h 3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204" h="35093">
                        <a:moveTo>
                          <a:pt x="19239" y="-299"/>
                        </a:moveTo>
                        <a:lnTo>
                          <a:pt x="-966" y="34795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80" name="Figura a mano libera: forma 79">
                    <a:extLst>
                      <a:ext uri="{FF2B5EF4-FFF2-40B4-BE49-F238E27FC236}">
                        <a16:creationId xmlns:a16="http://schemas.microsoft.com/office/drawing/2014/main" id="{4836FCCF-2E47-5013-B97B-5D704D0DEE54}"/>
                      </a:ext>
                    </a:extLst>
                  </p:cNvPr>
                  <p:cNvSpPr/>
                  <p:nvPr/>
                </p:nvSpPr>
                <p:spPr>
                  <a:xfrm flipV="1">
                    <a:off x="4731493" y="3725060"/>
                    <a:ext cx="11697" cy="20205"/>
                  </a:xfrm>
                  <a:custGeom>
                    <a:avLst/>
                    <a:gdLst>
                      <a:gd name="connsiteX0" fmla="*/ 10729 w 11697"/>
                      <a:gd name="connsiteY0" fmla="*/ -324 h 20205"/>
                      <a:gd name="connsiteX1" fmla="*/ -968 w 11697"/>
                      <a:gd name="connsiteY1" fmla="*/ 1988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7" h="20205">
                        <a:moveTo>
                          <a:pt x="10729" y="-324"/>
                        </a:moveTo>
                        <a:lnTo>
                          <a:pt x="-968" y="1988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81" name="Figura a mano libera: forma 80">
                    <a:extLst>
                      <a:ext uri="{FF2B5EF4-FFF2-40B4-BE49-F238E27FC236}">
                        <a16:creationId xmlns:a16="http://schemas.microsoft.com/office/drawing/2014/main" id="{A339B356-6B6F-90D6-0689-302180BEA12A}"/>
                      </a:ext>
                    </a:extLst>
                  </p:cNvPr>
                  <p:cNvSpPr/>
                  <p:nvPr/>
                </p:nvSpPr>
                <p:spPr>
                  <a:xfrm flipV="1">
                    <a:off x="1946309" y="3674014"/>
                    <a:ext cx="824176" cy="289259"/>
                  </a:xfrm>
                  <a:custGeom>
                    <a:avLst/>
                    <a:gdLst>
                      <a:gd name="connsiteX0" fmla="*/ -1058 w 824176"/>
                      <a:gd name="connsiteY0" fmla="*/ -302 h 289259"/>
                      <a:gd name="connsiteX1" fmla="*/ -1058 w 824176"/>
                      <a:gd name="connsiteY1" fmla="*/ 288957 h 289259"/>
                      <a:gd name="connsiteX2" fmla="*/ 823118 w 824176"/>
                      <a:gd name="connsiteY2" fmla="*/ 288957 h 289259"/>
                      <a:gd name="connsiteX3" fmla="*/ 823118 w 824176"/>
                      <a:gd name="connsiteY3" fmla="*/ -302 h 289259"/>
                      <a:gd name="connsiteX4" fmla="*/ 810357 w 824176"/>
                      <a:gd name="connsiteY4" fmla="*/ -302 h 289259"/>
                      <a:gd name="connsiteX5" fmla="*/ 810357 w 824176"/>
                      <a:gd name="connsiteY5" fmla="*/ 276196 h 289259"/>
                      <a:gd name="connsiteX6" fmla="*/ 11703 w 824176"/>
                      <a:gd name="connsiteY6" fmla="*/ 276196 h 289259"/>
                      <a:gd name="connsiteX7" fmla="*/ 11703 w 824176"/>
                      <a:gd name="connsiteY7" fmla="*/ 64569 h 289259"/>
                      <a:gd name="connsiteX8" fmla="*/ 11703 w 824176"/>
                      <a:gd name="connsiteY8" fmla="*/ 49680 h 289259"/>
                      <a:gd name="connsiteX9" fmla="*/ 11703 w 824176"/>
                      <a:gd name="connsiteY9" fmla="*/ -302 h 289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24176" h="289259">
                        <a:moveTo>
                          <a:pt x="-1058" y="-302"/>
                        </a:moveTo>
                        <a:lnTo>
                          <a:pt x="-1058" y="288957"/>
                        </a:lnTo>
                        <a:lnTo>
                          <a:pt x="823118" y="288957"/>
                        </a:lnTo>
                        <a:lnTo>
                          <a:pt x="823118" y="-302"/>
                        </a:lnTo>
                        <a:lnTo>
                          <a:pt x="810357" y="-302"/>
                        </a:lnTo>
                        <a:lnTo>
                          <a:pt x="810357" y="276196"/>
                        </a:lnTo>
                        <a:lnTo>
                          <a:pt x="11703" y="276196"/>
                        </a:lnTo>
                        <a:lnTo>
                          <a:pt x="11703" y="64569"/>
                        </a:lnTo>
                        <a:lnTo>
                          <a:pt x="11703" y="49680"/>
                        </a:lnTo>
                        <a:lnTo>
                          <a:pt x="11703" y="-302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82" name="Figura a mano libera: forma 81">
                    <a:extLst>
                      <a:ext uri="{FF2B5EF4-FFF2-40B4-BE49-F238E27FC236}">
                        <a16:creationId xmlns:a16="http://schemas.microsoft.com/office/drawing/2014/main" id="{36AD97FA-3A9C-BF7B-A07C-4863D866762F}"/>
                      </a:ext>
                    </a:extLst>
                  </p:cNvPr>
                  <p:cNvSpPr/>
                  <p:nvPr/>
                </p:nvSpPr>
                <p:spPr>
                  <a:xfrm flipV="1">
                    <a:off x="4096611" y="3674014"/>
                    <a:ext cx="824176" cy="289259"/>
                  </a:xfrm>
                  <a:custGeom>
                    <a:avLst/>
                    <a:gdLst>
                      <a:gd name="connsiteX0" fmla="*/ 11784 w 824176"/>
                      <a:gd name="connsiteY0" fmla="*/ -302 h 289259"/>
                      <a:gd name="connsiteX1" fmla="*/ 11784 w 824176"/>
                      <a:gd name="connsiteY1" fmla="*/ 276196 h 289259"/>
                      <a:gd name="connsiteX2" fmla="*/ 810437 w 824176"/>
                      <a:gd name="connsiteY2" fmla="*/ 276196 h 289259"/>
                      <a:gd name="connsiteX3" fmla="*/ 810437 w 824176"/>
                      <a:gd name="connsiteY3" fmla="*/ 64569 h 289259"/>
                      <a:gd name="connsiteX4" fmla="*/ 810437 w 824176"/>
                      <a:gd name="connsiteY4" fmla="*/ 49680 h 289259"/>
                      <a:gd name="connsiteX5" fmla="*/ 810437 w 824176"/>
                      <a:gd name="connsiteY5" fmla="*/ -302 h 289259"/>
                      <a:gd name="connsiteX6" fmla="*/ 823199 w 824176"/>
                      <a:gd name="connsiteY6" fmla="*/ -302 h 289259"/>
                      <a:gd name="connsiteX7" fmla="*/ 823199 w 824176"/>
                      <a:gd name="connsiteY7" fmla="*/ 288957 h 289259"/>
                      <a:gd name="connsiteX8" fmla="*/ -977 w 824176"/>
                      <a:gd name="connsiteY8" fmla="*/ 288957 h 289259"/>
                      <a:gd name="connsiteX9" fmla="*/ -977 w 824176"/>
                      <a:gd name="connsiteY9" fmla="*/ -302 h 289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24176" h="289259">
                        <a:moveTo>
                          <a:pt x="11784" y="-302"/>
                        </a:moveTo>
                        <a:lnTo>
                          <a:pt x="11784" y="276196"/>
                        </a:lnTo>
                        <a:lnTo>
                          <a:pt x="810437" y="276196"/>
                        </a:lnTo>
                        <a:lnTo>
                          <a:pt x="810437" y="64569"/>
                        </a:lnTo>
                        <a:lnTo>
                          <a:pt x="810437" y="49680"/>
                        </a:lnTo>
                        <a:lnTo>
                          <a:pt x="810437" y="-302"/>
                        </a:lnTo>
                        <a:lnTo>
                          <a:pt x="823199" y="-302"/>
                        </a:lnTo>
                        <a:lnTo>
                          <a:pt x="823199" y="288957"/>
                        </a:lnTo>
                        <a:lnTo>
                          <a:pt x="-977" y="288957"/>
                        </a:lnTo>
                        <a:lnTo>
                          <a:pt x="-977" y="-302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83" name="Figura a mano libera: forma 82">
                    <a:extLst>
                      <a:ext uri="{FF2B5EF4-FFF2-40B4-BE49-F238E27FC236}">
                        <a16:creationId xmlns:a16="http://schemas.microsoft.com/office/drawing/2014/main" id="{B889D9FF-1134-041F-7AB4-1134A447F998}"/>
                      </a:ext>
                    </a:extLst>
                  </p:cNvPr>
                  <p:cNvSpPr/>
                  <p:nvPr/>
                </p:nvSpPr>
                <p:spPr>
                  <a:xfrm flipV="1">
                    <a:off x="4506040" y="3898403"/>
                    <a:ext cx="276498" cy="14888"/>
                  </a:xfrm>
                  <a:custGeom>
                    <a:avLst/>
                    <a:gdLst>
                      <a:gd name="connsiteX0" fmla="*/ 275527 w 276498"/>
                      <a:gd name="connsiteY0" fmla="*/ 14609 h 14888"/>
                      <a:gd name="connsiteX1" fmla="*/ -972 w 276498"/>
                      <a:gd name="connsiteY1" fmla="*/ 14609 h 14888"/>
                      <a:gd name="connsiteX2" fmla="*/ -972 w 276498"/>
                      <a:gd name="connsiteY2" fmla="*/ -279 h 14888"/>
                      <a:gd name="connsiteX3" fmla="*/ 275527 w 276498"/>
                      <a:gd name="connsiteY3" fmla="*/ -279 h 14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498" h="14888">
                        <a:moveTo>
                          <a:pt x="275527" y="14609"/>
                        </a:moveTo>
                        <a:lnTo>
                          <a:pt x="-972" y="14609"/>
                        </a:lnTo>
                        <a:lnTo>
                          <a:pt x="-972" y="-279"/>
                        </a:lnTo>
                        <a:lnTo>
                          <a:pt x="275527" y="-279"/>
                        </a:lnTo>
                        <a:close/>
                      </a:path>
                    </a:pathLst>
                  </a:custGeom>
                  <a:solidFill>
                    <a:srgbClr val="800040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84" name="Figura a mano libera: forma 83">
                    <a:extLst>
                      <a:ext uri="{FF2B5EF4-FFF2-40B4-BE49-F238E27FC236}">
                        <a16:creationId xmlns:a16="http://schemas.microsoft.com/office/drawing/2014/main" id="{98B203AC-FB51-6588-F5F7-2C7D002ADB2B}"/>
                      </a:ext>
                    </a:extLst>
                  </p:cNvPr>
                  <p:cNvSpPr/>
                  <p:nvPr/>
                </p:nvSpPr>
                <p:spPr>
                  <a:xfrm flipV="1">
                    <a:off x="4802743" y="3898403"/>
                    <a:ext cx="105281" cy="14888"/>
                  </a:xfrm>
                  <a:custGeom>
                    <a:avLst/>
                    <a:gdLst>
                      <a:gd name="connsiteX0" fmla="*/ 104318 w 105281"/>
                      <a:gd name="connsiteY0" fmla="*/ 14609 h 14888"/>
                      <a:gd name="connsiteX1" fmla="*/ -964 w 105281"/>
                      <a:gd name="connsiteY1" fmla="*/ 14609 h 14888"/>
                      <a:gd name="connsiteX2" fmla="*/ -964 w 105281"/>
                      <a:gd name="connsiteY2" fmla="*/ -279 h 14888"/>
                      <a:gd name="connsiteX3" fmla="*/ 104318 w 105281"/>
                      <a:gd name="connsiteY3" fmla="*/ -279 h 14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281" h="14888">
                        <a:moveTo>
                          <a:pt x="104318" y="14609"/>
                        </a:moveTo>
                        <a:lnTo>
                          <a:pt x="-964" y="14609"/>
                        </a:lnTo>
                        <a:lnTo>
                          <a:pt x="-964" y="-279"/>
                        </a:lnTo>
                        <a:lnTo>
                          <a:pt x="104318" y="-279"/>
                        </a:lnTo>
                        <a:close/>
                      </a:path>
                    </a:pathLst>
                  </a:custGeom>
                  <a:solidFill>
                    <a:srgbClr val="800040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85" name="Figura a mano libera: forma 84">
                    <a:extLst>
                      <a:ext uri="{FF2B5EF4-FFF2-40B4-BE49-F238E27FC236}">
                        <a16:creationId xmlns:a16="http://schemas.microsoft.com/office/drawing/2014/main" id="{B7F4F5B6-BE45-8FF7-B81F-5BE46F450D41}"/>
                      </a:ext>
                    </a:extLst>
                  </p:cNvPr>
                  <p:cNvSpPr/>
                  <p:nvPr/>
                </p:nvSpPr>
                <p:spPr>
                  <a:xfrm flipV="1">
                    <a:off x="2408910" y="4106840"/>
                    <a:ext cx="264799" cy="41474"/>
                  </a:xfrm>
                  <a:custGeom>
                    <a:avLst/>
                    <a:gdLst>
                      <a:gd name="connsiteX0" fmla="*/ 263749 w 264799"/>
                      <a:gd name="connsiteY0" fmla="*/ 41254 h 41474"/>
                      <a:gd name="connsiteX1" fmla="*/ -1051 w 264799"/>
                      <a:gd name="connsiteY1" fmla="*/ 41254 h 41474"/>
                      <a:gd name="connsiteX2" fmla="*/ -1051 w 264799"/>
                      <a:gd name="connsiteY2" fmla="*/ -221 h 41474"/>
                      <a:gd name="connsiteX3" fmla="*/ 263749 w 264799"/>
                      <a:gd name="connsiteY3" fmla="*/ -221 h 41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4799" h="41474">
                        <a:moveTo>
                          <a:pt x="263749" y="41254"/>
                        </a:moveTo>
                        <a:lnTo>
                          <a:pt x="-1051" y="41254"/>
                        </a:lnTo>
                        <a:lnTo>
                          <a:pt x="-1051" y="-221"/>
                        </a:lnTo>
                        <a:lnTo>
                          <a:pt x="263749" y="-221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86" name="Figura a mano libera: forma 85">
                    <a:extLst>
                      <a:ext uri="{FF2B5EF4-FFF2-40B4-BE49-F238E27FC236}">
                        <a16:creationId xmlns:a16="http://schemas.microsoft.com/office/drawing/2014/main" id="{06C8F9A2-0600-B637-EA7C-25BEAF6DDA3D}"/>
                      </a:ext>
                    </a:extLst>
                  </p:cNvPr>
                  <p:cNvSpPr/>
                  <p:nvPr/>
                </p:nvSpPr>
                <p:spPr>
                  <a:xfrm flipV="1">
                    <a:off x="4200830" y="4106840"/>
                    <a:ext cx="265863" cy="41474"/>
                  </a:xfrm>
                  <a:custGeom>
                    <a:avLst/>
                    <a:gdLst>
                      <a:gd name="connsiteX0" fmla="*/ -984 w 265863"/>
                      <a:gd name="connsiteY0" fmla="*/ -221 h 41474"/>
                      <a:gd name="connsiteX1" fmla="*/ 264880 w 265863"/>
                      <a:gd name="connsiteY1" fmla="*/ -221 h 41474"/>
                      <a:gd name="connsiteX2" fmla="*/ 264880 w 265863"/>
                      <a:gd name="connsiteY2" fmla="*/ 41254 h 41474"/>
                      <a:gd name="connsiteX3" fmla="*/ -984 w 265863"/>
                      <a:gd name="connsiteY3" fmla="*/ 41254 h 41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5863" h="41474">
                        <a:moveTo>
                          <a:pt x="-984" y="-221"/>
                        </a:moveTo>
                        <a:lnTo>
                          <a:pt x="264880" y="-221"/>
                        </a:lnTo>
                        <a:lnTo>
                          <a:pt x="264880" y="41254"/>
                        </a:lnTo>
                        <a:lnTo>
                          <a:pt x="-984" y="41254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87" name="Figura a mano libera: forma 86">
                    <a:extLst>
                      <a:ext uri="{FF2B5EF4-FFF2-40B4-BE49-F238E27FC236}">
                        <a16:creationId xmlns:a16="http://schemas.microsoft.com/office/drawing/2014/main" id="{A4E216C7-19D1-F6CA-0153-49812D508238}"/>
                      </a:ext>
                    </a:extLst>
                  </p:cNvPr>
                  <p:cNvSpPr/>
                  <p:nvPr/>
                </p:nvSpPr>
                <p:spPr>
                  <a:xfrm flipV="1">
                    <a:off x="2408910" y="4060048"/>
                    <a:ext cx="264799" cy="41474"/>
                  </a:xfrm>
                  <a:custGeom>
                    <a:avLst/>
                    <a:gdLst>
                      <a:gd name="connsiteX0" fmla="*/ 263749 w 264799"/>
                      <a:gd name="connsiteY0" fmla="*/ 41242 h 41474"/>
                      <a:gd name="connsiteX1" fmla="*/ -1051 w 264799"/>
                      <a:gd name="connsiteY1" fmla="*/ 41242 h 41474"/>
                      <a:gd name="connsiteX2" fmla="*/ -1051 w 264799"/>
                      <a:gd name="connsiteY2" fmla="*/ -233 h 41474"/>
                      <a:gd name="connsiteX3" fmla="*/ 263749 w 264799"/>
                      <a:gd name="connsiteY3" fmla="*/ -233 h 41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4799" h="41474">
                        <a:moveTo>
                          <a:pt x="263749" y="41242"/>
                        </a:moveTo>
                        <a:lnTo>
                          <a:pt x="-1051" y="41242"/>
                        </a:lnTo>
                        <a:lnTo>
                          <a:pt x="-1051" y="-233"/>
                        </a:lnTo>
                        <a:lnTo>
                          <a:pt x="263749" y="-233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88" name="Figura a mano libera: forma 87">
                    <a:extLst>
                      <a:ext uri="{FF2B5EF4-FFF2-40B4-BE49-F238E27FC236}">
                        <a16:creationId xmlns:a16="http://schemas.microsoft.com/office/drawing/2014/main" id="{5B6BD2DC-E388-CE89-CF74-F05A91323DE4}"/>
                      </a:ext>
                    </a:extLst>
                  </p:cNvPr>
                  <p:cNvSpPr/>
                  <p:nvPr/>
                </p:nvSpPr>
                <p:spPr>
                  <a:xfrm flipV="1">
                    <a:off x="4200830" y="4060048"/>
                    <a:ext cx="265863" cy="41474"/>
                  </a:xfrm>
                  <a:custGeom>
                    <a:avLst/>
                    <a:gdLst>
                      <a:gd name="connsiteX0" fmla="*/ -984 w 265863"/>
                      <a:gd name="connsiteY0" fmla="*/ -233 h 41474"/>
                      <a:gd name="connsiteX1" fmla="*/ 264880 w 265863"/>
                      <a:gd name="connsiteY1" fmla="*/ -233 h 41474"/>
                      <a:gd name="connsiteX2" fmla="*/ 264880 w 265863"/>
                      <a:gd name="connsiteY2" fmla="*/ 41242 h 41474"/>
                      <a:gd name="connsiteX3" fmla="*/ -984 w 265863"/>
                      <a:gd name="connsiteY3" fmla="*/ 41242 h 41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5863" h="41474">
                        <a:moveTo>
                          <a:pt x="-984" y="-233"/>
                        </a:moveTo>
                        <a:lnTo>
                          <a:pt x="264880" y="-233"/>
                        </a:lnTo>
                        <a:lnTo>
                          <a:pt x="264880" y="41242"/>
                        </a:lnTo>
                        <a:lnTo>
                          <a:pt x="-984" y="41242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89" name="Figura a mano libera: forma 88">
                    <a:extLst>
                      <a:ext uri="{FF2B5EF4-FFF2-40B4-BE49-F238E27FC236}">
                        <a16:creationId xmlns:a16="http://schemas.microsoft.com/office/drawing/2014/main" id="{59C7C350-D52B-5311-A3C8-FC071D468B49}"/>
                      </a:ext>
                    </a:extLst>
                  </p:cNvPr>
                  <p:cNvSpPr/>
                  <p:nvPr/>
                </p:nvSpPr>
                <p:spPr>
                  <a:xfrm flipV="1">
                    <a:off x="2384451" y="4013256"/>
                    <a:ext cx="256292" cy="41474"/>
                  </a:xfrm>
                  <a:custGeom>
                    <a:avLst/>
                    <a:gdLst>
                      <a:gd name="connsiteX0" fmla="*/ 255241 w 256292"/>
                      <a:gd name="connsiteY0" fmla="*/ 41229 h 41474"/>
                      <a:gd name="connsiteX1" fmla="*/ -1052 w 256292"/>
                      <a:gd name="connsiteY1" fmla="*/ 41229 h 41474"/>
                      <a:gd name="connsiteX2" fmla="*/ -1052 w 256292"/>
                      <a:gd name="connsiteY2" fmla="*/ -245 h 41474"/>
                      <a:gd name="connsiteX3" fmla="*/ 255241 w 256292"/>
                      <a:gd name="connsiteY3" fmla="*/ -245 h 41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292" h="41474">
                        <a:moveTo>
                          <a:pt x="255241" y="41229"/>
                        </a:moveTo>
                        <a:lnTo>
                          <a:pt x="-1052" y="41229"/>
                        </a:lnTo>
                        <a:lnTo>
                          <a:pt x="-1052" y="-245"/>
                        </a:lnTo>
                        <a:lnTo>
                          <a:pt x="255241" y="-245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90" name="Figura a mano libera: forma 89">
                    <a:extLst>
                      <a:ext uri="{FF2B5EF4-FFF2-40B4-BE49-F238E27FC236}">
                        <a16:creationId xmlns:a16="http://schemas.microsoft.com/office/drawing/2014/main" id="{FEB804FD-1496-E849-E532-E8E87B38FEBF}"/>
                      </a:ext>
                    </a:extLst>
                  </p:cNvPr>
                  <p:cNvSpPr/>
                  <p:nvPr/>
                </p:nvSpPr>
                <p:spPr>
                  <a:xfrm flipV="1">
                    <a:off x="4212527" y="4013256"/>
                    <a:ext cx="257356" cy="41474"/>
                  </a:xfrm>
                  <a:custGeom>
                    <a:avLst/>
                    <a:gdLst>
                      <a:gd name="connsiteX0" fmla="*/ -983 w 257356"/>
                      <a:gd name="connsiteY0" fmla="*/ -245 h 41474"/>
                      <a:gd name="connsiteX1" fmla="*/ 256373 w 257356"/>
                      <a:gd name="connsiteY1" fmla="*/ -245 h 41474"/>
                      <a:gd name="connsiteX2" fmla="*/ 256373 w 257356"/>
                      <a:gd name="connsiteY2" fmla="*/ 41229 h 41474"/>
                      <a:gd name="connsiteX3" fmla="*/ -983 w 257356"/>
                      <a:gd name="connsiteY3" fmla="*/ 41229 h 41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356" h="41474">
                        <a:moveTo>
                          <a:pt x="-983" y="-245"/>
                        </a:moveTo>
                        <a:lnTo>
                          <a:pt x="256373" y="-245"/>
                        </a:lnTo>
                        <a:lnTo>
                          <a:pt x="256373" y="41229"/>
                        </a:lnTo>
                        <a:lnTo>
                          <a:pt x="-983" y="41229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91" name="Figura a mano libera: forma 90">
                    <a:extLst>
                      <a:ext uri="{FF2B5EF4-FFF2-40B4-BE49-F238E27FC236}">
                        <a16:creationId xmlns:a16="http://schemas.microsoft.com/office/drawing/2014/main" id="{D9CA2666-238E-05C0-309B-CF5D60E88A5C}"/>
                      </a:ext>
                    </a:extLst>
                  </p:cNvPr>
                  <p:cNvSpPr/>
                  <p:nvPr/>
                </p:nvSpPr>
                <p:spPr>
                  <a:xfrm flipV="1">
                    <a:off x="2384451" y="3964337"/>
                    <a:ext cx="256292" cy="41474"/>
                  </a:xfrm>
                  <a:custGeom>
                    <a:avLst/>
                    <a:gdLst>
                      <a:gd name="connsiteX0" fmla="*/ 255241 w 256292"/>
                      <a:gd name="connsiteY0" fmla="*/ 41216 h 41474"/>
                      <a:gd name="connsiteX1" fmla="*/ -1052 w 256292"/>
                      <a:gd name="connsiteY1" fmla="*/ 41216 h 41474"/>
                      <a:gd name="connsiteX2" fmla="*/ -1052 w 256292"/>
                      <a:gd name="connsiteY2" fmla="*/ -258 h 41474"/>
                      <a:gd name="connsiteX3" fmla="*/ 255241 w 256292"/>
                      <a:gd name="connsiteY3" fmla="*/ -258 h 41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292" h="41474">
                        <a:moveTo>
                          <a:pt x="255241" y="41216"/>
                        </a:moveTo>
                        <a:lnTo>
                          <a:pt x="-1052" y="41216"/>
                        </a:lnTo>
                        <a:lnTo>
                          <a:pt x="-1052" y="-258"/>
                        </a:lnTo>
                        <a:lnTo>
                          <a:pt x="255241" y="-258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92" name="Figura a mano libera: forma 91">
                    <a:extLst>
                      <a:ext uri="{FF2B5EF4-FFF2-40B4-BE49-F238E27FC236}">
                        <a16:creationId xmlns:a16="http://schemas.microsoft.com/office/drawing/2014/main" id="{32E98BDD-7926-9FE2-F4AD-2BE91DF41B04}"/>
                      </a:ext>
                    </a:extLst>
                  </p:cNvPr>
                  <p:cNvSpPr/>
                  <p:nvPr/>
                </p:nvSpPr>
                <p:spPr>
                  <a:xfrm flipV="1">
                    <a:off x="4212527" y="3964337"/>
                    <a:ext cx="257356" cy="41474"/>
                  </a:xfrm>
                  <a:custGeom>
                    <a:avLst/>
                    <a:gdLst>
                      <a:gd name="connsiteX0" fmla="*/ -983 w 257356"/>
                      <a:gd name="connsiteY0" fmla="*/ -258 h 41474"/>
                      <a:gd name="connsiteX1" fmla="*/ 256373 w 257356"/>
                      <a:gd name="connsiteY1" fmla="*/ -258 h 41474"/>
                      <a:gd name="connsiteX2" fmla="*/ 256373 w 257356"/>
                      <a:gd name="connsiteY2" fmla="*/ 41216 h 41474"/>
                      <a:gd name="connsiteX3" fmla="*/ -983 w 257356"/>
                      <a:gd name="connsiteY3" fmla="*/ 41216 h 41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356" h="41474">
                        <a:moveTo>
                          <a:pt x="-983" y="-258"/>
                        </a:moveTo>
                        <a:lnTo>
                          <a:pt x="256373" y="-258"/>
                        </a:lnTo>
                        <a:lnTo>
                          <a:pt x="256373" y="41216"/>
                        </a:lnTo>
                        <a:lnTo>
                          <a:pt x="-983" y="41216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93" name="Figura a mano libera: forma 92">
                    <a:extLst>
                      <a:ext uri="{FF2B5EF4-FFF2-40B4-BE49-F238E27FC236}">
                        <a16:creationId xmlns:a16="http://schemas.microsoft.com/office/drawing/2014/main" id="{6F9AAA8D-8C5E-7EB0-D88B-FCE428A342DF}"/>
                      </a:ext>
                    </a:extLst>
                  </p:cNvPr>
                  <p:cNvSpPr/>
                  <p:nvPr/>
                </p:nvSpPr>
                <p:spPr>
                  <a:xfrm flipV="1">
                    <a:off x="2381261" y="3963274"/>
                    <a:ext cx="295639" cy="192484"/>
                  </a:xfrm>
                  <a:custGeom>
                    <a:avLst/>
                    <a:gdLst>
                      <a:gd name="connsiteX0" fmla="*/ 294588 w 295639"/>
                      <a:gd name="connsiteY0" fmla="*/ 192246 h 192484"/>
                      <a:gd name="connsiteX1" fmla="*/ 294588 w 295639"/>
                      <a:gd name="connsiteY1" fmla="*/ -239 h 192484"/>
                      <a:gd name="connsiteX2" fmla="*/ -1051 w 295639"/>
                      <a:gd name="connsiteY2" fmla="*/ -239 h 192484"/>
                      <a:gd name="connsiteX3" fmla="*/ -1051 w 295639"/>
                      <a:gd name="connsiteY3" fmla="*/ 192246 h 192484"/>
                      <a:gd name="connsiteX4" fmla="*/ 291398 w 295639"/>
                      <a:gd name="connsiteY4" fmla="*/ 95472 h 192484"/>
                      <a:gd name="connsiteX5" fmla="*/ 291398 w 295639"/>
                      <a:gd name="connsiteY5" fmla="*/ 53997 h 192484"/>
                      <a:gd name="connsiteX6" fmla="*/ 26598 w 295639"/>
                      <a:gd name="connsiteY6" fmla="*/ 53997 h 192484"/>
                      <a:gd name="connsiteX7" fmla="*/ 26598 w 295639"/>
                      <a:gd name="connsiteY7" fmla="*/ 95472 h 192484"/>
                      <a:gd name="connsiteX8" fmla="*/ 291398 w 295639"/>
                      <a:gd name="connsiteY8" fmla="*/ 48680 h 192484"/>
                      <a:gd name="connsiteX9" fmla="*/ 26598 w 295639"/>
                      <a:gd name="connsiteY9" fmla="*/ 48680 h 192484"/>
                      <a:gd name="connsiteX10" fmla="*/ 26598 w 295639"/>
                      <a:gd name="connsiteY10" fmla="*/ 7206 h 192484"/>
                      <a:gd name="connsiteX11" fmla="*/ 291398 w 295639"/>
                      <a:gd name="connsiteY11" fmla="*/ 7206 h 192484"/>
                      <a:gd name="connsiteX12" fmla="*/ 2139 w 295639"/>
                      <a:gd name="connsiteY12" fmla="*/ 100789 h 192484"/>
                      <a:gd name="connsiteX13" fmla="*/ 2139 w 295639"/>
                      <a:gd name="connsiteY13" fmla="*/ 142264 h 192484"/>
                      <a:gd name="connsiteX14" fmla="*/ 258431 w 295639"/>
                      <a:gd name="connsiteY14" fmla="*/ 142264 h 192484"/>
                      <a:gd name="connsiteX15" fmla="*/ 258431 w 295639"/>
                      <a:gd name="connsiteY15" fmla="*/ 100789 h 192484"/>
                      <a:gd name="connsiteX16" fmla="*/ 2139 w 295639"/>
                      <a:gd name="connsiteY16" fmla="*/ 149708 h 192484"/>
                      <a:gd name="connsiteX17" fmla="*/ 258431 w 295639"/>
                      <a:gd name="connsiteY17" fmla="*/ 149708 h 192484"/>
                      <a:gd name="connsiteX18" fmla="*/ 258431 w 295639"/>
                      <a:gd name="connsiteY18" fmla="*/ 191183 h 192484"/>
                      <a:gd name="connsiteX19" fmla="*/ 2139 w 295639"/>
                      <a:gd name="connsiteY19" fmla="*/ 191183 h 192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295639" h="192484">
                        <a:moveTo>
                          <a:pt x="294588" y="192246"/>
                        </a:moveTo>
                        <a:lnTo>
                          <a:pt x="294588" y="-239"/>
                        </a:lnTo>
                        <a:lnTo>
                          <a:pt x="-1051" y="-239"/>
                        </a:lnTo>
                        <a:lnTo>
                          <a:pt x="-1051" y="192246"/>
                        </a:lnTo>
                        <a:close/>
                        <a:moveTo>
                          <a:pt x="291398" y="95472"/>
                        </a:moveTo>
                        <a:lnTo>
                          <a:pt x="291398" y="53997"/>
                        </a:lnTo>
                        <a:lnTo>
                          <a:pt x="26598" y="53997"/>
                        </a:lnTo>
                        <a:lnTo>
                          <a:pt x="26598" y="95472"/>
                        </a:lnTo>
                        <a:close/>
                        <a:moveTo>
                          <a:pt x="291398" y="48680"/>
                        </a:moveTo>
                        <a:lnTo>
                          <a:pt x="26598" y="48680"/>
                        </a:lnTo>
                        <a:lnTo>
                          <a:pt x="26598" y="7206"/>
                        </a:lnTo>
                        <a:lnTo>
                          <a:pt x="291398" y="7206"/>
                        </a:lnTo>
                        <a:close/>
                        <a:moveTo>
                          <a:pt x="2139" y="100789"/>
                        </a:moveTo>
                        <a:lnTo>
                          <a:pt x="2139" y="142264"/>
                        </a:lnTo>
                        <a:lnTo>
                          <a:pt x="258431" y="142264"/>
                        </a:lnTo>
                        <a:lnTo>
                          <a:pt x="258431" y="100789"/>
                        </a:lnTo>
                        <a:close/>
                        <a:moveTo>
                          <a:pt x="2139" y="149708"/>
                        </a:moveTo>
                        <a:lnTo>
                          <a:pt x="258431" y="149708"/>
                        </a:lnTo>
                        <a:lnTo>
                          <a:pt x="258431" y="191183"/>
                        </a:lnTo>
                        <a:lnTo>
                          <a:pt x="2139" y="191183"/>
                        </a:lnTo>
                        <a:close/>
                      </a:path>
                    </a:pathLst>
                  </a:custGeom>
                  <a:solidFill>
                    <a:srgbClr val="E7C678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94" name="Figura a mano libera: forma 93">
                    <a:extLst>
                      <a:ext uri="{FF2B5EF4-FFF2-40B4-BE49-F238E27FC236}">
                        <a16:creationId xmlns:a16="http://schemas.microsoft.com/office/drawing/2014/main" id="{2B613774-813D-1A6C-1F6E-0408CFE0BD50}"/>
                      </a:ext>
                    </a:extLst>
                  </p:cNvPr>
                  <p:cNvSpPr/>
                  <p:nvPr/>
                </p:nvSpPr>
                <p:spPr>
                  <a:xfrm flipV="1">
                    <a:off x="4198703" y="3963274"/>
                    <a:ext cx="294576" cy="192484"/>
                  </a:xfrm>
                  <a:custGeom>
                    <a:avLst/>
                    <a:gdLst>
                      <a:gd name="connsiteX0" fmla="*/ 293593 w 294576"/>
                      <a:gd name="connsiteY0" fmla="*/ -239 h 192484"/>
                      <a:gd name="connsiteX1" fmla="*/ -983 w 294576"/>
                      <a:gd name="connsiteY1" fmla="*/ -239 h 192484"/>
                      <a:gd name="connsiteX2" fmla="*/ -983 w 294576"/>
                      <a:gd name="connsiteY2" fmla="*/ 192246 h 192484"/>
                      <a:gd name="connsiteX3" fmla="*/ 293593 w 294576"/>
                      <a:gd name="connsiteY3" fmla="*/ 192246 h 192484"/>
                      <a:gd name="connsiteX4" fmla="*/ 267007 w 294576"/>
                      <a:gd name="connsiteY4" fmla="*/ 7206 h 192484"/>
                      <a:gd name="connsiteX5" fmla="*/ 1144 w 294576"/>
                      <a:gd name="connsiteY5" fmla="*/ 7206 h 192484"/>
                      <a:gd name="connsiteX6" fmla="*/ 1144 w 294576"/>
                      <a:gd name="connsiteY6" fmla="*/ 48680 h 192484"/>
                      <a:gd name="connsiteX7" fmla="*/ 267007 w 294576"/>
                      <a:gd name="connsiteY7" fmla="*/ 48680 h 192484"/>
                      <a:gd name="connsiteX8" fmla="*/ 267007 w 294576"/>
                      <a:gd name="connsiteY8" fmla="*/ 53997 h 192484"/>
                      <a:gd name="connsiteX9" fmla="*/ 1144 w 294576"/>
                      <a:gd name="connsiteY9" fmla="*/ 53997 h 192484"/>
                      <a:gd name="connsiteX10" fmla="*/ 1144 w 294576"/>
                      <a:gd name="connsiteY10" fmla="*/ 95472 h 192484"/>
                      <a:gd name="connsiteX11" fmla="*/ 267007 w 294576"/>
                      <a:gd name="connsiteY11" fmla="*/ 95472 h 192484"/>
                      <a:gd name="connsiteX12" fmla="*/ 270197 w 294576"/>
                      <a:gd name="connsiteY12" fmla="*/ 191183 h 192484"/>
                      <a:gd name="connsiteX13" fmla="*/ 270197 w 294576"/>
                      <a:gd name="connsiteY13" fmla="*/ 149708 h 192484"/>
                      <a:gd name="connsiteX14" fmla="*/ 12841 w 294576"/>
                      <a:gd name="connsiteY14" fmla="*/ 149708 h 192484"/>
                      <a:gd name="connsiteX15" fmla="*/ 12841 w 294576"/>
                      <a:gd name="connsiteY15" fmla="*/ 191183 h 192484"/>
                      <a:gd name="connsiteX16" fmla="*/ 270197 w 294576"/>
                      <a:gd name="connsiteY16" fmla="*/ 142264 h 192484"/>
                      <a:gd name="connsiteX17" fmla="*/ 12841 w 294576"/>
                      <a:gd name="connsiteY17" fmla="*/ 142264 h 192484"/>
                      <a:gd name="connsiteX18" fmla="*/ 12841 w 294576"/>
                      <a:gd name="connsiteY18" fmla="*/ 100789 h 192484"/>
                      <a:gd name="connsiteX19" fmla="*/ 270197 w 294576"/>
                      <a:gd name="connsiteY19" fmla="*/ 100789 h 192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294576" h="192484">
                        <a:moveTo>
                          <a:pt x="293593" y="-239"/>
                        </a:moveTo>
                        <a:lnTo>
                          <a:pt x="-983" y="-239"/>
                        </a:lnTo>
                        <a:lnTo>
                          <a:pt x="-983" y="192246"/>
                        </a:lnTo>
                        <a:lnTo>
                          <a:pt x="293593" y="192246"/>
                        </a:lnTo>
                        <a:close/>
                        <a:moveTo>
                          <a:pt x="267007" y="7206"/>
                        </a:moveTo>
                        <a:lnTo>
                          <a:pt x="1144" y="7206"/>
                        </a:lnTo>
                        <a:lnTo>
                          <a:pt x="1144" y="48680"/>
                        </a:lnTo>
                        <a:lnTo>
                          <a:pt x="267007" y="48680"/>
                        </a:lnTo>
                        <a:close/>
                        <a:moveTo>
                          <a:pt x="267007" y="53997"/>
                        </a:moveTo>
                        <a:lnTo>
                          <a:pt x="1144" y="53997"/>
                        </a:lnTo>
                        <a:lnTo>
                          <a:pt x="1144" y="95472"/>
                        </a:lnTo>
                        <a:lnTo>
                          <a:pt x="267007" y="95472"/>
                        </a:lnTo>
                        <a:close/>
                        <a:moveTo>
                          <a:pt x="270197" y="191183"/>
                        </a:moveTo>
                        <a:lnTo>
                          <a:pt x="270197" y="149708"/>
                        </a:lnTo>
                        <a:lnTo>
                          <a:pt x="12841" y="149708"/>
                        </a:lnTo>
                        <a:lnTo>
                          <a:pt x="12841" y="191183"/>
                        </a:lnTo>
                        <a:close/>
                        <a:moveTo>
                          <a:pt x="270197" y="142264"/>
                        </a:moveTo>
                        <a:lnTo>
                          <a:pt x="12841" y="142264"/>
                        </a:lnTo>
                        <a:lnTo>
                          <a:pt x="12841" y="100789"/>
                        </a:lnTo>
                        <a:lnTo>
                          <a:pt x="270197" y="100789"/>
                        </a:lnTo>
                        <a:close/>
                      </a:path>
                    </a:pathLst>
                  </a:custGeom>
                  <a:solidFill>
                    <a:srgbClr val="E7C678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95" name="Figura a mano libera: forma 94">
                    <a:extLst>
                      <a:ext uri="{FF2B5EF4-FFF2-40B4-BE49-F238E27FC236}">
                        <a16:creationId xmlns:a16="http://schemas.microsoft.com/office/drawing/2014/main" id="{BFA2DE1C-0126-12C9-9A9B-DBC9433841F6}"/>
                      </a:ext>
                    </a:extLst>
                  </p:cNvPr>
                  <p:cNvSpPr/>
                  <p:nvPr/>
                </p:nvSpPr>
                <p:spPr>
                  <a:xfrm flipV="1">
                    <a:off x="4493279" y="3963274"/>
                    <a:ext cx="7443" cy="12761"/>
                  </a:xfrm>
                  <a:custGeom>
                    <a:avLst/>
                    <a:gdLst>
                      <a:gd name="connsiteX0" fmla="*/ -977 w 7443"/>
                      <a:gd name="connsiteY0" fmla="*/ -262 h 12761"/>
                      <a:gd name="connsiteX1" fmla="*/ 6466 w 7443"/>
                      <a:gd name="connsiteY1" fmla="*/ 12499 h 12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43" h="12761">
                        <a:moveTo>
                          <a:pt x="-977" y="-262"/>
                        </a:moveTo>
                        <a:lnTo>
                          <a:pt x="6466" y="12499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96" name="Figura a mano libera: forma 95">
                    <a:extLst>
                      <a:ext uri="{FF2B5EF4-FFF2-40B4-BE49-F238E27FC236}">
                        <a16:creationId xmlns:a16="http://schemas.microsoft.com/office/drawing/2014/main" id="{DD7D088B-4FDF-6F49-81B8-23CEAC19916E}"/>
                      </a:ext>
                    </a:extLst>
                  </p:cNvPr>
                  <p:cNvSpPr/>
                  <p:nvPr/>
                </p:nvSpPr>
                <p:spPr>
                  <a:xfrm flipV="1">
                    <a:off x="4493279" y="4113220"/>
                    <a:ext cx="12760" cy="22332"/>
                  </a:xfrm>
                  <a:custGeom>
                    <a:avLst/>
                    <a:gdLst>
                      <a:gd name="connsiteX0" fmla="*/ -977 w 12760"/>
                      <a:gd name="connsiteY0" fmla="*/ -222 h 22332"/>
                      <a:gd name="connsiteX1" fmla="*/ 11784 w 12760"/>
                      <a:gd name="connsiteY1" fmla="*/ 22111 h 22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60" h="22332">
                        <a:moveTo>
                          <a:pt x="-977" y="-222"/>
                        </a:moveTo>
                        <a:lnTo>
                          <a:pt x="11784" y="22111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97" name="Figura a mano libera: forma 96">
                    <a:extLst>
                      <a:ext uri="{FF2B5EF4-FFF2-40B4-BE49-F238E27FC236}">
                        <a16:creationId xmlns:a16="http://schemas.microsoft.com/office/drawing/2014/main" id="{1F9E0336-BBB0-E20D-01D7-0A4BC158FC96}"/>
                      </a:ext>
                    </a:extLst>
                  </p:cNvPr>
                  <p:cNvSpPr/>
                  <p:nvPr/>
                </p:nvSpPr>
                <p:spPr>
                  <a:xfrm flipV="1">
                    <a:off x="2368500" y="3965400"/>
                    <a:ext cx="12760" cy="21269"/>
                  </a:xfrm>
                  <a:custGeom>
                    <a:avLst/>
                    <a:gdLst>
                      <a:gd name="connsiteX0" fmla="*/ -1057 w 12760"/>
                      <a:gd name="connsiteY0" fmla="*/ -261 h 21269"/>
                      <a:gd name="connsiteX1" fmla="*/ 11704 w 12760"/>
                      <a:gd name="connsiteY1" fmla="*/ 21008 h 2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60" h="21269">
                        <a:moveTo>
                          <a:pt x="-1057" y="-261"/>
                        </a:moveTo>
                        <a:lnTo>
                          <a:pt x="11704" y="21008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98" name="Figura a mano libera: forma 97">
                    <a:extLst>
                      <a:ext uri="{FF2B5EF4-FFF2-40B4-BE49-F238E27FC236}">
                        <a16:creationId xmlns:a16="http://schemas.microsoft.com/office/drawing/2014/main" id="{7902240C-C4A9-A60A-6FD7-04F0E1AE875D}"/>
                      </a:ext>
                    </a:extLst>
                  </p:cNvPr>
                  <p:cNvSpPr/>
                  <p:nvPr/>
                </p:nvSpPr>
                <p:spPr>
                  <a:xfrm flipV="1">
                    <a:off x="2368500" y="4124918"/>
                    <a:ext cx="12760" cy="21269"/>
                  </a:xfrm>
                  <a:custGeom>
                    <a:avLst/>
                    <a:gdLst>
                      <a:gd name="connsiteX0" fmla="*/ -1057 w 12760"/>
                      <a:gd name="connsiteY0" fmla="*/ -219 h 21269"/>
                      <a:gd name="connsiteX1" fmla="*/ 11704 w 12760"/>
                      <a:gd name="connsiteY1" fmla="*/ 21050 h 2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60" h="21269">
                        <a:moveTo>
                          <a:pt x="-1057" y="-219"/>
                        </a:moveTo>
                        <a:lnTo>
                          <a:pt x="11704" y="21050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99" name="Figura a mano libera: forma 98">
                    <a:extLst>
                      <a:ext uri="{FF2B5EF4-FFF2-40B4-BE49-F238E27FC236}">
                        <a16:creationId xmlns:a16="http://schemas.microsoft.com/office/drawing/2014/main" id="{992FAB04-FE8A-B2C2-4519-3334FAE1CC3A}"/>
                      </a:ext>
                    </a:extLst>
                  </p:cNvPr>
                  <p:cNvSpPr/>
                  <p:nvPr/>
                </p:nvSpPr>
                <p:spPr>
                  <a:xfrm flipV="1">
                    <a:off x="2139857" y="4181281"/>
                    <a:ext cx="11698" cy="20205"/>
                  </a:xfrm>
                  <a:custGeom>
                    <a:avLst/>
                    <a:gdLst>
                      <a:gd name="connsiteX0" fmla="*/ 10633 w 11698"/>
                      <a:gd name="connsiteY0" fmla="*/ -204 h 20205"/>
                      <a:gd name="connsiteX1" fmla="*/ -1066 w 11698"/>
                      <a:gd name="connsiteY1" fmla="*/ 2000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8" h="20205">
                        <a:moveTo>
                          <a:pt x="10633" y="-204"/>
                        </a:moveTo>
                        <a:lnTo>
                          <a:pt x="-1066" y="2000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00" name="Figura a mano libera: forma 99">
                    <a:extLst>
                      <a:ext uri="{FF2B5EF4-FFF2-40B4-BE49-F238E27FC236}">
                        <a16:creationId xmlns:a16="http://schemas.microsoft.com/office/drawing/2014/main" id="{AD56FF5C-87F6-416C-8AD5-6E0BEFA8F6CD}"/>
                      </a:ext>
                    </a:extLst>
                  </p:cNvPr>
                  <p:cNvSpPr/>
                  <p:nvPr/>
                </p:nvSpPr>
                <p:spPr>
                  <a:xfrm flipV="1">
                    <a:off x="2072860" y="4064302"/>
                    <a:ext cx="20205" cy="35093"/>
                  </a:xfrm>
                  <a:custGeom>
                    <a:avLst/>
                    <a:gdLst>
                      <a:gd name="connsiteX0" fmla="*/ 19138 w 20205"/>
                      <a:gd name="connsiteY0" fmla="*/ -233 h 35093"/>
                      <a:gd name="connsiteX1" fmla="*/ -1068 w 20205"/>
                      <a:gd name="connsiteY1" fmla="*/ 34861 h 3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205" h="35093">
                        <a:moveTo>
                          <a:pt x="19138" y="-233"/>
                        </a:moveTo>
                        <a:lnTo>
                          <a:pt x="-1068" y="34861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01" name="Figura a mano libera: forma 100">
                    <a:extLst>
                      <a:ext uri="{FF2B5EF4-FFF2-40B4-BE49-F238E27FC236}">
                        <a16:creationId xmlns:a16="http://schemas.microsoft.com/office/drawing/2014/main" id="{9C9D3B40-BB70-535E-2F8B-3D2720CFEFCD}"/>
                      </a:ext>
                    </a:extLst>
                  </p:cNvPr>
                  <p:cNvSpPr/>
                  <p:nvPr/>
                </p:nvSpPr>
                <p:spPr>
                  <a:xfrm flipV="1">
                    <a:off x="2232378" y="4181281"/>
                    <a:ext cx="11697" cy="20205"/>
                  </a:xfrm>
                  <a:custGeom>
                    <a:avLst/>
                    <a:gdLst>
                      <a:gd name="connsiteX0" fmla="*/ 10635 w 11697"/>
                      <a:gd name="connsiteY0" fmla="*/ -204 h 20205"/>
                      <a:gd name="connsiteX1" fmla="*/ -1062 w 11697"/>
                      <a:gd name="connsiteY1" fmla="*/ 2000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7" h="20205">
                        <a:moveTo>
                          <a:pt x="10635" y="-204"/>
                        </a:moveTo>
                        <a:lnTo>
                          <a:pt x="-1062" y="2000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02" name="Figura a mano libera: forma 101">
                    <a:extLst>
                      <a:ext uri="{FF2B5EF4-FFF2-40B4-BE49-F238E27FC236}">
                        <a16:creationId xmlns:a16="http://schemas.microsoft.com/office/drawing/2014/main" id="{7197F84C-8996-B540-D741-2A2CE728A17A}"/>
                      </a:ext>
                    </a:extLst>
                  </p:cNvPr>
                  <p:cNvSpPr/>
                  <p:nvPr/>
                </p:nvSpPr>
                <p:spPr>
                  <a:xfrm flipV="1">
                    <a:off x="2323834" y="4181281"/>
                    <a:ext cx="11698" cy="20205"/>
                  </a:xfrm>
                  <a:custGeom>
                    <a:avLst/>
                    <a:gdLst>
                      <a:gd name="connsiteX0" fmla="*/ 10640 w 11698"/>
                      <a:gd name="connsiteY0" fmla="*/ -204 h 20205"/>
                      <a:gd name="connsiteX1" fmla="*/ -1059 w 11698"/>
                      <a:gd name="connsiteY1" fmla="*/ 2000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8" h="20205">
                        <a:moveTo>
                          <a:pt x="10640" y="-204"/>
                        </a:moveTo>
                        <a:lnTo>
                          <a:pt x="-1059" y="2000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03" name="Figura a mano libera: forma 102">
                    <a:extLst>
                      <a:ext uri="{FF2B5EF4-FFF2-40B4-BE49-F238E27FC236}">
                        <a16:creationId xmlns:a16="http://schemas.microsoft.com/office/drawing/2014/main" id="{6736DB2A-DE4B-30B3-76A0-FA641F103D18}"/>
                      </a:ext>
                    </a:extLst>
                  </p:cNvPr>
                  <p:cNvSpPr/>
                  <p:nvPr/>
                </p:nvSpPr>
                <p:spPr>
                  <a:xfrm flipV="1">
                    <a:off x="2416355" y="4181281"/>
                    <a:ext cx="11697" cy="20205"/>
                  </a:xfrm>
                  <a:custGeom>
                    <a:avLst/>
                    <a:gdLst>
                      <a:gd name="connsiteX0" fmla="*/ 10642 w 11697"/>
                      <a:gd name="connsiteY0" fmla="*/ -204 h 20205"/>
                      <a:gd name="connsiteX1" fmla="*/ -1055 w 11697"/>
                      <a:gd name="connsiteY1" fmla="*/ 2000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7" h="20205">
                        <a:moveTo>
                          <a:pt x="10642" y="-204"/>
                        </a:moveTo>
                        <a:lnTo>
                          <a:pt x="-1055" y="2000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04" name="Figura a mano libera: forma 103">
                    <a:extLst>
                      <a:ext uri="{FF2B5EF4-FFF2-40B4-BE49-F238E27FC236}">
                        <a16:creationId xmlns:a16="http://schemas.microsoft.com/office/drawing/2014/main" id="{351FC1C6-A7F6-C079-EBCF-0A9CFE49CD89}"/>
                      </a:ext>
                    </a:extLst>
                  </p:cNvPr>
                  <p:cNvSpPr/>
                  <p:nvPr/>
                </p:nvSpPr>
                <p:spPr>
                  <a:xfrm flipV="1">
                    <a:off x="2508875" y="4181281"/>
                    <a:ext cx="10635" cy="20205"/>
                  </a:xfrm>
                  <a:custGeom>
                    <a:avLst/>
                    <a:gdLst>
                      <a:gd name="connsiteX0" fmla="*/ 9583 w 10635"/>
                      <a:gd name="connsiteY0" fmla="*/ -204 h 20205"/>
                      <a:gd name="connsiteX1" fmla="*/ -1052 w 10635"/>
                      <a:gd name="connsiteY1" fmla="*/ 2000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635" h="20205">
                        <a:moveTo>
                          <a:pt x="9583" y="-204"/>
                        </a:moveTo>
                        <a:lnTo>
                          <a:pt x="-1052" y="2000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05" name="Figura a mano libera: forma 104">
                    <a:extLst>
                      <a:ext uri="{FF2B5EF4-FFF2-40B4-BE49-F238E27FC236}">
                        <a16:creationId xmlns:a16="http://schemas.microsoft.com/office/drawing/2014/main" id="{6C6B924C-0FA8-9CC2-5F3A-3C4936424C36}"/>
                      </a:ext>
                    </a:extLst>
                  </p:cNvPr>
                  <p:cNvSpPr/>
                  <p:nvPr/>
                </p:nvSpPr>
                <p:spPr>
                  <a:xfrm flipV="1">
                    <a:off x="2600333" y="4181281"/>
                    <a:ext cx="11697" cy="20205"/>
                  </a:xfrm>
                  <a:custGeom>
                    <a:avLst/>
                    <a:gdLst>
                      <a:gd name="connsiteX0" fmla="*/ 10649 w 11697"/>
                      <a:gd name="connsiteY0" fmla="*/ -204 h 20205"/>
                      <a:gd name="connsiteX1" fmla="*/ -1049 w 11697"/>
                      <a:gd name="connsiteY1" fmla="*/ 2000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7" h="20205">
                        <a:moveTo>
                          <a:pt x="10649" y="-204"/>
                        </a:moveTo>
                        <a:lnTo>
                          <a:pt x="-1049" y="2000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06" name="Figura a mano libera: forma 105">
                    <a:extLst>
                      <a:ext uri="{FF2B5EF4-FFF2-40B4-BE49-F238E27FC236}">
                        <a16:creationId xmlns:a16="http://schemas.microsoft.com/office/drawing/2014/main" id="{7E09E1C1-9EE4-AA0A-4EAC-7951C804F778}"/>
                      </a:ext>
                    </a:extLst>
                  </p:cNvPr>
                  <p:cNvSpPr/>
                  <p:nvPr/>
                </p:nvSpPr>
                <p:spPr>
                  <a:xfrm flipV="1">
                    <a:off x="2692853" y="4181281"/>
                    <a:ext cx="11698" cy="20205"/>
                  </a:xfrm>
                  <a:custGeom>
                    <a:avLst/>
                    <a:gdLst>
                      <a:gd name="connsiteX0" fmla="*/ 10654 w 11698"/>
                      <a:gd name="connsiteY0" fmla="*/ -204 h 20205"/>
                      <a:gd name="connsiteX1" fmla="*/ -1045 w 11698"/>
                      <a:gd name="connsiteY1" fmla="*/ 2000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8" h="20205">
                        <a:moveTo>
                          <a:pt x="10654" y="-204"/>
                        </a:moveTo>
                        <a:lnTo>
                          <a:pt x="-1045" y="2000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07" name="Figura a mano libera: forma 106">
                    <a:extLst>
                      <a:ext uri="{FF2B5EF4-FFF2-40B4-BE49-F238E27FC236}">
                        <a16:creationId xmlns:a16="http://schemas.microsoft.com/office/drawing/2014/main" id="{F2171BA9-113A-32A6-51C5-320B7FD58B5A}"/>
                      </a:ext>
                    </a:extLst>
                  </p:cNvPr>
                  <p:cNvSpPr/>
                  <p:nvPr/>
                </p:nvSpPr>
                <p:spPr>
                  <a:xfrm flipV="1">
                    <a:off x="2693916" y="4024954"/>
                    <a:ext cx="20205" cy="34030"/>
                  </a:xfrm>
                  <a:custGeom>
                    <a:avLst/>
                    <a:gdLst>
                      <a:gd name="connsiteX0" fmla="*/ 19161 w 20205"/>
                      <a:gd name="connsiteY0" fmla="*/ -243 h 34030"/>
                      <a:gd name="connsiteX1" fmla="*/ -1045 w 20205"/>
                      <a:gd name="connsiteY1" fmla="*/ 33787 h 34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205" h="34030">
                        <a:moveTo>
                          <a:pt x="19161" y="-243"/>
                        </a:moveTo>
                        <a:lnTo>
                          <a:pt x="-1045" y="33787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08" name="Figura a mano libera: forma 107">
                    <a:extLst>
                      <a:ext uri="{FF2B5EF4-FFF2-40B4-BE49-F238E27FC236}">
                        <a16:creationId xmlns:a16="http://schemas.microsoft.com/office/drawing/2014/main" id="{08CAE45D-E83E-D3E5-948D-22917CB0EC7B}"/>
                      </a:ext>
                    </a:extLst>
                  </p:cNvPr>
                  <p:cNvSpPr/>
                  <p:nvPr/>
                </p:nvSpPr>
                <p:spPr>
                  <a:xfrm flipV="1">
                    <a:off x="4160418" y="4171710"/>
                    <a:ext cx="17015" cy="29776"/>
                  </a:xfrm>
                  <a:custGeom>
                    <a:avLst/>
                    <a:gdLst>
                      <a:gd name="connsiteX0" fmla="*/ 16026 w 17015"/>
                      <a:gd name="connsiteY0" fmla="*/ -205 h 29776"/>
                      <a:gd name="connsiteX1" fmla="*/ -990 w 17015"/>
                      <a:gd name="connsiteY1" fmla="*/ 29571 h 29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015" h="29776">
                        <a:moveTo>
                          <a:pt x="16026" y="-205"/>
                        </a:moveTo>
                        <a:lnTo>
                          <a:pt x="-990" y="29571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09" name="Figura a mano libera: forma 108">
                    <a:extLst>
                      <a:ext uri="{FF2B5EF4-FFF2-40B4-BE49-F238E27FC236}">
                        <a16:creationId xmlns:a16="http://schemas.microsoft.com/office/drawing/2014/main" id="{15620EA7-8413-3BF6-66EF-BD124D69AE60}"/>
                      </a:ext>
                    </a:extLst>
                  </p:cNvPr>
                  <p:cNvSpPr/>
                  <p:nvPr/>
                </p:nvSpPr>
                <p:spPr>
                  <a:xfrm flipV="1">
                    <a:off x="4258256" y="4181281"/>
                    <a:ext cx="11697" cy="20205"/>
                  </a:xfrm>
                  <a:custGeom>
                    <a:avLst/>
                    <a:gdLst>
                      <a:gd name="connsiteX0" fmla="*/ 10711 w 11697"/>
                      <a:gd name="connsiteY0" fmla="*/ -204 h 20205"/>
                      <a:gd name="connsiteX1" fmla="*/ -986 w 11697"/>
                      <a:gd name="connsiteY1" fmla="*/ 2000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7" h="20205">
                        <a:moveTo>
                          <a:pt x="10711" y="-204"/>
                        </a:moveTo>
                        <a:lnTo>
                          <a:pt x="-986" y="2000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10" name="Figura a mano libera: forma 109">
                    <a:extLst>
                      <a:ext uri="{FF2B5EF4-FFF2-40B4-BE49-F238E27FC236}">
                        <a16:creationId xmlns:a16="http://schemas.microsoft.com/office/drawing/2014/main" id="{E9D6098E-B396-FA0B-E375-EEFE51D6D055}"/>
                      </a:ext>
                    </a:extLst>
                  </p:cNvPr>
                  <p:cNvSpPr/>
                  <p:nvPr/>
                </p:nvSpPr>
                <p:spPr>
                  <a:xfrm flipV="1">
                    <a:off x="4160418" y="4012192"/>
                    <a:ext cx="20205" cy="35093"/>
                  </a:xfrm>
                  <a:custGeom>
                    <a:avLst/>
                    <a:gdLst>
                      <a:gd name="connsiteX0" fmla="*/ 19216 w 20205"/>
                      <a:gd name="connsiteY0" fmla="*/ -246 h 35093"/>
                      <a:gd name="connsiteX1" fmla="*/ -990 w 20205"/>
                      <a:gd name="connsiteY1" fmla="*/ 34847 h 3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205" h="35093">
                        <a:moveTo>
                          <a:pt x="19216" y="-246"/>
                        </a:moveTo>
                        <a:lnTo>
                          <a:pt x="-990" y="34847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11" name="Figura a mano libera: forma 110">
                    <a:extLst>
                      <a:ext uri="{FF2B5EF4-FFF2-40B4-BE49-F238E27FC236}">
                        <a16:creationId xmlns:a16="http://schemas.microsoft.com/office/drawing/2014/main" id="{655423EA-A49A-A33C-5581-4C0DDA55EA0F}"/>
                      </a:ext>
                    </a:extLst>
                  </p:cNvPr>
                  <p:cNvSpPr/>
                  <p:nvPr/>
                </p:nvSpPr>
                <p:spPr>
                  <a:xfrm flipV="1">
                    <a:off x="4350776" y="4181281"/>
                    <a:ext cx="10635" cy="20205"/>
                  </a:xfrm>
                  <a:custGeom>
                    <a:avLst/>
                    <a:gdLst>
                      <a:gd name="connsiteX0" fmla="*/ 9652 w 10635"/>
                      <a:gd name="connsiteY0" fmla="*/ -204 h 20205"/>
                      <a:gd name="connsiteX1" fmla="*/ -983 w 10635"/>
                      <a:gd name="connsiteY1" fmla="*/ 2000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635" h="20205">
                        <a:moveTo>
                          <a:pt x="9652" y="-204"/>
                        </a:moveTo>
                        <a:lnTo>
                          <a:pt x="-983" y="2000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12" name="Figura a mano libera: forma 111">
                    <a:extLst>
                      <a:ext uri="{FF2B5EF4-FFF2-40B4-BE49-F238E27FC236}">
                        <a16:creationId xmlns:a16="http://schemas.microsoft.com/office/drawing/2014/main" id="{219F3170-EEE1-ADB8-80C6-671424F786D8}"/>
                      </a:ext>
                    </a:extLst>
                  </p:cNvPr>
                  <p:cNvSpPr/>
                  <p:nvPr/>
                </p:nvSpPr>
                <p:spPr>
                  <a:xfrm flipV="1">
                    <a:off x="4442233" y="4181281"/>
                    <a:ext cx="11697" cy="20205"/>
                  </a:xfrm>
                  <a:custGeom>
                    <a:avLst/>
                    <a:gdLst>
                      <a:gd name="connsiteX0" fmla="*/ 10718 w 11697"/>
                      <a:gd name="connsiteY0" fmla="*/ -204 h 20205"/>
                      <a:gd name="connsiteX1" fmla="*/ -979 w 11697"/>
                      <a:gd name="connsiteY1" fmla="*/ 2000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7" h="20205">
                        <a:moveTo>
                          <a:pt x="10718" y="-204"/>
                        </a:moveTo>
                        <a:lnTo>
                          <a:pt x="-979" y="2000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13" name="Figura a mano libera: forma 112">
                    <a:extLst>
                      <a:ext uri="{FF2B5EF4-FFF2-40B4-BE49-F238E27FC236}">
                        <a16:creationId xmlns:a16="http://schemas.microsoft.com/office/drawing/2014/main" id="{7111D616-67AF-3B6A-E391-38566C83FB80}"/>
                      </a:ext>
                    </a:extLst>
                  </p:cNvPr>
                  <p:cNvSpPr/>
                  <p:nvPr/>
                </p:nvSpPr>
                <p:spPr>
                  <a:xfrm flipV="1">
                    <a:off x="4534753" y="4181281"/>
                    <a:ext cx="11698" cy="20205"/>
                  </a:xfrm>
                  <a:custGeom>
                    <a:avLst/>
                    <a:gdLst>
                      <a:gd name="connsiteX0" fmla="*/ 10723 w 11698"/>
                      <a:gd name="connsiteY0" fmla="*/ -204 h 20205"/>
                      <a:gd name="connsiteX1" fmla="*/ -976 w 11698"/>
                      <a:gd name="connsiteY1" fmla="*/ 2000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8" h="20205">
                        <a:moveTo>
                          <a:pt x="10723" y="-204"/>
                        </a:moveTo>
                        <a:lnTo>
                          <a:pt x="-976" y="2000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14" name="Figura a mano libera: forma 113">
                    <a:extLst>
                      <a:ext uri="{FF2B5EF4-FFF2-40B4-BE49-F238E27FC236}">
                        <a16:creationId xmlns:a16="http://schemas.microsoft.com/office/drawing/2014/main" id="{ACE2B4B9-419A-8868-04BA-45E74F31D83B}"/>
                      </a:ext>
                    </a:extLst>
                  </p:cNvPr>
                  <p:cNvSpPr/>
                  <p:nvPr/>
                </p:nvSpPr>
                <p:spPr>
                  <a:xfrm flipV="1">
                    <a:off x="4626211" y="4181281"/>
                    <a:ext cx="11697" cy="20205"/>
                  </a:xfrm>
                  <a:custGeom>
                    <a:avLst/>
                    <a:gdLst>
                      <a:gd name="connsiteX0" fmla="*/ 10725 w 11697"/>
                      <a:gd name="connsiteY0" fmla="*/ -204 h 20205"/>
                      <a:gd name="connsiteX1" fmla="*/ -972 w 11697"/>
                      <a:gd name="connsiteY1" fmla="*/ 2000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7" h="20205">
                        <a:moveTo>
                          <a:pt x="10725" y="-204"/>
                        </a:moveTo>
                        <a:lnTo>
                          <a:pt x="-972" y="2000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15" name="Figura a mano libera: forma 114">
                    <a:extLst>
                      <a:ext uri="{FF2B5EF4-FFF2-40B4-BE49-F238E27FC236}">
                        <a16:creationId xmlns:a16="http://schemas.microsoft.com/office/drawing/2014/main" id="{BDA489CF-A20F-00CB-589A-049170B35DC7}"/>
                      </a:ext>
                    </a:extLst>
                  </p:cNvPr>
                  <p:cNvSpPr/>
                  <p:nvPr/>
                </p:nvSpPr>
                <p:spPr>
                  <a:xfrm flipV="1">
                    <a:off x="4718731" y="4181281"/>
                    <a:ext cx="11698" cy="20205"/>
                  </a:xfrm>
                  <a:custGeom>
                    <a:avLst/>
                    <a:gdLst>
                      <a:gd name="connsiteX0" fmla="*/ 10730 w 11698"/>
                      <a:gd name="connsiteY0" fmla="*/ -204 h 20205"/>
                      <a:gd name="connsiteX1" fmla="*/ -969 w 11698"/>
                      <a:gd name="connsiteY1" fmla="*/ 20002 h 20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8" h="20205">
                        <a:moveTo>
                          <a:pt x="10730" y="-204"/>
                        </a:moveTo>
                        <a:lnTo>
                          <a:pt x="-969" y="2000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16" name="Figura a mano libera: forma 115">
                    <a:extLst>
                      <a:ext uri="{FF2B5EF4-FFF2-40B4-BE49-F238E27FC236}">
                        <a16:creationId xmlns:a16="http://schemas.microsoft.com/office/drawing/2014/main" id="{21E10501-C961-58D7-133F-941EA7ACA985}"/>
                      </a:ext>
                    </a:extLst>
                  </p:cNvPr>
                  <p:cNvSpPr/>
                  <p:nvPr/>
                </p:nvSpPr>
                <p:spPr>
                  <a:xfrm flipV="1">
                    <a:off x="4782539" y="4132363"/>
                    <a:ext cx="20204" cy="35093"/>
                  </a:xfrm>
                  <a:custGeom>
                    <a:avLst/>
                    <a:gdLst>
                      <a:gd name="connsiteX0" fmla="*/ 19239 w 20204"/>
                      <a:gd name="connsiteY0" fmla="*/ -215 h 35093"/>
                      <a:gd name="connsiteX1" fmla="*/ -966 w 20204"/>
                      <a:gd name="connsiteY1" fmla="*/ 34879 h 3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204" h="35093">
                        <a:moveTo>
                          <a:pt x="19239" y="-215"/>
                        </a:moveTo>
                        <a:lnTo>
                          <a:pt x="-966" y="34879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17" name="Figura a mano libera: forma 116">
                    <a:extLst>
                      <a:ext uri="{FF2B5EF4-FFF2-40B4-BE49-F238E27FC236}">
                        <a16:creationId xmlns:a16="http://schemas.microsoft.com/office/drawing/2014/main" id="{7325845E-E5B6-DC71-D466-7738DB95D4E4}"/>
                      </a:ext>
                    </a:extLst>
                  </p:cNvPr>
                  <p:cNvSpPr/>
                  <p:nvPr/>
                </p:nvSpPr>
                <p:spPr>
                  <a:xfrm flipV="1">
                    <a:off x="4782539" y="3972845"/>
                    <a:ext cx="20204" cy="35093"/>
                  </a:xfrm>
                  <a:custGeom>
                    <a:avLst/>
                    <a:gdLst>
                      <a:gd name="connsiteX0" fmla="*/ 19239 w 20204"/>
                      <a:gd name="connsiteY0" fmla="*/ -257 h 35093"/>
                      <a:gd name="connsiteX1" fmla="*/ -966 w 20204"/>
                      <a:gd name="connsiteY1" fmla="*/ 34837 h 3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204" h="35093">
                        <a:moveTo>
                          <a:pt x="19239" y="-257"/>
                        </a:moveTo>
                        <a:lnTo>
                          <a:pt x="-966" y="34837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18" name="Figura a mano libera: forma 117">
                    <a:extLst>
                      <a:ext uri="{FF2B5EF4-FFF2-40B4-BE49-F238E27FC236}">
                        <a16:creationId xmlns:a16="http://schemas.microsoft.com/office/drawing/2014/main" id="{D686F922-6723-93D8-61F0-80C468F99577}"/>
                      </a:ext>
                    </a:extLst>
                  </p:cNvPr>
                  <p:cNvSpPr/>
                  <p:nvPr/>
                </p:nvSpPr>
                <p:spPr>
                  <a:xfrm flipV="1">
                    <a:off x="1946309" y="3963274"/>
                    <a:ext cx="824176" cy="289259"/>
                  </a:xfrm>
                  <a:custGeom>
                    <a:avLst/>
                    <a:gdLst>
                      <a:gd name="connsiteX0" fmla="*/ 823118 w 824176"/>
                      <a:gd name="connsiteY0" fmla="*/ -226 h 289259"/>
                      <a:gd name="connsiteX1" fmla="*/ -1058 w 824176"/>
                      <a:gd name="connsiteY1" fmla="*/ -226 h 289259"/>
                      <a:gd name="connsiteX2" fmla="*/ -1058 w 824176"/>
                      <a:gd name="connsiteY2" fmla="*/ 289033 h 289259"/>
                      <a:gd name="connsiteX3" fmla="*/ 11703 w 824176"/>
                      <a:gd name="connsiteY3" fmla="*/ 289033 h 289259"/>
                      <a:gd name="connsiteX4" fmla="*/ 11703 w 824176"/>
                      <a:gd name="connsiteY4" fmla="*/ 239051 h 289259"/>
                      <a:gd name="connsiteX5" fmla="*/ 11703 w 824176"/>
                      <a:gd name="connsiteY5" fmla="*/ 224163 h 289259"/>
                      <a:gd name="connsiteX6" fmla="*/ 11703 w 824176"/>
                      <a:gd name="connsiteY6" fmla="*/ 12536 h 289259"/>
                      <a:gd name="connsiteX7" fmla="*/ 810357 w 824176"/>
                      <a:gd name="connsiteY7" fmla="*/ 12536 h 289259"/>
                      <a:gd name="connsiteX8" fmla="*/ 810357 w 824176"/>
                      <a:gd name="connsiteY8" fmla="*/ 289033 h 289259"/>
                      <a:gd name="connsiteX9" fmla="*/ 823118 w 824176"/>
                      <a:gd name="connsiteY9" fmla="*/ 289033 h 289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24176" h="289259">
                        <a:moveTo>
                          <a:pt x="823118" y="-226"/>
                        </a:moveTo>
                        <a:lnTo>
                          <a:pt x="-1058" y="-226"/>
                        </a:lnTo>
                        <a:lnTo>
                          <a:pt x="-1058" y="289033"/>
                        </a:lnTo>
                        <a:lnTo>
                          <a:pt x="11703" y="289033"/>
                        </a:lnTo>
                        <a:lnTo>
                          <a:pt x="11703" y="239051"/>
                        </a:lnTo>
                        <a:lnTo>
                          <a:pt x="11703" y="224163"/>
                        </a:lnTo>
                        <a:lnTo>
                          <a:pt x="11703" y="12536"/>
                        </a:lnTo>
                        <a:lnTo>
                          <a:pt x="810357" y="12536"/>
                        </a:lnTo>
                        <a:lnTo>
                          <a:pt x="810357" y="289033"/>
                        </a:lnTo>
                        <a:lnTo>
                          <a:pt x="823118" y="289033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19" name="Figura a mano libera: forma 118">
                    <a:extLst>
                      <a:ext uri="{FF2B5EF4-FFF2-40B4-BE49-F238E27FC236}">
                        <a16:creationId xmlns:a16="http://schemas.microsoft.com/office/drawing/2014/main" id="{A0061F73-8378-7DFE-9057-BAFF7BFEC55E}"/>
                      </a:ext>
                    </a:extLst>
                  </p:cNvPr>
                  <p:cNvSpPr/>
                  <p:nvPr/>
                </p:nvSpPr>
                <p:spPr>
                  <a:xfrm flipV="1">
                    <a:off x="4096611" y="3963274"/>
                    <a:ext cx="824176" cy="289259"/>
                  </a:xfrm>
                  <a:custGeom>
                    <a:avLst/>
                    <a:gdLst>
                      <a:gd name="connsiteX0" fmla="*/ 11784 w 824176"/>
                      <a:gd name="connsiteY0" fmla="*/ 289033 h 289259"/>
                      <a:gd name="connsiteX1" fmla="*/ -977 w 824176"/>
                      <a:gd name="connsiteY1" fmla="*/ 289033 h 289259"/>
                      <a:gd name="connsiteX2" fmla="*/ -977 w 824176"/>
                      <a:gd name="connsiteY2" fmla="*/ -226 h 289259"/>
                      <a:gd name="connsiteX3" fmla="*/ 823199 w 824176"/>
                      <a:gd name="connsiteY3" fmla="*/ -226 h 289259"/>
                      <a:gd name="connsiteX4" fmla="*/ 823199 w 824176"/>
                      <a:gd name="connsiteY4" fmla="*/ 289033 h 289259"/>
                      <a:gd name="connsiteX5" fmla="*/ 810437 w 824176"/>
                      <a:gd name="connsiteY5" fmla="*/ 289033 h 289259"/>
                      <a:gd name="connsiteX6" fmla="*/ 810437 w 824176"/>
                      <a:gd name="connsiteY6" fmla="*/ 239051 h 289259"/>
                      <a:gd name="connsiteX7" fmla="*/ 810437 w 824176"/>
                      <a:gd name="connsiteY7" fmla="*/ 224163 h 289259"/>
                      <a:gd name="connsiteX8" fmla="*/ 810437 w 824176"/>
                      <a:gd name="connsiteY8" fmla="*/ 12536 h 289259"/>
                      <a:gd name="connsiteX9" fmla="*/ 11784 w 824176"/>
                      <a:gd name="connsiteY9" fmla="*/ 12536 h 289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24176" h="289259">
                        <a:moveTo>
                          <a:pt x="11784" y="289033"/>
                        </a:moveTo>
                        <a:lnTo>
                          <a:pt x="-977" y="289033"/>
                        </a:lnTo>
                        <a:lnTo>
                          <a:pt x="-977" y="-226"/>
                        </a:lnTo>
                        <a:lnTo>
                          <a:pt x="823199" y="-226"/>
                        </a:lnTo>
                        <a:lnTo>
                          <a:pt x="823199" y="289033"/>
                        </a:lnTo>
                        <a:lnTo>
                          <a:pt x="810437" y="289033"/>
                        </a:lnTo>
                        <a:lnTo>
                          <a:pt x="810437" y="239051"/>
                        </a:lnTo>
                        <a:lnTo>
                          <a:pt x="810437" y="224163"/>
                        </a:lnTo>
                        <a:lnTo>
                          <a:pt x="810437" y="12536"/>
                        </a:lnTo>
                        <a:lnTo>
                          <a:pt x="11784" y="12536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20" name="Figura a mano libera: forma 119">
                    <a:extLst>
                      <a:ext uri="{FF2B5EF4-FFF2-40B4-BE49-F238E27FC236}">
                        <a16:creationId xmlns:a16="http://schemas.microsoft.com/office/drawing/2014/main" id="{944F91D5-1D72-B2C6-EF16-CD8385B38F28}"/>
                      </a:ext>
                    </a:extLst>
                  </p:cNvPr>
                  <p:cNvSpPr/>
                  <p:nvPr/>
                </p:nvSpPr>
                <p:spPr>
                  <a:xfrm flipV="1">
                    <a:off x="4506040" y="4013256"/>
                    <a:ext cx="276498" cy="14888"/>
                  </a:xfrm>
                  <a:custGeom>
                    <a:avLst/>
                    <a:gdLst>
                      <a:gd name="connsiteX0" fmla="*/ 275527 w 276498"/>
                      <a:gd name="connsiteY0" fmla="*/ 14639 h 14888"/>
                      <a:gd name="connsiteX1" fmla="*/ -972 w 276498"/>
                      <a:gd name="connsiteY1" fmla="*/ 14639 h 14888"/>
                      <a:gd name="connsiteX2" fmla="*/ -972 w 276498"/>
                      <a:gd name="connsiteY2" fmla="*/ -249 h 14888"/>
                      <a:gd name="connsiteX3" fmla="*/ 275527 w 276498"/>
                      <a:gd name="connsiteY3" fmla="*/ -249 h 14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498" h="14888">
                        <a:moveTo>
                          <a:pt x="275527" y="14639"/>
                        </a:moveTo>
                        <a:lnTo>
                          <a:pt x="-972" y="14639"/>
                        </a:lnTo>
                        <a:lnTo>
                          <a:pt x="-972" y="-249"/>
                        </a:lnTo>
                        <a:lnTo>
                          <a:pt x="275527" y="-249"/>
                        </a:lnTo>
                        <a:close/>
                      </a:path>
                    </a:pathLst>
                  </a:custGeom>
                  <a:solidFill>
                    <a:srgbClr val="800040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21" name="Figura a mano libera: forma 120">
                    <a:extLst>
                      <a:ext uri="{FF2B5EF4-FFF2-40B4-BE49-F238E27FC236}">
                        <a16:creationId xmlns:a16="http://schemas.microsoft.com/office/drawing/2014/main" id="{3EEA795C-31CE-E61F-24EE-590231FB3107}"/>
                      </a:ext>
                    </a:extLst>
                  </p:cNvPr>
                  <p:cNvSpPr/>
                  <p:nvPr/>
                </p:nvSpPr>
                <p:spPr>
                  <a:xfrm flipV="1">
                    <a:off x="4802743" y="4013256"/>
                    <a:ext cx="105281" cy="14888"/>
                  </a:xfrm>
                  <a:custGeom>
                    <a:avLst/>
                    <a:gdLst>
                      <a:gd name="connsiteX0" fmla="*/ 104318 w 105281"/>
                      <a:gd name="connsiteY0" fmla="*/ 14639 h 14888"/>
                      <a:gd name="connsiteX1" fmla="*/ -964 w 105281"/>
                      <a:gd name="connsiteY1" fmla="*/ 14639 h 14888"/>
                      <a:gd name="connsiteX2" fmla="*/ -964 w 105281"/>
                      <a:gd name="connsiteY2" fmla="*/ -249 h 14888"/>
                      <a:gd name="connsiteX3" fmla="*/ 104318 w 105281"/>
                      <a:gd name="connsiteY3" fmla="*/ -249 h 14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281" h="14888">
                        <a:moveTo>
                          <a:pt x="104318" y="14639"/>
                        </a:moveTo>
                        <a:lnTo>
                          <a:pt x="-964" y="14639"/>
                        </a:lnTo>
                        <a:lnTo>
                          <a:pt x="-964" y="-249"/>
                        </a:lnTo>
                        <a:lnTo>
                          <a:pt x="104318" y="-249"/>
                        </a:lnTo>
                        <a:close/>
                      </a:path>
                    </a:pathLst>
                  </a:custGeom>
                  <a:solidFill>
                    <a:srgbClr val="800040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22" name="Figura a mano libera: forma 121">
                    <a:extLst>
                      <a:ext uri="{FF2B5EF4-FFF2-40B4-BE49-F238E27FC236}">
                        <a16:creationId xmlns:a16="http://schemas.microsoft.com/office/drawing/2014/main" id="{4305F294-44D2-D269-FA92-7FE385CA91D7}"/>
                      </a:ext>
                    </a:extLst>
                  </p:cNvPr>
                  <p:cNvSpPr/>
                  <p:nvPr/>
                </p:nvSpPr>
                <p:spPr>
                  <a:xfrm flipV="1">
                    <a:off x="2408910" y="3778233"/>
                    <a:ext cx="264799" cy="41474"/>
                  </a:xfrm>
                  <a:custGeom>
                    <a:avLst/>
                    <a:gdLst>
                      <a:gd name="connsiteX0" fmla="*/ -1051 w 264799"/>
                      <a:gd name="connsiteY0" fmla="*/ -307 h 41474"/>
                      <a:gd name="connsiteX1" fmla="*/ 263749 w 264799"/>
                      <a:gd name="connsiteY1" fmla="*/ -307 h 41474"/>
                      <a:gd name="connsiteX2" fmla="*/ 263749 w 264799"/>
                      <a:gd name="connsiteY2" fmla="*/ 41167 h 41474"/>
                      <a:gd name="connsiteX3" fmla="*/ -1051 w 264799"/>
                      <a:gd name="connsiteY3" fmla="*/ 41167 h 41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4799" h="41474">
                        <a:moveTo>
                          <a:pt x="-1051" y="-307"/>
                        </a:moveTo>
                        <a:lnTo>
                          <a:pt x="263749" y="-307"/>
                        </a:lnTo>
                        <a:lnTo>
                          <a:pt x="263749" y="41167"/>
                        </a:lnTo>
                        <a:lnTo>
                          <a:pt x="-1051" y="41167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23" name="Figura a mano libera: forma 122">
                    <a:extLst>
                      <a:ext uri="{FF2B5EF4-FFF2-40B4-BE49-F238E27FC236}">
                        <a16:creationId xmlns:a16="http://schemas.microsoft.com/office/drawing/2014/main" id="{B656FC9B-B9C0-73C3-45D5-AD0CFD1CA2E6}"/>
                      </a:ext>
                    </a:extLst>
                  </p:cNvPr>
                  <p:cNvSpPr/>
                  <p:nvPr/>
                </p:nvSpPr>
                <p:spPr>
                  <a:xfrm flipV="1">
                    <a:off x="4200830" y="3778233"/>
                    <a:ext cx="265863" cy="41474"/>
                  </a:xfrm>
                  <a:custGeom>
                    <a:avLst/>
                    <a:gdLst>
                      <a:gd name="connsiteX0" fmla="*/ 264880 w 265863"/>
                      <a:gd name="connsiteY0" fmla="*/ 41167 h 41474"/>
                      <a:gd name="connsiteX1" fmla="*/ -984 w 265863"/>
                      <a:gd name="connsiteY1" fmla="*/ 41167 h 41474"/>
                      <a:gd name="connsiteX2" fmla="*/ -984 w 265863"/>
                      <a:gd name="connsiteY2" fmla="*/ -307 h 41474"/>
                      <a:gd name="connsiteX3" fmla="*/ 264880 w 265863"/>
                      <a:gd name="connsiteY3" fmla="*/ -307 h 41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5863" h="41474">
                        <a:moveTo>
                          <a:pt x="264880" y="41167"/>
                        </a:moveTo>
                        <a:lnTo>
                          <a:pt x="-984" y="41167"/>
                        </a:lnTo>
                        <a:lnTo>
                          <a:pt x="-984" y="-307"/>
                        </a:lnTo>
                        <a:lnTo>
                          <a:pt x="264880" y="-307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24" name="Figura a mano libera: forma 123">
                    <a:extLst>
                      <a:ext uri="{FF2B5EF4-FFF2-40B4-BE49-F238E27FC236}">
                        <a16:creationId xmlns:a16="http://schemas.microsoft.com/office/drawing/2014/main" id="{C9AF8233-0B15-88B2-6092-0CBAF4783099}"/>
                      </a:ext>
                    </a:extLst>
                  </p:cNvPr>
                  <p:cNvSpPr/>
                  <p:nvPr/>
                </p:nvSpPr>
                <p:spPr>
                  <a:xfrm flipV="1">
                    <a:off x="2408910" y="3825025"/>
                    <a:ext cx="264799" cy="41474"/>
                  </a:xfrm>
                  <a:custGeom>
                    <a:avLst/>
                    <a:gdLst>
                      <a:gd name="connsiteX0" fmla="*/ -1051 w 264799"/>
                      <a:gd name="connsiteY0" fmla="*/ -295 h 41474"/>
                      <a:gd name="connsiteX1" fmla="*/ 263749 w 264799"/>
                      <a:gd name="connsiteY1" fmla="*/ -295 h 41474"/>
                      <a:gd name="connsiteX2" fmla="*/ 263749 w 264799"/>
                      <a:gd name="connsiteY2" fmla="*/ 41180 h 41474"/>
                      <a:gd name="connsiteX3" fmla="*/ -1051 w 264799"/>
                      <a:gd name="connsiteY3" fmla="*/ 41180 h 41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4799" h="41474">
                        <a:moveTo>
                          <a:pt x="-1051" y="-295"/>
                        </a:moveTo>
                        <a:lnTo>
                          <a:pt x="263749" y="-295"/>
                        </a:lnTo>
                        <a:lnTo>
                          <a:pt x="263749" y="41180"/>
                        </a:lnTo>
                        <a:lnTo>
                          <a:pt x="-1051" y="41180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25" name="Figura a mano libera: forma 124">
                    <a:extLst>
                      <a:ext uri="{FF2B5EF4-FFF2-40B4-BE49-F238E27FC236}">
                        <a16:creationId xmlns:a16="http://schemas.microsoft.com/office/drawing/2014/main" id="{23B0341E-1486-6C47-DAFF-1868D3DAA777}"/>
                      </a:ext>
                    </a:extLst>
                  </p:cNvPr>
                  <p:cNvSpPr/>
                  <p:nvPr/>
                </p:nvSpPr>
                <p:spPr>
                  <a:xfrm flipV="1">
                    <a:off x="4200830" y="3825025"/>
                    <a:ext cx="265863" cy="41474"/>
                  </a:xfrm>
                  <a:custGeom>
                    <a:avLst/>
                    <a:gdLst>
                      <a:gd name="connsiteX0" fmla="*/ 264880 w 265863"/>
                      <a:gd name="connsiteY0" fmla="*/ 41180 h 41474"/>
                      <a:gd name="connsiteX1" fmla="*/ -984 w 265863"/>
                      <a:gd name="connsiteY1" fmla="*/ 41180 h 41474"/>
                      <a:gd name="connsiteX2" fmla="*/ -984 w 265863"/>
                      <a:gd name="connsiteY2" fmla="*/ -295 h 41474"/>
                      <a:gd name="connsiteX3" fmla="*/ 264880 w 265863"/>
                      <a:gd name="connsiteY3" fmla="*/ -295 h 41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5863" h="41474">
                        <a:moveTo>
                          <a:pt x="264880" y="41180"/>
                        </a:moveTo>
                        <a:lnTo>
                          <a:pt x="-984" y="41180"/>
                        </a:lnTo>
                        <a:lnTo>
                          <a:pt x="-984" y="-295"/>
                        </a:lnTo>
                        <a:lnTo>
                          <a:pt x="264880" y="-295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26" name="Figura a mano libera: forma 125">
                    <a:extLst>
                      <a:ext uri="{FF2B5EF4-FFF2-40B4-BE49-F238E27FC236}">
                        <a16:creationId xmlns:a16="http://schemas.microsoft.com/office/drawing/2014/main" id="{6AB3005C-ADF5-BB5A-A357-C03ED9BC5451}"/>
                      </a:ext>
                    </a:extLst>
                  </p:cNvPr>
                  <p:cNvSpPr/>
                  <p:nvPr/>
                </p:nvSpPr>
                <p:spPr>
                  <a:xfrm flipV="1">
                    <a:off x="2384451" y="3871817"/>
                    <a:ext cx="256292" cy="41474"/>
                  </a:xfrm>
                  <a:custGeom>
                    <a:avLst/>
                    <a:gdLst>
                      <a:gd name="connsiteX0" fmla="*/ -1052 w 256292"/>
                      <a:gd name="connsiteY0" fmla="*/ -283 h 41474"/>
                      <a:gd name="connsiteX1" fmla="*/ 255241 w 256292"/>
                      <a:gd name="connsiteY1" fmla="*/ -283 h 41474"/>
                      <a:gd name="connsiteX2" fmla="*/ 255241 w 256292"/>
                      <a:gd name="connsiteY2" fmla="*/ 41192 h 41474"/>
                      <a:gd name="connsiteX3" fmla="*/ -1052 w 256292"/>
                      <a:gd name="connsiteY3" fmla="*/ 41192 h 41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292" h="41474">
                        <a:moveTo>
                          <a:pt x="-1052" y="-283"/>
                        </a:moveTo>
                        <a:lnTo>
                          <a:pt x="255241" y="-283"/>
                        </a:lnTo>
                        <a:lnTo>
                          <a:pt x="255241" y="41192"/>
                        </a:lnTo>
                        <a:lnTo>
                          <a:pt x="-1052" y="41192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27" name="Figura a mano libera: forma 126">
                    <a:extLst>
                      <a:ext uri="{FF2B5EF4-FFF2-40B4-BE49-F238E27FC236}">
                        <a16:creationId xmlns:a16="http://schemas.microsoft.com/office/drawing/2014/main" id="{3DBF37B8-306F-B9F1-8858-15BB7D2DC361}"/>
                      </a:ext>
                    </a:extLst>
                  </p:cNvPr>
                  <p:cNvSpPr/>
                  <p:nvPr/>
                </p:nvSpPr>
                <p:spPr>
                  <a:xfrm flipV="1">
                    <a:off x="4212527" y="3871817"/>
                    <a:ext cx="257356" cy="41474"/>
                  </a:xfrm>
                  <a:custGeom>
                    <a:avLst/>
                    <a:gdLst>
                      <a:gd name="connsiteX0" fmla="*/ 256373 w 257356"/>
                      <a:gd name="connsiteY0" fmla="*/ 41192 h 41474"/>
                      <a:gd name="connsiteX1" fmla="*/ -983 w 257356"/>
                      <a:gd name="connsiteY1" fmla="*/ 41192 h 41474"/>
                      <a:gd name="connsiteX2" fmla="*/ -983 w 257356"/>
                      <a:gd name="connsiteY2" fmla="*/ -283 h 41474"/>
                      <a:gd name="connsiteX3" fmla="*/ 256373 w 257356"/>
                      <a:gd name="connsiteY3" fmla="*/ -283 h 41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356" h="41474">
                        <a:moveTo>
                          <a:pt x="256373" y="41192"/>
                        </a:moveTo>
                        <a:lnTo>
                          <a:pt x="-983" y="41192"/>
                        </a:lnTo>
                        <a:lnTo>
                          <a:pt x="-983" y="-283"/>
                        </a:lnTo>
                        <a:lnTo>
                          <a:pt x="256373" y="-283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28" name="Figura a mano libera: forma 127">
                    <a:extLst>
                      <a:ext uri="{FF2B5EF4-FFF2-40B4-BE49-F238E27FC236}">
                        <a16:creationId xmlns:a16="http://schemas.microsoft.com/office/drawing/2014/main" id="{B58F825D-1BA8-E4BE-F68D-010BD7BC5A0D}"/>
                      </a:ext>
                    </a:extLst>
                  </p:cNvPr>
                  <p:cNvSpPr/>
                  <p:nvPr/>
                </p:nvSpPr>
                <p:spPr>
                  <a:xfrm flipV="1">
                    <a:off x="2384451" y="3920735"/>
                    <a:ext cx="256292" cy="41474"/>
                  </a:xfrm>
                  <a:custGeom>
                    <a:avLst/>
                    <a:gdLst>
                      <a:gd name="connsiteX0" fmla="*/ -1052 w 256292"/>
                      <a:gd name="connsiteY0" fmla="*/ -270 h 41474"/>
                      <a:gd name="connsiteX1" fmla="*/ 255241 w 256292"/>
                      <a:gd name="connsiteY1" fmla="*/ -270 h 41474"/>
                      <a:gd name="connsiteX2" fmla="*/ 255241 w 256292"/>
                      <a:gd name="connsiteY2" fmla="*/ 41205 h 41474"/>
                      <a:gd name="connsiteX3" fmla="*/ -1052 w 256292"/>
                      <a:gd name="connsiteY3" fmla="*/ 41205 h 41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292" h="41474">
                        <a:moveTo>
                          <a:pt x="-1052" y="-270"/>
                        </a:moveTo>
                        <a:lnTo>
                          <a:pt x="255241" y="-270"/>
                        </a:lnTo>
                        <a:lnTo>
                          <a:pt x="255241" y="41205"/>
                        </a:lnTo>
                        <a:lnTo>
                          <a:pt x="-1052" y="41205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29" name="Figura a mano libera: forma 128">
                    <a:extLst>
                      <a:ext uri="{FF2B5EF4-FFF2-40B4-BE49-F238E27FC236}">
                        <a16:creationId xmlns:a16="http://schemas.microsoft.com/office/drawing/2014/main" id="{B23BA10F-66AD-F481-0735-DA53EC93BA2C}"/>
                      </a:ext>
                    </a:extLst>
                  </p:cNvPr>
                  <p:cNvSpPr/>
                  <p:nvPr/>
                </p:nvSpPr>
                <p:spPr>
                  <a:xfrm flipV="1">
                    <a:off x="4212527" y="3920735"/>
                    <a:ext cx="257356" cy="41474"/>
                  </a:xfrm>
                  <a:custGeom>
                    <a:avLst/>
                    <a:gdLst>
                      <a:gd name="connsiteX0" fmla="*/ 256373 w 257356"/>
                      <a:gd name="connsiteY0" fmla="*/ 41205 h 41474"/>
                      <a:gd name="connsiteX1" fmla="*/ -983 w 257356"/>
                      <a:gd name="connsiteY1" fmla="*/ 41205 h 41474"/>
                      <a:gd name="connsiteX2" fmla="*/ -983 w 257356"/>
                      <a:gd name="connsiteY2" fmla="*/ -270 h 41474"/>
                      <a:gd name="connsiteX3" fmla="*/ 256373 w 257356"/>
                      <a:gd name="connsiteY3" fmla="*/ -270 h 41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356" h="41474">
                        <a:moveTo>
                          <a:pt x="256373" y="41205"/>
                        </a:moveTo>
                        <a:lnTo>
                          <a:pt x="-983" y="41205"/>
                        </a:lnTo>
                        <a:lnTo>
                          <a:pt x="-983" y="-270"/>
                        </a:lnTo>
                        <a:lnTo>
                          <a:pt x="256373" y="-270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30" name="Figura a mano libera: forma 129">
                    <a:extLst>
                      <a:ext uri="{FF2B5EF4-FFF2-40B4-BE49-F238E27FC236}">
                        <a16:creationId xmlns:a16="http://schemas.microsoft.com/office/drawing/2014/main" id="{7EE8C07E-BF39-3776-7DF1-D138F3B29668}"/>
                      </a:ext>
                    </a:extLst>
                  </p:cNvPr>
                  <p:cNvSpPr/>
                  <p:nvPr/>
                </p:nvSpPr>
                <p:spPr>
                  <a:xfrm flipV="1">
                    <a:off x="2093066" y="3898403"/>
                    <a:ext cx="275433" cy="14888"/>
                  </a:xfrm>
                  <a:custGeom>
                    <a:avLst/>
                    <a:gdLst>
                      <a:gd name="connsiteX0" fmla="*/ -1063 w 275433"/>
                      <a:gd name="connsiteY0" fmla="*/ -279 h 14888"/>
                      <a:gd name="connsiteX1" fmla="*/ 274371 w 275433"/>
                      <a:gd name="connsiteY1" fmla="*/ -279 h 14888"/>
                      <a:gd name="connsiteX2" fmla="*/ 274371 w 275433"/>
                      <a:gd name="connsiteY2" fmla="*/ 14609 h 14888"/>
                      <a:gd name="connsiteX3" fmla="*/ -1063 w 275433"/>
                      <a:gd name="connsiteY3" fmla="*/ 14609 h 14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5433" h="14888">
                        <a:moveTo>
                          <a:pt x="-1063" y="-279"/>
                        </a:moveTo>
                        <a:lnTo>
                          <a:pt x="274371" y="-279"/>
                        </a:lnTo>
                        <a:lnTo>
                          <a:pt x="274371" y="14609"/>
                        </a:lnTo>
                        <a:lnTo>
                          <a:pt x="-1063" y="14609"/>
                        </a:lnTo>
                        <a:close/>
                      </a:path>
                    </a:pathLst>
                  </a:custGeom>
                  <a:solidFill>
                    <a:srgbClr val="800040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31" name="Figura a mano libera: forma 130">
                    <a:extLst>
                      <a:ext uri="{FF2B5EF4-FFF2-40B4-BE49-F238E27FC236}">
                        <a16:creationId xmlns:a16="http://schemas.microsoft.com/office/drawing/2014/main" id="{E09E62E7-3187-A478-F86A-918E9592B542}"/>
                      </a:ext>
                    </a:extLst>
                  </p:cNvPr>
                  <p:cNvSpPr/>
                  <p:nvPr/>
                </p:nvSpPr>
                <p:spPr>
                  <a:xfrm flipV="1">
                    <a:off x="1959070" y="3898403"/>
                    <a:ext cx="113790" cy="14888"/>
                  </a:xfrm>
                  <a:custGeom>
                    <a:avLst/>
                    <a:gdLst>
                      <a:gd name="connsiteX0" fmla="*/ -1071 w 113790"/>
                      <a:gd name="connsiteY0" fmla="*/ -279 h 14888"/>
                      <a:gd name="connsiteX1" fmla="*/ 112720 w 113790"/>
                      <a:gd name="connsiteY1" fmla="*/ -279 h 14888"/>
                      <a:gd name="connsiteX2" fmla="*/ 112720 w 113790"/>
                      <a:gd name="connsiteY2" fmla="*/ 14609 h 14888"/>
                      <a:gd name="connsiteX3" fmla="*/ -1071 w 113790"/>
                      <a:gd name="connsiteY3" fmla="*/ 14609 h 14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790" h="14888">
                        <a:moveTo>
                          <a:pt x="-1071" y="-279"/>
                        </a:moveTo>
                        <a:lnTo>
                          <a:pt x="112720" y="-279"/>
                        </a:lnTo>
                        <a:lnTo>
                          <a:pt x="112720" y="14609"/>
                        </a:lnTo>
                        <a:lnTo>
                          <a:pt x="-1071" y="14609"/>
                        </a:lnTo>
                        <a:close/>
                      </a:path>
                    </a:pathLst>
                  </a:custGeom>
                  <a:solidFill>
                    <a:srgbClr val="800040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32" name="Figura a mano libera: forma 131">
                    <a:extLst>
                      <a:ext uri="{FF2B5EF4-FFF2-40B4-BE49-F238E27FC236}">
                        <a16:creationId xmlns:a16="http://schemas.microsoft.com/office/drawing/2014/main" id="{68AD1CE4-EE86-6B3F-A6D1-0B7C91872524}"/>
                      </a:ext>
                    </a:extLst>
                  </p:cNvPr>
                  <p:cNvSpPr/>
                  <p:nvPr/>
                </p:nvSpPr>
                <p:spPr>
                  <a:xfrm flipV="1">
                    <a:off x="2093066" y="4013256"/>
                    <a:ext cx="275433" cy="14888"/>
                  </a:xfrm>
                  <a:custGeom>
                    <a:avLst/>
                    <a:gdLst>
                      <a:gd name="connsiteX0" fmla="*/ -1063 w 275433"/>
                      <a:gd name="connsiteY0" fmla="*/ -249 h 14888"/>
                      <a:gd name="connsiteX1" fmla="*/ 274371 w 275433"/>
                      <a:gd name="connsiteY1" fmla="*/ -249 h 14888"/>
                      <a:gd name="connsiteX2" fmla="*/ 274371 w 275433"/>
                      <a:gd name="connsiteY2" fmla="*/ 14639 h 14888"/>
                      <a:gd name="connsiteX3" fmla="*/ -1063 w 275433"/>
                      <a:gd name="connsiteY3" fmla="*/ 14639 h 14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5433" h="14888">
                        <a:moveTo>
                          <a:pt x="-1063" y="-249"/>
                        </a:moveTo>
                        <a:lnTo>
                          <a:pt x="274371" y="-249"/>
                        </a:lnTo>
                        <a:lnTo>
                          <a:pt x="274371" y="14639"/>
                        </a:lnTo>
                        <a:lnTo>
                          <a:pt x="-1063" y="14639"/>
                        </a:lnTo>
                        <a:close/>
                      </a:path>
                    </a:pathLst>
                  </a:custGeom>
                  <a:solidFill>
                    <a:srgbClr val="800040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33" name="Figura a mano libera: forma 132">
                    <a:extLst>
                      <a:ext uri="{FF2B5EF4-FFF2-40B4-BE49-F238E27FC236}">
                        <a16:creationId xmlns:a16="http://schemas.microsoft.com/office/drawing/2014/main" id="{F622EE52-BCE4-C6E7-B65B-C2CF2C64A6CB}"/>
                      </a:ext>
                    </a:extLst>
                  </p:cNvPr>
                  <p:cNvSpPr/>
                  <p:nvPr/>
                </p:nvSpPr>
                <p:spPr>
                  <a:xfrm flipV="1">
                    <a:off x="1959070" y="4013256"/>
                    <a:ext cx="113790" cy="14888"/>
                  </a:xfrm>
                  <a:custGeom>
                    <a:avLst/>
                    <a:gdLst>
                      <a:gd name="connsiteX0" fmla="*/ -1071 w 113790"/>
                      <a:gd name="connsiteY0" fmla="*/ -249 h 14888"/>
                      <a:gd name="connsiteX1" fmla="*/ 112720 w 113790"/>
                      <a:gd name="connsiteY1" fmla="*/ -249 h 14888"/>
                      <a:gd name="connsiteX2" fmla="*/ 112720 w 113790"/>
                      <a:gd name="connsiteY2" fmla="*/ 14639 h 14888"/>
                      <a:gd name="connsiteX3" fmla="*/ -1071 w 113790"/>
                      <a:gd name="connsiteY3" fmla="*/ 14639 h 14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790" h="14888">
                        <a:moveTo>
                          <a:pt x="-1071" y="-249"/>
                        </a:moveTo>
                        <a:lnTo>
                          <a:pt x="112720" y="-249"/>
                        </a:lnTo>
                        <a:lnTo>
                          <a:pt x="112720" y="14639"/>
                        </a:lnTo>
                        <a:lnTo>
                          <a:pt x="-1071" y="14639"/>
                        </a:lnTo>
                        <a:close/>
                      </a:path>
                    </a:pathLst>
                  </a:custGeom>
                  <a:solidFill>
                    <a:srgbClr val="800040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</p:grpSp>
            <p:sp>
              <p:nvSpPr>
                <p:cNvPr id="134" name="Figura a mano libera: forma 133">
                  <a:extLst>
                    <a:ext uri="{FF2B5EF4-FFF2-40B4-BE49-F238E27FC236}">
                      <a16:creationId xmlns:a16="http://schemas.microsoft.com/office/drawing/2014/main" id="{43F1F199-A3E6-F373-DF24-40A151D12311}"/>
                    </a:ext>
                  </a:extLst>
                </p:cNvPr>
                <p:cNvSpPr/>
                <p:nvPr/>
              </p:nvSpPr>
              <p:spPr>
                <a:xfrm flipV="1">
                  <a:off x="2566301" y="4312086"/>
                  <a:ext cx="176533" cy="25522"/>
                </a:xfrm>
                <a:custGeom>
                  <a:avLst/>
                  <a:gdLst>
                    <a:gd name="connsiteX0" fmla="*/ -1047 w 176533"/>
                    <a:gd name="connsiteY0" fmla="*/ -169 h 25522"/>
                    <a:gd name="connsiteX1" fmla="*/ -1047 w 176533"/>
                    <a:gd name="connsiteY1" fmla="*/ 25354 h 25522"/>
                    <a:gd name="connsiteX2" fmla="*/ 175487 w 176533"/>
                    <a:gd name="connsiteY2" fmla="*/ 25354 h 25522"/>
                    <a:gd name="connsiteX3" fmla="*/ 175487 w 176533"/>
                    <a:gd name="connsiteY3" fmla="*/ -169 h 25522"/>
                    <a:gd name="connsiteX4" fmla="*/ -1047 w 176533"/>
                    <a:gd name="connsiteY4" fmla="*/ -169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533" h="25522">
                      <a:moveTo>
                        <a:pt x="-1047" y="-169"/>
                      </a:moveTo>
                      <a:lnTo>
                        <a:pt x="-1047" y="25354"/>
                      </a:lnTo>
                      <a:lnTo>
                        <a:pt x="175487" y="25354"/>
                      </a:lnTo>
                      <a:lnTo>
                        <a:pt x="175487" y="-169"/>
                      </a:lnTo>
                      <a:lnTo>
                        <a:pt x="-1047" y="-16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35" name="Figura a mano libera: forma 134">
                  <a:extLst>
                    <a:ext uri="{FF2B5EF4-FFF2-40B4-BE49-F238E27FC236}">
                      <a16:creationId xmlns:a16="http://schemas.microsoft.com/office/drawing/2014/main" id="{785EEBF3-C3F3-11FF-AE87-FDC48C637FDD}"/>
                    </a:ext>
                  </a:extLst>
                </p:cNvPr>
                <p:cNvSpPr/>
                <p:nvPr/>
              </p:nvSpPr>
              <p:spPr>
                <a:xfrm flipV="1">
                  <a:off x="4098738" y="4312086"/>
                  <a:ext cx="176533" cy="25522"/>
                </a:xfrm>
                <a:custGeom>
                  <a:avLst/>
                  <a:gdLst>
                    <a:gd name="connsiteX0" fmla="*/ -989 w 176533"/>
                    <a:gd name="connsiteY0" fmla="*/ -169 h 25522"/>
                    <a:gd name="connsiteX1" fmla="*/ -989 w 176533"/>
                    <a:gd name="connsiteY1" fmla="*/ 25354 h 25522"/>
                    <a:gd name="connsiteX2" fmla="*/ 175545 w 176533"/>
                    <a:gd name="connsiteY2" fmla="*/ 25354 h 25522"/>
                    <a:gd name="connsiteX3" fmla="*/ 175545 w 176533"/>
                    <a:gd name="connsiteY3" fmla="*/ -169 h 25522"/>
                    <a:gd name="connsiteX4" fmla="*/ -989 w 176533"/>
                    <a:gd name="connsiteY4" fmla="*/ -169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533" h="25522">
                      <a:moveTo>
                        <a:pt x="-989" y="-169"/>
                      </a:moveTo>
                      <a:lnTo>
                        <a:pt x="-989" y="25354"/>
                      </a:lnTo>
                      <a:lnTo>
                        <a:pt x="175545" y="25354"/>
                      </a:lnTo>
                      <a:lnTo>
                        <a:pt x="175545" y="-169"/>
                      </a:lnTo>
                      <a:lnTo>
                        <a:pt x="-989" y="-16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36" name="Figura a mano libera: forma 135">
                  <a:extLst>
                    <a:ext uri="{FF2B5EF4-FFF2-40B4-BE49-F238E27FC236}">
                      <a16:creationId xmlns:a16="http://schemas.microsoft.com/office/drawing/2014/main" id="{04B3E1DC-28C9-B212-1A00-D0D81F73840F}"/>
                    </a:ext>
                  </a:extLst>
                </p:cNvPr>
                <p:cNvSpPr/>
                <p:nvPr/>
              </p:nvSpPr>
              <p:spPr>
                <a:xfrm flipV="1">
                  <a:off x="1022168" y="2832823"/>
                  <a:ext cx="4747255" cy="2260901"/>
                </a:xfrm>
                <a:custGeom>
                  <a:avLst/>
                  <a:gdLst>
                    <a:gd name="connsiteX0" fmla="*/ -1019 w 4747255"/>
                    <a:gd name="connsiteY0" fmla="*/ -264 h 2260901"/>
                    <a:gd name="connsiteX1" fmla="*/ 4746237 w 4747255"/>
                    <a:gd name="connsiteY1" fmla="*/ -264 h 2260901"/>
                    <a:gd name="connsiteX2" fmla="*/ 4746237 w 4747255"/>
                    <a:gd name="connsiteY2" fmla="*/ 2260638 h 2260901"/>
                    <a:gd name="connsiteX3" fmla="*/ -1019 w 4747255"/>
                    <a:gd name="connsiteY3" fmla="*/ 2260638 h 2260901"/>
                    <a:gd name="connsiteX4" fmla="*/ -1019 w 4747255"/>
                    <a:gd name="connsiteY4" fmla="*/ -264 h 2260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7255" h="2260901">
                      <a:moveTo>
                        <a:pt x="-1019" y="-264"/>
                      </a:moveTo>
                      <a:lnTo>
                        <a:pt x="4746237" y="-264"/>
                      </a:lnTo>
                      <a:lnTo>
                        <a:pt x="4746237" y="2260638"/>
                      </a:lnTo>
                      <a:lnTo>
                        <a:pt x="-1019" y="2260638"/>
                      </a:lnTo>
                      <a:lnTo>
                        <a:pt x="-1019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37" name="Figura a mano libera: forma 136">
                  <a:extLst>
                    <a:ext uri="{FF2B5EF4-FFF2-40B4-BE49-F238E27FC236}">
                      <a16:creationId xmlns:a16="http://schemas.microsoft.com/office/drawing/2014/main" id="{56983AFA-510D-51A2-38E9-F86BB652517D}"/>
                    </a:ext>
                  </a:extLst>
                </p:cNvPr>
                <p:cNvSpPr/>
                <p:nvPr/>
              </p:nvSpPr>
              <p:spPr>
                <a:xfrm flipV="1">
                  <a:off x="2566301" y="3588938"/>
                  <a:ext cx="176533" cy="25522"/>
                </a:xfrm>
                <a:custGeom>
                  <a:avLst/>
                  <a:gdLst>
                    <a:gd name="connsiteX0" fmla="*/ -1047 w 176533"/>
                    <a:gd name="connsiteY0" fmla="*/ -359 h 25522"/>
                    <a:gd name="connsiteX1" fmla="*/ -1047 w 176533"/>
                    <a:gd name="connsiteY1" fmla="*/ 25164 h 25522"/>
                    <a:gd name="connsiteX2" fmla="*/ 175487 w 176533"/>
                    <a:gd name="connsiteY2" fmla="*/ 25164 h 25522"/>
                    <a:gd name="connsiteX3" fmla="*/ 175487 w 176533"/>
                    <a:gd name="connsiteY3" fmla="*/ -359 h 25522"/>
                    <a:gd name="connsiteX4" fmla="*/ -1047 w 176533"/>
                    <a:gd name="connsiteY4" fmla="*/ -359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533" h="25522">
                      <a:moveTo>
                        <a:pt x="-1047" y="-359"/>
                      </a:moveTo>
                      <a:lnTo>
                        <a:pt x="-1047" y="25164"/>
                      </a:lnTo>
                      <a:lnTo>
                        <a:pt x="175487" y="25164"/>
                      </a:lnTo>
                      <a:lnTo>
                        <a:pt x="175487" y="-359"/>
                      </a:lnTo>
                      <a:lnTo>
                        <a:pt x="-1047" y="-35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38" name="Figura a mano libera: forma 137">
                  <a:extLst>
                    <a:ext uri="{FF2B5EF4-FFF2-40B4-BE49-F238E27FC236}">
                      <a16:creationId xmlns:a16="http://schemas.microsoft.com/office/drawing/2014/main" id="{735B7338-BB75-B4E3-6D49-D44CC6104CBB}"/>
                    </a:ext>
                  </a:extLst>
                </p:cNvPr>
                <p:cNvSpPr/>
                <p:nvPr/>
              </p:nvSpPr>
              <p:spPr>
                <a:xfrm flipV="1">
                  <a:off x="4098738" y="3588938"/>
                  <a:ext cx="176533" cy="25522"/>
                </a:xfrm>
                <a:custGeom>
                  <a:avLst/>
                  <a:gdLst>
                    <a:gd name="connsiteX0" fmla="*/ -989 w 176533"/>
                    <a:gd name="connsiteY0" fmla="*/ -359 h 25522"/>
                    <a:gd name="connsiteX1" fmla="*/ -989 w 176533"/>
                    <a:gd name="connsiteY1" fmla="*/ 25164 h 25522"/>
                    <a:gd name="connsiteX2" fmla="*/ 175545 w 176533"/>
                    <a:gd name="connsiteY2" fmla="*/ 25164 h 25522"/>
                    <a:gd name="connsiteX3" fmla="*/ 175545 w 176533"/>
                    <a:gd name="connsiteY3" fmla="*/ -359 h 25522"/>
                    <a:gd name="connsiteX4" fmla="*/ -989 w 176533"/>
                    <a:gd name="connsiteY4" fmla="*/ -359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533" h="25522">
                      <a:moveTo>
                        <a:pt x="-989" y="-359"/>
                      </a:moveTo>
                      <a:lnTo>
                        <a:pt x="-989" y="25164"/>
                      </a:lnTo>
                      <a:lnTo>
                        <a:pt x="175545" y="25164"/>
                      </a:lnTo>
                      <a:lnTo>
                        <a:pt x="175545" y="-359"/>
                      </a:lnTo>
                      <a:lnTo>
                        <a:pt x="-989" y="-35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39" name="Figura a mano libera: forma 138">
                  <a:extLst>
                    <a:ext uri="{FF2B5EF4-FFF2-40B4-BE49-F238E27FC236}">
                      <a16:creationId xmlns:a16="http://schemas.microsoft.com/office/drawing/2014/main" id="{A0060225-DDE1-D53A-8580-B39C55ECE8FA}"/>
                    </a:ext>
                  </a:extLst>
                </p:cNvPr>
                <p:cNvSpPr/>
                <p:nvPr/>
              </p:nvSpPr>
              <p:spPr>
                <a:xfrm flipV="1">
                  <a:off x="1938865" y="3671887"/>
                  <a:ext cx="2989366" cy="582772"/>
                </a:xfrm>
                <a:custGeom>
                  <a:avLst/>
                  <a:gdLst>
                    <a:gd name="connsiteX0" fmla="*/ 2114190 w 2989366"/>
                    <a:gd name="connsiteY0" fmla="*/ 580381 h 582772"/>
                    <a:gd name="connsiteX1" fmla="*/ 2138650 w 2989366"/>
                    <a:gd name="connsiteY1" fmla="*/ 582508 h 582772"/>
                    <a:gd name="connsiteX2" fmla="*/ 2988349 w 2989366"/>
                    <a:gd name="connsiteY2" fmla="*/ 582508 h 582772"/>
                    <a:gd name="connsiteX3" fmla="*/ 2988349 w 2989366"/>
                    <a:gd name="connsiteY3" fmla="*/ -264 h 582772"/>
                    <a:gd name="connsiteX4" fmla="*/ 2138650 w 2989366"/>
                    <a:gd name="connsiteY4" fmla="*/ -264 h 582772"/>
                    <a:gd name="connsiteX5" fmla="*/ 2114190 w 2989366"/>
                    <a:gd name="connsiteY5" fmla="*/ 1863 h 582772"/>
                    <a:gd name="connsiteX6" fmla="*/ 867823 w 2989366"/>
                    <a:gd name="connsiteY6" fmla="*/ 1863 h 582772"/>
                    <a:gd name="connsiteX7" fmla="*/ 843364 w 2989366"/>
                    <a:gd name="connsiteY7" fmla="*/ -264 h 582772"/>
                    <a:gd name="connsiteX8" fmla="*/ -1017 w 2989366"/>
                    <a:gd name="connsiteY8" fmla="*/ -264 h 582772"/>
                    <a:gd name="connsiteX9" fmla="*/ -1017 w 2989366"/>
                    <a:gd name="connsiteY9" fmla="*/ 582508 h 582772"/>
                    <a:gd name="connsiteX10" fmla="*/ 843364 w 2989366"/>
                    <a:gd name="connsiteY10" fmla="*/ 582508 h 582772"/>
                    <a:gd name="connsiteX11" fmla="*/ 867823 w 2989366"/>
                    <a:gd name="connsiteY11" fmla="*/ 580381 h 582772"/>
                    <a:gd name="connsiteX12" fmla="*/ 2114190 w 2989366"/>
                    <a:gd name="connsiteY12" fmla="*/ 580381 h 582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89366" h="582772">
                      <a:moveTo>
                        <a:pt x="2114190" y="580381"/>
                      </a:moveTo>
                      <a:lnTo>
                        <a:pt x="2138650" y="582508"/>
                      </a:lnTo>
                      <a:lnTo>
                        <a:pt x="2988349" y="582508"/>
                      </a:lnTo>
                      <a:lnTo>
                        <a:pt x="2988349" y="-264"/>
                      </a:lnTo>
                      <a:lnTo>
                        <a:pt x="2138650" y="-264"/>
                      </a:lnTo>
                      <a:lnTo>
                        <a:pt x="2114190" y="1863"/>
                      </a:lnTo>
                      <a:lnTo>
                        <a:pt x="867823" y="1863"/>
                      </a:lnTo>
                      <a:lnTo>
                        <a:pt x="843364" y="-264"/>
                      </a:lnTo>
                      <a:lnTo>
                        <a:pt x="-1017" y="-264"/>
                      </a:lnTo>
                      <a:lnTo>
                        <a:pt x="-1017" y="582508"/>
                      </a:lnTo>
                      <a:lnTo>
                        <a:pt x="843364" y="582508"/>
                      </a:lnTo>
                      <a:lnTo>
                        <a:pt x="867823" y="580381"/>
                      </a:lnTo>
                      <a:lnTo>
                        <a:pt x="2114190" y="580381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40" name="Figura a mano libera: forma 139">
                  <a:extLst>
                    <a:ext uri="{FF2B5EF4-FFF2-40B4-BE49-F238E27FC236}">
                      <a16:creationId xmlns:a16="http://schemas.microsoft.com/office/drawing/2014/main" id="{482744F7-DC6A-5BD0-EBAC-B0D418217FFF}"/>
                    </a:ext>
                  </a:extLst>
                </p:cNvPr>
                <p:cNvSpPr/>
                <p:nvPr/>
              </p:nvSpPr>
              <p:spPr>
                <a:xfrm flipV="1">
                  <a:off x="2742835" y="4312086"/>
                  <a:ext cx="6646" cy="25522"/>
                </a:xfrm>
                <a:custGeom>
                  <a:avLst/>
                  <a:gdLst>
                    <a:gd name="connsiteX0" fmla="*/ -1043 w 6646"/>
                    <a:gd name="connsiteY0" fmla="*/ -169 h 25522"/>
                    <a:gd name="connsiteX1" fmla="*/ -1043 w 6646"/>
                    <a:gd name="connsiteY1" fmla="*/ 25354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25522">
                      <a:moveTo>
                        <a:pt x="-1043" y="-169"/>
                      </a:moveTo>
                      <a:lnTo>
                        <a:pt x="-1043" y="2535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41" name="Figura a mano libera: forma 140">
                  <a:extLst>
                    <a:ext uri="{FF2B5EF4-FFF2-40B4-BE49-F238E27FC236}">
                      <a16:creationId xmlns:a16="http://schemas.microsoft.com/office/drawing/2014/main" id="{37C7D6FF-E32F-D7E4-E4D6-0728226264DB}"/>
                    </a:ext>
                  </a:extLst>
                </p:cNvPr>
                <p:cNvSpPr/>
                <p:nvPr/>
              </p:nvSpPr>
              <p:spPr>
                <a:xfrm flipV="1">
                  <a:off x="4275272" y="4312086"/>
                  <a:ext cx="6646" cy="25522"/>
                </a:xfrm>
                <a:custGeom>
                  <a:avLst/>
                  <a:gdLst>
                    <a:gd name="connsiteX0" fmla="*/ -986 w 6646"/>
                    <a:gd name="connsiteY0" fmla="*/ -169 h 25522"/>
                    <a:gd name="connsiteX1" fmla="*/ -986 w 6646"/>
                    <a:gd name="connsiteY1" fmla="*/ 25354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25522">
                      <a:moveTo>
                        <a:pt x="-986" y="-169"/>
                      </a:moveTo>
                      <a:lnTo>
                        <a:pt x="-986" y="2535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42" name="Figura a mano libera: forma 141">
                  <a:extLst>
                    <a:ext uri="{FF2B5EF4-FFF2-40B4-BE49-F238E27FC236}">
                      <a16:creationId xmlns:a16="http://schemas.microsoft.com/office/drawing/2014/main" id="{D9ECF232-5463-7981-881F-06FEDB1B6739}"/>
                    </a:ext>
                  </a:extLst>
                </p:cNvPr>
                <p:cNvSpPr/>
                <p:nvPr/>
              </p:nvSpPr>
              <p:spPr>
                <a:xfrm flipV="1">
                  <a:off x="1022168" y="2832823"/>
                  <a:ext cx="6646" cy="2260901"/>
                </a:xfrm>
                <a:custGeom>
                  <a:avLst/>
                  <a:gdLst>
                    <a:gd name="connsiteX0" fmla="*/ -1108 w 6646"/>
                    <a:gd name="connsiteY0" fmla="*/ -264 h 2260901"/>
                    <a:gd name="connsiteX1" fmla="*/ -1108 w 6646"/>
                    <a:gd name="connsiteY1" fmla="*/ 2260638 h 2260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2260901">
                      <a:moveTo>
                        <a:pt x="-1108" y="-264"/>
                      </a:moveTo>
                      <a:lnTo>
                        <a:pt x="-1108" y="2260638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43" name="Figura a mano libera: forma 142">
                  <a:extLst>
                    <a:ext uri="{FF2B5EF4-FFF2-40B4-BE49-F238E27FC236}">
                      <a16:creationId xmlns:a16="http://schemas.microsoft.com/office/drawing/2014/main" id="{D52BE81E-9229-612A-5466-CDECE9C953C5}"/>
                    </a:ext>
                  </a:extLst>
                </p:cNvPr>
                <p:cNvSpPr/>
                <p:nvPr/>
              </p:nvSpPr>
              <p:spPr>
                <a:xfrm flipV="1">
                  <a:off x="2742835" y="3588938"/>
                  <a:ext cx="6646" cy="25522"/>
                </a:xfrm>
                <a:custGeom>
                  <a:avLst/>
                  <a:gdLst>
                    <a:gd name="connsiteX0" fmla="*/ -1043 w 6646"/>
                    <a:gd name="connsiteY0" fmla="*/ -359 h 25522"/>
                    <a:gd name="connsiteX1" fmla="*/ -1043 w 6646"/>
                    <a:gd name="connsiteY1" fmla="*/ 25164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25522">
                      <a:moveTo>
                        <a:pt x="-1043" y="-359"/>
                      </a:moveTo>
                      <a:lnTo>
                        <a:pt x="-1043" y="251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44" name="Figura a mano libera: forma 143">
                  <a:extLst>
                    <a:ext uri="{FF2B5EF4-FFF2-40B4-BE49-F238E27FC236}">
                      <a16:creationId xmlns:a16="http://schemas.microsoft.com/office/drawing/2014/main" id="{915B127B-148D-53B2-9187-1DF9EF58E602}"/>
                    </a:ext>
                  </a:extLst>
                </p:cNvPr>
                <p:cNvSpPr/>
                <p:nvPr/>
              </p:nvSpPr>
              <p:spPr>
                <a:xfrm flipV="1">
                  <a:off x="4275272" y="3588938"/>
                  <a:ext cx="6646" cy="25522"/>
                </a:xfrm>
                <a:custGeom>
                  <a:avLst/>
                  <a:gdLst>
                    <a:gd name="connsiteX0" fmla="*/ -986 w 6646"/>
                    <a:gd name="connsiteY0" fmla="*/ -359 h 25522"/>
                    <a:gd name="connsiteX1" fmla="*/ -986 w 6646"/>
                    <a:gd name="connsiteY1" fmla="*/ 25164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25522">
                      <a:moveTo>
                        <a:pt x="-986" y="-359"/>
                      </a:moveTo>
                      <a:lnTo>
                        <a:pt x="-986" y="251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45" name="Figura a mano libera: forma 144">
                  <a:extLst>
                    <a:ext uri="{FF2B5EF4-FFF2-40B4-BE49-F238E27FC236}">
                      <a16:creationId xmlns:a16="http://schemas.microsoft.com/office/drawing/2014/main" id="{ED03C5FD-EB0B-8A1F-758F-B349B7471781}"/>
                    </a:ext>
                  </a:extLst>
                </p:cNvPr>
                <p:cNvSpPr/>
                <p:nvPr/>
              </p:nvSpPr>
              <p:spPr>
                <a:xfrm flipV="1">
                  <a:off x="2783246" y="3671887"/>
                  <a:ext cx="24459" cy="2126"/>
                </a:xfrm>
                <a:custGeom>
                  <a:avLst/>
                  <a:gdLst>
                    <a:gd name="connsiteX0" fmla="*/ 23418 w 24459"/>
                    <a:gd name="connsiteY0" fmla="*/ -340 h 2126"/>
                    <a:gd name="connsiteX1" fmla="*/ -1041 w 24459"/>
                    <a:gd name="connsiteY1" fmla="*/ 1786 h 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459" h="2126">
                      <a:moveTo>
                        <a:pt x="23418" y="-340"/>
                      </a:moveTo>
                      <a:lnTo>
                        <a:pt x="-1041" y="1786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46" name="Figura a mano libera: forma 145">
                  <a:extLst>
                    <a:ext uri="{FF2B5EF4-FFF2-40B4-BE49-F238E27FC236}">
                      <a16:creationId xmlns:a16="http://schemas.microsoft.com/office/drawing/2014/main" id="{55E93244-5CD1-AC46-7539-7F0DABD68730}"/>
                    </a:ext>
                  </a:extLst>
                </p:cNvPr>
                <p:cNvSpPr/>
                <p:nvPr/>
              </p:nvSpPr>
              <p:spPr>
                <a:xfrm flipV="1">
                  <a:off x="2783246" y="4252533"/>
                  <a:ext cx="24459" cy="2126"/>
                </a:xfrm>
                <a:custGeom>
                  <a:avLst/>
                  <a:gdLst>
                    <a:gd name="connsiteX0" fmla="*/ -1041 w 24459"/>
                    <a:gd name="connsiteY0" fmla="*/ -188 h 2126"/>
                    <a:gd name="connsiteX1" fmla="*/ 23418 w 24459"/>
                    <a:gd name="connsiteY1" fmla="*/ 1939 h 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459" h="2126">
                      <a:moveTo>
                        <a:pt x="-1041" y="-188"/>
                      </a:moveTo>
                      <a:lnTo>
                        <a:pt x="23418" y="193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47" name="Figura a mano libera: forma 146">
                  <a:extLst>
                    <a:ext uri="{FF2B5EF4-FFF2-40B4-BE49-F238E27FC236}">
                      <a16:creationId xmlns:a16="http://schemas.microsoft.com/office/drawing/2014/main" id="{746506C0-B503-087D-3283-414CC2D20155}"/>
                    </a:ext>
                  </a:extLst>
                </p:cNvPr>
                <p:cNvSpPr/>
                <p:nvPr/>
              </p:nvSpPr>
              <p:spPr>
                <a:xfrm flipV="1">
                  <a:off x="4928231" y="3671887"/>
                  <a:ext cx="6646" cy="582772"/>
                </a:xfrm>
                <a:custGeom>
                  <a:avLst/>
                  <a:gdLst>
                    <a:gd name="connsiteX0" fmla="*/ -961 w 6646"/>
                    <a:gd name="connsiteY0" fmla="*/ -264 h 582772"/>
                    <a:gd name="connsiteX1" fmla="*/ -961 w 6646"/>
                    <a:gd name="connsiteY1" fmla="*/ 582508 h 582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582772">
                      <a:moveTo>
                        <a:pt x="-961" y="-264"/>
                      </a:moveTo>
                      <a:lnTo>
                        <a:pt x="-961" y="582508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48" name="Figura a mano libera: forma 147">
                  <a:extLst>
                    <a:ext uri="{FF2B5EF4-FFF2-40B4-BE49-F238E27FC236}">
                      <a16:creationId xmlns:a16="http://schemas.microsoft.com/office/drawing/2014/main" id="{31AFAE97-5FB5-F51A-0123-BA231CAB4458}"/>
                    </a:ext>
                  </a:extLst>
                </p:cNvPr>
                <p:cNvSpPr/>
                <p:nvPr/>
              </p:nvSpPr>
              <p:spPr>
                <a:xfrm flipV="1">
                  <a:off x="1022168" y="5093724"/>
                  <a:ext cx="6646" cy="6646"/>
                </a:xfrm>
                <a:custGeom>
                  <a:avLst/>
                  <a:gdLst>
                    <a:gd name="connsiteX0" fmla="*/ -1108 w 6646"/>
                    <a:gd name="connsiteY0" fmla="*/ 34 h 6646"/>
                    <a:gd name="connsiteX1" fmla="*/ -1108 w 6646"/>
                    <a:gd name="connsiteY1" fmla="*/ 3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1108" y="34"/>
                      </a:moveTo>
                      <a:lnTo>
                        <a:pt x="-1108" y="3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49" name="Figura a mano libera: forma 148">
                  <a:extLst>
                    <a:ext uri="{FF2B5EF4-FFF2-40B4-BE49-F238E27FC236}">
                      <a16:creationId xmlns:a16="http://schemas.microsoft.com/office/drawing/2014/main" id="{9FCF3EEC-4275-D39E-E163-B3FECB49909D}"/>
                    </a:ext>
                  </a:extLst>
                </p:cNvPr>
                <p:cNvSpPr/>
                <p:nvPr/>
              </p:nvSpPr>
              <p:spPr>
                <a:xfrm flipV="1">
                  <a:off x="2807705" y="4252533"/>
                  <a:ext cx="6646" cy="6646"/>
                </a:xfrm>
                <a:custGeom>
                  <a:avLst/>
                  <a:gdLst>
                    <a:gd name="connsiteX0" fmla="*/ -1041 w 6646"/>
                    <a:gd name="connsiteY0" fmla="*/ -188 h 6646"/>
                    <a:gd name="connsiteX1" fmla="*/ -1041 w 6646"/>
                    <a:gd name="connsiteY1" fmla="*/ -188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1041" y="-188"/>
                      </a:moveTo>
                      <a:lnTo>
                        <a:pt x="-1041" y="-188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50" name="Figura a mano libera: forma 149">
                  <a:extLst>
                    <a:ext uri="{FF2B5EF4-FFF2-40B4-BE49-F238E27FC236}">
                      <a16:creationId xmlns:a16="http://schemas.microsoft.com/office/drawing/2014/main" id="{C22E54E7-759C-6C47-EAC9-88999FE8457A}"/>
                    </a:ext>
                  </a:extLst>
                </p:cNvPr>
                <p:cNvSpPr/>
                <p:nvPr/>
              </p:nvSpPr>
              <p:spPr>
                <a:xfrm flipV="1">
                  <a:off x="1022168" y="2832823"/>
                  <a:ext cx="6646" cy="6646"/>
                </a:xfrm>
                <a:custGeom>
                  <a:avLst/>
                  <a:gdLst>
                    <a:gd name="connsiteX0" fmla="*/ -1108 w 6646"/>
                    <a:gd name="connsiteY0" fmla="*/ -562 h 6646"/>
                    <a:gd name="connsiteX1" fmla="*/ -1108 w 6646"/>
                    <a:gd name="connsiteY1" fmla="*/ -562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1108" y="-562"/>
                      </a:moveTo>
                      <a:lnTo>
                        <a:pt x="-1108" y="-56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51" name="Figura a mano libera: forma 150">
                  <a:extLst>
                    <a:ext uri="{FF2B5EF4-FFF2-40B4-BE49-F238E27FC236}">
                      <a16:creationId xmlns:a16="http://schemas.microsoft.com/office/drawing/2014/main" id="{C7D70C40-1B58-A55E-E3B2-C46D823B5562}"/>
                    </a:ext>
                  </a:extLst>
                </p:cNvPr>
                <p:cNvSpPr/>
                <p:nvPr/>
              </p:nvSpPr>
              <p:spPr>
                <a:xfrm flipV="1">
                  <a:off x="2807705" y="3674014"/>
                  <a:ext cx="6646" cy="6646"/>
                </a:xfrm>
                <a:custGeom>
                  <a:avLst/>
                  <a:gdLst>
                    <a:gd name="connsiteX0" fmla="*/ -1041 w 6646"/>
                    <a:gd name="connsiteY0" fmla="*/ -340 h 6646"/>
                    <a:gd name="connsiteX1" fmla="*/ -1041 w 6646"/>
                    <a:gd name="connsiteY1" fmla="*/ -34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1041" y="-340"/>
                      </a:moveTo>
                      <a:lnTo>
                        <a:pt x="-1041" y="-340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52" name="Figura a mano libera: forma 151">
                  <a:extLst>
                    <a:ext uri="{FF2B5EF4-FFF2-40B4-BE49-F238E27FC236}">
                      <a16:creationId xmlns:a16="http://schemas.microsoft.com/office/drawing/2014/main" id="{7AFDB0B9-6D5E-C4C9-F12E-707B55B071E8}"/>
                    </a:ext>
                  </a:extLst>
                </p:cNvPr>
                <p:cNvSpPr/>
                <p:nvPr/>
              </p:nvSpPr>
              <p:spPr>
                <a:xfrm flipV="1">
                  <a:off x="4200830" y="3778233"/>
                  <a:ext cx="265863" cy="41474"/>
                </a:xfrm>
                <a:custGeom>
                  <a:avLst/>
                  <a:gdLst>
                    <a:gd name="connsiteX0" fmla="*/ -984 w 265863"/>
                    <a:gd name="connsiteY0" fmla="*/ 41167 h 41474"/>
                    <a:gd name="connsiteX1" fmla="*/ 264880 w 265863"/>
                    <a:gd name="connsiteY1" fmla="*/ 41167 h 41474"/>
                    <a:gd name="connsiteX2" fmla="*/ 264880 w 265863"/>
                    <a:gd name="connsiteY2" fmla="*/ -307 h 41474"/>
                    <a:gd name="connsiteX3" fmla="*/ -984 w 265863"/>
                    <a:gd name="connsiteY3" fmla="*/ -307 h 41474"/>
                    <a:gd name="connsiteX4" fmla="*/ -984 w 265863"/>
                    <a:gd name="connsiteY4" fmla="*/ 41167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5863" h="41474">
                      <a:moveTo>
                        <a:pt x="-984" y="41167"/>
                      </a:moveTo>
                      <a:lnTo>
                        <a:pt x="264880" y="41167"/>
                      </a:lnTo>
                      <a:lnTo>
                        <a:pt x="264880" y="-307"/>
                      </a:lnTo>
                      <a:lnTo>
                        <a:pt x="-984" y="-307"/>
                      </a:lnTo>
                      <a:lnTo>
                        <a:pt x="-984" y="41167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53" name="Figura a mano libera: forma 152">
                  <a:extLst>
                    <a:ext uri="{FF2B5EF4-FFF2-40B4-BE49-F238E27FC236}">
                      <a16:creationId xmlns:a16="http://schemas.microsoft.com/office/drawing/2014/main" id="{988FB8FE-7BC8-C1DB-B1C9-5C9BCA17192C}"/>
                    </a:ext>
                  </a:extLst>
                </p:cNvPr>
                <p:cNvSpPr/>
                <p:nvPr/>
              </p:nvSpPr>
              <p:spPr>
                <a:xfrm flipV="1">
                  <a:off x="4200830" y="3825025"/>
                  <a:ext cx="265863" cy="41474"/>
                </a:xfrm>
                <a:custGeom>
                  <a:avLst/>
                  <a:gdLst>
                    <a:gd name="connsiteX0" fmla="*/ -984 w 265863"/>
                    <a:gd name="connsiteY0" fmla="*/ 41180 h 41474"/>
                    <a:gd name="connsiteX1" fmla="*/ 264880 w 265863"/>
                    <a:gd name="connsiteY1" fmla="*/ 41180 h 41474"/>
                    <a:gd name="connsiteX2" fmla="*/ 264880 w 265863"/>
                    <a:gd name="connsiteY2" fmla="*/ -295 h 41474"/>
                    <a:gd name="connsiteX3" fmla="*/ -984 w 265863"/>
                    <a:gd name="connsiteY3" fmla="*/ -295 h 41474"/>
                    <a:gd name="connsiteX4" fmla="*/ -984 w 265863"/>
                    <a:gd name="connsiteY4" fmla="*/ 41180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5863" h="41474">
                      <a:moveTo>
                        <a:pt x="-984" y="41180"/>
                      </a:moveTo>
                      <a:lnTo>
                        <a:pt x="264880" y="41180"/>
                      </a:lnTo>
                      <a:lnTo>
                        <a:pt x="264880" y="-295"/>
                      </a:lnTo>
                      <a:lnTo>
                        <a:pt x="-984" y="-295"/>
                      </a:lnTo>
                      <a:lnTo>
                        <a:pt x="-984" y="41180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54" name="Figura a mano libera: forma 153">
                  <a:extLst>
                    <a:ext uri="{FF2B5EF4-FFF2-40B4-BE49-F238E27FC236}">
                      <a16:creationId xmlns:a16="http://schemas.microsoft.com/office/drawing/2014/main" id="{505F1065-D43C-C280-405D-40AFE72C58B0}"/>
                    </a:ext>
                  </a:extLst>
                </p:cNvPr>
                <p:cNvSpPr/>
                <p:nvPr/>
              </p:nvSpPr>
              <p:spPr>
                <a:xfrm flipV="1">
                  <a:off x="4212527" y="3871817"/>
                  <a:ext cx="257356" cy="41474"/>
                </a:xfrm>
                <a:custGeom>
                  <a:avLst/>
                  <a:gdLst>
                    <a:gd name="connsiteX0" fmla="*/ -983 w 257356"/>
                    <a:gd name="connsiteY0" fmla="*/ 41192 h 41474"/>
                    <a:gd name="connsiteX1" fmla="*/ 256373 w 257356"/>
                    <a:gd name="connsiteY1" fmla="*/ 41192 h 41474"/>
                    <a:gd name="connsiteX2" fmla="*/ 256373 w 257356"/>
                    <a:gd name="connsiteY2" fmla="*/ -283 h 41474"/>
                    <a:gd name="connsiteX3" fmla="*/ -983 w 257356"/>
                    <a:gd name="connsiteY3" fmla="*/ -283 h 41474"/>
                    <a:gd name="connsiteX4" fmla="*/ -983 w 257356"/>
                    <a:gd name="connsiteY4" fmla="*/ 41192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356" h="41474">
                      <a:moveTo>
                        <a:pt x="-983" y="41192"/>
                      </a:moveTo>
                      <a:lnTo>
                        <a:pt x="256373" y="41192"/>
                      </a:lnTo>
                      <a:lnTo>
                        <a:pt x="256373" y="-283"/>
                      </a:lnTo>
                      <a:lnTo>
                        <a:pt x="-983" y="-283"/>
                      </a:lnTo>
                      <a:lnTo>
                        <a:pt x="-983" y="4119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55" name="Figura a mano libera: forma 154">
                  <a:extLst>
                    <a:ext uri="{FF2B5EF4-FFF2-40B4-BE49-F238E27FC236}">
                      <a16:creationId xmlns:a16="http://schemas.microsoft.com/office/drawing/2014/main" id="{BC73407D-B353-2076-538F-6D9931044054}"/>
                    </a:ext>
                  </a:extLst>
                </p:cNvPr>
                <p:cNvSpPr/>
                <p:nvPr/>
              </p:nvSpPr>
              <p:spPr>
                <a:xfrm flipV="1">
                  <a:off x="4212527" y="3920735"/>
                  <a:ext cx="257356" cy="41474"/>
                </a:xfrm>
                <a:custGeom>
                  <a:avLst/>
                  <a:gdLst>
                    <a:gd name="connsiteX0" fmla="*/ -983 w 257356"/>
                    <a:gd name="connsiteY0" fmla="*/ 41205 h 41474"/>
                    <a:gd name="connsiteX1" fmla="*/ 256373 w 257356"/>
                    <a:gd name="connsiteY1" fmla="*/ 41205 h 41474"/>
                    <a:gd name="connsiteX2" fmla="*/ 256373 w 257356"/>
                    <a:gd name="connsiteY2" fmla="*/ -270 h 41474"/>
                    <a:gd name="connsiteX3" fmla="*/ -983 w 257356"/>
                    <a:gd name="connsiteY3" fmla="*/ -270 h 41474"/>
                    <a:gd name="connsiteX4" fmla="*/ -983 w 257356"/>
                    <a:gd name="connsiteY4" fmla="*/ 41205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356" h="41474">
                      <a:moveTo>
                        <a:pt x="-983" y="41205"/>
                      </a:moveTo>
                      <a:lnTo>
                        <a:pt x="256373" y="41205"/>
                      </a:lnTo>
                      <a:lnTo>
                        <a:pt x="256373" y="-270"/>
                      </a:lnTo>
                      <a:lnTo>
                        <a:pt x="-983" y="-270"/>
                      </a:lnTo>
                      <a:lnTo>
                        <a:pt x="-983" y="41205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56" name="Figura a mano libera: forma 155">
                  <a:extLst>
                    <a:ext uri="{FF2B5EF4-FFF2-40B4-BE49-F238E27FC236}">
                      <a16:creationId xmlns:a16="http://schemas.microsoft.com/office/drawing/2014/main" id="{7C0A9BF5-2469-2779-7EE2-942039C87D85}"/>
                    </a:ext>
                  </a:extLst>
                </p:cNvPr>
                <p:cNvSpPr/>
                <p:nvPr/>
              </p:nvSpPr>
              <p:spPr>
                <a:xfrm flipV="1">
                  <a:off x="4198703" y="3770789"/>
                  <a:ext cx="294576" cy="192485"/>
                </a:xfrm>
                <a:custGeom>
                  <a:avLst/>
                  <a:gdLst>
                    <a:gd name="connsiteX0" fmla="*/ 293593 w 294576"/>
                    <a:gd name="connsiteY0" fmla="*/ 192196 h 192485"/>
                    <a:gd name="connsiteX1" fmla="*/ -983 w 294576"/>
                    <a:gd name="connsiteY1" fmla="*/ 192196 h 192485"/>
                    <a:gd name="connsiteX2" fmla="*/ -983 w 294576"/>
                    <a:gd name="connsiteY2" fmla="*/ -289 h 192485"/>
                    <a:gd name="connsiteX3" fmla="*/ 293593 w 294576"/>
                    <a:gd name="connsiteY3" fmla="*/ -289 h 192485"/>
                    <a:gd name="connsiteX4" fmla="*/ 293593 w 294576"/>
                    <a:gd name="connsiteY4" fmla="*/ 192196 h 192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576" h="192485">
                      <a:moveTo>
                        <a:pt x="293593" y="192196"/>
                      </a:moveTo>
                      <a:lnTo>
                        <a:pt x="-983" y="192196"/>
                      </a:lnTo>
                      <a:lnTo>
                        <a:pt x="-983" y="-289"/>
                      </a:lnTo>
                      <a:lnTo>
                        <a:pt x="293593" y="-289"/>
                      </a:lnTo>
                      <a:lnTo>
                        <a:pt x="293593" y="192196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57" name="Figura a mano libera: forma 156">
                  <a:extLst>
                    <a:ext uri="{FF2B5EF4-FFF2-40B4-BE49-F238E27FC236}">
                      <a16:creationId xmlns:a16="http://schemas.microsoft.com/office/drawing/2014/main" id="{8283489E-B80B-DEFA-13F8-395D8DC3655E}"/>
                    </a:ext>
                  </a:extLst>
                </p:cNvPr>
                <p:cNvSpPr/>
                <p:nvPr/>
              </p:nvSpPr>
              <p:spPr>
                <a:xfrm flipV="1">
                  <a:off x="4198703" y="3770789"/>
                  <a:ext cx="6646" cy="192485"/>
                </a:xfrm>
                <a:custGeom>
                  <a:avLst/>
                  <a:gdLst>
                    <a:gd name="connsiteX0" fmla="*/ -989 w 6646"/>
                    <a:gd name="connsiteY0" fmla="*/ -289 h 192485"/>
                    <a:gd name="connsiteX1" fmla="*/ -989 w 6646"/>
                    <a:gd name="connsiteY1" fmla="*/ 192196 h 192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192485">
                      <a:moveTo>
                        <a:pt x="-989" y="-289"/>
                      </a:moveTo>
                      <a:lnTo>
                        <a:pt x="-989" y="192196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58" name="Figura a mano libera: forma 157">
                  <a:extLst>
                    <a:ext uri="{FF2B5EF4-FFF2-40B4-BE49-F238E27FC236}">
                      <a16:creationId xmlns:a16="http://schemas.microsoft.com/office/drawing/2014/main" id="{9388E660-DDAC-86AD-7966-124B801C926D}"/>
                    </a:ext>
                  </a:extLst>
                </p:cNvPr>
                <p:cNvSpPr/>
                <p:nvPr/>
              </p:nvSpPr>
              <p:spPr>
                <a:xfrm flipV="1">
                  <a:off x="2381261" y="3770789"/>
                  <a:ext cx="295639" cy="192485"/>
                </a:xfrm>
                <a:custGeom>
                  <a:avLst/>
                  <a:gdLst>
                    <a:gd name="connsiteX0" fmla="*/ 294588 w 295639"/>
                    <a:gd name="connsiteY0" fmla="*/ 192196 h 192485"/>
                    <a:gd name="connsiteX1" fmla="*/ -1051 w 295639"/>
                    <a:gd name="connsiteY1" fmla="*/ 192196 h 192485"/>
                    <a:gd name="connsiteX2" fmla="*/ -1051 w 295639"/>
                    <a:gd name="connsiteY2" fmla="*/ -289 h 192485"/>
                    <a:gd name="connsiteX3" fmla="*/ 294588 w 295639"/>
                    <a:gd name="connsiteY3" fmla="*/ -289 h 192485"/>
                    <a:gd name="connsiteX4" fmla="*/ 294588 w 295639"/>
                    <a:gd name="connsiteY4" fmla="*/ 192196 h 192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639" h="192485">
                      <a:moveTo>
                        <a:pt x="294588" y="192196"/>
                      </a:moveTo>
                      <a:lnTo>
                        <a:pt x="-1051" y="192196"/>
                      </a:lnTo>
                      <a:lnTo>
                        <a:pt x="-1051" y="-289"/>
                      </a:lnTo>
                      <a:lnTo>
                        <a:pt x="294588" y="-289"/>
                      </a:lnTo>
                      <a:lnTo>
                        <a:pt x="294588" y="192196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59" name="Figura a mano libera: forma 158">
                  <a:extLst>
                    <a:ext uri="{FF2B5EF4-FFF2-40B4-BE49-F238E27FC236}">
                      <a16:creationId xmlns:a16="http://schemas.microsoft.com/office/drawing/2014/main" id="{B99DE1DB-CB88-991B-C4C2-B81598D94463}"/>
                    </a:ext>
                  </a:extLst>
                </p:cNvPr>
                <p:cNvSpPr/>
                <p:nvPr/>
              </p:nvSpPr>
              <p:spPr>
                <a:xfrm flipV="1">
                  <a:off x="2384451" y="3920735"/>
                  <a:ext cx="256292" cy="41474"/>
                </a:xfrm>
                <a:custGeom>
                  <a:avLst/>
                  <a:gdLst>
                    <a:gd name="connsiteX0" fmla="*/ -1052 w 256292"/>
                    <a:gd name="connsiteY0" fmla="*/ 41205 h 41474"/>
                    <a:gd name="connsiteX1" fmla="*/ 255241 w 256292"/>
                    <a:gd name="connsiteY1" fmla="*/ 41205 h 41474"/>
                    <a:gd name="connsiteX2" fmla="*/ 255241 w 256292"/>
                    <a:gd name="connsiteY2" fmla="*/ -270 h 41474"/>
                    <a:gd name="connsiteX3" fmla="*/ -1052 w 256292"/>
                    <a:gd name="connsiteY3" fmla="*/ -270 h 41474"/>
                    <a:gd name="connsiteX4" fmla="*/ -1052 w 256292"/>
                    <a:gd name="connsiteY4" fmla="*/ 41205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6292" h="41474">
                      <a:moveTo>
                        <a:pt x="-1052" y="41205"/>
                      </a:moveTo>
                      <a:lnTo>
                        <a:pt x="255241" y="41205"/>
                      </a:lnTo>
                      <a:lnTo>
                        <a:pt x="255241" y="-270"/>
                      </a:lnTo>
                      <a:lnTo>
                        <a:pt x="-1052" y="-270"/>
                      </a:lnTo>
                      <a:lnTo>
                        <a:pt x="-1052" y="41205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60" name="Figura a mano libera: forma 159">
                  <a:extLst>
                    <a:ext uri="{FF2B5EF4-FFF2-40B4-BE49-F238E27FC236}">
                      <a16:creationId xmlns:a16="http://schemas.microsoft.com/office/drawing/2014/main" id="{2B989D4D-E461-C96D-3A25-BA1930E0624C}"/>
                    </a:ext>
                  </a:extLst>
                </p:cNvPr>
                <p:cNvSpPr/>
                <p:nvPr/>
              </p:nvSpPr>
              <p:spPr>
                <a:xfrm flipV="1">
                  <a:off x="2384451" y="3871817"/>
                  <a:ext cx="256292" cy="41474"/>
                </a:xfrm>
                <a:custGeom>
                  <a:avLst/>
                  <a:gdLst>
                    <a:gd name="connsiteX0" fmla="*/ -1052 w 256292"/>
                    <a:gd name="connsiteY0" fmla="*/ 41192 h 41474"/>
                    <a:gd name="connsiteX1" fmla="*/ 255241 w 256292"/>
                    <a:gd name="connsiteY1" fmla="*/ 41192 h 41474"/>
                    <a:gd name="connsiteX2" fmla="*/ 255241 w 256292"/>
                    <a:gd name="connsiteY2" fmla="*/ -283 h 41474"/>
                    <a:gd name="connsiteX3" fmla="*/ -1052 w 256292"/>
                    <a:gd name="connsiteY3" fmla="*/ -283 h 41474"/>
                    <a:gd name="connsiteX4" fmla="*/ -1052 w 256292"/>
                    <a:gd name="connsiteY4" fmla="*/ 41192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6292" h="41474">
                      <a:moveTo>
                        <a:pt x="-1052" y="41192"/>
                      </a:moveTo>
                      <a:lnTo>
                        <a:pt x="255241" y="41192"/>
                      </a:lnTo>
                      <a:lnTo>
                        <a:pt x="255241" y="-283"/>
                      </a:lnTo>
                      <a:lnTo>
                        <a:pt x="-1052" y="-283"/>
                      </a:lnTo>
                      <a:lnTo>
                        <a:pt x="-1052" y="4119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61" name="Figura a mano libera: forma 160">
                  <a:extLst>
                    <a:ext uri="{FF2B5EF4-FFF2-40B4-BE49-F238E27FC236}">
                      <a16:creationId xmlns:a16="http://schemas.microsoft.com/office/drawing/2014/main" id="{BFAADEEA-C318-6F3A-4154-FC63BFEFB98E}"/>
                    </a:ext>
                  </a:extLst>
                </p:cNvPr>
                <p:cNvSpPr/>
                <p:nvPr/>
              </p:nvSpPr>
              <p:spPr>
                <a:xfrm flipV="1">
                  <a:off x="2408910" y="3825025"/>
                  <a:ext cx="264799" cy="41474"/>
                </a:xfrm>
                <a:custGeom>
                  <a:avLst/>
                  <a:gdLst>
                    <a:gd name="connsiteX0" fmla="*/ -1051 w 264799"/>
                    <a:gd name="connsiteY0" fmla="*/ 41180 h 41474"/>
                    <a:gd name="connsiteX1" fmla="*/ 263749 w 264799"/>
                    <a:gd name="connsiteY1" fmla="*/ 41180 h 41474"/>
                    <a:gd name="connsiteX2" fmla="*/ 263749 w 264799"/>
                    <a:gd name="connsiteY2" fmla="*/ -295 h 41474"/>
                    <a:gd name="connsiteX3" fmla="*/ -1051 w 264799"/>
                    <a:gd name="connsiteY3" fmla="*/ -295 h 41474"/>
                    <a:gd name="connsiteX4" fmla="*/ -1051 w 264799"/>
                    <a:gd name="connsiteY4" fmla="*/ 41180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799" h="41474">
                      <a:moveTo>
                        <a:pt x="-1051" y="41180"/>
                      </a:moveTo>
                      <a:lnTo>
                        <a:pt x="263749" y="41180"/>
                      </a:lnTo>
                      <a:lnTo>
                        <a:pt x="263749" y="-295"/>
                      </a:lnTo>
                      <a:lnTo>
                        <a:pt x="-1051" y="-295"/>
                      </a:lnTo>
                      <a:lnTo>
                        <a:pt x="-1051" y="41180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62" name="Figura a mano libera: forma 161">
                  <a:extLst>
                    <a:ext uri="{FF2B5EF4-FFF2-40B4-BE49-F238E27FC236}">
                      <a16:creationId xmlns:a16="http://schemas.microsoft.com/office/drawing/2014/main" id="{80470FC1-4E7C-BBC4-9FE7-990AA6641A6D}"/>
                    </a:ext>
                  </a:extLst>
                </p:cNvPr>
                <p:cNvSpPr/>
                <p:nvPr/>
              </p:nvSpPr>
              <p:spPr>
                <a:xfrm flipV="1">
                  <a:off x="2408910" y="3778233"/>
                  <a:ext cx="264799" cy="41474"/>
                </a:xfrm>
                <a:custGeom>
                  <a:avLst/>
                  <a:gdLst>
                    <a:gd name="connsiteX0" fmla="*/ -1051 w 264799"/>
                    <a:gd name="connsiteY0" fmla="*/ 41167 h 41474"/>
                    <a:gd name="connsiteX1" fmla="*/ 263749 w 264799"/>
                    <a:gd name="connsiteY1" fmla="*/ 41167 h 41474"/>
                    <a:gd name="connsiteX2" fmla="*/ 263749 w 264799"/>
                    <a:gd name="connsiteY2" fmla="*/ -307 h 41474"/>
                    <a:gd name="connsiteX3" fmla="*/ -1051 w 264799"/>
                    <a:gd name="connsiteY3" fmla="*/ -307 h 41474"/>
                    <a:gd name="connsiteX4" fmla="*/ -1051 w 264799"/>
                    <a:gd name="connsiteY4" fmla="*/ 41167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799" h="41474">
                      <a:moveTo>
                        <a:pt x="-1051" y="41167"/>
                      </a:moveTo>
                      <a:lnTo>
                        <a:pt x="263749" y="41167"/>
                      </a:lnTo>
                      <a:lnTo>
                        <a:pt x="263749" y="-307"/>
                      </a:lnTo>
                      <a:lnTo>
                        <a:pt x="-1051" y="-307"/>
                      </a:lnTo>
                      <a:lnTo>
                        <a:pt x="-1051" y="41167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63" name="Figura a mano libera: forma 162">
                  <a:extLst>
                    <a:ext uri="{FF2B5EF4-FFF2-40B4-BE49-F238E27FC236}">
                      <a16:creationId xmlns:a16="http://schemas.microsoft.com/office/drawing/2014/main" id="{2EE98FA1-58CC-7B9D-6F9E-37E688A7A536}"/>
                    </a:ext>
                  </a:extLst>
                </p:cNvPr>
                <p:cNvSpPr/>
                <p:nvPr/>
              </p:nvSpPr>
              <p:spPr>
                <a:xfrm flipV="1">
                  <a:off x="4198703" y="3770789"/>
                  <a:ext cx="6646" cy="6646"/>
                </a:xfrm>
                <a:custGeom>
                  <a:avLst/>
                  <a:gdLst>
                    <a:gd name="connsiteX0" fmla="*/ -989 w 6646"/>
                    <a:gd name="connsiteY0" fmla="*/ -315 h 6646"/>
                    <a:gd name="connsiteX1" fmla="*/ -989 w 6646"/>
                    <a:gd name="connsiteY1" fmla="*/ -315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989" y="-315"/>
                      </a:moveTo>
                      <a:lnTo>
                        <a:pt x="-989" y="-315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64" name="Figura a mano libera: forma 163">
                  <a:extLst>
                    <a:ext uri="{FF2B5EF4-FFF2-40B4-BE49-F238E27FC236}">
                      <a16:creationId xmlns:a16="http://schemas.microsoft.com/office/drawing/2014/main" id="{5FDF08C5-96A1-CC4E-8494-D052628F6056}"/>
                    </a:ext>
                  </a:extLst>
                </p:cNvPr>
                <p:cNvSpPr/>
                <p:nvPr/>
              </p:nvSpPr>
              <p:spPr>
                <a:xfrm flipV="1">
                  <a:off x="4198703" y="3963274"/>
                  <a:ext cx="6646" cy="6646"/>
                </a:xfrm>
                <a:custGeom>
                  <a:avLst/>
                  <a:gdLst>
                    <a:gd name="connsiteX0" fmla="*/ -989 w 6646"/>
                    <a:gd name="connsiteY0" fmla="*/ -264 h 6646"/>
                    <a:gd name="connsiteX1" fmla="*/ -989 w 6646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989" y="-264"/>
                      </a:moveTo>
                      <a:lnTo>
                        <a:pt x="-989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65" name="Figura a mano libera: forma 164">
                  <a:extLst>
                    <a:ext uri="{FF2B5EF4-FFF2-40B4-BE49-F238E27FC236}">
                      <a16:creationId xmlns:a16="http://schemas.microsoft.com/office/drawing/2014/main" id="{F67A2D31-2A84-8A3A-6C16-1D3599A35C34}"/>
                    </a:ext>
                  </a:extLst>
                </p:cNvPr>
                <p:cNvSpPr/>
                <p:nvPr/>
              </p:nvSpPr>
              <p:spPr>
                <a:xfrm flipV="1">
                  <a:off x="4493279" y="3770789"/>
                  <a:ext cx="12760" cy="192485"/>
                </a:xfrm>
                <a:custGeom>
                  <a:avLst/>
                  <a:gdLst>
                    <a:gd name="connsiteX0" fmla="*/ -977 w 12760"/>
                    <a:gd name="connsiteY0" fmla="*/ 192196 h 192485"/>
                    <a:gd name="connsiteX1" fmla="*/ -977 w 12760"/>
                    <a:gd name="connsiteY1" fmla="*/ -289 h 192485"/>
                    <a:gd name="connsiteX2" fmla="*/ 11784 w 12760"/>
                    <a:gd name="connsiteY2" fmla="*/ -289 h 192485"/>
                    <a:gd name="connsiteX3" fmla="*/ 11784 w 12760"/>
                    <a:gd name="connsiteY3" fmla="*/ 192196 h 192485"/>
                    <a:gd name="connsiteX4" fmla="*/ -977 w 12760"/>
                    <a:gd name="connsiteY4" fmla="*/ 192196 h 192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760" h="192485">
                      <a:moveTo>
                        <a:pt x="-977" y="192196"/>
                      </a:moveTo>
                      <a:lnTo>
                        <a:pt x="-977" y="-289"/>
                      </a:lnTo>
                      <a:lnTo>
                        <a:pt x="11784" y="-289"/>
                      </a:lnTo>
                      <a:lnTo>
                        <a:pt x="11784" y="192196"/>
                      </a:lnTo>
                      <a:lnTo>
                        <a:pt x="-977" y="192196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66" name="Figura a mano libera: forma 165">
                  <a:extLst>
                    <a:ext uri="{FF2B5EF4-FFF2-40B4-BE49-F238E27FC236}">
                      <a16:creationId xmlns:a16="http://schemas.microsoft.com/office/drawing/2014/main" id="{2BE23DCB-F709-338F-6024-652C3DCD859F}"/>
                    </a:ext>
                  </a:extLst>
                </p:cNvPr>
                <p:cNvSpPr/>
                <p:nvPr/>
              </p:nvSpPr>
              <p:spPr>
                <a:xfrm flipV="1">
                  <a:off x="2368500" y="3770789"/>
                  <a:ext cx="12760" cy="192485"/>
                </a:xfrm>
                <a:custGeom>
                  <a:avLst/>
                  <a:gdLst>
                    <a:gd name="connsiteX0" fmla="*/ -1057 w 12760"/>
                    <a:gd name="connsiteY0" fmla="*/ 192196 h 192485"/>
                    <a:gd name="connsiteX1" fmla="*/ -1057 w 12760"/>
                    <a:gd name="connsiteY1" fmla="*/ -289 h 192485"/>
                    <a:gd name="connsiteX2" fmla="*/ 11704 w 12760"/>
                    <a:gd name="connsiteY2" fmla="*/ -289 h 192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60" h="192485">
                      <a:moveTo>
                        <a:pt x="-1057" y="192196"/>
                      </a:moveTo>
                      <a:lnTo>
                        <a:pt x="-1057" y="-289"/>
                      </a:lnTo>
                      <a:lnTo>
                        <a:pt x="11704" y="-28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67" name="Figura a mano libera: forma 166">
                  <a:extLst>
                    <a:ext uri="{FF2B5EF4-FFF2-40B4-BE49-F238E27FC236}">
                      <a16:creationId xmlns:a16="http://schemas.microsoft.com/office/drawing/2014/main" id="{3578D089-CF84-FB10-46EC-0D2BCD804B81}"/>
                    </a:ext>
                  </a:extLst>
                </p:cNvPr>
                <p:cNvSpPr/>
                <p:nvPr/>
              </p:nvSpPr>
              <p:spPr>
                <a:xfrm flipV="1">
                  <a:off x="2368500" y="3915418"/>
                  <a:ext cx="6646" cy="47855"/>
                </a:xfrm>
                <a:custGeom>
                  <a:avLst/>
                  <a:gdLst>
                    <a:gd name="connsiteX0" fmla="*/ -1057 w 6646"/>
                    <a:gd name="connsiteY0" fmla="*/ -270 h 47855"/>
                    <a:gd name="connsiteX1" fmla="*/ -1057 w 6646"/>
                    <a:gd name="connsiteY1" fmla="*/ 47585 h 47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47855">
                      <a:moveTo>
                        <a:pt x="-1057" y="-270"/>
                      </a:moveTo>
                      <a:lnTo>
                        <a:pt x="-1057" y="47585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68" name="Figura a mano libera: forma 167">
                  <a:extLst>
                    <a:ext uri="{FF2B5EF4-FFF2-40B4-BE49-F238E27FC236}">
                      <a16:creationId xmlns:a16="http://schemas.microsoft.com/office/drawing/2014/main" id="{021A1ECC-F33C-FB65-B3D7-55A6C98F2900}"/>
                    </a:ext>
                  </a:extLst>
                </p:cNvPr>
                <p:cNvSpPr/>
                <p:nvPr/>
              </p:nvSpPr>
              <p:spPr>
                <a:xfrm flipV="1">
                  <a:off x="2368500" y="3770789"/>
                  <a:ext cx="6646" cy="127614"/>
                </a:xfrm>
                <a:custGeom>
                  <a:avLst/>
                  <a:gdLst>
                    <a:gd name="connsiteX0" fmla="*/ -1057 w 6646"/>
                    <a:gd name="connsiteY0" fmla="*/ -298 h 127614"/>
                    <a:gd name="connsiteX1" fmla="*/ -1057 w 6646"/>
                    <a:gd name="connsiteY1" fmla="*/ 127317 h 127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127614">
                      <a:moveTo>
                        <a:pt x="-1057" y="-298"/>
                      </a:moveTo>
                      <a:lnTo>
                        <a:pt x="-1057" y="127317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69" name="Figura a mano libera: forma 168">
                  <a:extLst>
                    <a:ext uri="{FF2B5EF4-FFF2-40B4-BE49-F238E27FC236}">
                      <a16:creationId xmlns:a16="http://schemas.microsoft.com/office/drawing/2014/main" id="{D453B069-03DA-9CF5-541B-88263ACABD08}"/>
                    </a:ext>
                  </a:extLst>
                </p:cNvPr>
                <p:cNvSpPr/>
                <p:nvPr/>
              </p:nvSpPr>
              <p:spPr>
                <a:xfrm flipV="1">
                  <a:off x="2368500" y="3770789"/>
                  <a:ext cx="12760" cy="192485"/>
                </a:xfrm>
                <a:custGeom>
                  <a:avLst/>
                  <a:gdLst>
                    <a:gd name="connsiteX0" fmla="*/ 11704 w 12760"/>
                    <a:gd name="connsiteY0" fmla="*/ -289 h 192485"/>
                    <a:gd name="connsiteX1" fmla="*/ 11704 w 12760"/>
                    <a:gd name="connsiteY1" fmla="*/ 192196 h 192485"/>
                    <a:gd name="connsiteX2" fmla="*/ -1057 w 12760"/>
                    <a:gd name="connsiteY2" fmla="*/ 192196 h 192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60" h="192485">
                      <a:moveTo>
                        <a:pt x="11704" y="-289"/>
                      </a:moveTo>
                      <a:lnTo>
                        <a:pt x="11704" y="192196"/>
                      </a:lnTo>
                      <a:lnTo>
                        <a:pt x="-1057" y="192196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70" name="Figura a mano libera: forma 169">
                  <a:extLst>
                    <a:ext uri="{FF2B5EF4-FFF2-40B4-BE49-F238E27FC236}">
                      <a16:creationId xmlns:a16="http://schemas.microsoft.com/office/drawing/2014/main" id="{6A9EC520-8412-A11F-5EBE-C3E1D7FA799C}"/>
                    </a:ext>
                  </a:extLst>
                </p:cNvPr>
                <p:cNvSpPr/>
                <p:nvPr/>
              </p:nvSpPr>
              <p:spPr>
                <a:xfrm flipV="1">
                  <a:off x="2368500" y="3963274"/>
                  <a:ext cx="6646" cy="6646"/>
                </a:xfrm>
                <a:custGeom>
                  <a:avLst/>
                  <a:gdLst>
                    <a:gd name="connsiteX0" fmla="*/ -1057 w 6646"/>
                    <a:gd name="connsiteY0" fmla="*/ -264 h 6646"/>
                    <a:gd name="connsiteX1" fmla="*/ -1057 w 6646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1057" y="-264"/>
                      </a:moveTo>
                      <a:lnTo>
                        <a:pt x="-1057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71" name="Figura a mano libera: forma 170">
                  <a:extLst>
                    <a:ext uri="{FF2B5EF4-FFF2-40B4-BE49-F238E27FC236}">
                      <a16:creationId xmlns:a16="http://schemas.microsoft.com/office/drawing/2014/main" id="{3EEB93EA-1760-02C7-39B9-9E101148A736}"/>
                    </a:ext>
                  </a:extLst>
                </p:cNvPr>
                <p:cNvSpPr/>
                <p:nvPr/>
              </p:nvSpPr>
              <p:spPr>
                <a:xfrm flipV="1">
                  <a:off x="2368500" y="3770789"/>
                  <a:ext cx="6646" cy="6646"/>
                </a:xfrm>
                <a:custGeom>
                  <a:avLst/>
                  <a:gdLst>
                    <a:gd name="connsiteX0" fmla="*/ -1057 w 6646"/>
                    <a:gd name="connsiteY0" fmla="*/ -315 h 6646"/>
                    <a:gd name="connsiteX1" fmla="*/ -1057 w 6646"/>
                    <a:gd name="connsiteY1" fmla="*/ -315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1057" y="-315"/>
                      </a:moveTo>
                      <a:lnTo>
                        <a:pt x="-1057" y="-315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72" name="Figura a mano libera: forma 171">
                  <a:extLst>
                    <a:ext uri="{FF2B5EF4-FFF2-40B4-BE49-F238E27FC236}">
                      <a16:creationId xmlns:a16="http://schemas.microsoft.com/office/drawing/2014/main" id="{7400F033-5EB6-7404-C6A2-A4294450F706}"/>
                    </a:ext>
                  </a:extLst>
                </p:cNvPr>
                <p:cNvSpPr/>
                <p:nvPr/>
              </p:nvSpPr>
              <p:spPr>
                <a:xfrm flipV="1">
                  <a:off x="4096611" y="3674014"/>
                  <a:ext cx="824176" cy="289259"/>
                </a:xfrm>
                <a:custGeom>
                  <a:avLst/>
                  <a:gdLst>
                    <a:gd name="connsiteX0" fmla="*/ 11784 w 824176"/>
                    <a:gd name="connsiteY0" fmla="*/ -302 h 289259"/>
                    <a:gd name="connsiteX1" fmla="*/ 11784 w 824176"/>
                    <a:gd name="connsiteY1" fmla="*/ 276196 h 289259"/>
                    <a:gd name="connsiteX2" fmla="*/ 810437 w 824176"/>
                    <a:gd name="connsiteY2" fmla="*/ 276196 h 289259"/>
                    <a:gd name="connsiteX3" fmla="*/ 810437 w 824176"/>
                    <a:gd name="connsiteY3" fmla="*/ -302 h 289259"/>
                    <a:gd name="connsiteX4" fmla="*/ 823199 w 824176"/>
                    <a:gd name="connsiteY4" fmla="*/ -302 h 289259"/>
                    <a:gd name="connsiteX5" fmla="*/ 823199 w 824176"/>
                    <a:gd name="connsiteY5" fmla="*/ 288957 h 289259"/>
                    <a:gd name="connsiteX6" fmla="*/ -977 w 824176"/>
                    <a:gd name="connsiteY6" fmla="*/ 288957 h 289259"/>
                    <a:gd name="connsiteX7" fmla="*/ -977 w 824176"/>
                    <a:gd name="connsiteY7" fmla="*/ -302 h 289259"/>
                    <a:gd name="connsiteX8" fmla="*/ 11784 w 824176"/>
                    <a:gd name="connsiteY8" fmla="*/ -302 h 28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24176" h="289259">
                      <a:moveTo>
                        <a:pt x="11784" y="-302"/>
                      </a:moveTo>
                      <a:lnTo>
                        <a:pt x="11784" y="276196"/>
                      </a:lnTo>
                      <a:lnTo>
                        <a:pt x="810437" y="276196"/>
                      </a:lnTo>
                      <a:lnTo>
                        <a:pt x="810437" y="-302"/>
                      </a:lnTo>
                      <a:lnTo>
                        <a:pt x="823199" y="-302"/>
                      </a:lnTo>
                      <a:lnTo>
                        <a:pt x="823199" y="288957"/>
                      </a:lnTo>
                      <a:lnTo>
                        <a:pt x="-977" y="288957"/>
                      </a:lnTo>
                      <a:lnTo>
                        <a:pt x="-977" y="-302"/>
                      </a:lnTo>
                      <a:lnTo>
                        <a:pt x="11784" y="-30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73" name="Figura a mano libera: forma 172">
                  <a:extLst>
                    <a:ext uri="{FF2B5EF4-FFF2-40B4-BE49-F238E27FC236}">
                      <a16:creationId xmlns:a16="http://schemas.microsoft.com/office/drawing/2014/main" id="{64EC06C6-CFA9-F435-D65A-9E7FC2B62E96}"/>
                    </a:ext>
                  </a:extLst>
                </p:cNvPr>
                <p:cNvSpPr/>
                <p:nvPr/>
              </p:nvSpPr>
              <p:spPr>
                <a:xfrm flipV="1">
                  <a:off x="4096611" y="3674014"/>
                  <a:ext cx="6646" cy="289259"/>
                </a:xfrm>
                <a:custGeom>
                  <a:avLst/>
                  <a:gdLst>
                    <a:gd name="connsiteX0" fmla="*/ -992 w 6646"/>
                    <a:gd name="connsiteY0" fmla="*/ -302 h 289259"/>
                    <a:gd name="connsiteX1" fmla="*/ -992 w 6646"/>
                    <a:gd name="connsiteY1" fmla="*/ 288957 h 28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289259">
                      <a:moveTo>
                        <a:pt x="-992" y="-302"/>
                      </a:moveTo>
                      <a:lnTo>
                        <a:pt x="-992" y="288957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74" name="Figura a mano libera: forma 173">
                  <a:extLst>
                    <a:ext uri="{FF2B5EF4-FFF2-40B4-BE49-F238E27FC236}">
                      <a16:creationId xmlns:a16="http://schemas.microsoft.com/office/drawing/2014/main" id="{EDA797DC-319C-4A15-5A67-763C17EA066A}"/>
                    </a:ext>
                  </a:extLst>
                </p:cNvPr>
                <p:cNvSpPr/>
                <p:nvPr/>
              </p:nvSpPr>
              <p:spPr>
                <a:xfrm flipV="1">
                  <a:off x="4908025" y="3915418"/>
                  <a:ext cx="6646" cy="47855"/>
                </a:xfrm>
                <a:custGeom>
                  <a:avLst/>
                  <a:gdLst>
                    <a:gd name="connsiteX0" fmla="*/ -962 w 6646"/>
                    <a:gd name="connsiteY0" fmla="*/ -270 h 47855"/>
                    <a:gd name="connsiteX1" fmla="*/ -962 w 6646"/>
                    <a:gd name="connsiteY1" fmla="*/ 47585 h 47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47855">
                      <a:moveTo>
                        <a:pt x="-962" y="-270"/>
                      </a:moveTo>
                      <a:lnTo>
                        <a:pt x="-962" y="47585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75" name="Figura a mano libera: forma 174">
                  <a:extLst>
                    <a:ext uri="{FF2B5EF4-FFF2-40B4-BE49-F238E27FC236}">
                      <a16:creationId xmlns:a16="http://schemas.microsoft.com/office/drawing/2014/main" id="{E23356F6-D69E-D080-604F-F8E25EF2690B}"/>
                    </a:ext>
                  </a:extLst>
                </p:cNvPr>
                <p:cNvSpPr/>
                <p:nvPr/>
              </p:nvSpPr>
              <p:spPr>
                <a:xfrm flipV="1">
                  <a:off x="4908025" y="3686776"/>
                  <a:ext cx="6646" cy="211627"/>
                </a:xfrm>
                <a:custGeom>
                  <a:avLst/>
                  <a:gdLst>
                    <a:gd name="connsiteX0" fmla="*/ -962 w 6646"/>
                    <a:gd name="connsiteY0" fmla="*/ -309 h 211627"/>
                    <a:gd name="connsiteX1" fmla="*/ -962 w 6646"/>
                    <a:gd name="connsiteY1" fmla="*/ 211318 h 21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211627">
                      <a:moveTo>
                        <a:pt x="-962" y="-309"/>
                      </a:moveTo>
                      <a:lnTo>
                        <a:pt x="-962" y="211318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76" name="Figura a mano libera: forma 175">
                  <a:extLst>
                    <a:ext uri="{FF2B5EF4-FFF2-40B4-BE49-F238E27FC236}">
                      <a16:creationId xmlns:a16="http://schemas.microsoft.com/office/drawing/2014/main" id="{47E5AAA8-4DE7-7894-3DC0-FE996B223045}"/>
                    </a:ext>
                  </a:extLst>
                </p:cNvPr>
                <p:cNvSpPr/>
                <p:nvPr/>
              </p:nvSpPr>
              <p:spPr>
                <a:xfrm flipV="1">
                  <a:off x="1946309" y="3674014"/>
                  <a:ext cx="6646" cy="289259"/>
                </a:xfrm>
                <a:custGeom>
                  <a:avLst/>
                  <a:gdLst>
                    <a:gd name="connsiteX0" fmla="*/ -1073 w 6646"/>
                    <a:gd name="connsiteY0" fmla="*/ 288957 h 289259"/>
                    <a:gd name="connsiteX1" fmla="*/ -1073 w 6646"/>
                    <a:gd name="connsiteY1" fmla="*/ -302 h 289259"/>
                    <a:gd name="connsiteX2" fmla="*/ -1073 w 6646"/>
                    <a:gd name="connsiteY2" fmla="*/ 288957 h 28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289259">
                      <a:moveTo>
                        <a:pt x="-1073" y="288957"/>
                      </a:moveTo>
                      <a:lnTo>
                        <a:pt x="-1073" y="-302"/>
                      </a:lnTo>
                      <a:lnTo>
                        <a:pt x="-1073" y="288957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77" name="Figura a mano libera: forma 176">
                  <a:extLst>
                    <a:ext uri="{FF2B5EF4-FFF2-40B4-BE49-F238E27FC236}">
                      <a16:creationId xmlns:a16="http://schemas.microsoft.com/office/drawing/2014/main" id="{D8EA075A-F1FC-B565-9518-803B31D0B3A0}"/>
                    </a:ext>
                  </a:extLst>
                </p:cNvPr>
                <p:cNvSpPr/>
                <p:nvPr/>
              </p:nvSpPr>
              <p:spPr>
                <a:xfrm flipV="1">
                  <a:off x="1946309" y="3686776"/>
                  <a:ext cx="811415" cy="276497"/>
                </a:xfrm>
                <a:custGeom>
                  <a:avLst/>
                  <a:gdLst>
                    <a:gd name="connsiteX0" fmla="*/ -1058 w 811415"/>
                    <a:gd name="connsiteY0" fmla="*/ -300 h 276497"/>
                    <a:gd name="connsiteX1" fmla="*/ 11703 w 811415"/>
                    <a:gd name="connsiteY1" fmla="*/ -300 h 276497"/>
                    <a:gd name="connsiteX2" fmla="*/ 11703 w 811415"/>
                    <a:gd name="connsiteY2" fmla="*/ 276198 h 276497"/>
                    <a:gd name="connsiteX3" fmla="*/ 810357 w 811415"/>
                    <a:gd name="connsiteY3" fmla="*/ 276198 h 276497"/>
                    <a:gd name="connsiteX4" fmla="*/ 810357 w 811415"/>
                    <a:gd name="connsiteY4" fmla="*/ -300 h 276497"/>
                    <a:gd name="connsiteX5" fmla="*/ 810357 w 811415"/>
                    <a:gd name="connsiteY5" fmla="*/ 276198 h 27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1415" h="276497">
                      <a:moveTo>
                        <a:pt x="-1058" y="-300"/>
                      </a:moveTo>
                      <a:lnTo>
                        <a:pt x="11703" y="-300"/>
                      </a:lnTo>
                      <a:lnTo>
                        <a:pt x="11703" y="276198"/>
                      </a:lnTo>
                      <a:lnTo>
                        <a:pt x="810357" y="276198"/>
                      </a:lnTo>
                      <a:lnTo>
                        <a:pt x="810357" y="-300"/>
                      </a:lnTo>
                      <a:lnTo>
                        <a:pt x="810357" y="276198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78" name="Figura a mano libera: forma 177">
                  <a:extLst>
                    <a:ext uri="{FF2B5EF4-FFF2-40B4-BE49-F238E27FC236}">
                      <a16:creationId xmlns:a16="http://schemas.microsoft.com/office/drawing/2014/main" id="{F36D9455-BAE0-2FD9-D77A-DE62A20F9295}"/>
                    </a:ext>
                  </a:extLst>
                </p:cNvPr>
                <p:cNvSpPr/>
                <p:nvPr/>
              </p:nvSpPr>
              <p:spPr>
                <a:xfrm flipV="1">
                  <a:off x="1946309" y="3674014"/>
                  <a:ext cx="824176" cy="289259"/>
                </a:xfrm>
                <a:custGeom>
                  <a:avLst/>
                  <a:gdLst>
                    <a:gd name="connsiteX0" fmla="*/ 810357 w 824176"/>
                    <a:gd name="connsiteY0" fmla="*/ -302 h 289259"/>
                    <a:gd name="connsiteX1" fmla="*/ 823118 w 824176"/>
                    <a:gd name="connsiteY1" fmla="*/ -302 h 289259"/>
                    <a:gd name="connsiteX2" fmla="*/ 823118 w 824176"/>
                    <a:gd name="connsiteY2" fmla="*/ 288957 h 289259"/>
                    <a:gd name="connsiteX3" fmla="*/ -1058 w 824176"/>
                    <a:gd name="connsiteY3" fmla="*/ 288957 h 28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4176" h="289259">
                      <a:moveTo>
                        <a:pt x="810357" y="-302"/>
                      </a:moveTo>
                      <a:lnTo>
                        <a:pt x="823118" y="-302"/>
                      </a:lnTo>
                      <a:lnTo>
                        <a:pt x="823118" y="288957"/>
                      </a:lnTo>
                      <a:lnTo>
                        <a:pt x="-1058" y="288957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79" name="Figura a mano libera: forma 178">
                  <a:extLst>
                    <a:ext uri="{FF2B5EF4-FFF2-40B4-BE49-F238E27FC236}">
                      <a16:creationId xmlns:a16="http://schemas.microsoft.com/office/drawing/2014/main" id="{D887E064-803D-52CB-6AF9-C1F23231882E}"/>
                    </a:ext>
                  </a:extLst>
                </p:cNvPr>
                <p:cNvSpPr/>
                <p:nvPr/>
              </p:nvSpPr>
              <p:spPr>
                <a:xfrm flipV="1">
                  <a:off x="4908025" y="3963274"/>
                  <a:ext cx="6646" cy="6646"/>
                </a:xfrm>
                <a:custGeom>
                  <a:avLst/>
                  <a:gdLst>
                    <a:gd name="connsiteX0" fmla="*/ -962 w 6646"/>
                    <a:gd name="connsiteY0" fmla="*/ -264 h 6646"/>
                    <a:gd name="connsiteX1" fmla="*/ -962 w 6646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962" y="-264"/>
                      </a:moveTo>
                      <a:lnTo>
                        <a:pt x="-962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80" name="Figura a mano libera: forma 179">
                  <a:extLst>
                    <a:ext uri="{FF2B5EF4-FFF2-40B4-BE49-F238E27FC236}">
                      <a16:creationId xmlns:a16="http://schemas.microsoft.com/office/drawing/2014/main" id="{C0EA8B69-9F42-C5C8-31FC-AD3771F9D052}"/>
                    </a:ext>
                  </a:extLst>
                </p:cNvPr>
                <p:cNvSpPr/>
                <p:nvPr/>
              </p:nvSpPr>
              <p:spPr>
                <a:xfrm flipV="1">
                  <a:off x="4096611" y="3963274"/>
                  <a:ext cx="6646" cy="6646"/>
                </a:xfrm>
                <a:custGeom>
                  <a:avLst/>
                  <a:gdLst>
                    <a:gd name="connsiteX0" fmla="*/ -992 w 6646"/>
                    <a:gd name="connsiteY0" fmla="*/ -264 h 6646"/>
                    <a:gd name="connsiteX1" fmla="*/ -992 w 6646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992" y="-264"/>
                      </a:moveTo>
                      <a:lnTo>
                        <a:pt x="-992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81" name="Figura a mano libera: forma 180">
                  <a:extLst>
                    <a:ext uri="{FF2B5EF4-FFF2-40B4-BE49-F238E27FC236}">
                      <a16:creationId xmlns:a16="http://schemas.microsoft.com/office/drawing/2014/main" id="{ECBD7E07-6460-D989-6008-D53F1BD4742F}"/>
                    </a:ext>
                  </a:extLst>
                </p:cNvPr>
                <p:cNvSpPr/>
                <p:nvPr/>
              </p:nvSpPr>
              <p:spPr>
                <a:xfrm flipV="1">
                  <a:off x="4096611" y="3674014"/>
                  <a:ext cx="6646" cy="6646"/>
                </a:xfrm>
                <a:custGeom>
                  <a:avLst/>
                  <a:gdLst>
                    <a:gd name="connsiteX0" fmla="*/ -992 w 6646"/>
                    <a:gd name="connsiteY0" fmla="*/ -340 h 6646"/>
                    <a:gd name="connsiteX1" fmla="*/ -992 w 6646"/>
                    <a:gd name="connsiteY1" fmla="*/ -34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992" y="-340"/>
                      </a:moveTo>
                      <a:lnTo>
                        <a:pt x="-992" y="-340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82" name="Figura a mano libera: forma 181">
                  <a:extLst>
                    <a:ext uri="{FF2B5EF4-FFF2-40B4-BE49-F238E27FC236}">
                      <a16:creationId xmlns:a16="http://schemas.microsoft.com/office/drawing/2014/main" id="{23619F78-F05D-8E71-2F57-9B61B5122F96}"/>
                    </a:ext>
                  </a:extLst>
                </p:cNvPr>
                <p:cNvSpPr/>
                <p:nvPr/>
              </p:nvSpPr>
              <p:spPr>
                <a:xfrm flipV="1">
                  <a:off x="1946309" y="3674014"/>
                  <a:ext cx="6646" cy="6646"/>
                </a:xfrm>
                <a:custGeom>
                  <a:avLst/>
                  <a:gdLst>
                    <a:gd name="connsiteX0" fmla="*/ -1073 w 6646"/>
                    <a:gd name="connsiteY0" fmla="*/ -340 h 6646"/>
                    <a:gd name="connsiteX1" fmla="*/ -1073 w 6646"/>
                    <a:gd name="connsiteY1" fmla="*/ -34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1073" y="-340"/>
                      </a:moveTo>
                      <a:lnTo>
                        <a:pt x="-1073" y="-340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83" name="Figura a mano libera: forma 182">
                  <a:extLst>
                    <a:ext uri="{FF2B5EF4-FFF2-40B4-BE49-F238E27FC236}">
                      <a16:creationId xmlns:a16="http://schemas.microsoft.com/office/drawing/2014/main" id="{5F0D54DC-49EF-15A5-99F0-1F3C457ADC5F}"/>
                    </a:ext>
                  </a:extLst>
                </p:cNvPr>
                <p:cNvSpPr/>
                <p:nvPr/>
              </p:nvSpPr>
              <p:spPr>
                <a:xfrm flipV="1">
                  <a:off x="1946309" y="3963274"/>
                  <a:ext cx="6646" cy="6646"/>
                </a:xfrm>
                <a:custGeom>
                  <a:avLst/>
                  <a:gdLst>
                    <a:gd name="connsiteX0" fmla="*/ -1073 w 6646"/>
                    <a:gd name="connsiteY0" fmla="*/ -264 h 6646"/>
                    <a:gd name="connsiteX1" fmla="*/ -1073 w 6646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1073" y="-264"/>
                      </a:moveTo>
                      <a:lnTo>
                        <a:pt x="-1073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84" name="Figura a mano libera: forma 183">
                  <a:extLst>
                    <a:ext uri="{FF2B5EF4-FFF2-40B4-BE49-F238E27FC236}">
                      <a16:creationId xmlns:a16="http://schemas.microsoft.com/office/drawing/2014/main" id="{34C251C8-61B8-F559-A3C7-CBEC44A0C534}"/>
                    </a:ext>
                  </a:extLst>
                </p:cNvPr>
                <p:cNvSpPr/>
                <p:nvPr/>
              </p:nvSpPr>
              <p:spPr>
                <a:xfrm flipV="1">
                  <a:off x="2757724" y="3963274"/>
                  <a:ext cx="6646" cy="6646"/>
                </a:xfrm>
                <a:custGeom>
                  <a:avLst/>
                  <a:gdLst>
                    <a:gd name="connsiteX0" fmla="*/ -1043 w 6646"/>
                    <a:gd name="connsiteY0" fmla="*/ -264 h 6646"/>
                    <a:gd name="connsiteX1" fmla="*/ -1043 w 6646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1043" y="-264"/>
                      </a:moveTo>
                      <a:lnTo>
                        <a:pt x="-1043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85" name="Figura a mano libera: forma 184">
                  <a:extLst>
                    <a:ext uri="{FF2B5EF4-FFF2-40B4-BE49-F238E27FC236}">
                      <a16:creationId xmlns:a16="http://schemas.microsoft.com/office/drawing/2014/main" id="{F24A0DFE-A338-7E90-F9D7-1C59326B253B}"/>
                    </a:ext>
                  </a:extLst>
                </p:cNvPr>
                <p:cNvSpPr/>
                <p:nvPr/>
              </p:nvSpPr>
              <p:spPr>
                <a:xfrm flipV="1">
                  <a:off x="4200830" y="4106840"/>
                  <a:ext cx="265863" cy="41474"/>
                </a:xfrm>
                <a:custGeom>
                  <a:avLst/>
                  <a:gdLst>
                    <a:gd name="connsiteX0" fmla="*/ -984 w 265863"/>
                    <a:gd name="connsiteY0" fmla="*/ 41254 h 41474"/>
                    <a:gd name="connsiteX1" fmla="*/ 264880 w 265863"/>
                    <a:gd name="connsiteY1" fmla="*/ 41254 h 41474"/>
                    <a:gd name="connsiteX2" fmla="*/ 264880 w 265863"/>
                    <a:gd name="connsiteY2" fmla="*/ -221 h 41474"/>
                    <a:gd name="connsiteX3" fmla="*/ -984 w 265863"/>
                    <a:gd name="connsiteY3" fmla="*/ -221 h 41474"/>
                    <a:gd name="connsiteX4" fmla="*/ -984 w 265863"/>
                    <a:gd name="connsiteY4" fmla="*/ 41254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5863" h="41474">
                      <a:moveTo>
                        <a:pt x="-984" y="41254"/>
                      </a:moveTo>
                      <a:lnTo>
                        <a:pt x="264880" y="41254"/>
                      </a:lnTo>
                      <a:lnTo>
                        <a:pt x="264880" y="-221"/>
                      </a:lnTo>
                      <a:lnTo>
                        <a:pt x="-984" y="-221"/>
                      </a:lnTo>
                      <a:lnTo>
                        <a:pt x="-984" y="4125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86" name="Figura a mano libera: forma 185">
                  <a:extLst>
                    <a:ext uri="{FF2B5EF4-FFF2-40B4-BE49-F238E27FC236}">
                      <a16:creationId xmlns:a16="http://schemas.microsoft.com/office/drawing/2014/main" id="{AE4882FD-258D-E5E1-93A3-18697534CE7E}"/>
                    </a:ext>
                  </a:extLst>
                </p:cNvPr>
                <p:cNvSpPr/>
                <p:nvPr/>
              </p:nvSpPr>
              <p:spPr>
                <a:xfrm flipV="1">
                  <a:off x="2408910" y="4106840"/>
                  <a:ext cx="264799" cy="41474"/>
                </a:xfrm>
                <a:custGeom>
                  <a:avLst/>
                  <a:gdLst>
                    <a:gd name="connsiteX0" fmla="*/ -1051 w 264799"/>
                    <a:gd name="connsiteY0" fmla="*/ 41254 h 41474"/>
                    <a:gd name="connsiteX1" fmla="*/ 263749 w 264799"/>
                    <a:gd name="connsiteY1" fmla="*/ 41254 h 41474"/>
                    <a:gd name="connsiteX2" fmla="*/ 263749 w 264799"/>
                    <a:gd name="connsiteY2" fmla="*/ -221 h 41474"/>
                    <a:gd name="connsiteX3" fmla="*/ -1051 w 264799"/>
                    <a:gd name="connsiteY3" fmla="*/ -221 h 41474"/>
                    <a:gd name="connsiteX4" fmla="*/ -1051 w 264799"/>
                    <a:gd name="connsiteY4" fmla="*/ 41254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799" h="41474">
                      <a:moveTo>
                        <a:pt x="-1051" y="41254"/>
                      </a:moveTo>
                      <a:lnTo>
                        <a:pt x="263749" y="41254"/>
                      </a:lnTo>
                      <a:lnTo>
                        <a:pt x="263749" y="-221"/>
                      </a:lnTo>
                      <a:lnTo>
                        <a:pt x="-1051" y="-221"/>
                      </a:lnTo>
                      <a:lnTo>
                        <a:pt x="-1051" y="4125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87" name="Figura a mano libera: forma 186">
                  <a:extLst>
                    <a:ext uri="{FF2B5EF4-FFF2-40B4-BE49-F238E27FC236}">
                      <a16:creationId xmlns:a16="http://schemas.microsoft.com/office/drawing/2014/main" id="{53AE1ED7-B234-E04A-5166-A1A3B29DD1EB}"/>
                    </a:ext>
                  </a:extLst>
                </p:cNvPr>
                <p:cNvSpPr/>
                <p:nvPr/>
              </p:nvSpPr>
              <p:spPr>
                <a:xfrm flipV="1">
                  <a:off x="4200830" y="4060048"/>
                  <a:ext cx="265863" cy="41474"/>
                </a:xfrm>
                <a:custGeom>
                  <a:avLst/>
                  <a:gdLst>
                    <a:gd name="connsiteX0" fmla="*/ -984 w 265863"/>
                    <a:gd name="connsiteY0" fmla="*/ 41242 h 41474"/>
                    <a:gd name="connsiteX1" fmla="*/ 264880 w 265863"/>
                    <a:gd name="connsiteY1" fmla="*/ 41242 h 41474"/>
                    <a:gd name="connsiteX2" fmla="*/ 264880 w 265863"/>
                    <a:gd name="connsiteY2" fmla="*/ -233 h 41474"/>
                    <a:gd name="connsiteX3" fmla="*/ -984 w 265863"/>
                    <a:gd name="connsiteY3" fmla="*/ -233 h 41474"/>
                    <a:gd name="connsiteX4" fmla="*/ -984 w 265863"/>
                    <a:gd name="connsiteY4" fmla="*/ 41242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5863" h="41474">
                      <a:moveTo>
                        <a:pt x="-984" y="41242"/>
                      </a:moveTo>
                      <a:lnTo>
                        <a:pt x="264880" y="41242"/>
                      </a:lnTo>
                      <a:lnTo>
                        <a:pt x="264880" y="-233"/>
                      </a:lnTo>
                      <a:lnTo>
                        <a:pt x="-984" y="-233"/>
                      </a:lnTo>
                      <a:lnTo>
                        <a:pt x="-984" y="4124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88" name="Figura a mano libera: forma 187">
                  <a:extLst>
                    <a:ext uri="{FF2B5EF4-FFF2-40B4-BE49-F238E27FC236}">
                      <a16:creationId xmlns:a16="http://schemas.microsoft.com/office/drawing/2014/main" id="{FB4854D1-E4D8-64A9-324C-98CBE9F76EA3}"/>
                    </a:ext>
                  </a:extLst>
                </p:cNvPr>
                <p:cNvSpPr/>
                <p:nvPr/>
              </p:nvSpPr>
              <p:spPr>
                <a:xfrm flipV="1">
                  <a:off x="2408910" y="4060048"/>
                  <a:ext cx="264799" cy="41474"/>
                </a:xfrm>
                <a:custGeom>
                  <a:avLst/>
                  <a:gdLst>
                    <a:gd name="connsiteX0" fmla="*/ -1051 w 264799"/>
                    <a:gd name="connsiteY0" fmla="*/ 41242 h 41474"/>
                    <a:gd name="connsiteX1" fmla="*/ 263749 w 264799"/>
                    <a:gd name="connsiteY1" fmla="*/ 41242 h 41474"/>
                    <a:gd name="connsiteX2" fmla="*/ 263749 w 264799"/>
                    <a:gd name="connsiteY2" fmla="*/ -233 h 41474"/>
                    <a:gd name="connsiteX3" fmla="*/ -1051 w 264799"/>
                    <a:gd name="connsiteY3" fmla="*/ -233 h 41474"/>
                    <a:gd name="connsiteX4" fmla="*/ -1051 w 264799"/>
                    <a:gd name="connsiteY4" fmla="*/ 41242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799" h="41474">
                      <a:moveTo>
                        <a:pt x="-1051" y="41242"/>
                      </a:moveTo>
                      <a:lnTo>
                        <a:pt x="263749" y="41242"/>
                      </a:lnTo>
                      <a:lnTo>
                        <a:pt x="263749" y="-233"/>
                      </a:lnTo>
                      <a:lnTo>
                        <a:pt x="-1051" y="-233"/>
                      </a:lnTo>
                      <a:lnTo>
                        <a:pt x="-1051" y="4124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89" name="Figura a mano libera: forma 188">
                  <a:extLst>
                    <a:ext uri="{FF2B5EF4-FFF2-40B4-BE49-F238E27FC236}">
                      <a16:creationId xmlns:a16="http://schemas.microsoft.com/office/drawing/2014/main" id="{ADE89F52-D496-5550-A978-696510EC0AF0}"/>
                    </a:ext>
                  </a:extLst>
                </p:cNvPr>
                <p:cNvSpPr/>
                <p:nvPr/>
              </p:nvSpPr>
              <p:spPr>
                <a:xfrm flipV="1">
                  <a:off x="4212527" y="4013256"/>
                  <a:ext cx="257356" cy="41474"/>
                </a:xfrm>
                <a:custGeom>
                  <a:avLst/>
                  <a:gdLst>
                    <a:gd name="connsiteX0" fmla="*/ -983 w 257356"/>
                    <a:gd name="connsiteY0" fmla="*/ 41229 h 41474"/>
                    <a:gd name="connsiteX1" fmla="*/ 256373 w 257356"/>
                    <a:gd name="connsiteY1" fmla="*/ 41229 h 41474"/>
                    <a:gd name="connsiteX2" fmla="*/ 256373 w 257356"/>
                    <a:gd name="connsiteY2" fmla="*/ -245 h 41474"/>
                    <a:gd name="connsiteX3" fmla="*/ -983 w 257356"/>
                    <a:gd name="connsiteY3" fmla="*/ -245 h 41474"/>
                    <a:gd name="connsiteX4" fmla="*/ -983 w 257356"/>
                    <a:gd name="connsiteY4" fmla="*/ 41229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356" h="41474">
                      <a:moveTo>
                        <a:pt x="-983" y="41229"/>
                      </a:moveTo>
                      <a:lnTo>
                        <a:pt x="256373" y="41229"/>
                      </a:lnTo>
                      <a:lnTo>
                        <a:pt x="256373" y="-245"/>
                      </a:lnTo>
                      <a:lnTo>
                        <a:pt x="-983" y="-245"/>
                      </a:lnTo>
                      <a:lnTo>
                        <a:pt x="-983" y="4122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90" name="Figura a mano libera: forma 189">
                  <a:extLst>
                    <a:ext uri="{FF2B5EF4-FFF2-40B4-BE49-F238E27FC236}">
                      <a16:creationId xmlns:a16="http://schemas.microsoft.com/office/drawing/2014/main" id="{00EEBAAE-6643-181A-FB10-E45DF0DD11C3}"/>
                    </a:ext>
                  </a:extLst>
                </p:cNvPr>
                <p:cNvSpPr/>
                <p:nvPr/>
              </p:nvSpPr>
              <p:spPr>
                <a:xfrm flipV="1">
                  <a:off x="2384451" y="4013256"/>
                  <a:ext cx="256292" cy="41474"/>
                </a:xfrm>
                <a:custGeom>
                  <a:avLst/>
                  <a:gdLst>
                    <a:gd name="connsiteX0" fmla="*/ -1052 w 256292"/>
                    <a:gd name="connsiteY0" fmla="*/ 41229 h 41474"/>
                    <a:gd name="connsiteX1" fmla="*/ 255241 w 256292"/>
                    <a:gd name="connsiteY1" fmla="*/ 41229 h 41474"/>
                    <a:gd name="connsiteX2" fmla="*/ 255241 w 256292"/>
                    <a:gd name="connsiteY2" fmla="*/ -245 h 41474"/>
                    <a:gd name="connsiteX3" fmla="*/ -1052 w 256292"/>
                    <a:gd name="connsiteY3" fmla="*/ -245 h 41474"/>
                    <a:gd name="connsiteX4" fmla="*/ -1052 w 256292"/>
                    <a:gd name="connsiteY4" fmla="*/ 41229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6292" h="41474">
                      <a:moveTo>
                        <a:pt x="-1052" y="41229"/>
                      </a:moveTo>
                      <a:lnTo>
                        <a:pt x="255241" y="41229"/>
                      </a:lnTo>
                      <a:lnTo>
                        <a:pt x="255241" y="-245"/>
                      </a:lnTo>
                      <a:lnTo>
                        <a:pt x="-1052" y="-245"/>
                      </a:lnTo>
                      <a:lnTo>
                        <a:pt x="-1052" y="4122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91" name="Figura a mano libera: forma 190">
                  <a:extLst>
                    <a:ext uri="{FF2B5EF4-FFF2-40B4-BE49-F238E27FC236}">
                      <a16:creationId xmlns:a16="http://schemas.microsoft.com/office/drawing/2014/main" id="{3F451EE0-FE4A-559A-477F-B30EFA704C3E}"/>
                    </a:ext>
                  </a:extLst>
                </p:cNvPr>
                <p:cNvSpPr/>
                <p:nvPr/>
              </p:nvSpPr>
              <p:spPr>
                <a:xfrm flipV="1">
                  <a:off x="4212527" y="3964337"/>
                  <a:ext cx="257356" cy="41474"/>
                </a:xfrm>
                <a:custGeom>
                  <a:avLst/>
                  <a:gdLst>
                    <a:gd name="connsiteX0" fmla="*/ -983 w 257356"/>
                    <a:gd name="connsiteY0" fmla="*/ 41216 h 41474"/>
                    <a:gd name="connsiteX1" fmla="*/ 256373 w 257356"/>
                    <a:gd name="connsiteY1" fmla="*/ 41216 h 41474"/>
                    <a:gd name="connsiteX2" fmla="*/ 256373 w 257356"/>
                    <a:gd name="connsiteY2" fmla="*/ -258 h 41474"/>
                    <a:gd name="connsiteX3" fmla="*/ -983 w 257356"/>
                    <a:gd name="connsiteY3" fmla="*/ -258 h 41474"/>
                    <a:gd name="connsiteX4" fmla="*/ -983 w 257356"/>
                    <a:gd name="connsiteY4" fmla="*/ 41216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356" h="41474">
                      <a:moveTo>
                        <a:pt x="-983" y="41216"/>
                      </a:moveTo>
                      <a:lnTo>
                        <a:pt x="256373" y="41216"/>
                      </a:lnTo>
                      <a:lnTo>
                        <a:pt x="256373" y="-258"/>
                      </a:lnTo>
                      <a:lnTo>
                        <a:pt x="-983" y="-258"/>
                      </a:lnTo>
                      <a:lnTo>
                        <a:pt x="-983" y="41216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92" name="Figura a mano libera: forma 191">
                  <a:extLst>
                    <a:ext uri="{FF2B5EF4-FFF2-40B4-BE49-F238E27FC236}">
                      <a16:creationId xmlns:a16="http://schemas.microsoft.com/office/drawing/2014/main" id="{A85D9DDF-77FC-5580-32DD-038E6856A219}"/>
                    </a:ext>
                  </a:extLst>
                </p:cNvPr>
                <p:cNvSpPr/>
                <p:nvPr/>
              </p:nvSpPr>
              <p:spPr>
                <a:xfrm flipV="1">
                  <a:off x="2384451" y="3964337"/>
                  <a:ext cx="256292" cy="41474"/>
                </a:xfrm>
                <a:custGeom>
                  <a:avLst/>
                  <a:gdLst>
                    <a:gd name="connsiteX0" fmla="*/ -1052 w 256292"/>
                    <a:gd name="connsiteY0" fmla="*/ 41216 h 41474"/>
                    <a:gd name="connsiteX1" fmla="*/ 255241 w 256292"/>
                    <a:gd name="connsiteY1" fmla="*/ 41216 h 41474"/>
                    <a:gd name="connsiteX2" fmla="*/ 255241 w 256292"/>
                    <a:gd name="connsiteY2" fmla="*/ -258 h 41474"/>
                    <a:gd name="connsiteX3" fmla="*/ -1052 w 256292"/>
                    <a:gd name="connsiteY3" fmla="*/ -258 h 41474"/>
                    <a:gd name="connsiteX4" fmla="*/ -1052 w 256292"/>
                    <a:gd name="connsiteY4" fmla="*/ 41216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6292" h="41474">
                      <a:moveTo>
                        <a:pt x="-1052" y="41216"/>
                      </a:moveTo>
                      <a:lnTo>
                        <a:pt x="255241" y="41216"/>
                      </a:lnTo>
                      <a:lnTo>
                        <a:pt x="255241" y="-258"/>
                      </a:lnTo>
                      <a:lnTo>
                        <a:pt x="-1052" y="-258"/>
                      </a:lnTo>
                      <a:lnTo>
                        <a:pt x="-1052" y="41216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93" name="Figura a mano libera: forma 192">
                  <a:extLst>
                    <a:ext uri="{FF2B5EF4-FFF2-40B4-BE49-F238E27FC236}">
                      <a16:creationId xmlns:a16="http://schemas.microsoft.com/office/drawing/2014/main" id="{05D0EFCB-8DA6-603F-86B8-59BF61A9B9CE}"/>
                    </a:ext>
                  </a:extLst>
                </p:cNvPr>
                <p:cNvSpPr/>
                <p:nvPr/>
              </p:nvSpPr>
              <p:spPr>
                <a:xfrm flipV="1">
                  <a:off x="4200830" y="4106840"/>
                  <a:ext cx="265863" cy="41474"/>
                </a:xfrm>
                <a:custGeom>
                  <a:avLst/>
                  <a:gdLst>
                    <a:gd name="connsiteX0" fmla="*/ 264880 w 265863"/>
                    <a:gd name="connsiteY0" fmla="*/ 41254 h 41474"/>
                    <a:gd name="connsiteX1" fmla="*/ -984 w 265863"/>
                    <a:gd name="connsiteY1" fmla="*/ 41254 h 41474"/>
                    <a:gd name="connsiteX2" fmla="*/ -984 w 265863"/>
                    <a:gd name="connsiteY2" fmla="*/ -221 h 41474"/>
                    <a:gd name="connsiteX3" fmla="*/ 264880 w 265863"/>
                    <a:gd name="connsiteY3" fmla="*/ -221 h 41474"/>
                    <a:gd name="connsiteX4" fmla="*/ 264880 w 265863"/>
                    <a:gd name="connsiteY4" fmla="*/ 41254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5863" h="41474">
                      <a:moveTo>
                        <a:pt x="264880" y="41254"/>
                      </a:moveTo>
                      <a:lnTo>
                        <a:pt x="-984" y="41254"/>
                      </a:lnTo>
                      <a:lnTo>
                        <a:pt x="-984" y="-221"/>
                      </a:lnTo>
                      <a:lnTo>
                        <a:pt x="264880" y="-221"/>
                      </a:lnTo>
                      <a:lnTo>
                        <a:pt x="264880" y="4125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94" name="Figura a mano libera: forma 193">
                  <a:extLst>
                    <a:ext uri="{FF2B5EF4-FFF2-40B4-BE49-F238E27FC236}">
                      <a16:creationId xmlns:a16="http://schemas.microsoft.com/office/drawing/2014/main" id="{07761931-E9AA-2F89-632C-CC748A1F280C}"/>
                    </a:ext>
                  </a:extLst>
                </p:cNvPr>
                <p:cNvSpPr/>
                <p:nvPr/>
              </p:nvSpPr>
              <p:spPr>
                <a:xfrm flipV="1">
                  <a:off x="4200830" y="4060048"/>
                  <a:ext cx="265863" cy="41474"/>
                </a:xfrm>
                <a:custGeom>
                  <a:avLst/>
                  <a:gdLst>
                    <a:gd name="connsiteX0" fmla="*/ 264880 w 265863"/>
                    <a:gd name="connsiteY0" fmla="*/ 41242 h 41474"/>
                    <a:gd name="connsiteX1" fmla="*/ -984 w 265863"/>
                    <a:gd name="connsiteY1" fmla="*/ 41242 h 41474"/>
                    <a:gd name="connsiteX2" fmla="*/ -984 w 265863"/>
                    <a:gd name="connsiteY2" fmla="*/ -233 h 41474"/>
                    <a:gd name="connsiteX3" fmla="*/ 264880 w 265863"/>
                    <a:gd name="connsiteY3" fmla="*/ -233 h 41474"/>
                    <a:gd name="connsiteX4" fmla="*/ 264880 w 265863"/>
                    <a:gd name="connsiteY4" fmla="*/ 41242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5863" h="41474">
                      <a:moveTo>
                        <a:pt x="264880" y="41242"/>
                      </a:moveTo>
                      <a:lnTo>
                        <a:pt x="-984" y="41242"/>
                      </a:lnTo>
                      <a:lnTo>
                        <a:pt x="-984" y="-233"/>
                      </a:lnTo>
                      <a:lnTo>
                        <a:pt x="264880" y="-233"/>
                      </a:lnTo>
                      <a:lnTo>
                        <a:pt x="264880" y="4124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95" name="Figura a mano libera: forma 194">
                  <a:extLst>
                    <a:ext uri="{FF2B5EF4-FFF2-40B4-BE49-F238E27FC236}">
                      <a16:creationId xmlns:a16="http://schemas.microsoft.com/office/drawing/2014/main" id="{ED2A4D91-6157-C586-8A02-17CCCD73D207}"/>
                    </a:ext>
                  </a:extLst>
                </p:cNvPr>
                <p:cNvSpPr/>
                <p:nvPr/>
              </p:nvSpPr>
              <p:spPr>
                <a:xfrm flipV="1">
                  <a:off x="4212527" y="4013256"/>
                  <a:ext cx="257356" cy="41474"/>
                </a:xfrm>
                <a:custGeom>
                  <a:avLst/>
                  <a:gdLst>
                    <a:gd name="connsiteX0" fmla="*/ 256373 w 257356"/>
                    <a:gd name="connsiteY0" fmla="*/ 41229 h 41474"/>
                    <a:gd name="connsiteX1" fmla="*/ -983 w 257356"/>
                    <a:gd name="connsiteY1" fmla="*/ 41229 h 41474"/>
                    <a:gd name="connsiteX2" fmla="*/ -983 w 257356"/>
                    <a:gd name="connsiteY2" fmla="*/ -245 h 41474"/>
                    <a:gd name="connsiteX3" fmla="*/ 256373 w 257356"/>
                    <a:gd name="connsiteY3" fmla="*/ -245 h 41474"/>
                    <a:gd name="connsiteX4" fmla="*/ 256373 w 257356"/>
                    <a:gd name="connsiteY4" fmla="*/ 41229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356" h="41474">
                      <a:moveTo>
                        <a:pt x="256373" y="41229"/>
                      </a:moveTo>
                      <a:lnTo>
                        <a:pt x="-983" y="41229"/>
                      </a:lnTo>
                      <a:lnTo>
                        <a:pt x="-983" y="-245"/>
                      </a:lnTo>
                      <a:lnTo>
                        <a:pt x="256373" y="-245"/>
                      </a:lnTo>
                      <a:lnTo>
                        <a:pt x="256373" y="4122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96" name="Figura a mano libera: forma 195">
                  <a:extLst>
                    <a:ext uri="{FF2B5EF4-FFF2-40B4-BE49-F238E27FC236}">
                      <a16:creationId xmlns:a16="http://schemas.microsoft.com/office/drawing/2014/main" id="{9FD9AA35-737F-0A2A-81C4-8F399FB7FB3D}"/>
                    </a:ext>
                  </a:extLst>
                </p:cNvPr>
                <p:cNvSpPr/>
                <p:nvPr/>
              </p:nvSpPr>
              <p:spPr>
                <a:xfrm flipV="1">
                  <a:off x="4212527" y="3964337"/>
                  <a:ext cx="257356" cy="41474"/>
                </a:xfrm>
                <a:custGeom>
                  <a:avLst/>
                  <a:gdLst>
                    <a:gd name="connsiteX0" fmla="*/ 256373 w 257356"/>
                    <a:gd name="connsiteY0" fmla="*/ 41216 h 41474"/>
                    <a:gd name="connsiteX1" fmla="*/ -983 w 257356"/>
                    <a:gd name="connsiteY1" fmla="*/ 41216 h 41474"/>
                    <a:gd name="connsiteX2" fmla="*/ -983 w 257356"/>
                    <a:gd name="connsiteY2" fmla="*/ -258 h 41474"/>
                    <a:gd name="connsiteX3" fmla="*/ 256373 w 257356"/>
                    <a:gd name="connsiteY3" fmla="*/ -258 h 41474"/>
                    <a:gd name="connsiteX4" fmla="*/ 256373 w 257356"/>
                    <a:gd name="connsiteY4" fmla="*/ 41216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356" h="41474">
                      <a:moveTo>
                        <a:pt x="256373" y="41216"/>
                      </a:moveTo>
                      <a:lnTo>
                        <a:pt x="-983" y="41216"/>
                      </a:lnTo>
                      <a:lnTo>
                        <a:pt x="-983" y="-258"/>
                      </a:lnTo>
                      <a:lnTo>
                        <a:pt x="256373" y="-258"/>
                      </a:lnTo>
                      <a:lnTo>
                        <a:pt x="256373" y="41216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97" name="Figura a mano libera: forma 196">
                  <a:extLst>
                    <a:ext uri="{FF2B5EF4-FFF2-40B4-BE49-F238E27FC236}">
                      <a16:creationId xmlns:a16="http://schemas.microsoft.com/office/drawing/2014/main" id="{A1BA0AB7-FEF8-8CFB-E429-3CF87396E19A}"/>
                    </a:ext>
                  </a:extLst>
                </p:cNvPr>
                <p:cNvSpPr/>
                <p:nvPr/>
              </p:nvSpPr>
              <p:spPr>
                <a:xfrm flipV="1">
                  <a:off x="4198703" y="3963274"/>
                  <a:ext cx="294576" cy="192484"/>
                </a:xfrm>
                <a:custGeom>
                  <a:avLst/>
                  <a:gdLst>
                    <a:gd name="connsiteX0" fmla="*/ -983 w 294576"/>
                    <a:gd name="connsiteY0" fmla="*/ 192246 h 192484"/>
                    <a:gd name="connsiteX1" fmla="*/ -983 w 294576"/>
                    <a:gd name="connsiteY1" fmla="*/ -239 h 192484"/>
                    <a:gd name="connsiteX2" fmla="*/ 293593 w 294576"/>
                    <a:gd name="connsiteY2" fmla="*/ -239 h 192484"/>
                    <a:gd name="connsiteX3" fmla="*/ 293593 w 294576"/>
                    <a:gd name="connsiteY3" fmla="*/ 192246 h 192484"/>
                    <a:gd name="connsiteX4" fmla="*/ -983 w 294576"/>
                    <a:gd name="connsiteY4" fmla="*/ 192246 h 192484"/>
                    <a:gd name="connsiteX5" fmla="*/ -983 w 294576"/>
                    <a:gd name="connsiteY5" fmla="*/ -239 h 192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76" h="192484">
                      <a:moveTo>
                        <a:pt x="-983" y="192246"/>
                      </a:moveTo>
                      <a:lnTo>
                        <a:pt x="-983" y="-239"/>
                      </a:lnTo>
                      <a:lnTo>
                        <a:pt x="293593" y="-239"/>
                      </a:lnTo>
                      <a:lnTo>
                        <a:pt x="293593" y="192246"/>
                      </a:lnTo>
                      <a:lnTo>
                        <a:pt x="-983" y="192246"/>
                      </a:lnTo>
                      <a:lnTo>
                        <a:pt x="-983" y="-23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98" name="Figura a mano libera: forma 197">
                  <a:extLst>
                    <a:ext uri="{FF2B5EF4-FFF2-40B4-BE49-F238E27FC236}">
                      <a16:creationId xmlns:a16="http://schemas.microsoft.com/office/drawing/2014/main" id="{EC654194-4F74-6F5A-FB46-E3C12FC127ED}"/>
                    </a:ext>
                  </a:extLst>
                </p:cNvPr>
                <p:cNvSpPr/>
                <p:nvPr/>
              </p:nvSpPr>
              <p:spPr>
                <a:xfrm flipV="1">
                  <a:off x="2381261" y="3963274"/>
                  <a:ext cx="295639" cy="192484"/>
                </a:xfrm>
                <a:custGeom>
                  <a:avLst/>
                  <a:gdLst>
                    <a:gd name="connsiteX0" fmla="*/ -1051 w 295639"/>
                    <a:gd name="connsiteY0" fmla="*/ -239 h 192484"/>
                    <a:gd name="connsiteX1" fmla="*/ 294588 w 295639"/>
                    <a:gd name="connsiteY1" fmla="*/ -239 h 192484"/>
                    <a:gd name="connsiteX2" fmla="*/ 294588 w 295639"/>
                    <a:gd name="connsiteY2" fmla="*/ 192246 h 192484"/>
                    <a:gd name="connsiteX3" fmla="*/ -1051 w 295639"/>
                    <a:gd name="connsiteY3" fmla="*/ 192246 h 192484"/>
                    <a:gd name="connsiteX4" fmla="*/ -1051 w 295639"/>
                    <a:gd name="connsiteY4" fmla="*/ -239 h 192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639" h="192484">
                      <a:moveTo>
                        <a:pt x="-1051" y="-239"/>
                      </a:moveTo>
                      <a:lnTo>
                        <a:pt x="294588" y="-239"/>
                      </a:lnTo>
                      <a:lnTo>
                        <a:pt x="294588" y="192246"/>
                      </a:lnTo>
                      <a:lnTo>
                        <a:pt x="-1051" y="192246"/>
                      </a:lnTo>
                      <a:lnTo>
                        <a:pt x="-1051" y="-23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99" name="Figura a mano libera: forma 198">
                  <a:extLst>
                    <a:ext uri="{FF2B5EF4-FFF2-40B4-BE49-F238E27FC236}">
                      <a16:creationId xmlns:a16="http://schemas.microsoft.com/office/drawing/2014/main" id="{7373397F-A3F8-6E47-36B9-4B560821D62B}"/>
                    </a:ext>
                  </a:extLst>
                </p:cNvPr>
                <p:cNvSpPr/>
                <p:nvPr/>
              </p:nvSpPr>
              <p:spPr>
                <a:xfrm flipV="1">
                  <a:off x="2384451" y="3964337"/>
                  <a:ext cx="256292" cy="41474"/>
                </a:xfrm>
                <a:custGeom>
                  <a:avLst/>
                  <a:gdLst>
                    <a:gd name="connsiteX0" fmla="*/ 255241 w 256292"/>
                    <a:gd name="connsiteY0" fmla="*/ 41216 h 41474"/>
                    <a:gd name="connsiteX1" fmla="*/ -1052 w 256292"/>
                    <a:gd name="connsiteY1" fmla="*/ 41216 h 41474"/>
                    <a:gd name="connsiteX2" fmla="*/ -1052 w 256292"/>
                    <a:gd name="connsiteY2" fmla="*/ -258 h 41474"/>
                    <a:gd name="connsiteX3" fmla="*/ 255241 w 256292"/>
                    <a:gd name="connsiteY3" fmla="*/ -258 h 41474"/>
                    <a:gd name="connsiteX4" fmla="*/ 255241 w 256292"/>
                    <a:gd name="connsiteY4" fmla="*/ 41216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6292" h="41474">
                      <a:moveTo>
                        <a:pt x="255241" y="41216"/>
                      </a:moveTo>
                      <a:lnTo>
                        <a:pt x="-1052" y="41216"/>
                      </a:lnTo>
                      <a:lnTo>
                        <a:pt x="-1052" y="-258"/>
                      </a:lnTo>
                      <a:lnTo>
                        <a:pt x="255241" y="-258"/>
                      </a:lnTo>
                      <a:lnTo>
                        <a:pt x="255241" y="41216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00" name="Figura a mano libera: forma 199">
                  <a:extLst>
                    <a:ext uri="{FF2B5EF4-FFF2-40B4-BE49-F238E27FC236}">
                      <a16:creationId xmlns:a16="http://schemas.microsoft.com/office/drawing/2014/main" id="{18DC273A-86D7-38B4-4BA0-93EA5E8FB479}"/>
                    </a:ext>
                  </a:extLst>
                </p:cNvPr>
                <p:cNvSpPr/>
                <p:nvPr/>
              </p:nvSpPr>
              <p:spPr>
                <a:xfrm flipV="1">
                  <a:off x="2384451" y="4013256"/>
                  <a:ext cx="256292" cy="41474"/>
                </a:xfrm>
                <a:custGeom>
                  <a:avLst/>
                  <a:gdLst>
                    <a:gd name="connsiteX0" fmla="*/ 255241 w 256292"/>
                    <a:gd name="connsiteY0" fmla="*/ 41229 h 41474"/>
                    <a:gd name="connsiteX1" fmla="*/ -1052 w 256292"/>
                    <a:gd name="connsiteY1" fmla="*/ 41229 h 41474"/>
                    <a:gd name="connsiteX2" fmla="*/ -1052 w 256292"/>
                    <a:gd name="connsiteY2" fmla="*/ -245 h 41474"/>
                    <a:gd name="connsiteX3" fmla="*/ 255241 w 256292"/>
                    <a:gd name="connsiteY3" fmla="*/ -245 h 41474"/>
                    <a:gd name="connsiteX4" fmla="*/ 255241 w 256292"/>
                    <a:gd name="connsiteY4" fmla="*/ 41229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6292" h="41474">
                      <a:moveTo>
                        <a:pt x="255241" y="41229"/>
                      </a:moveTo>
                      <a:lnTo>
                        <a:pt x="-1052" y="41229"/>
                      </a:lnTo>
                      <a:lnTo>
                        <a:pt x="-1052" y="-245"/>
                      </a:lnTo>
                      <a:lnTo>
                        <a:pt x="255241" y="-245"/>
                      </a:lnTo>
                      <a:lnTo>
                        <a:pt x="255241" y="4122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01" name="Figura a mano libera: forma 200">
                  <a:extLst>
                    <a:ext uri="{FF2B5EF4-FFF2-40B4-BE49-F238E27FC236}">
                      <a16:creationId xmlns:a16="http://schemas.microsoft.com/office/drawing/2014/main" id="{2CFAE2CB-C156-5998-FB74-BC720718810E}"/>
                    </a:ext>
                  </a:extLst>
                </p:cNvPr>
                <p:cNvSpPr/>
                <p:nvPr/>
              </p:nvSpPr>
              <p:spPr>
                <a:xfrm flipV="1">
                  <a:off x="2408910" y="4060048"/>
                  <a:ext cx="264799" cy="41474"/>
                </a:xfrm>
                <a:custGeom>
                  <a:avLst/>
                  <a:gdLst>
                    <a:gd name="connsiteX0" fmla="*/ 263749 w 264799"/>
                    <a:gd name="connsiteY0" fmla="*/ 41242 h 41474"/>
                    <a:gd name="connsiteX1" fmla="*/ -1051 w 264799"/>
                    <a:gd name="connsiteY1" fmla="*/ 41242 h 41474"/>
                    <a:gd name="connsiteX2" fmla="*/ -1051 w 264799"/>
                    <a:gd name="connsiteY2" fmla="*/ -233 h 41474"/>
                    <a:gd name="connsiteX3" fmla="*/ 263749 w 264799"/>
                    <a:gd name="connsiteY3" fmla="*/ -233 h 41474"/>
                    <a:gd name="connsiteX4" fmla="*/ 263749 w 264799"/>
                    <a:gd name="connsiteY4" fmla="*/ 41242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799" h="41474">
                      <a:moveTo>
                        <a:pt x="263749" y="41242"/>
                      </a:moveTo>
                      <a:lnTo>
                        <a:pt x="-1051" y="41242"/>
                      </a:lnTo>
                      <a:lnTo>
                        <a:pt x="-1051" y="-233"/>
                      </a:lnTo>
                      <a:lnTo>
                        <a:pt x="263749" y="-233"/>
                      </a:lnTo>
                      <a:lnTo>
                        <a:pt x="263749" y="4124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02" name="Figura a mano libera: forma 201">
                  <a:extLst>
                    <a:ext uri="{FF2B5EF4-FFF2-40B4-BE49-F238E27FC236}">
                      <a16:creationId xmlns:a16="http://schemas.microsoft.com/office/drawing/2014/main" id="{D0972C44-B326-8D78-1DB4-1D494CA2376A}"/>
                    </a:ext>
                  </a:extLst>
                </p:cNvPr>
                <p:cNvSpPr/>
                <p:nvPr/>
              </p:nvSpPr>
              <p:spPr>
                <a:xfrm flipV="1">
                  <a:off x="2408910" y="4106840"/>
                  <a:ext cx="264799" cy="41474"/>
                </a:xfrm>
                <a:custGeom>
                  <a:avLst/>
                  <a:gdLst>
                    <a:gd name="connsiteX0" fmla="*/ 263749 w 264799"/>
                    <a:gd name="connsiteY0" fmla="*/ 41254 h 41474"/>
                    <a:gd name="connsiteX1" fmla="*/ -1051 w 264799"/>
                    <a:gd name="connsiteY1" fmla="*/ 41254 h 41474"/>
                    <a:gd name="connsiteX2" fmla="*/ -1051 w 264799"/>
                    <a:gd name="connsiteY2" fmla="*/ -221 h 41474"/>
                    <a:gd name="connsiteX3" fmla="*/ 263749 w 264799"/>
                    <a:gd name="connsiteY3" fmla="*/ -221 h 41474"/>
                    <a:gd name="connsiteX4" fmla="*/ 263749 w 264799"/>
                    <a:gd name="connsiteY4" fmla="*/ 41254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799" h="41474">
                      <a:moveTo>
                        <a:pt x="263749" y="41254"/>
                      </a:moveTo>
                      <a:lnTo>
                        <a:pt x="-1051" y="41254"/>
                      </a:lnTo>
                      <a:lnTo>
                        <a:pt x="-1051" y="-221"/>
                      </a:lnTo>
                      <a:lnTo>
                        <a:pt x="263749" y="-221"/>
                      </a:lnTo>
                      <a:lnTo>
                        <a:pt x="263749" y="4125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03" name="Figura a mano libera: forma 202">
                  <a:extLst>
                    <a:ext uri="{FF2B5EF4-FFF2-40B4-BE49-F238E27FC236}">
                      <a16:creationId xmlns:a16="http://schemas.microsoft.com/office/drawing/2014/main" id="{ECB4C77D-5533-7F0B-FDF4-100370A3A6C7}"/>
                    </a:ext>
                  </a:extLst>
                </p:cNvPr>
                <p:cNvSpPr/>
                <p:nvPr/>
              </p:nvSpPr>
              <p:spPr>
                <a:xfrm flipV="1">
                  <a:off x="4198703" y="4155758"/>
                  <a:ext cx="6646" cy="6646"/>
                </a:xfrm>
                <a:custGeom>
                  <a:avLst/>
                  <a:gdLst>
                    <a:gd name="connsiteX0" fmla="*/ -989 w 6646"/>
                    <a:gd name="connsiteY0" fmla="*/ -213 h 6646"/>
                    <a:gd name="connsiteX1" fmla="*/ -989 w 6646"/>
                    <a:gd name="connsiteY1" fmla="*/ -213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989" y="-213"/>
                      </a:moveTo>
                      <a:lnTo>
                        <a:pt x="-989" y="-213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04" name="Figura a mano libera: forma 203">
                  <a:extLst>
                    <a:ext uri="{FF2B5EF4-FFF2-40B4-BE49-F238E27FC236}">
                      <a16:creationId xmlns:a16="http://schemas.microsoft.com/office/drawing/2014/main" id="{A2A310B1-6BA0-DBDE-2816-A29ECC4BDBA3}"/>
                    </a:ext>
                  </a:extLst>
                </p:cNvPr>
                <p:cNvSpPr/>
                <p:nvPr/>
              </p:nvSpPr>
              <p:spPr>
                <a:xfrm flipV="1">
                  <a:off x="4198703" y="3963274"/>
                  <a:ext cx="6646" cy="6646"/>
                </a:xfrm>
                <a:custGeom>
                  <a:avLst/>
                  <a:gdLst>
                    <a:gd name="connsiteX0" fmla="*/ -989 w 6646"/>
                    <a:gd name="connsiteY0" fmla="*/ -264 h 6646"/>
                    <a:gd name="connsiteX1" fmla="*/ -989 w 6646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989" y="-264"/>
                      </a:moveTo>
                      <a:lnTo>
                        <a:pt x="-989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05" name="Figura a mano libera: forma 204">
                  <a:extLst>
                    <a:ext uri="{FF2B5EF4-FFF2-40B4-BE49-F238E27FC236}">
                      <a16:creationId xmlns:a16="http://schemas.microsoft.com/office/drawing/2014/main" id="{603F0FB1-FEC6-0917-3148-B8B13F22FE56}"/>
                    </a:ext>
                  </a:extLst>
                </p:cNvPr>
                <p:cNvSpPr/>
                <p:nvPr/>
              </p:nvSpPr>
              <p:spPr>
                <a:xfrm flipV="1">
                  <a:off x="4493279" y="3963274"/>
                  <a:ext cx="12760" cy="192484"/>
                </a:xfrm>
                <a:custGeom>
                  <a:avLst/>
                  <a:gdLst>
                    <a:gd name="connsiteX0" fmla="*/ -977 w 12760"/>
                    <a:gd name="connsiteY0" fmla="*/ 192246 h 192484"/>
                    <a:gd name="connsiteX1" fmla="*/ -977 w 12760"/>
                    <a:gd name="connsiteY1" fmla="*/ -239 h 192484"/>
                    <a:gd name="connsiteX2" fmla="*/ 11784 w 12760"/>
                    <a:gd name="connsiteY2" fmla="*/ -239 h 192484"/>
                    <a:gd name="connsiteX3" fmla="*/ 11784 w 12760"/>
                    <a:gd name="connsiteY3" fmla="*/ 192246 h 192484"/>
                    <a:gd name="connsiteX4" fmla="*/ -977 w 12760"/>
                    <a:gd name="connsiteY4" fmla="*/ 192246 h 192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760" h="192484">
                      <a:moveTo>
                        <a:pt x="-977" y="192246"/>
                      </a:moveTo>
                      <a:lnTo>
                        <a:pt x="-977" y="-239"/>
                      </a:lnTo>
                      <a:lnTo>
                        <a:pt x="11784" y="-239"/>
                      </a:lnTo>
                      <a:lnTo>
                        <a:pt x="11784" y="192246"/>
                      </a:lnTo>
                      <a:lnTo>
                        <a:pt x="-977" y="192246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06" name="Figura a mano libera: forma 205">
                  <a:extLst>
                    <a:ext uri="{FF2B5EF4-FFF2-40B4-BE49-F238E27FC236}">
                      <a16:creationId xmlns:a16="http://schemas.microsoft.com/office/drawing/2014/main" id="{6CD28618-6A10-2B6F-CF4E-F8A2B3816FFF}"/>
                    </a:ext>
                  </a:extLst>
                </p:cNvPr>
                <p:cNvSpPr/>
                <p:nvPr/>
              </p:nvSpPr>
              <p:spPr>
                <a:xfrm flipV="1">
                  <a:off x="2368500" y="3963274"/>
                  <a:ext cx="12760" cy="192484"/>
                </a:xfrm>
                <a:custGeom>
                  <a:avLst/>
                  <a:gdLst>
                    <a:gd name="connsiteX0" fmla="*/ -1057 w 12760"/>
                    <a:gd name="connsiteY0" fmla="*/ 192246 h 192484"/>
                    <a:gd name="connsiteX1" fmla="*/ -1057 w 12760"/>
                    <a:gd name="connsiteY1" fmla="*/ -239 h 192484"/>
                    <a:gd name="connsiteX2" fmla="*/ 11704 w 12760"/>
                    <a:gd name="connsiteY2" fmla="*/ -239 h 192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60" h="192484">
                      <a:moveTo>
                        <a:pt x="-1057" y="192246"/>
                      </a:moveTo>
                      <a:lnTo>
                        <a:pt x="-1057" y="-239"/>
                      </a:lnTo>
                      <a:lnTo>
                        <a:pt x="11704" y="-23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07" name="Figura a mano libera: forma 206">
                  <a:extLst>
                    <a:ext uri="{FF2B5EF4-FFF2-40B4-BE49-F238E27FC236}">
                      <a16:creationId xmlns:a16="http://schemas.microsoft.com/office/drawing/2014/main" id="{7A6ADF9A-17C4-0930-4D7F-F05D1D7990F7}"/>
                    </a:ext>
                  </a:extLst>
                </p:cNvPr>
                <p:cNvSpPr/>
                <p:nvPr/>
              </p:nvSpPr>
              <p:spPr>
                <a:xfrm flipV="1">
                  <a:off x="2368500" y="4028144"/>
                  <a:ext cx="6646" cy="127614"/>
                </a:xfrm>
                <a:custGeom>
                  <a:avLst/>
                  <a:gdLst>
                    <a:gd name="connsiteX0" fmla="*/ -1057 w 6646"/>
                    <a:gd name="connsiteY0" fmla="*/ -230 h 127614"/>
                    <a:gd name="connsiteX1" fmla="*/ -1057 w 6646"/>
                    <a:gd name="connsiteY1" fmla="*/ 127384 h 127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127614">
                      <a:moveTo>
                        <a:pt x="-1057" y="-230"/>
                      </a:moveTo>
                      <a:lnTo>
                        <a:pt x="-1057" y="12738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08" name="Figura a mano libera: forma 207">
                  <a:extLst>
                    <a:ext uri="{FF2B5EF4-FFF2-40B4-BE49-F238E27FC236}">
                      <a16:creationId xmlns:a16="http://schemas.microsoft.com/office/drawing/2014/main" id="{9ACF22D5-3BAD-AEAC-33CC-A3F1F6AED7EF}"/>
                    </a:ext>
                  </a:extLst>
                </p:cNvPr>
                <p:cNvSpPr/>
                <p:nvPr/>
              </p:nvSpPr>
              <p:spPr>
                <a:xfrm flipV="1">
                  <a:off x="2368500" y="3963274"/>
                  <a:ext cx="6646" cy="47855"/>
                </a:xfrm>
                <a:custGeom>
                  <a:avLst/>
                  <a:gdLst>
                    <a:gd name="connsiteX0" fmla="*/ -1057 w 6646"/>
                    <a:gd name="connsiteY0" fmla="*/ -258 h 47855"/>
                    <a:gd name="connsiteX1" fmla="*/ -1057 w 6646"/>
                    <a:gd name="connsiteY1" fmla="*/ 47598 h 47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47855">
                      <a:moveTo>
                        <a:pt x="-1057" y="-258"/>
                      </a:moveTo>
                      <a:lnTo>
                        <a:pt x="-1057" y="47598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09" name="Figura a mano libera: forma 208">
                  <a:extLst>
                    <a:ext uri="{FF2B5EF4-FFF2-40B4-BE49-F238E27FC236}">
                      <a16:creationId xmlns:a16="http://schemas.microsoft.com/office/drawing/2014/main" id="{03734FBC-501B-265D-91E9-5BBFD040F1A7}"/>
                    </a:ext>
                  </a:extLst>
                </p:cNvPr>
                <p:cNvSpPr/>
                <p:nvPr/>
              </p:nvSpPr>
              <p:spPr>
                <a:xfrm flipV="1">
                  <a:off x="2368500" y="3963274"/>
                  <a:ext cx="12760" cy="192484"/>
                </a:xfrm>
                <a:custGeom>
                  <a:avLst/>
                  <a:gdLst>
                    <a:gd name="connsiteX0" fmla="*/ 11704 w 12760"/>
                    <a:gd name="connsiteY0" fmla="*/ -239 h 192484"/>
                    <a:gd name="connsiteX1" fmla="*/ 11704 w 12760"/>
                    <a:gd name="connsiteY1" fmla="*/ 192246 h 192484"/>
                    <a:gd name="connsiteX2" fmla="*/ -1057 w 12760"/>
                    <a:gd name="connsiteY2" fmla="*/ 192246 h 192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60" h="192484">
                      <a:moveTo>
                        <a:pt x="11704" y="-239"/>
                      </a:moveTo>
                      <a:lnTo>
                        <a:pt x="11704" y="192246"/>
                      </a:lnTo>
                      <a:lnTo>
                        <a:pt x="-1057" y="192246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10" name="Figura a mano libera: forma 209">
                  <a:extLst>
                    <a:ext uri="{FF2B5EF4-FFF2-40B4-BE49-F238E27FC236}">
                      <a16:creationId xmlns:a16="http://schemas.microsoft.com/office/drawing/2014/main" id="{7853E090-DBFC-D2A6-B086-FBB8479E32EB}"/>
                    </a:ext>
                  </a:extLst>
                </p:cNvPr>
                <p:cNvSpPr/>
                <p:nvPr/>
              </p:nvSpPr>
              <p:spPr>
                <a:xfrm flipV="1">
                  <a:off x="2368500" y="4155758"/>
                  <a:ext cx="6646" cy="6646"/>
                </a:xfrm>
                <a:custGeom>
                  <a:avLst/>
                  <a:gdLst>
                    <a:gd name="connsiteX0" fmla="*/ -1057 w 6646"/>
                    <a:gd name="connsiteY0" fmla="*/ -213 h 6646"/>
                    <a:gd name="connsiteX1" fmla="*/ -1057 w 6646"/>
                    <a:gd name="connsiteY1" fmla="*/ -213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1057" y="-213"/>
                      </a:moveTo>
                      <a:lnTo>
                        <a:pt x="-1057" y="-213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11" name="Figura a mano libera: forma 210">
                  <a:extLst>
                    <a:ext uri="{FF2B5EF4-FFF2-40B4-BE49-F238E27FC236}">
                      <a16:creationId xmlns:a16="http://schemas.microsoft.com/office/drawing/2014/main" id="{22A5452B-2892-69E1-8734-EE51B960E980}"/>
                    </a:ext>
                  </a:extLst>
                </p:cNvPr>
                <p:cNvSpPr/>
                <p:nvPr/>
              </p:nvSpPr>
              <p:spPr>
                <a:xfrm flipV="1">
                  <a:off x="2368500" y="3963274"/>
                  <a:ext cx="6646" cy="6646"/>
                </a:xfrm>
                <a:custGeom>
                  <a:avLst/>
                  <a:gdLst>
                    <a:gd name="connsiteX0" fmla="*/ -1057 w 6646"/>
                    <a:gd name="connsiteY0" fmla="*/ -264 h 6646"/>
                    <a:gd name="connsiteX1" fmla="*/ -1057 w 6646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1057" y="-264"/>
                      </a:moveTo>
                      <a:lnTo>
                        <a:pt x="-1057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12" name="Figura a mano libera: forma 211">
                  <a:extLst>
                    <a:ext uri="{FF2B5EF4-FFF2-40B4-BE49-F238E27FC236}">
                      <a16:creationId xmlns:a16="http://schemas.microsoft.com/office/drawing/2014/main" id="{688C23B0-95B2-03DF-C223-2125A517BBD8}"/>
                    </a:ext>
                  </a:extLst>
                </p:cNvPr>
                <p:cNvSpPr/>
                <p:nvPr/>
              </p:nvSpPr>
              <p:spPr>
                <a:xfrm flipV="1">
                  <a:off x="4096611" y="3963274"/>
                  <a:ext cx="824176" cy="289259"/>
                </a:xfrm>
                <a:custGeom>
                  <a:avLst/>
                  <a:gdLst>
                    <a:gd name="connsiteX0" fmla="*/ 11784 w 824176"/>
                    <a:gd name="connsiteY0" fmla="*/ 12536 h 289259"/>
                    <a:gd name="connsiteX1" fmla="*/ 11784 w 824176"/>
                    <a:gd name="connsiteY1" fmla="*/ 289033 h 289259"/>
                    <a:gd name="connsiteX2" fmla="*/ -977 w 824176"/>
                    <a:gd name="connsiteY2" fmla="*/ 289033 h 289259"/>
                    <a:gd name="connsiteX3" fmla="*/ -977 w 824176"/>
                    <a:gd name="connsiteY3" fmla="*/ -226 h 289259"/>
                    <a:gd name="connsiteX4" fmla="*/ 823199 w 824176"/>
                    <a:gd name="connsiteY4" fmla="*/ -226 h 289259"/>
                    <a:gd name="connsiteX5" fmla="*/ 823199 w 824176"/>
                    <a:gd name="connsiteY5" fmla="*/ 289033 h 289259"/>
                    <a:gd name="connsiteX6" fmla="*/ 810437 w 824176"/>
                    <a:gd name="connsiteY6" fmla="*/ 289033 h 289259"/>
                    <a:gd name="connsiteX7" fmla="*/ 810437 w 824176"/>
                    <a:gd name="connsiteY7" fmla="*/ 12536 h 289259"/>
                    <a:gd name="connsiteX8" fmla="*/ 11784 w 824176"/>
                    <a:gd name="connsiteY8" fmla="*/ 12536 h 28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24176" h="289259">
                      <a:moveTo>
                        <a:pt x="11784" y="12536"/>
                      </a:moveTo>
                      <a:lnTo>
                        <a:pt x="11784" y="289033"/>
                      </a:lnTo>
                      <a:lnTo>
                        <a:pt x="-977" y="289033"/>
                      </a:lnTo>
                      <a:lnTo>
                        <a:pt x="-977" y="-226"/>
                      </a:lnTo>
                      <a:lnTo>
                        <a:pt x="823199" y="-226"/>
                      </a:lnTo>
                      <a:lnTo>
                        <a:pt x="823199" y="289033"/>
                      </a:lnTo>
                      <a:lnTo>
                        <a:pt x="810437" y="289033"/>
                      </a:lnTo>
                      <a:lnTo>
                        <a:pt x="810437" y="12536"/>
                      </a:lnTo>
                      <a:lnTo>
                        <a:pt x="11784" y="12536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13" name="Figura a mano libera: forma 212">
                  <a:extLst>
                    <a:ext uri="{FF2B5EF4-FFF2-40B4-BE49-F238E27FC236}">
                      <a16:creationId xmlns:a16="http://schemas.microsoft.com/office/drawing/2014/main" id="{49788C66-17E5-A858-C93A-E04E069EEECD}"/>
                    </a:ext>
                  </a:extLst>
                </p:cNvPr>
                <p:cNvSpPr/>
                <p:nvPr/>
              </p:nvSpPr>
              <p:spPr>
                <a:xfrm flipV="1">
                  <a:off x="4908025" y="4028144"/>
                  <a:ext cx="6646" cy="211627"/>
                </a:xfrm>
                <a:custGeom>
                  <a:avLst/>
                  <a:gdLst>
                    <a:gd name="connsiteX0" fmla="*/ -962 w 6646"/>
                    <a:gd name="connsiteY0" fmla="*/ -219 h 211627"/>
                    <a:gd name="connsiteX1" fmla="*/ -962 w 6646"/>
                    <a:gd name="connsiteY1" fmla="*/ 211408 h 21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211627">
                      <a:moveTo>
                        <a:pt x="-962" y="-219"/>
                      </a:moveTo>
                      <a:lnTo>
                        <a:pt x="-962" y="211408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14" name="Figura a mano libera: forma 213">
                  <a:extLst>
                    <a:ext uri="{FF2B5EF4-FFF2-40B4-BE49-F238E27FC236}">
                      <a16:creationId xmlns:a16="http://schemas.microsoft.com/office/drawing/2014/main" id="{8428FA6A-7478-7ED9-9C26-819CCD8088F1}"/>
                    </a:ext>
                  </a:extLst>
                </p:cNvPr>
                <p:cNvSpPr/>
                <p:nvPr/>
              </p:nvSpPr>
              <p:spPr>
                <a:xfrm flipV="1">
                  <a:off x="4908025" y="3963274"/>
                  <a:ext cx="6646" cy="47855"/>
                </a:xfrm>
                <a:custGeom>
                  <a:avLst/>
                  <a:gdLst>
                    <a:gd name="connsiteX0" fmla="*/ -962 w 6646"/>
                    <a:gd name="connsiteY0" fmla="*/ -258 h 47855"/>
                    <a:gd name="connsiteX1" fmla="*/ -962 w 6646"/>
                    <a:gd name="connsiteY1" fmla="*/ 47598 h 47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47855">
                      <a:moveTo>
                        <a:pt x="-962" y="-258"/>
                      </a:moveTo>
                      <a:lnTo>
                        <a:pt x="-962" y="47598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15" name="Figura a mano libera: forma 214">
                  <a:extLst>
                    <a:ext uri="{FF2B5EF4-FFF2-40B4-BE49-F238E27FC236}">
                      <a16:creationId xmlns:a16="http://schemas.microsoft.com/office/drawing/2014/main" id="{383490CF-1936-8802-EE50-199D45722FBF}"/>
                    </a:ext>
                  </a:extLst>
                </p:cNvPr>
                <p:cNvSpPr/>
                <p:nvPr/>
              </p:nvSpPr>
              <p:spPr>
                <a:xfrm flipV="1">
                  <a:off x="4096611" y="3963274"/>
                  <a:ext cx="6646" cy="289259"/>
                </a:xfrm>
                <a:custGeom>
                  <a:avLst/>
                  <a:gdLst>
                    <a:gd name="connsiteX0" fmla="*/ -992 w 6646"/>
                    <a:gd name="connsiteY0" fmla="*/ -226 h 289259"/>
                    <a:gd name="connsiteX1" fmla="*/ -992 w 6646"/>
                    <a:gd name="connsiteY1" fmla="*/ 289033 h 28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289259">
                      <a:moveTo>
                        <a:pt x="-992" y="-226"/>
                      </a:moveTo>
                      <a:lnTo>
                        <a:pt x="-992" y="289033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16" name="Figura a mano libera: forma 215">
                  <a:extLst>
                    <a:ext uri="{FF2B5EF4-FFF2-40B4-BE49-F238E27FC236}">
                      <a16:creationId xmlns:a16="http://schemas.microsoft.com/office/drawing/2014/main" id="{8E4A557A-4435-B206-A230-F76E6A6FF6A5}"/>
                    </a:ext>
                  </a:extLst>
                </p:cNvPr>
                <p:cNvSpPr/>
                <p:nvPr/>
              </p:nvSpPr>
              <p:spPr>
                <a:xfrm flipV="1">
                  <a:off x="1946309" y="3963274"/>
                  <a:ext cx="824176" cy="289259"/>
                </a:xfrm>
                <a:custGeom>
                  <a:avLst/>
                  <a:gdLst>
                    <a:gd name="connsiteX0" fmla="*/ -1058 w 824176"/>
                    <a:gd name="connsiteY0" fmla="*/ -226 h 289259"/>
                    <a:gd name="connsiteX1" fmla="*/ -1058 w 824176"/>
                    <a:gd name="connsiteY1" fmla="*/ 289033 h 289259"/>
                    <a:gd name="connsiteX2" fmla="*/ -1058 w 824176"/>
                    <a:gd name="connsiteY2" fmla="*/ -226 h 289259"/>
                    <a:gd name="connsiteX3" fmla="*/ 823118 w 824176"/>
                    <a:gd name="connsiteY3" fmla="*/ -226 h 289259"/>
                    <a:gd name="connsiteX4" fmla="*/ 823118 w 824176"/>
                    <a:gd name="connsiteY4" fmla="*/ 289033 h 28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4176" h="289259">
                      <a:moveTo>
                        <a:pt x="-1058" y="-226"/>
                      </a:moveTo>
                      <a:lnTo>
                        <a:pt x="-1058" y="289033"/>
                      </a:lnTo>
                      <a:lnTo>
                        <a:pt x="-1058" y="-226"/>
                      </a:lnTo>
                      <a:lnTo>
                        <a:pt x="823118" y="-226"/>
                      </a:lnTo>
                      <a:lnTo>
                        <a:pt x="823118" y="289033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17" name="Figura a mano libera: forma 216">
                  <a:extLst>
                    <a:ext uri="{FF2B5EF4-FFF2-40B4-BE49-F238E27FC236}">
                      <a16:creationId xmlns:a16="http://schemas.microsoft.com/office/drawing/2014/main" id="{F6829694-01DE-84B1-D363-A11AD1F8CC34}"/>
                    </a:ext>
                  </a:extLst>
                </p:cNvPr>
                <p:cNvSpPr/>
                <p:nvPr/>
              </p:nvSpPr>
              <p:spPr>
                <a:xfrm flipV="1">
                  <a:off x="2757724" y="3963274"/>
                  <a:ext cx="6646" cy="276497"/>
                </a:xfrm>
                <a:custGeom>
                  <a:avLst/>
                  <a:gdLst>
                    <a:gd name="connsiteX0" fmla="*/ -1043 w 6646"/>
                    <a:gd name="connsiteY0" fmla="*/ 276270 h 276497"/>
                    <a:gd name="connsiteX1" fmla="*/ -1043 w 6646"/>
                    <a:gd name="connsiteY1" fmla="*/ -228 h 276497"/>
                    <a:gd name="connsiteX2" fmla="*/ -1043 w 6646"/>
                    <a:gd name="connsiteY2" fmla="*/ 276270 h 27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276497">
                      <a:moveTo>
                        <a:pt x="-1043" y="276270"/>
                      </a:moveTo>
                      <a:lnTo>
                        <a:pt x="-1043" y="-228"/>
                      </a:lnTo>
                      <a:lnTo>
                        <a:pt x="-1043" y="276270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18" name="Figura a mano libera: forma 217">
                  <a:extLst>
                    <a:ext uri="{FF2B5EF4-FFF2-40B4-BE49-F238E27FC236}">
                      <a16:creationId xmlns:a16="http://schemas.microsoft.com/office/drawing/2014/main" id="{BC95C0EB-F0BA-7136-8D5E-315B0715CBA7}"/>
                    </a:ext>
                  </a:extLst>
                </p:cNvPr>
                <p:cNvSpPr/>
                <p:nvPr/>
              </p:nvSpPr>
              <p:spPr>
                <a:xfrm flipV="1">
                  <a:off x="1959070" y="4239771"/>
                  <a:ext cx="798654" cy="6646"/>
                </a:xfrm>
                <a:custGeom>
                  <a:avLst/>
                  <a:gdLst>
                    <a:gd name="connsiteX0" fmla="*/ 797597 w 798654"/>
                    <a:gd name="connsiteY0" fmla="*/ -191 h 6646"/>
                    <a:gd name="connsiteX1" fmla="*/ -1058 w 798654"/>
                    <a:gd name="connsiteY1" fmla="*/ -191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8654" h="6646">
                      <a:moveTo>
                        <a:pt x="797597" y="-191"/>
                      </a:moveTo>
                      <a:lnTo>
                        <a:pt x="-1058" y="-191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19" name="Figura a mano libera: forma 218">
                  <a:extLst>
                    <a:ext uri="{FF2B5EF4-FFF2-40B4-BE49-F238E27FC236}">
                      <a16:creationId xmlns:a16="http://schemas.microsoft.com/office/drawing/2014/main" id="{9EADBFD0-5E6B-30E0-7280-9C9F249E23FD}"/>
                    </a:ext>
                  </a:extLst>
                </p:cNvPr>
                <p:cNvSpPr/>
                <p:nvPr/>
              </p:nvSpPr>
              <p:spPr>
                <a:xfrm flipV="1">
                  <a:off x="1946309" y="3963274"/>
                  <a:ext cx="12760" cy="6646"/>
                </a:xfrm>
                <a:custGeom>
                  <a:avLst/>
                  <a:gdLst>
                    <a:gd name="connsiteX0" fmla="*/ 11688 w 12760"/>
                    <a:gd name="connsiteY0" fmla="*/ -264 h 6646"/>
                    <a:gd name="connsiteX1" fmla="*/ -1073 w 12760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60" h="6646">
                      <a:moveTo>
                        <a:pt x="11688" y="-264"/>
                      </a:moveTo>
                      <a:lnTo>
                        <a:pt x="-1073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20" name="Figura a mano libera: forma 219">
                  <a:extLst>
                    <a:ext uri="{FF2B5EF4-FFF2-40B4-BE49-F238E27FC236}">
                      <a16:creationId xmlns:a16="http://schemas.microsoft.com/office/drawing/2014/main" id="{A65D3E4F-D5A9-08EF-A188-EE978476B135}"/>
                    </a:ext>
                  </a:extLst>
                </p:cNvPr>
                <p:cNvSpPr/>
                <p:nvPr/>
              </p:nvSpPr>
              <p:spPr>
                <a:xfrm flipV="1">
                  <a:off x="2757724" y="3963274"/>
                  <a:ext cx="12760" cy="6646"/>
                </a:xfrm>
                <a:custGeom>
                  <a:avLst/>
                  <a:gdLst>
                    <a:gd name="connsiteX0" fmla="*/ 11718 w 12760"/>
                    <a:gd name="connsiteY0" fmla="*/ -264 h 6646"/>
                    <a:gd name="connsiteX1" fmla="*/ -1043 w 12760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60" h="6646">
                      <a:moveTo>
                        <a:pt x="11718" y="-264"/>
                      </a:moveTo>
                      <a:lnTo>
                        <a:pt x="-1043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21" name="Figura a mano libera: forma 220">
                  <a:extLst>
                    <a:ext uri="{FF2B5EF4-FFF2-40B4-BE49-F238E27FC236}">
                      <a16:creationId xmlns:a16="http://schemas.microsoft.com/office/drawing/2014/main" id="{F2751A0F-6F7F-AC59-C83A-93BC701FF30B}"/>
                    </a:ext>
                  </a:extLst>
                </p:cNvPr>
                <p:cNvSpPr/>
                <p:nvPr/>
              </p:nvSpPr>
              <p:spPr>
                <a:xfrm flipV="1">
                  <a:off x="1959070" y="3963274"/>
                  <a:ext cx="6646" cy="276497"/>
                </a:xfrm>
                <a:custGeom>
                  <a:avLst/>
                  <a:gdLst>
                    <a:gd name="connsiteX0" fmla="*/ -1073 w 6646"/>
                    <a:gd name="connsiteY0" fmla="*/ -228 h 276497"/>
                    <a:gd name="connsiteX1" fmla="*/ -1073 w 6646"/>
                    <a:gd name="connsiteY1" fmla="*/ 276270 h 27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276497">
                      <a:moveTo>
                        <a:pt x="-1073" y="-228"/>
                      </a:moveTo>
                      <a:lnTo>
                        <a:pt x="-1073" y="276270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22" name="Figura a mano libera: forma 221">
                  <a:extLst>
                    <a:ext uri="{FF2B5EF4-FFF2-40B4-BE49-F238E27FC236}">
                      <a16:creationId xmlns:a16="http://schemas.microsoft.com/office/drawing/2014/main" id="{C83E3EA9-A495-108E-5578-47145C4A7442}"/>
                    </a:ext>
                  </a:extLst>
                </p:cNvPr>
                <p:cNvSpPr/>
                <p:nvPr/>
              </p:nvSpPr>
              <p:spPr>
                <a:xfrm flipV="1">
                  <a:off x="4096611" y="4252533"/>
                  <a:ext cx="6646" cy="6646"/>
                </a:xfrm>
                <a:custGeom>
                  <a:avLst/>
                  <a:gdLst>
                    <a:gd name="connsiteX0" fmla="*/ -992 w 6646"/>
                    <a:gd name="connsiteY0" fmla="*/ -188 h 6646"/>
                    <a:gd name="connsiteX1" fmla="*/ -992 w 6646"/>
                    <a:gd name="connsiteY1" fmla="*/ -188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992" y="-188"/>
                      </a:moveTo>
                      <a:lnTo>
                        <a:pt x="-992" y="-188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23" name="Figura a mano libera: forma 222">
                  <a:extLst>
                    <a:ext uri="{FF2B5EF4-FFF2-40B4-BE49-F238E27FC236}">
                      <a16:creationId xmlns:a16="http://schemas.microsoft.com/office/drawing/2014/main" id="{2F0DD2E2-77D2-C204-20A2-61C5F2D39D00}"/>
                    </a:ext>
                  </a:extLst>
                </p:cNvPr>
                <p:cNvSpPr/>
                <p:nvPr/>
              </p:nvSpPr>
              <p:spPr>
                <a:xfrm flipV="1">
                  <a:off x="4096611" y="3963274"/>
                  <a:ext cx="6646" cy="6646"/>
                </a:xfrm>
                <a:custGeom>
                  <a:avLst/>
                  <a:gdLst>
                    <a:gd name="connsiteX0" fmla="*/ -992 w 6646"/>
                    <a:gd name="connsiteY0" fmla="*/ -264 h 6646"/>
                    <a:gd name="connsiteX1" fmla="*/ -992 w 6646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992" y="-264"/>
                      </a:moveTo>
                      <a:lnTo>
                        <a:pt x="-992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24" name="Figura a mano libera: forma 223">
                  <a:extLst>
                    <a:ext uri="{FF2B5EF4-FFF2-40B4-BE49-F238E27FC236}">
                      <a16:creationId xmlns:a16="http://schemas.microsoft.com/office/drawing/2014/main" id="{97531BB4-A089-A6F8-6840-84D8A2DD1682}"/>
                    </a:ext>
                  </a:extLst>
                </p:cNvPr>
                <p:cNvSpPr/>
                <p:nvPr/>
              </p:nvSpPr>
              <p:spPr>
                <a:xfrm flipV="1">
                  <a:off x="4908025" y="3963274"/>
                  <a:ext cx="6646" cy="6646"/>
                </a:xfrm>
                <a:custGeom>
                  <a:avLst/>
                  <a:gdLst>
                    <a:gd name="connsiteX0" fmla="*/ -962 w 6646"/>
                    <a:gd name="connsiteY0" fmla="*/ -264 h 6646"/>
                    <a:gd name="connsiteX1" fmla="*/ -962 w 6646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962" y="-264"/>
                      </a:moveTo>
                      <a:lnTo>
                        <a:pt x="-962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25" name="Figura a mano libera: forma 224">
                  <a:extLst>
                    <a:ext uri="{FF2B5EF4-FFF2-40B4-BE49-F238E27FC236}">
                      <a16:creationId xmlns:a16="http://schemas.microsoft.com/office/drawing/2014/main" id="{0516EFA6-9A57-6AF6-C930-B14682A32BFC}"/>
                    </a:ext>
                  </a:extLst>
                </p:cNvPr>
                <p:cNvSpPr/>
                <p:nvPr/>
              </p:nvSpPr>
              <p:spPr>
                <a:xfrm flipV="1">
                  <a:off x="1946309" y="4252533"/>
                  <a:ext cx="6646" cy="6646"/>
                </a:xfrm>
                <a:custGeom>
                  <a:avLst/>
                  <a:gdLst>
                    <a:gd name="connsiteX0" fmla="*/ -1073 w 6646"/>
                    <a:gd name="connsiteY0" fmla="*/ -188 h 6646"/>
                    <a:gd name="connsiteX1" fmla="*/ -1073 w 6646"/>
                    <a:gd name="connsiteY1" fmla="*/ -188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1073" y="-188"/>
                      </a:moveTo>
                      <a:lnTo>
                        <a:pt x="-1073" y="-188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26" name="Figura a mano libera: forma 225">
                  <a:extLst>
                    <a:ext uri="{FF2B5EF4-FFF2-40B4-BE49-F238E27FC236}">
                      <a16:creationId xmlns:a16="http://schemas.microsoft.com/office/drawing/2014/main" id="{56D6DEE9-1BC1-1B96-2ACD-30CC30862818}"/>
                    </a:ext>
                  </a:extLst>
                </p:cNvPr>
                <p:cNvSpPr/>
                <p:nvPr/>
              </p:nvSpPr>
              <p:spPr>
                <a:xfrm flipV="1">
                  <a:off x="1946309" y="3963274"/>
                  <a:ext cx="6646" cy="6646"/>
                </a:xfrm>
                <a:custGeom>
                  <a:avLst/>
                  <a:gdLst>
                    <a:gd name="connsiteX0" fmla="*/ -1073 w 6646"/>
                    <a:gd name="connsiteY0" fmla="*/ -264 h 6646"/>
                    <a:gd name="connsiteX1" fmla="*/ -1073 w 6646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1073" y="-264"/>
                      </a:moveTo>
                      <a:lnTo>
                        <a:pt x="-1073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27" name="Figura a mano libera: forma 226">
                  <a:extLst>
                    <a:ext uri="{FF2B5EF4-FFF2-40B4-BE49-F238E27FC236}">
                      <a16:creationId xmlns:a16="http://schemas.microsoft.com/office/drawing/2014/main" id="{158672A7-69BD-E964-5378-DAB222284B6D}"/>
                    </a:ext>
                  </a:extLst>
                </p:cNvPr>
                <p:cNvSpPr/>
                <p:nvPr/>
              </p:nvSpPr>
              <p:spPr>
                <a:xfrm flipV="1">
                  <a:off x="2757724" y="3963274"/>
                  <a:ext cx="6646" cy="6646"/>
                </a:xfrm>
                <a:custGeom>
                  <a:avLst/>
                  <a:gdLst>
                    <a:gd name="connsiteX0" fmla="*/ -1043 w 6646"/>
                    <a:gd name="connsiteY0" fmla="*/ -264 h 6646"/>
                    <a:gd name="connsiteX1" fmla="*/ -1043 w 6646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1043" y="-264"/>
                      </a:moveTo>
                      <a:lnTo>
                        <a:pt x="-1043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28" name="Figura a mano libera: forma 227">
                  <a:extLst>
                    <a:ext uri="{FF2B5EF4-FFF2-40B4-BE49-F238E27FC236}">
                      <a16:creationId xmlns:a16="http://schemas.microsoft.com/office/drawing/2014/main" id="{C5290123-9196-6866-5562-88F63AEEEDF9}"/>
                    </a:ext>
                  </a:extLst>
                </p:cNvPr>
                <p:cNvSpPr/>
                <p:nvPr/>
              </p:nvSpPr>
              <p:spPr>
                <a:xfrm flipV="1">
                  <a:off x="4200830" y="3778233"/>
                  <a:ext cx="265863" cy="41474"/>
                </a:xfrm>
                <a:custGeom>
                  <a:avLst/>
                  <a:gdLst>
                    <a:gd name="connsiteX0" fmla="*/ 264880 w 265863"/>
                    <a:gd name="connsiteY0" fmla="*/ 41167 h 41474"/>
                    <a:gd name="connsiteX1" fmla="*/ -984 w 265863"/>
                    <a:gd name="connsiteY1" fmla="*/ 41167 h 41474"/>
                    <a:gd name="connsiteX2" fmla="*/ -984 w 265863"/>
                    <a:gd name="connsiteY2" fmla="*/ -307 h 41474"/>
                    <a:gd name="connsiteX3" fmla="*/ 264880 w 265863"/>
                    <a:gd name="connsiteY3" fmla="*/ -307 h 41474"/>
                    <a:gd name="connsiteX4" fmla="*/ 264880 w 265863"/>
                    <a:gd name="connsiteY4" fmla="*/ 41167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5863" h="41474">
                      <a:moveTo>
                        <a:pt x="264880" y="41167"/>
                      </a:moveTo>
                      <a:lnTo>
                        <a:pt x="-984" y="41167"/>
                      </a:lnTo>
                      <a:lnTo>
                        <a:pt x="-984" y="-307"/>
                      </a:lnTo>
                      <a:lnTo>
                        <a:pt x="264880" y="-307"/>
                      </a:lnTo>
                      <a:lnTo>
                        <a:pt x="264880" y="41167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29" name="Figura a mano libera: forma 228">
                  <a:extLst>
                    <a:ext uri="{FF2B5EF4-FFF2-40B4-BE49-F238E27FC236}">
                      <a16:creationId xmlns:a16="http://schemas.microsoft.com/office/drawing/2014/main" id="{517A6396-9A5A-7C32-9B01-72E35EA0407A}"/>
                    </a:ext>
                  </a:extLst>
                </p:cNvPr>
                <p:cNvSpPr/>
                <p:nvPr/>
              </p:nvSpPr>
              <p:spPr>
                <a:xfrm flipV="1">
                  <a:off x="2408910" y="3778233"/>
                  <a:ext cx="264799" cy="41474"/>
                </a:xfrm>
                <a:custGeom>
                  <a:avLst/>
                  <a:gdLst>
                    <a:gd name="connsiteX0" fmla="*/ 263749 w 264799"/>
                    <a:gd name="connsiteY0" fmla="*/ 41167 h 41474"/>
                    <a:gd name="connsiteX1" fmla="*/ -1051 w 264799"/>
                    <a:gd name="connsiteY1" fmla="*/ 41167 h 41474"/>
                    <a:gd name="connsiteX2" fmla="*/ -1051 w 264799"/>
                    <a:gd name="connsiteY2" fmla="*/ -307 h 41474"/>
                    <a:gd name="connsiteX3" fmla="*/ 263749 w 264799"/>
                    <a:gd name="connsiteY3" fmla="*/ -307 h 41474"/>
                    <a:gd name="connsiteX4" fmla="*/ 263749 w 264799"/>
                    <a:gd name="connsiteY4" fmla="*/ 41167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799" h="41474">
                      <a:moveTo>
                        <a:pt x="263749" y="41167"/>
                      </a:moveTo>
                      <a:lnTo>
                        <a:pt x="-1051" y="41167"/>
                      </a:lnTo>
                      <a:lnTo>
                        <a:pt x="-1051" y="-307"/>
                      </a:lnTo>
                      <a:lnTo>
                        <a:pt x="263749" y="-307"/>
                      </a:lnTo>
                      <a:lnTo>
                        <a:pt x="263749" y="41167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30" name="Figura a mano libera: forma 229">
                  <a:extLst>
                    <a:ext uri="{FF2B5EF4-FFF2-40B4-BE49-F238E27FC236}">
                      <a16:creationId xmlns:a16="http://schemas.microsoft.com/office/drawing/2014/main" id="{0760356B-B875-B65B-897F-507FC8776A98}"/>
                    </a:ext>
                  </a:extLst>
                </p:cNvPr>
                <p:cNvSpPr/>
                <p:nvPr/>
              </p:nvSpPr>
              <p:spPr>
                <a:xfrm flipV="1">
                  <a:off x="4200830" y="3825025"/>
                  <a:ext cx="265863" cy="41474"/>
                </a:xfrm>
                <a:custGeom>
                  <a:avLst/>
                  <a:gdLst>
                    <a:gd name="connsiteX0" fmla="*/ 264880 w 265863"/>
                    <a:gd name="connsiteY0" fmla="*/ 41180 h 41474"/>
                    <a:gd name="connsiteX1" fmla="*/ -984 w 265863"/>
                    <a:gd name="connsiteY1" fmla="*/ 41180 h 41474"/>
                    <a:gd name="connsiteX2" fmla="*/ -984 w 265863"/>
                    <a:gd name="connsiteY2" fmla="*/ -295 h 41474"/>
                    <a:gd name="connsiteX3" fmla="*/ 264880 w 265863"/>
                    <a:gd name="connsiteY3" fmla="*/ -295 h 41474"/>
                    <a:gd name="connsiteX4" fmla="*/ 264880 w 265863"/>
                    <a:gd name="connsiteY4" fmla="*/ 41180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5863" h="41474">
                      <a:moveTo>
                        <a:pt x="264880" y="41180"/>
                      </a:moveTo>
                      <a:lnTo>
                        <a:pt x="-984" y="41180"/>
                      </a:lnTo>
                      <a:lnTo>
                        <a:pt x="-984" y="-295"/>
                      </a:lnTo>
                      <a:lnTo>
                        <a:pt x="264880" y="-295"/>
                      </a:lnTo>
                      <a:lnTo>
                        <a:pt x="264880" y="41180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31" name="Figura a mano libera: forma 230">
                  <a:extLst>
                    <a:ext uri="{FF2B5EF4-FFF2-40B4-BE49-F238E27FC236}">
                      <a16:creationId xmlns:a16="http://schemas.microsoft.com/office/drawing/2014/main" id="{447B5E70-451A-534E-38E5-FAE4873E9072}"/>
                    </a:ext>
                  </a:extLst>
                </p:cNvPr>
                <p:cNvSpPr/>
                <p:nvPr/>
              </p:nvSpPr>
              <p:spPr>
                <a:xfrm flipV="1">
                  <a:off x="2408910" y="3825025"/>
                  <a:ext cx="264799" cy="41474"/>
                </a:xfrm>
                <a:custGeom>
                  <a:avLst/>
                  <a:gdLst>
                    <a:gd name="connsiteX0" fmla="*/ 263749 w 264799"/>
                    <a:gd name="connsiteY0" fmla="*/ 41180 h 41474"/>
                    <a:gd name="connsiteX1" fmla="*/ -1051 w 264799"/>
                    <a:gd name="connsiteY1" fmla="*/ 41180 h 41474"/>
                    <a:gd name="connsiteX2" fmla="*/ -1051 w 264799"/>
                    <a:gd name="connsiteY2" fmla="*/ -295 h 41474"/>
                    <a:gd name="connsiteX3" fmla="*/ 263749 w 264799"/>
                    <a:gd name="connsiteY3" fmla="*/ -295 h 41474"/>
                    <a:gd name="connsiteX4" fmla="*/ 263749 w 264799"/>
                    <a:gd name="connsiteY4" fmla="*/ 41180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799" h="41474">
                      <a:moveTo>
                        <a:pt x="263749" y="41180"/>
                      </a:moveTo>
                      <a:lnTo>
                        <a:pt x="-1051" y="41180"/>
                      </a:lnTo>
                      <a:lnTo>
                        <a:pt x="-1051" y="-295"/>
                      </a:lnTo>
                      <a:lnTo>
                        <a:pt x="263749" y="-295"/>
                      </a:lnTo>
                      <a:lnTo>
                        <a:pt x="263749" y="41180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32" name="Figura a mano libera: forma 231">
                  <a:extLst>
                    <a:ext uri="{FF2B5EF4-FFF2-40B4-BE49-F238E27FC236}">
                      <a16:creationId xmlns:a16="http://schemas.microsoft.com/office/drawing/2014/main" id="{0AC59E95-E3B2-F5C0-06ED-3FD67C0AD4D1}"/>
                    </a:ext>
                  </a:extLst>
                </p:cNvPr>
                <p:cNvSpPr/>
                <p:nvPr/>
              </p:nvSpPr>
              <p:spPr>
                <a:xfrm flipV="1">
                  <a:off x="4212527" y="3871817"/>
                  <a:ext cx="257356" cy="41474"/>
                </a:xfrm>
                <a:custGeom>
                  <a:avLst/>
                  <a:gdLst>
                    <a:gd name="connsiteX0" fmla="*/ 256373 w 257356"/>
                    <a:gd name="connsiteY0" fmla="*/ 41192 h 41474"/>
                    <a:gd name="connsiteX1" fmla="*/ -983 w 257356"/>
                    <a:gd name="connsiteY1" fmla="*/ 41192 h 41474"/>
                    <a:gd name="connsiteX2" fmla="*/ -983 w 257356"/>
                    <a:gd name="connsiteY2" fmla="*/ -283 h 41474"/>
                    <a:gd name="connsiteX3" fmla="*/ 256373 w 257356"/>
                    <a:gd name="connsiteY3" fmla="*/ -283 h 41474"/>
                    <a:gd name="connsiteX4" fmla="*/ 256373 w 257356"/>
                    <a:gd name="connsiteY4" fmla="*/ 41192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356" h="41474">
                      <a:moveTo>
                        <a:pt x="256373" y="41192"/>
                      </a:moveTo>
                      <a:lnTo>
                        <a:pt x="-983" y="41192"/>
                      </a:lnTo>
                      <a:lnTo>
                        <a:pt x="-983" y="-283"/>
                      </a:lnTo>
                      <a:lnTo>
                        <a:pt x="256373" y="-283"/>
                      </a:lnTo>
                      <a:lnTo>
                        <a:pt x="256373" y="4119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33" name="Figura a mano libera: forma 232">
                  <a:extLst>
                    <a:ext uri="{FF2B5EF4-FFF2-40B4-BE49-F238E27FC236}">
                      <a16:creationId xmlns:a16="http://schemas.microsoft.com/office/drawing/2014/main" id="{69530C26-8A59-685B-B9E2-017848E72BE7}"/>
                    </a:ext>
                  </a:extLst>
                </p:cNvPr>
                <p:cNvSpPr/>
                <p:nvPr/>
              </p:nvSpPr>
              <p:spPr>
                <a:xfrm flipV="1">
                  <a:off x="2384451" y="3871817"/>
                  <a:ext cx="256292" cy="41474"/>
                </a:xfrm>
                <a:custGeom>
                  <a:avLst/>
                  <a:gdLst>
                    <a:gd name="connsiteX0" fmla="*/ 255241 w 256292"/>
                    <a:gd name="connsiteY0" fmla="*/ 41192 h 41474"/>
                    <a:gd name="connsiteX1" fmla="*/ -1052 w 256292"/>
                    <a:gd name="connsiteY1" fmla="*/ 41192 h 41474"/>
                    <a:gd name="connsiteX2" fmla="*/ -1052 w 256292"/>
                    <a:gd name="connsiteY2" fmla="*/ -283 h 41474"/>
                    <a:gd name="connsiteX3" fmla="*/ 255241 w 256292"/>
                    <a:gd name="connsiteY3" fmla="*/ -283 h 41474"/>
                    <a:gd name="connsiteX4" fmla="*/ 255241 w 256292"/>
                    <a:gd name="connsiteY4" fmla="*/ 41192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6292" h="41474">
                      <a:moveTo>
                        <a:pt x="255241" y="41192"/>
                      </a:moveTo>
                      <a:lnTo>
                        <a:pt x="-1052" y="41192"/>
                      </a:lnTo>
                      <a:lnTo>
                        <a:pt x="-1052" y="-283"/>
                      </a:lnTo>
                      <a:lnTo>
                        <a:pt x="255241" y="-283"/>
                      </a:lnTo>
                      <a:lnTo>
                        <a:pt x="255241" y="4119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34" name="Figura a mano libera: forma 233">
                  <a:extLst>
                    <a:ext uri="{FF2B5EF4-FFF2-40B4-BE49-F238E27FC236}">
                      <a16:creationId xmlns:a16="http://schemas.microsoft.com/office/drawing/2014/main" id="{F7B58C3B-987B-023F-A1B7-A0A98DFD2CD5}"/>
                    </a:ext>
                  </a:extLst>
                </p:cNvPr>
                <p:cNvSpPr/>
                <p:nvPr/>
              </p:nvSpPr>
              <p:spPr>
                <a:xfrm flipV="1">
                  <a:off x="4212527" y="3920735"/>
                  <a:ext cx="257356" cy="41474"/>
                </a:xfrm>
                <a:custGeom>
                  <a:avLst/>
                  <a:gdLst>
                    <a:gd name="connsiteX0" fmla="*/ 256373 w 257356"/>
                    <a:gd name="connsiteY0" fmla="*/ 41205 h 41474"/>
                    <a:gd name="connsiteX1" fmla="*/ -983 w 257356"/>
                    <a:gd name="connsiteY1" fmla="*/ 41205 h 41474"/>
                    <a:gd name="connsiteX2" fmla="*/ -983 w 257356"/>
                    <a:gd name="connsiteY2" fmla="*/ -270 h 41474"/>
                    <a:gd name="connsiteX3" fmla="*/ 256373 w 257356"/>
                    <a:gd name="connsiteY3" fmla="*/ -270 h 41474"/>
                    <a:gd name="connsiteX4" fmla="*/ 256373 w 257356"/>
                    <a:gd name="connsiteY4" fmla="*/ 41205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356" h="41474">
                      <a:moveTo>
                        <a:pt x="256373" y="41205"/>
                      </a:moveTo>
                      <a:lnTo>
                        <a:pt x="-983" y="41205"/>
                      </a:lnTo>
                      <a:lnTo>
                        <a:pt x="-983" y="-270"/>
                      </a:lnTo>
                      <a:lnTo>
                        <a:pt x="256373" y="-270"/>
                      </a:lnTo>
                      <a:lnTo>
                        <a:pt x="256373" y="41205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35" name="Figura a mano libera: forma 234">
                  <a:extLst>
                    <a:ext uri="{FF2B5EF4-FFF2-40B4-BE49-F238E27FC236}">
                      <a16:creationId xmlns:a16="http://schemas.microsoft.com/office/drawing/2014/main" id="{D9550E96-61AC-1F78-8163-229F34C4F419}"/>
                    </a:ext>
                  </a:extLst>
                </p:cNvPr>
                <p:cNvSpPr/>
                <p:nvPr/>
              </p:nvSpPr>
              <p:spPr>
                <a:xfrm flipV="1">
                  <a:off x="2384451" y="3920735"/>
                  <a:ext cx="256292" cy="41474"/>
                </a:xfrm>
                <a:custGeom>
                  <a:avLst/>
                  <a:gdLst>
                    <a:gd name="connsiteX0" fmla="*/ 255241 w 256292"/>
                    <a:gd name="connsiteY0" fmla="*/ 41205 h 41474"/>
                    <a:gd name="connsiteX1" fmla="*/ -1052 w 256292"/>
                    <a:gd name="connsiteY1" fmla="*/ 41205 h 41474"/>
                    <a:gd name="connsiteX2" fmla="*/ -1052 w 256292"/>
                    <a:gd name="connsiteY2" fmla="*/ -270 h 41474"/>
                    <a:gd name="connsiteX3" fmla="*/ 255241 w 256292"/>
                    <a:gd name="connsiteY3" fmla="*/ -270 h 41474"/>
                    <a:gd name="connsiteX4" fmla="*/ 255241 w 256292"/>
                    <a:gd name="connsiteY4" fmla="*/ 41205 h 4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6292" h="41474">
                      <a:moveTo>
                        <a:pt x="255241" y="41205"/>
                      </a:moveTo>
                      <a:lnTo>
                        <a:pt x="-1052" y="41205"/>
                      </a:lnTo>
                      <a:lnTo>
                        <a:pt x="-1052" y="-270"/>
                      </a:lnTo>
                      <a:lnTo>
                        <a:pt x="255241" y="-270"/>
                      </a:lnTo>
                      <a:lnTo>
                        <a:pt x="255241" y="41205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36" name="Figura a mano libera: forma 235">
                  <a:extLst>
                    <a:ext uri="{FF2B5EF4-FFF2-40B4-BE49-F238E27FC236}">
                      <a16:creationId xmlns:a16="http://schemas.microsoft.com/office/drawing/2014/main" id="{8B1026EA-7019-1841-BDA9-FF42E4017AA1}"/>
                    </a:ext>
                  </a:extLst>
                </p:cNvPr>
                <p:cNvSpPr/>
                <p:nvPr/>
              </p:nvSpPr>
              <p:spPr>
                <a:xfrm flipV="1">
                  <a:off x="2072860" y="3725060"/>
                  <a:ext cx="641262" cy="238213"/>
                </a:xfrm>
                <a:custGeom>
                  <a:avLst/>
                  <a:gdLst>
                    <a:gd name="connsiteX0" fmla="*/ -1057 w 641262"/>
                    <a:gd name="connsiteY0" fmla="*/ 237918 h 238213"/>
                    <a:gd name="connsiteX1" fmla="*/ -1057 w 641262"/>
                    <a:gd name="connsiteY1" fmla="*/ -295 h 238213"/>
                    <a:gd name="connsiteX2" fmla="*/ 19149 w 641262"/>
                    <a:gd name="connsiteY2" fmla="*/ -295 h 238213"/>
                    <a:gd name="connsiteX3" fmla="*/ 19149 w 641262"/>
                    <a:gd name="connsiteY3" fmla="*/ 217713 h 238213"/>
                    <a:gd name="connsiteX4" fmla="*/ 620000 w 641262"/>
                    <a:gd name="connsiteY4" fmla="*/ 217713 h 238213"/>
                    <a:gd name="connsiteX5" fmla="*/ 620000 w 641262"/>
                    <a:gd name="connsiteY5" fmla="*/ -295 h 238213"/>
                    <a:gd name="connsiteX6" fmla="*/ 640206 w 641262"/>
                    <a:gd name="connsiteY6" fmla="*/ -295 h 238213"/>
                    <a:gd name="connsiteX7" fmla="*/ 640206 w 641262"/>
                    <a:gd name="connsiteY7" fmla="*/ 237918 h 238213"/>
                    <a:gd name="connsiteX8" fmla="*/ -1057 w 641262"/>
                    <a:gd name="connsiteY8" fmla="*/ 237918 h 238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41262" h="238213">
                      <a:moveTo>
                        <a:pt x="-1057" y="237918"/>
                      </a:moveTo>
                      <a:lnTo>
                        <a:pt x="-1057" y="-295"/>
                      </a:lnTo>
                      <a:lnTo>
                        <a:pt x="19149" y="-295"/>
                      </a:lnTo>
                      <a:lnTo>
                        <a:pt x="19149" y="217713"/>
                      </a:lnTo>
                      <a:lnTo>
                        <a:pt x="620000" y="217713"/>
                      </a:lnTo>
                      <a:lnTo>
                        <a:pt x="620000" y="-295"/>
                      </a:lnTo>
                      <a:lnTo>
                        <a:pt x="640206" y="-295"/>
                      </a:lnTo>
                      <a:lnTo>
                        <a:pt x="640206" y="237918"/>
                      </a:lnTo>
                      <a:lnTo>
                        <a:pt x="-1057" y="237918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37" name="Figura a mano libera: forma 236">
                  <a:extLst>
                    <a:ext uri="{FF2B5EF4-FFF2-40B4-BE49-F238E27FC236}">
                      <a16:creationId xmlns:a16="http://schemas.microsoft.com/office/drawing/2014/main" id="{CB89C84D-1A59-A0B8-9AAC-F4779B438578}"/>
                    </a:ext>
                  </a:extLst>
                </p:cNvPr>
                <p:cNvSpPr/>
                <p:nvPr/>
              </p:nvSpPr>
              <p:spPr>
                <a:xfrm flipV="1">
                  <a:off x="2072860" y="3915418"/>
                  <a:ext cx="6646" cy="47855"/>
                </a:xfrm>
                <a:custGeom>
                  <a:avLst/>
                  <a:gdLst>
                    <a:gd name="connsiteX0" fmla="*/ -1069 w 6646"/>
                    <a:gd name="connsiteY0" fmla="*/ -270 h 47855"/>
                    <a:gd name="connsiteX1" fmla="*/ -1069 w 6646"/>
                    <a:gd name="connsiteY1" fmla="*/ 47585 h 47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47855">
                      <a:moveTo>
                        <a:pt x="-1069" y="-270"/>
                      </a:moveTo>
                      <a:lnTo>
                        <a:pt x="-1069" y="47585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38" name="Figura a mano libera: forma 237">
                  <a:extLst>
                    <a:ext uri="{FF2B5EF4-FFF2-40B4-BE49-F238E27FC236}">
                      <a16:creationId xmlns:a16="http://schemas.microsoft.com/office/drawing/2014/main" id="{B47B0FDF-58CC-3B09-928F-B303C951F235}"/>
                    </a:ext>
                  </a:extLst>
                </p:cNvPr>
                <p:cNvSpPr/>
                <p:nvPr/>
              </p:nvSpPr>
              <p:spPr>
                <a:xfrm flipV="1">
                  <a:off x="2072860" y="3725060"/>
                  <a:ext cx="6646" cy="173342"/>
                </a:xfrm>
                <a:custGeom>
                  <a:avLst/>
                  <a:gdLst>
                    <a:gd name="connsiteX0" fmla="*/ -1069 w 6646"/>
                    <a:gd name="connsiteY0" fmla="*/ -304 h 173342"/>
                    <a:gd name="connsiteX1" fmla="*/ -1069 w 6646"/>
                    <a:gd name="connsiteY1" fmla="*/ 173039 h 173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173342">
                      <a:moveTo>
                        <a:pt x="-1069" y="-304"/>
                      </a:moveTo>
                      <a:lnTo>
                        <a:pt x="-1069" y="17303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39" name="Figura a mano libera: forma 238">
                  <a:extLst>
                    <a:ext uri="{FF2B5EF4-FFF2-40B4-BE49-F238E27FC236}">
                      <a16:creationId xmlns:a16="http://schemas.microsoft.com/office/drawing/2014/main" id="{71A7B700-7248-7E17-371C-373EF7587853}"/>
                    </a:ext>
                  </a:extLst>
                </p:cNvPr>
                <p:cNvSpPr/>
                <p:nvPr/>
              </p:nvSpPr>
              <p:spPr>
                <a:xfrm flipV="1">
                  <a:off x="2693916" y="3745266"/>
                  <a:ext cx="6646" cy="218007"/>
                </a:xfrm>
                <a:custGeom>
                  <a:avLst/>
                  <a:gdLst>
                    <a:gd name="connsiteX0" fmla="*/ -1045 w 6646"/>
                    <a:gd name="connsiteY0" fmla="*/ -293 h 218007"/>
                    <a:gd name="connsiteX1" fmla="*/ -1045 w 6646"/>
                    <a:gd name="connsiteY1" fmla="*/ 217715 h 218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218007">
                      <a:moveTo>
                        <a:pt x="-1045" y="-293"/>
                      </a:moveTo>
                      <a:lnTo>
                        <a:pt x="-1045" y="217715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40" name="Figura a mano libera: forma 239">
                  <a:extLst>
                    <a:ext uri="{FF2B5EF4-FFF2-40B4-BE49-F238E27FC236}">
                      <a16:creationId xmlns:a16="http://schemas.microsoft.com/office/drawing/2014/main" id="{E06552FF-035C-379D-F0B1-E68744E233CD}"/>
                    </a:ext>
                  </a:extLst>
                </p:cNvPr>
                <p:cNvSpPr/>
                <p:nvPr/>
              </p:nvSpPr>
              <p:spPr>
                <a:xfrm flipV="1">
                  <a:off x="4160418" y="3725060"/>
                  <a:ext cx="622120" cy="238213"/>
                </a:xfrm>
                <a:custGeom>
                  <a:avLst/>
                  <a:gdLst>
                    <a:gd name="connsiteX0" fmla="*/ -978 w 622120"/>
                    <a:gd name="connsiteY0" fmla="*/ -295 h 238213"/>
                    <a:gd name="connsiteX1" fmla="*/ -978 w 622120"/>
                    <a:gd name="connsiteY1" fmla="*/ 237918 h 238213"/>
                    <a:gd name="connsiteX2" fmla="*/ -978 w 622120"/>
                    <a:gd name="connsiteY2" fmla="*/ -295 h 238213"/>
                    <a:gd name="connsiteX3" fmla="*/ 19228 w 622120"/>
                    <a:gd name="connsiteY3" fmla="*/ -295 h 238213"/>
                    <a:gd name="connsiteX4" fmla="*/ 19228 w 622120"/>
                    <a:gd name="connsiteY4" fmla="*/ 217713 h 238213"/>
                    <a:gd name="connsiteX5" fmla="*/ 621142 w 622120"/>
                    <a:gd name="connsiteY5" fmla="*/ 217713 h 238213"/>
                    <a:gd name="connsiteX6" fmla="*/ 621142 w 622120"/>
                    <a:gd name="connsiteY6" fmla="*/ -295 h 238213"/>
                    <a:gd name="connsiteX7" fmla="*/ 621142 w 622120"/>
                    <a:gd name="connsiteY7" fmla="*/ 47560 h 238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2120" h="238213">
                      <a:moveTo>
                        <a:pt x="-978" y="-295"/>
                      </a:moveTo>
                      <a:lnTo>
                        <a:pt x="-978" y="237918"/>
                      </a:lnTo>
                      <a:lnTo>
                        <a:pt x="-978" y="-295"/>
                      </a:lnTo>
                      <a:lnTo>
                        <a:pt x="19228" y="-295"/>
                      </a:lnTo>
                      <a:lnTo>
                        <a:pt x="19228" y="217713"/>
                      </a:lnTo>
                      <a:lnTo>
                        <a:pt x="621142" y="217713"/>
                      </a:lnTo>
                      <a:lnTo>
                        <a:pt x="621142" y="-295"/>
                      </a:lnTo>
                      <a:lnTo>
                        <a:pt x="621142" y="47560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41" name="Figura a mano libera: forma 240">
                  <a:extLst>
                    <a:ext uri="{FF2B5EF4-FFF2-40B4-BE49-F238E27FC236}">
                      <a16:creationId xmlns:a16="http://schemas.microsoft.com/office/drawing/2014/main" id="{A768C3EF-0EDB-2E06-813B-7B1F7787A71B}"/>
                    </a:ext>
                  </a:extLst>
                </p:cNvPr>
                <p:cNvSpPr/>
                <p:nvPr/>
              </p:nvSpPr>
              <p:spPr>
                <a:xfrm flipV="1">
                  <a:off x="4782539" y="3745266"/>
                  <a:ext cx="6646" cy="153137"/>
                </a:xfrm>
                <a:custGeom>
                  <a:avLst/>
                  <a:gdLst>
                    <a:gd name="connsiteX0" fmla="*/ -967 w 6646"/>
                    <a:gd name="connsiteY0" fmla="*/ -301 h 153137"/>
                    <a:gd name="connsiteX1" fmla="*/ -967 w 6646"/>
                    <a:gd name="connsiteY1" fmla="*/ 152836 h 153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153137">
                      <a:moveTo>
                        <a:pt x="-967" y="-301"/>
                      </a:moveTo>
                      <a:lnTo>
                        <a:pt x="-967" y="152836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42" name="Figura a mano libera: forma 241">
                  <a:extLst>
                    <a:ext uri="{FF2B5EF4-FFF2-40B4-BE49-F238E27FC236}">
                      <a16:creationId xmlns:a16="http://schemas.microsoft.com/office/drawing/2014/main" id="{1F12BA1A-6019-BE90-0F11-B28B086DF7DA}"/>
                    </a:ext>
                  </a:extLst>
                </p:cNvPr>
                <p:cNvSpPr/>
                <p:nvPr/>
              </p:nvSpPr>
              <p:spPr>
                <a:xfrm flipV="1">
                  <a:off x="4160418" y="3725060"/>
                  <a:ext cx="642325" cy="238213"/>
                </a:xfrm>
                <a:custGeom>
                  <a:avLst/>
                  <a:gdLst>
                    <a:gd name="connsiteX0" fmla="*/ 621143 w 642325"/>
                    <a:gd name="connsiteY0" fmla="*/ -295 h 238213"/>
                    <a:gd name="connsiteX1" fmla="*/ 641348 w 642325"/>
                    <a:gd name="connsiteY1" fmla="*/ -295 h 238213"/>
                    <a:gd name="connsiteX2" fmla="*/ 641348 w 642325"/>
                    <a:gd name="connsiteY2" fmla="*/ 237918 h 238213"/>
                    <a:gd name="connsiteX3" fmla="*/ -978 w 642325"/>
                    <a:gd name="connsiteY3" fmla="*/ 237918 h 238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42325" h="238213">
                      <a:moveTo>
                        <a:pt x="621143" y="-295"/>
                      </a:moveTo>
                      <a:lnTo>
                        <a:pt x="641348" y="-295"/>
                      </a:lnTo>
                      <a:lnTo>
                        <a:pt x="641348" y="237918"/>
                      </a:lnTo>
                      <a:lnTo>
                        <a:pt x="-978" y="237918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43" name="Figura a mano libera: forma 242">
                  <a:extLst>
                    <a:ext uri="{FF2B5EF4-FFF2-40B4-BE49-F238E27FC236}">
                      <a16:creationId xmlns:a16="http://schemas.microsoft.com/office/drawing/2014/main" id="{1BB1AD34-58FA-1C0A-7934-CC80BC6F0DEC}"/>
                    </a:ext>
                  </a:extLst>
                </p:cNvPr>
                <p:cNvSpPr/>
                <p:nvPr/>
              </p:nvSpPr>
              <p:spPr>
                <a:xfrm flipV="1">
                  <a:off x="2072860" y="3963274"/>
                  <a:ext cx="6646" cy="6646"/>
                </a:xfrm>
                <a:custGeom>
                  <a:avLst/>
                  <a:gdLst>
                    <a:gd name="connsiteX0" fmla="*/ -1069 w 6646"/>
                    <a:gd name="connsiteY0" fmla="*/ -264 h 6646"/>
                    <a:gd name="connsiteX1" fmla="*/ -1069 w 6646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1069" y="-264"/>
                      </a:moveTo>
                      <a:lnTo>
                        <a:pt x="-1069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44" name="Figura a mano libera: forma 243">
                  <a:extLst>
                    <a:ext uri="{FF2B5EF4-FFF2-40B4-BE49-F238E27FC236}">
                      <a16:creationId xmlns:a16="http://schemas.microsoft.com/office/drawing/2014/main" id="{3757D486-063F-434B-9987-068600F63FF9}"/>
                    </a:ext>
                  </a:extLst>
                </p:cNvPr>
                <p:cNvSpPr/>
                <p:nvPr/>
              </p:nvSpPr>
              <p:spPr>
                <a:xfrm flipV="1">
                  <a:off x="2072860" y="3725060"/>
                  <a:ext cx="6646" cy="6646"/>
                </a:xfrm>
                <a:custGeom>
                  <a:avLst/>
                  <a:gdLst>
                    <a:gd name="connsiteX0" fmla="*/ -1069 w 6646"/>
                    <a:gd name="connsiteY0" fmla="*/ -327 h 6646"/>
                    <a:gd name="connsiteX1" fmla="*/ -1069 w 6646"/>
                    <a:gd name="connsiteY1" fmla="*/ -327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1069" y="-327"/>
                      </a:moveTo>
                      <a:lnTo>
                        <a:pt x="-1069" y="-327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45" name="Figura a mano libera: forma 244">
                  <a:extLst>
                    <a:ext uri="{FF2B5EF4-FFF2-40B4-BE49-F238E27FC236}">
                      <a16:creationId xmlns:a16="http://schemas.microsoft.com/office/drawing/2014/main" id="{D5A10C4A-C82D-2B7D-CC92-596EB669070D}"/>
                    </a:ext>
                  </a:extLst>
                </p:cNvPr>
                <p:cNvSpPr/>
                <p:nvPr/>
              </p:nvSpPr>
              <p:spPr>
                <a:xfrm flipV="1">
                  <a:off x="2693916" y="3963274"/>
                  <a:ext cx="6646" cy="6646"/>
                </a:xfrm>
                <a:custGeom>
                  <a:avLst/>
                  <a:gdLst>
                    <a:gd name="connsiteX0" fmla="*/ -1045 w 6646"/>
                    <a:gd name="connsiteY0" fmla="*/ -264 h 6646"/>
                    <a:gd name="connsiteX1" fmla="*/ -1045 w 6646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1045" y="-264"/>
                      </a:moveTo>
                      <a:lnTo>
                        <a:pt x="-1045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46" name="Figura a mano libera: forma 245">
                  <a:extLst>
                    <a:ext uri="{FF2B5EF4-FFF2-40B4-BE49-F238E27FC236}">
                      <a16:creationId xmlns:a16="http://schemas.microsoft.com/office/drawing/2014/main" id="{B660D74A-A8B0-491D-2ADC-6F5A4B9E7235}"/>
                    </a:ext>
                  </a:extLst>
                </p:cNvPr>
                <p:cNvSpPr/>
                <p:nvPr/>
              </p:nvSpPr>
              <p:spPr>
                <a:xfrm flipV="1">
                  <a:off x="4160418" y="3963274"/>
                  <a:ext cx="6646" cy="6646"/>
                </a:xfrm>
                <a:custGeom>
                  <a:avLst/>
                  <a:gdLst>
                    <a:gd name="connsiteX0" fmla="*/ -990 w 6646"/>
                    <a:gd name="connsiteY0" fmla="*/ -264 h 6646"/>
                    <a:gd name="connsiteX1" fmla="*/ -990 w 6646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990" y="-264"/>
                      </a:moveTo>
                      <a:lnTo>
                        <a:pt x="-990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47" name="Figura a mano libera: forma 246">
                  <a:extLst>
                    <a:ext uri="{FF2B5EF4-FFF2-40B4-BE49-F238E27FC236}">
                      <a16:creationId xmlns:a16="http://schemas.microsoft.com/office/drawing/2014/main" id="{CD1B2394-B92C-A3AA-546F-D1BCBF7F13EF}"/>
                    </a:ext>
                  </a:extLst>
                </p:cNvPr>
                <p:cNvSpPr/>
                <p:nvPr/>
              </p:nvSpPr>
              <p:spPr>
                <a:xfrm flipV="1">
                  <a:off x="4160418" y="3725060"/>
                  <a:ext cx="6646" cy="6646"/>
                </a:xfrm>
                <a:custGeom>
                  <a:avLst/>
                  <a:gdLst>
                    <a:gd name="connsiteX0" fmla="*/ -990 w 6646"/>
                    <a:gd name="connsiteY0" fmla="*/ -327 h 6646"/>
                    <a:gd name="connsiteX1" fmla="*/ -990 w 6646"/>
                    <a:gd name="connsiteY1" fmla="*/ -327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990" y="-327"/>
                      </a:moveTo>
                      <a:lnTo>
                        <a:pt x="-990" y="-327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48" name="Figura a mano libera: forma 247">
                  <a:extLst>
                    <a:ext uri="{FF2B5EF4-FFF2-40B4-BE49-F238E27FC236}">
                      <a16:creationId xmlns:a16="http://schemas.microsoft.com/office/drawing/2014/main" id="{180B4401-1A87-B0C4-6130-92671FE516DE}"/>
                    </a:ext>
                  </a:extLst>
                </p:cNvPr>
                <p:cNvSpPr/>
                <p:nvPr/>
              </p:nvSpPr>
              <p:spPr>
                <a:xfrm flipV="1">
                  <a:off x="4782539" y="3963274"/>
                  <a:ext cx="6646" cy="6646"/>
                </a:xfrm>
                <a:custGeom>
                  <a:avLst/>
                  <a:gdLst>
                    <a:gd name="connsiteX0" fmla="*/ -967 w 6646"/>
                    <a:gd name="connsiteY0" fmla="*/ -264 h 6646"/>
                    <a:gd name="connsiteX1" fmla="*/ -967 w 6646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967" y="-264"/>
                      </a:moveTo>
                      <a:lnTo>
                        <a:pt x="-967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49" name="Figura a mano libera: forma 248">
                  <a:extLst>
                    <a:ext uri="{FF2B5EF4-FFF2-40B4-BE49-F238E27FC236}">
                      <a16:creationId xmlns:a16="http://schemas.microsoft.com/office/drawing/2014/main" id="{A1D9C21C-01F0-F04C-7D00-6A807E9A090B}"/>
                    </a:ext>
                  </a:extLst>
                </p:cNvPr>
                <p:cNvSpPr/>
                <p:nvPr/>
              </p:nvSpPr>
              <p:spPr>
                <a:xfrm flipV="1">
                  <a:off x="2072860" y="3963274"/>
                  <a:ext cx="641262" cy="238213"/>
                </a:xfrm>
                <a:custGeom>
                  <a:avLst/>
                  <a:gdLst>
                    <a:gd name="connsiteX0" fmla="*/ -1057 w 641262"/>
                    <a:gd name="connsiteY0" fmla="*/ 237981 h 238213"/>
                    <a:gd name="connsiteX1" fmla="*/ -1057 w 641262"/>
                    <a:gd name="connsiteY1" fmla="*/ -233 h 238213"/>
                    <a:gd name="connsiteX2" fmla="*/ 640206 w 641262"/>
                    <a:gd name="connsiteY2" fmla="*/ -233 h 238213"/>
                    <a:gd name="connsiteX3" fmla="*/ 640206 w 641262"/>
                    <a:gd name="connsiteY3" fmla="*/ 237981 h 238213"/>
                    <a:gd name="connsiteX4" fmla="*/ 620000 w 641262"/>
                    <a:gd name="connsiteY4" fmla="*/ 237981 h 238213"/>
                    <a:gd name="connsiteX5" fmla="*/ 620000 w 641262"/>
                    <a:gd name="connsiteY5" fmla="*/ 19973 h 238213"/>
                    <a:gd name="connsiteX6" fmla="*/ 19149 w 641262"/>
                    <a:gd name="connsiteY6" fmla="*/ 19973 h 238213"/>
                    <a:gd name="connsiteX7" fmla="*/ 19149 w 641262"/>
                    <a:gd name="connsiteY7" fmla="*/ 237981 h 238213"/>
                    <a:gd name="connsiteX8" fmla="*/ -1057 w 641262"/>
                    <a:gd name="connsiteY8" fmla="*/ 237981 h 238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41262" h="238213">
                      <a:moveTo>
                        <a:pt x="-1057" y="237981"/>
                      </a:moveTo>
                      <a:lnTo>
                        <a:pt x="-1057" y="-233"/>
                      </a:lnTo>
                      <a:lnTo>
                        <a:pt x="640206" y="-233"/>
                      </a:lnTo>
                      <a:lnTo>
                        <a:pt x="640206" y="237981"/>
                      </a:lnTo>
                      <a:lnTo>
                        <a:pt x="620000" y="237981"/>
                      </a:lnTo>
                      <a:lnTo>
                        <a:pt x="620000" y="19973"/>
                      </a:lnTo>
                      <a:lnTo>
                        <a:pt x="19149" y="19973"/>
                      </a:lnTo>
                      <a:lnTo>
                        <a:pt x="19149" y="237981"/>
                      </a:lnTo>
                      <a:lnTo>
                        <a:pt x="-1057" y="237981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50" name="Figura a mano libera: forma 249">
                  <a:extLst>
                    <a:ext uri="{FF2B5EF4-FFF2-40B4-BE49-F238E27FC236}">
                      <a16:creationId xmlns:a16="http://schemas.microsoft.com/office/drawing/2014/main" id="{28112158-755F-D111-5CF6-0B3111102DD9}"/>
                    </a:ext>
                  </a:extLst>
                </p:cNvPr>
                <p:cNvSpPr/>
                <p:nvPr/>
              </p:nvSpPr>
              <p:spPr>
                <a:xfrm flipV="1">
                  <a:off x="2072860" y="4028144"/>
                  <a:ext cx="6646" cy="173342"/>
                </a:xfrm>
                <a:custGeom>
                  <a:avLst/>
                  <a:gdLst>
                    <a:gd name="connsiteX0" fmla="*/ -1069 w 6646"/>
                    <a:gd name="connsiteY0" fmla="*/ -224 h 173342"/>
                    <a:gd name="connsiteX1" fmla="*/ -1069 w 6646"/>
                    <a:gd name="connsiteY1" fmla="*/ 173119 h 173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173342">
                      <a:moveTo>
                        <a:pt x="-1069" y="-224"/>
                      </a:moveTo>
                      <a:lnTo>
                        <a:pt x="-1069" y="17311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51" name="Figura a mano libera: forma 250">
                  <a:extLst>
                    <a:ext uri="{FF2B5EF4-FFF2-40B4-BE49-F238E27FC236}">
                      <a16:creationId xmlns:a16="http://schemas.microsoft.com/office/drawing/2014/main" id="{04736447-6902-E03D-B56D-92996BA8C920}"/>
                    </a:ext>
                  </a:extLst>
                </p:cNvPr>
                <p:cNvSpPr/>
                <p:nvPr/>
              </p:nvSpPr>
              <p:spPr>
                <a:xfrm flipV="1">
                  <a:off x="2072860" y="3963274"/>
                  <a:ext cx="6646" cy="47855"/>
                </a:xfrm>
                <a:custGeom>
                  <a:avLst/>
                  <a:gdLst>
                    <a:gd name="connsiteX0" fmla="*/ -1069 w 6646"/>
                    <a:gd name="connsiteY0" fmla="*/ -258 h 47855"/>
                    <a:gd name="connsiteX1" fmla="*/ -1069 w 6646"/>
                    <a:gd name="connsiteY1" fmla="*/ 47598 h 47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47855">
                      <a:moveTo>
                        <a:pt x="-1069" y="-258"/>
                      </a:moveTo>
                      <a:lnTo>
                        <a:pt x="-1069" y="47598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52" name="Figura a mano libera: forma 251">
                  <a:extLst>
                    <a:ext uri="{FF2B5EF4-FFF2-40B4-BE49-F238E27FC236}">
                      <a16:creationId xmlns:a16="http://schemas.microsoft.com/office/drawing/2014/main" id="{88D75DF1-CAF9-DC98-8068-11D26548B4EA}"/>
                    </a:ext>
                  </a:extLst>
                </p:cNvPr>
                <p:cNvSpPr/>
                <p:nvPr/>
              </p:nvSpPr>
              <p:spPr>
                <a:xfrm flipV="1">
                  <a:off x="2693916" y="3963274"/>
                  <a:ext cx="6646" cy="218007"/>
                </a:xfrm>
                <a:custGeom>
                  <a:avLst/>
                  <a:gdLst>
                    <a:gd name="connsiteX0" fmla="*/ -1045 w 6646"/>
                    <a:gd name="connsiteY0" fmla="*/ -235 h 218007"/>
                    <a:gd name="connsiteX1" fmla="*/ -1045 w 6646"/>
                    <a:gd name="connsiteY1" fmla="*/ 217772 h 218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218007">
                      <a:moveTo>
                        <a:pt x="-1045" y="-235"/>
                      </a:moveTo>
                      <a:lnTo>
                        <a:pt x="-1045" y="21777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53" name="Figura a mano libera: forma 252">
                  <a:extLst>
                    <a:ext uri="{FF2B5EF4-FFF2-40B4-BE49-F238E27FC236}">
                      <a16:creationId xmlns:a16="http://schemas.microsoft.com/office/drawing/2014/main" id="{8BA27712-DA95-496E-4D9C-5063790702EE}"/>
                    </a:ext>
                  </a:extLst>
                </p:cNvPr>
                <p:cNvSpPr/>
                <p:nvPr/>
              </p:nvSpPr>
              <p:spPr>
                <a:xfrm flipV="1">
                  <a:off x="4160418" y="3963274"/>
                  <a:ext cx="642325" cy="238213"/>
                </a:xfrm>
                <a:custGeom>
                  <a:avLst/>
                  <a:gdLst>
                    <a:gd name="connsiteX0" fmla="*/ -978 w 642325"/>
                    <a:gd name="connsiteY0" fmla="*/ -233 h 238213"/>
                    <a:gd name="connsiteX1" fmla="*/ -978 w 642325"/>
                    <a:gd name="connsiteY1" fmla="*/ 237981 h 238213"/>
                    <a:gd name="connsiteX2" fmla="*/ -978 w 642325"/>
                    <a:gd name="connsiteY2" fmla="*/ -233 h 238213"/>
                    <a:gd name="connsiteX3" fmla="*/ 641348 w 642325"/>
                    <a:gd name="connsiteY3" fmla="*/ -233 h 238213"/>
                    <a:gd name="connsiteX4" fmla="*/ 641348 w 642325"/>
                    <a:gd name="connsiteY4" fmla="*/ 237981 h 238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2325" h="238213">
                      <a:moveTo>
                        <a:pt x="-978" y="-233"/>
                      </a:moveTo>
                      <a:lnTo>
                        <a:pt x="-978" y="237981"/>
                      </a:lnTo>
                      <a:lnTo>
                        <a:pt x="-978" y="-233"/>
                      </a:lnTo>
                      <a:lnTo>
                        <a:pt x="641348" y="-233"/>
                      </a:lnTo>
                      <a:lnTo>
                        <a:pt x="641348" y="237981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54" name="Figura a mano libera: forma 253">
                  <a:extLst>
                    <a:ext uri="{FF2B5EF4-FFF2-40B4-BE49-F238E27FC236}">
                      <a16:creationId xmlns:a16="http://schemas.microsoft.com/office/drawing/2014/main" id="{6B8324E4-3237-3AB4-8CBB-BDB7F40DAD8D}"/>
                    </a:ext>
                  </a:extLst>
                </p:cNvPr>
                <p:cNvSpPr/>
                <p:nvPr/>
              </p:nvSpPr>
              <p:spPr>
                <a:xfrm flipV="1">
                  <a:off x="4782539" y="3963274"/>
                  <a:ext cx="6646" cy="218007"/>
                </a:xfrm>
                <a:custGeom>
                  <a:avLst/>
                  <a:gdLst>
                    <a:gd name="connsiteX0" fmla="*/ -967 w 6646"/>
                    <a:gd name="connsiteY0" fmla="*/ 169917 h 218007"/>
                    <a:gd name="connsiteX1" fmla="*/ -967 w 6646"/>
                    <a:gd name="connsiteY1" fmla="*/ 217772 h 218007"/>
                    <a:gd name="connsiteX2" fmla="*/ -967 w 6646"/>
                    <a:gd name="connsiteY2" fmla="*/ -235 h 218007"/>
                    <a:gd name="connsiteX3" fmla="*/ -967 w 6646"/>
                    <a:gd name="connsiteY3" fmla="*/ 152902 h 218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46" h="218007">
                      <a:moveTo>
                        <a:pt x="-967" y="169917"/>
                      </a:moveTo>
                      <a:lnTo>
                        <a:pt x="-967" y="217772"/>
                      </a:lnTo>
                      <a:lnTo>
                        <a:pt x="-967" y="-235"/>
                      </a:lnTo>
                      <a:lnTo>
                        <a:pt x="-967" y="15290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55" name="Figura a mano libera: forma 254">
                  <a:extLst>
                    <a:ext uri="{FF2B5EF4-FFF2-40B4-BE49-F238E27FC236}">
                      <a16:creationId xmlns:a16="http://schemas.microsoft.com/office/drawing/2014/main" id="{DD3D28B6-0777-9935-9CDF-D116B790C1CC}"/>
                    </a:ext>
                  </a:extLst>
                </p:cNvPr>
                <p:cNvSpPr/>
                <p:nvPr/>
              </p:nvSpPr>
              <p:spPr>
                <a:xfrm flipV="1">
                  <a:off x="4180624" y="4181281"/>
                  <a:ext cx="601914" cy="6646"/>
                </a:xfrm>
                <a:custGeom>
                  <a:avLst/>
                  <a:gdLst>
                    <a:gd name="connsiteX0" fmla="*/ 600937 w 601914"/>
                    <a:gd name="connsiteY0" fmla="*/ -207 h 6646"/>
                    <a:gd name="connsiteX1" fmla="*/ -978 w 601914"/>
                    <a:gd name="connsiteY1" fmla="*/ -207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1914" h="6646">
                      <a:moveTo>
                        <a:pt x="600937" y="-207"/>
                      </a:moveTo>
                      <a:lnTo>
                        <a:pt x="-978" y="-207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56" name="Figura a mano libera: forma 255">
                  <a:extLst>
                    <a:ext uri="{FF2B5EF4-FFF2-40B4-BE49-F238E27FC236}">
                      <a16:creationId xmlns:a16="http://schemas.microsoft.com/office/drawing/2014/main" id="{F2512996-BD3E-C6EE-F1AE-6843607ED84A}"/>
                    </a:ext>
                  </a:extLst>
                </p:cNvPr>
                <p:cNvSpPr/>
                <p:nvPr/>
              </p:nvSpPr>
              <p:spPr>
                <a:xfrm flipV="1">
                  <a:off x="4160418" y="3963274"/>
                  <a:ext cx="20205" cy="6646"/>
                </a:xfrm>
                <a:custGeom>
                  <a:avLst/>
                  <a:gdLst>
                    <a:gd name="connsiteX0" fmla="*/ 19216 w 20205"/>
                    <a:gd name="connsiteY0" fmla="*/ -264 h 6646"/>
                    <a:gd name="connsiteX1" fmla="*/ -990 w 20205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205" h="6646">
                      <a:moveTo>
                        <a:pt x="19216" y="-264"/>
                      </a:moveTo>
                      <a:lnTo>
                        <a:pt x="-990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57" name="Figura a mano libera: forma 256">
                  <a:extLst>
                    <a:ext uri="{FF2B5EF4-FFF2-40B4-BE49-F238E27FC236}">
                      <a16:creationId xmlns:a16="http://schemas.microsoft.com/office/drawing/2014/main" id="{B888F617-3C03-5374-3F6A-E0336CE56C11}"/>
                    </a:ext>
                  </a:extLst>
                </p:cNvPr>
                <p:cNvSpPr/>
                <p:nvPr/>
              </p:nvSpPr>
              <p:spPr>
                <a:xfrm flipV="1">
                  <a:off x="4782539" y="3963274"/>
                  <a:ext cx="20204" cy="6646"/>
                </a:xfrm>
                <a:custGeom>
                  <a:avLst/>
                  <a:gdLst>
                    <a:gd name="connsiteX0" fmla="*/ 19239 w 20204"/>
                    <a:gd name="connsiteY0" fmla="*/ -264 h 6646"/>
                    <a:gd name="connsiteX1" fmla="*/ -966 w 20204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204" h="6646">
                      <a:moveTo>
                        <a:pt x="19239" y="-264"/>
                      </a:moveTo>
                      <a:lnTo>
                        <a:pt x="-966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58" name="Figura a mano libera: forma 257">
                  <a:extLst>
                    <a:ext uri="{FF2B5EF4-FFF2-40B4-BE49-F238E27FC236}">
                      <a16:creationId xmlns:a16="http://schemas.microsoft.com/office/drawing/2014/main" id="{EFE457BB-65A5-72CF-CF13-0117EBE675B1}"/>
                    </a:ext>
                  </a:extLst>
                </p:cNvPr>
                <p:cNvSpPr/>
                <p:nvPr/>
              </p:nvSpPr>
              <p:spPr>
                <a:xfrm flipV="1">
                  <a:off x="4180624" y="3963274"/>
                  <a:ext cx="6646" cy="218007"/>
                </a:xfrm>
                <a:custGeom>
                  <a:avLst/>
                  <a:gdLst>
                    <a:gd name="connsiteX0" fmla="*/ -989 w 6646"/>
                    <a:gd name="connsiteY0" fmla="*/ -235 h 218007"/>
                    <a:gd name="connsiteX1" fmla="*/ -989 w 6646"/>
                    <a:gd name="connsiteY1" fmla="*/ 217772 h 218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218007">
                      <a:moveTo>
                        <a:pt x="-989" y="-235"/>
                      </a:moveTo>
                      <a:lnTo>
                        <a:pt x="-989" y="21777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59" name="Figura a mano libera: forma 258">
                  <a:extLst>
                    <a:ext uri="{FF2B5EF4-FFF2-40B4-BE49-F238E27FC236}">
                      <a16:creationId xmlns:a16="http://schemas.microsoft.com/office/drawing/2014/main" id="{152344AC-EBCA-F704-6448-37DA137F57BA}"/>
                    </a:ext>
                  </a:extLst>
                </p:cNvPr>
                <p:cNvSpPr/>
                <p:nvPr/>
              </p:nvSpPr>
              <p:spPr>
                <a:xfrm flipV="1">
                  <a:off x="2072860" y="3963274"/>
                  <a:ext cx="6646" cy="6646"/>
                </a:xfrm>
                <a:custGeom>
                  <a:avLst/>
                  <a:gdLst>
                    <a:gd name="connsiteX0" fmla="*/ -1069 w 6646"/>
                    <a:gd name="connsiteY0" fmla="*/ -264 h 6646"/>
                    <a:gd name="connsiteX1" fmla="*/ -1069 w 6646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1069" y="-264"/>
                      </a:moveTo>
                      <a:lnTo>
                        <a:pt x="-1069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60" name="Figura a mano libera: forma 259">
                  <a:extLst>
                    <a:ext uri="{FF2B5EF4-FFF2-40B4-BE49-F238E27FC236}">
                      <a16:creationId xmlns:a16="http://schemas.microsoft.com/office/drawing/2014/main" id="{7649947A-772A-3D85-00BD-37AC8A77CA80}"/>
                    </a:ext>
                  </a:extLst>
                </p:cNvPr>
                <p:cNvSpPr/>
                <p:nvPr/>
              </p:nvSpPr>
              <p:spPr>
                <a:xfrm flipV="1">
                  <a:off x="2693916" y="3963274"/>
                  <a:ext cx="6646" cy="6646"/>
                </a:xfrm>
                <a:custGeom>
                  <a:avLst/>
                  <a:gdLst>
                    <a:gd name="connsiteX0" fmla="*/ -1045 w 6646"/>
                    <a:gd name="connsiteY0" fmla="*/ -264 h 6646"/>
                    <a:gd name="connsiteX1" fmla="*/ -1045 w 6646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1045" y="-264"/>
                      </a:moveTo>
                      <a:lnTo>
                        <a:pt x="-1045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61" name="Figura a mano libera: forma 260">
                  <a:extLst>
                    <a:ext uri="{FF2B5EF4-FFF2-40B4-BE49-F238E27FC236}">
                      <a16:creationId xmlns:a16="http://schemas.microsoft.com/office/drawing/2014/main" id="{E6F78043-D2AD-5744-061A-E04B583AB487}"/>
                    </a:ext>
                  </a:extLst>
                </p:cNvPr>
                <p:cNvSpPr/>
                <p:nvPr/>
              </p:nvSpPr>
              <p:spPr>
                <a:xfrm flipV="1">
                  <a:off x="2072860" y="4201487"/>
                  <a:ext cx="6646" cy="6646"/>
                </a:xfrm>
                <a:custGeom>
                  <a:avLst/>
                  <a:gdLst>
                    <a:gd name="connsiteX0" fmla="*/ -1069 w 6646"/>
                    <a:gd name="connsiteY0" fmla="*/ -201 h 6646"/>
                    <a:gd name="connsiteX1" fmla="*/ -1069 w 6646"/>
                    <a:gd name="connsiteY1" fmla="*/ -201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1069" y="-201"/>
                      </a:moveTo>
                      <a:lnTo>
                        <a:pt x="-1069" y="-201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62" name="Figura a mano libera: forma 261">
                  <a:extLst>
                    <a:ext uri="{FF2B5EF4-FFF2-40B4-BE49-F238E27FC236}">
                      <a16:creationId xmlns:a16="http://schemas.microsoft.com/office/drawing/2014/main" id="{2789EF3E-7C03-E7DB-9AB7-A8E0BF20E108}"/>
                    </a:ext>
                  </a:extLst>
                </p:cNvPr>
                <p:cNvSpPr/>
                <p:nvPr/>
              </p:nvSpPr>
              <p:spPr>
                <a:xfrm flipV="1">
                  <a:off x="4160418" y="4201487"/>
                  <a:ext cx="6646" cy="6646"/>
                </a:xfrm>
                <a:custGeom>
                  <a:avLst/>
                  <a:gdLst>
                    <a:gd name="connsiteX0" fmla="*/ -990 w 6646"/>
                    <a:gd name="connsiteY0" fmla="*/ -201 h 6646"/>
                    <a:gd name="connsiteX1" fmla="*/ -990 w 6646"/>
                    <a:gd name="connsiteY1" fmla="*/ -201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990" y="-201"/>
                      </a:moveTo>
                      <a:lnTo>
                        <a:pt x="-990" y="-201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63" name="Figura a mano libera: forma 262">
                  <a:extLst>
                    <a:ext uri="{FF2B5EF4-FFF2-40B4-BE49-F238E27FC236}">
                      <a16:creationId xmlns:a16="http://schemas.microsoft.com/office/drawing/2014/main" id="{447741C8-B530-08FE-0BA6-6BA256C0F7B2}"/>
                    </a:ext>
                  </a:extLst>
                </p:cNvPr>
                <p:cNvSpPr/>
                <p:nvPr/>
              </p:nvSpPr>
              <p:spPr>
                <a:xfrm flipV="1">
                  <a:off x="4160418" y="3963274"/>
                  <a:ext cx="6646" cy="6646"/>
                </a:xfrm>
                <a:custGeom>
                  <a:avLst/>
                  <a:gdLst>
                    <a:gd name="connsiteX0" fmla="*/ -990 w 6646"/>
                    <a:gd name="connsiteY0" fmla="*/ -264 h 6646"/>
                    <a:gd name="connsiteX1" fmla="*/ -990 w 6646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990" y="-264"/>
                      </a:moveTo>
                      <a:lnTo>
                        <a:pt x="-990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64" name="Figura a mano libera: forma 263">
                  <a:extLst>
                    <a:ext uri="{FF2B5EF4-FFF2-40B4-BE49-F238E27FC236}">
                      <a16:creationId xmlns:a16="http://schemas.microsoft.com/office/drawing/2014/main" id="{DAF693D6-D789-C132-D4A8-C0FF76E9BE07}"/>
                    </a:ext>
                  </a:extLst>
                </p:cNvPr>
                <p:cNvSpPr/>
                <p:nvPr/>
              </p:nvSpPr>
              <p:spPr>
                <a:xfrm flipV="1">
                  <a:off x="4782539" y="3963274"/>
                  <a:ext cx="6646" cy="6646"/>
                </a:xfrm>
                <a:custGeom>
                  <a:avLst/>
                  <a:gdLst>
                    <a:gd name="connsiteX0" fmla="*/ -967 w 6646"/>
                    <a:gd name="connsiteY0" fmla="*/ -264 h 6646"/>
                    <a:gd name="connsiteX1" fmla="*/ -967 w 6646"/>
                    <a:gd name="connsiteY1" fmla="*/ -264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6646">
                      <a:moveTo>
                        <a:pt x="-967" y="-264"/>
                      </a:moveTo>
                      <a:lnTo>
                        <a:pt x="-967" y="-26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65" name="Figura a mano libera: forma 264">
                  <a:extLst>
                    <a:ext uri="{FF2B5EF4-FFF2-40B4-BE49-F238E27FC236}">
                      <a16:creationId xmlns:a16="http://schemas.microsoft.com/office/drawing/2014/main" id="{6F273AAB-AB1C-6F24-BF62-56DAD082DD4F}"/>
                    </a:ext>
                  </a:extLst>
                </p:cNvPr>
                <p:cNvSpPr/>
                <p:nvPr/>
              </p:nvSpPr>
              <p:spPr>
                <a:xfrm flipV="1">
                  <a:off x="2093066" y="3898403"/>
                  <a:ext cx="275433" cy="14888"/>
                </a:xfrm>
                <a:custGeom>
                  <a:avLst/>
                  <a:gdLst>
                    <a:gd name="connsiteX0" fmla="*/ -1063 w 275433"/>
                    <a:gd name="connsiteY0" fmla="*/ 14609 h 14888"/>
                    <a:gd name="connsiteX1" fmla="*/ -1063 w 275433"/>
                    <a:gd name="connsiteY1" fmla="*/ -279 h 14888"/>
                    <a:gd name="connsiteX2" fmla="*/ 274371 w 275433"/>
                    <a:gd name="connsiteY2" fmla="*/ -279 h 14888"/>
                    <a:gd name="connsiteX3" fmla="*/ 274371 w 275433"/>
                    <a:gd name="connsiteY3" fmla="*/ 14609 h 14888"/>
                    <a:gd name="connsiteX4" fmla="*/ -1063 w 275433"/>
                    <a:gd name="connsiteY4" fmla="*/ 14609 h 1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5433" h="14888">
                      <a:moveTo>
                        <a:pt x="-1063" y="14609"/>
                      </a:moveTo>
                      <a:lnTo>
                        <a:pt x="-1063" y="-279"/>
                      </a:lnTo>
                      <a:lnTo>
                        <a:pt x="274371" y="-279"/>
                      </a:lnTo>
                      <a:lnTo>
                        <a:pt x="274371" y="14609"/>
                      </a:lnTo>
                      <a:lnTo>
                        <a:pt x="-1063" y="1460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66" name="Figura a mano libera: forma 265">
                  <a:extLst>
                    <a:ext uri="{FF2B5EF4-FFF2-40B4-BE49-F238E27FC236}">
                      <a16:creationId xmlns:a16="http://schemas.microsoft.com/office/drawing/2014/main" id="{2EAF8866-6BEC-415C-01DF-380C6984CD93}"/>
                    </a:ext>
                  </a:extLst>
                </p:cNvPr>
                <p:cNvSpPr/>
                <p:nvPr/>
              </p:nvSpPr>
              <p:spPr>
                <a:xfrm flipV="1">
                  <a:off x="2093066" y="3913291"/>
                  <a:ext cx="275433" cy="2126"/>
                </a:xfrm>
                <a:custGeom>
                  <a:avLst/>
                  <a:gdLst>
                    <a:gd name="connsiteX0" fmla="*/ 274371 w 275433"/>
                    <a:gd name="connsiteY0" fmla="*/ 1850 h 2126"/>
                    <a:gd name="connsiteX1" fmla="*/ 274371 w 275433"/>
                    <a:gd name="connsiteY1" fmla="*/ -277 h 2126"/>
                    <a:gd name="connsiteX2" fmla="*/ -1063 w 275433"/>
                    <a:gd name="connsiteY2" fmla="*/ -277 h 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5433" h="2126">
                      <a:moveTo>
                        <a:pt x="274371" y="1850"/>
                      </a:moveTo>
                      <a:lnTo>
                        <a:pt x="274371" y="-277"/>
                      </a:lnTo>
                      <a:lnTo>
                        <a:pt x="-1063" y="-277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67" name="Figura a mano libera: forma 266">
                  <a:extLst>
                    <a:ext uri="{FF2B5EF4-FFF2-40B4-BE49-F238E27FC236}">
                      <a16:creationId xmlns:a16="http://schemas.microsoft.com/office/drawing/2014/main" id="{367421FB-8113-8172-B780-E166726966C2}"/>
                    </a:ext>
                  </a:extLst>
                </p:cNvPr>
                <p:cNvSpPr/>
                <p:nvPr/>
              </p:nvSpPr>
              <p:spPr>
                <a:xfrm flipV="1">
                  <a:off x="1959070" y="3898403"/>
                  <a:ext cx="113790" cy="14888"/>
                </a:xfrm>
                <a:custGeom>
                  <a:avLst/>
                  <a:gdLst>
                    <a:gd name="connsiteX0" fmla="*/ -1071 w 113790"/>
                    <a:gd name="connsiteY0" fmla="*/ 14609 h 14888"/>
                    <a:gd name="connsiteX1" fmla="*/ -1071 w 113790"/>
                    <a:gd name="connsiteY1" fmla="*/ -279 h 14888"/>
                    <a:gd name="connsiteX2" fmla="*/ 112720 w 113790"/>
                    <a:gd name="connsiteY2" fmla="*/ -279 h 14888"/>
                    <a:gd name="connsiteX3" fmla="*/ 112720 w 113790"/>
                    <a:gd name="connsiteY3" fmla="*/ 14609 h 14888"/>
                    <a:gd name="connsiteX4" fmla="*/ -1071 w 113790"/>
                    <a:gd name="connsiteY4" fmla="*/ 14609 h 1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3790" h="14888">
                      <a:moveTo>
                        <a:pt x="-1071" y="14609"/>
                      </a:moveTo>
                      <a:lnTo>
                        <a:pt x="-1071" y="-279"/>
                      </a:lnTo>
                      <a:lnTo>
                        <a:pt x="112720" y="-279"/>
                      </a:lnTo>
                      <a:lnTo>
                        <a:pt x="112720" y="14609"/>
                      </a:lnTo>
                      <a:lnTo>
                        <a:pt x="-1071" y="1460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68" name="Figura a mano libera: forma 267">
                  <a:extLst>
                    <a:ext uri="{FF2B5EF4-FFF2-40B4-BE49-F238E27FC236}">
                      <a16:creationId xmlns:a16="http://schemas.microsoft.com/office/drawing/2014/main" id="{2BABC3AE-07B4-39B8-6508-FA3FF982D233}"/>
                    </a:ext>
                  </a:extLst>
                </p:cNvPr>
                <p:cNvSpPr/>
                <p:nvPr/>
              </p:nvSpPr>
              <p:spPr>
                <a:xfrm flipV="1">
                  <a:off x="1959070" y="3913291"/>
                  <a:ext cx="113790" cy="2126"/>
                </a:xfrm>
                <a:custGeom>
                  <a:avLst/>
                  <a:gdLst>
                    <a:gd name="connsiteX0" fmla="*/ 112720 w 113790"/>
                    <a:gd name="connsiteY0" fmla="*/ 1850 h 2126"/>
                    <a:gd name="connsiteX1" fmla="*/ 112720 w 113790"/>
                    <a:gd name="connsiteY1" fmla="*/ -277 h 2126"/>
                    <a:gd name="connsiteX2" fmla="*/ -1071 w 113790"/>
                    <a:gd name="connsiteY2" fmla="*/ -277 h 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3790" h="2126">
                      <a:moveTo>
                        <a:pt x="112720" y="1850"/>
                      </a:moveTo>
                      <a:lnTo>
                        <a:pt x="112720" y="-277"/>
                      </a:lnTo>
                      <a:lnTo>
                        <a:pt x="-1071" y="-277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69" name="Figura a mano libera: forma 268">
                  <a:extLst>
                    <a:ext uri="{FF2B5EF4-FFF2-40B4-BE49-F238E27FC236}">
                      <a16:creationId xmlns:a16="http://schemas.microsoft.com/office/drawing/2014/main" id="{6F6CC955-99B2-FE21-39A5-214FE5358315}"/>
                    </a:ext>
                  </a:extLst>
                </p:cNvPr>
                <p:cNvSpPr/>
                <p:nvPr/>
              </p:nvSpPr>
              <p:spPr>
                <a:xfrm flipV="1">
                  <a:off x="4506040" y="3898403"/>
                  <a:ext cx="276498" cy="14888"/>
                </a:xfrm>
                <a:custGeom>
                  <a:avLst/>
                  <a:gdLst>
                    <a:gd name="connsiteX0" fmla="*/ 275527 w 276498"/>
                    <a:gd name="connsiteY0" fmla="*/ -279 h 14888"/>
                    <a:gd name="connsiteX1" fmla="*/ 275527 w 276498"/>
                    <a:gd name="connsiteY1" fmla="*/ 14609 h 14888"/>
                    <a:gd name="connsiteX2" fmla="*/ -972 w 276498"/>
                    <a:gd name="connsiteY2" fmla="*/ 14609 h 14888"/>
                    <a:gd name="connsiteX3" fmla="*/ -972 w 276498"/>
                    <a:gd name="connsiteY3" fmla="*/ -279 h 14888"/>
                    <a:gd name="connsiteX4" fmla="*/ 275527 w 276498"/>
                    <a:gd name="connsiteY4" fmla="*/ -279 h 1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498" h="14888">
                      <a:moveTo>
                        <a:pt x="275527" y="-279"/>
                      </a:moveTo>
                      <a:lnTo>
                        <a:pt x="275527" y="14609"/>
                      </a:lnTo>
                      <a:lnTo>
                        <a:pt x="-972" y="14609"/>
                      </a:lnTo>
                      <a:lnTo>
                        <a:pt x="-972" y="-279"/>
                      </a:lnTo>
                      <a:lnTo>
                        <a:pt x="275527" y="-27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70" name="Figura a mano libera: forma 269">
                  <a:extLst>
                    <a:ext uri="{FF2B5EF4-FFF2-40B4-BE49-F238E27FC236}">
                      <a16:creationId xmlns:a16="http://schemas.microsoft.com/office/drawing/2014/main" id="{FA9130CA-33AA-232A-8145-D16BFF6D312C}"/>
                    </a:ext>
                  </a:extLst>
                </p:cNvPr>
                <p:cNvSpPr/>
                <p:nvPr/>
              </p:nvSpPr>
              <p:spPr>
                <a:xfrm flipV="1">
                  <a:off x="4506040" y="3913291"/>
                  <a:ext cx="276498" cy="2126"/>
                </a:xfrm>
                <a:custGeom>
                  <a:avLst/>
                  <a:gdLst>
                    <a:gd name="connsiteX0" fmla="*/ 275527 w 276498"/>
                    <a:gd name="connsiteY0" fmla="*/ 1850 h 2126"/>
                    <a:gd name="connsiteX1" fmla="*/ 275527 w 276498"/>
                    <a:gd name="connsiteY1" fmla="*/ -277 h 2126"/>
                    <a:gd name="connsiteX2" fmla="*/ -972 w 276498"/>
                    <a:gd name="connsiteY2" fmla="*/ -277 h 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498" h="2126">
                      <a:moveTo>
                        <a:pt x="275527" y="1850"/>
                      </a:moveTo>
                      <a:lnTo>
                        <a:pt x="275527" y="-277"/>
                      </a:lnTo>
                      <a:lnTo>
                        <a:pt x="-972" y="-277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71" name="Figura a mano libera: forma 270">
                  <a:extLst>
                    <a:ext uri="{FF2B5EF4-FFF2-40B4-BE49-F238E27FC236}">
                      <a16:creationId xmlns:a16="http://schemas.microsoft.com/office/drawing/2014/main" id="{3A341342-2EC4-5D8C-FFD4-67325C389006}"/>
                    </a:ext>
                  </a:extLst>
                </p:cNvPr>
                <p:cNvSpPr/>
                <p:nvPr/>
              </p:nvSpPr>
              <p:spPr>
                <a:xfrm flipV="1">
                  <a:off x="4802743" y="3898403"/>
                  <a:ext cx="105281" cy="14888"/>
                </a:xfrm>
                <a:custGeom>
                  <a:avLst/>
                  <a:gdLst>
                    <a:gd name="connsiteX0" fmla="*/ 104318 w 105281"/>
                    <a:gd name="connsiteY0" fmla="*/ -279 h 14888"/>
                    <a:gd name="connsiteX1" fmla="*/ 104318 w 105281"/>
                    <a:gd name="connsiteY1" fmla="*/ 14609 h 14888"/>
                    <a:gd name="connsiteX2" fmla="*/ -964 w 105281"/>
                    <a:gd name="connsiteY2" fmla="*/ 14609 h 14888"/>
                    <a:gd name="connsiteX3" fmla="*/ -964 w 105281"/>
                    <a:gd name="connsiteY3" fmla="*/ -279 h 14888"/>
                    <a:gd name="connsiteX4" fmla="*/ 104318 w 105281"/>
                    <a:gd name="connsiteY4" fmla="*/ -279 h 1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281" h="14888">
                      <a:moveTo>
                        <a:pt x="104318" y="-279"/>
                      </a:moveTo>
                      <a:lnTo>
                        <a:pt x="104318" y="14609"/>
                      </a:lnTo>
                      <a:lnTo>
                        <a:pt x="-964" y="14609"/>
                      </a:lnTo>
                      <a:lnTo>
                        <a:pt x="-964" y="-279"/>
                      </a:lnTo>
                      <a:lnTo>
                        <a:pt x="104318" y="-27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72" name="Figura a mano libera: forma 271">
                  <a:extLst>
                    <a:ext uri="{FF2B5EF4-FFF2-40B4-BE49-F238E27FC236}">
                      <a16:creationId xmlns:a16="http://schemas.microsoft.com/office/drawing/2014/main" id="{388263B0-2A9A-AA7E-2936-915DFDDCD743}"/>
                    </a:ext>
                  </a:extLst>
                </p:cNvPr>
                <p:cNvSpPr/>
                <p:nvPr/>
              </p:nvSpPr>
              <p:spPr>
                <a:xfrm flipV="1">
                  <a:off x="4802743" y="3913291"/>
                  <a:ext cx="105281" cy="2126"/>
                </a:xfrm>
                <a:custGeom>
                  <a:avLst/>
                  <a:gdLst>
                    <a:gd name="connsiteX0" fmla="*/ 104318 w 105281"/>
                    <a:gd name="connsiteY0" fmla="*/ 1850 h 2126"/>
                    <a:gd name="connsiteX1" fmla="*/ 104318 w 105281"/>
                    <a:gd name="connsiteY1" fmla="*/ -277 h 2126"/>
                    <a:gd name="connsiteX2" fmla="*/ -964 w 105281"/>
                    <a:gd name="connsiteY2" fmla="*/ -277 h 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281" h="2126">
                      <a:moveTo>
                        <a:pt x="104318" y="1850"/>
                      </a:moveTo>
                      <a:lnTo>
                        <a:pt x="104318" y="-277"/>
                      </a:lnTo>
                      <a:lnTo>
                        <a:pt x="-964" y="-277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73" name="Figura a mano libera: forma 272">
                  <a:extLst>
                    <a:ext uri="{FF2B5EF4-FFF2-40B4-BE49-F238E27FC236}">
                      <a16:creationId xmlns:a16="http://schemas.microsoft.com/office/drawing/2014/main" id="{F5F1349B-16E5-7E12-4FCF-B476A6393AA9}"/>
                    </a:ext>
                  </a:extLst>
                </p:cNvPr>
                <p:cNvSpPr/>
                <p:nvPr/>
              </p:nvSpPr>
              <p:spPr>
                <a:xfrm flipV="1">
                  <a:off x="2093066" y="4013256"/>
                  <a:ext cx="275433" cy="14888"/>
                </a:xfrm>
                <a:custGeom>
                  <a:avLst/>
                  <a:gdLst>
                    <a:gd name="connsiteX0" fmla="*/ -1063 w 275433"/>
                    <a:gd name="connsiteY0" fmla="*/ 14639 h 14888"/>
                    <a:gd name="connsiteX1" fmla="*/ -1063 w 275433"/>
                    <a:gd name="connsiteY1" fmla="*/ -249 h 14888"/>
                    <a:gd name="connsiteX2" fmla="*/ 274371 w 275433"/>
                    <a:gd name="connsiteY2" fmla="*/ -249 h 14888"/>
                    <a:gd name="connsiteX3" fmla="*/ 274371 w 275433"/>
                    <a:gd name="connsiteY3" fmla="*/ 14639 h 14888"/>
                    <a:gd name="connsiteX4" fmla="*/ -1063 w 275433"/>
                    <a:gd name="connsiteY4" fmla="*/ 14639 h 1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5433" h="14888">
                      <a:moveTo>
                        <a:pt x="-1063" y="14639"/>
                      </a:moveTo>
                      <a:lnTo>
                        <a:pt x="-1063" y="-249"/>
                      </a:lnTo>
                      <a:lnTo>
                        <a:pt x="274371" y="-249"/>
                      </a:lnTo>
                      <a:lnTo>
                        <a:pt x="274371" y="14639"/>
                      </a:lnTo>
                      <a:lnTo>
                        <a:pt x="-1063" y="1463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74" name="Figura a mano libera: forma 273">
                  <a:extLst>
                    <a:ext uri="{FF2B5EF4-FFF2-40B4-BE49-F238E27FC236}">
                      <a16:creationId xmlns:a16="http://schemas.microsoft.com/office/drawing/2014/main" id="{538D6105-C647-D1AE-8C1E-EF63B1795844}"/>
                    </a:ext>
                  </a:extLst>
                </p:cNvPr>
                <p:cNvSpPr/>
                <p:nvPr/>
              </p:nvSpPr>
              <p:spPr>
                <a:xfrm flipV="1">
                  <a:off x="2093066" y="4011129"/>
                  <a:ext cx="275433" cy="2126"/>
                </a:xfrm>
                <a:custGeom>
                  <a:avLst/>
                  <a:gdLst>
                    <a:gd name="connsiteX0" fmla="*/ -1063 w 275433"/>
                    <a:gd name="connsiteY0" fmla="*/ 1876 h 2126"/>
                    <a:gd name="connsiteX1" fmla="*/ 274371 w 275433"/>
                    <a:gd name="connsiteY1" fmla="*/ 1876 h 2126"/>
                    <a:gd name="connsiteX2" fmla="*/ 274371 w 275433"/>
                    <a:gd name="connsiteY2" fmla="*/ -251 h 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5433" h="2126">
                      <a:moveTo>
                        <a:pt x="-1063" y="1876"/>
                      </a:moveTo>
                      <a:lnTo>
                        <a:pt x="274371" y="1876"/>
                      </a:lnTo>
                      <a:lnTo>
                        <a:pt x="274371" y="-251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75" name="Figura a mano libera: forma 274">
                  <a:extLst>
                    <a:ext uri="{FF2B5EF4-FFF2-40B4-BE49-F238E27FC236}">
                      <a16:creationId xmlns:a16="http://schemas.microsoft.com/office/drawing/2014/main" id="{A42C7EE1-DEF9-D004-FD93-837B592374D1}"/>
                    </a:ext>
                  </a:extLst>
                </p:cNvPr>
                <p:cNvSpPr/>
                <p:nvPr/>
              </p:nvSpPr>
              <p:spPr>
                <a:xfrm flipV="1">
                  <a:off x="1959070" y="4013256"/>
                  <a:ext cx="113790" cy="14888"/>
                </a:xfrm>
                <a:custGeom>
                  <a:avLst/>
                  <a:gdLst>
                    <a:gd name="connsiteX0" fmla="*/ -1071 w 113790"/>
                    <a:gd name="connsiteY0" fmla="*/ 14639 h 14888"/>
                    <a:gd name="connsiteX1" fmla="*/ -1071 w 113790"/>
                    <a:gd name="connsiteY1" fmla="*/ -249 h 14888"/>
                    <a:gd name="connsiteX2" fmla="*/ 112720 w 113790"/>
                    <a:gd name="connsiteY2" fmla="*/ -249 h 14888"/>
                    <a:gd name="connsiteX3" fmla="*/ 112720 w 113790"/>
                    <a:gd name="connsiteY3" fmla="*/ 14639 h 14888"/>
                    <a:gd name="connsiteX4" fmla="*/ -1071 w 113790"/>
                    <a:gd name="connsiteY4" fmla="*/ 14639 h 1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3790" h="14888">
                      <a:moveTo>
                        <a:pt x="-1071" y="14639"/>
                      </a:moveTo>
                      <a:lnTo>
                        <a:pt x="-1071" y="-249"/>
                      </a:lnTo>
                      <a:lnTo>
                        <a:pt x="112720" y="-249"/>
                      </a:lnTo>
                      <a:lnTo>
                        <a:pt x="112720" y="14639"/>
                      </a:lnTo>
                      <a:lnTo>
                        <a:pt x="-1071" y="1463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76" name="Figura a mano libera: forma 275">
                  <a:extLst>
                    <a:ext uri="{FF2B5EF4-FFF2-40B4-BE49-F238E27FC236}">
                      <a16:creationId xmlns:a16="http://schemas.microsoft.com/office/drawing/2014/main" id="{8B384BC9-02C3-816D-EBD2-A39DF32FF874}"/>
                    </a:ext>
                  </a:extLst>
                </p:cNvPr>
                <p:cNvSpPr/>
                <p:nvPr/>
              </p:nvSpPr>
              <p:spPr>
                <a:xfrm flipV="1">
                  <a:off x="1959070" y="4011129"/>
                  <a:ext cx="113790" cy="2126"/>
                </a:xfrm>
                <a:custGeom>
                  <a:avLst/>
                  <a:gdLst>
                    <a:gd name="connsiteX0" fmla="*/ -1071 w 113790"/>
                    <a:gd name="connsiteY0" fmla="*/ 1876 h 2126"/>
                    <a:gd name="connsiteX1" fmla="*/ 112720 w 113790"/>
                    <a:gd name="connsiteY1" fmla="*/ 1876 h 2126"/>
                    <a:gd name="connsiteX2" fmla="*/ 112720 w 113790"/>
                    <a:gd name="connsiteY2" fmla="*/ -251 h 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3790" h="2126">
                      <a:moveTo>
                        <a:pt x="-1071" y="1876"/>
                      </a:moveTo>
                      <a:lnTo>
                        <a:pt x="112720" y="1876"/>
                      </a:lnTo>
                      <a:lnTo>
                        <a:pt x="112720" y="-251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77" name="Figura a mano libera: forma 276">
                  <a:extLst>
                    <a:ext uri="{FF2B5EF4-FFF2-40B4-BE49-F238E27FC236}">
                      <a16:creationId xmlns:a16="http://schemas.microsoft.com/office/drawing/2014/main" id="{996C34FE-17D9-3FE5-A878-E09E6620AF56}"/>
                    </a:ext>
                  </a:extLst>
                </p:cNvPr>
                <p:cNvSpPr/>
                <p:nvPr/>
              </p:nvSpPr>
              <p:spPr>
                <a:xfrm flipV="1">
                  <a:off x="4506040" y="4013256"/>
                  <a:ext cx="276498" cy="14888"/>
                </a:xfrm>
                <a:custGeom>
                  <a:avLst/>
                  <a:gdLst>
                    <a:gd name="connsiteX0" fmla="*/ 275527 w 276498"/>
                    <a:gd name="connsiteY0" fmla="*/ -249 h 14888"/>
                    <a:gd name="connsiteX1" fmla="*/ 275527 w 276498"/>
                    <a:gd name="connsiteY1" fmla="*/ 14639 h 14888"/>
                    <a:gd name="connsiteX2" fmla="*/ -972 w 276498"/>
                    <a:gd name="connsiteY2" fmla="*/ 14639 h 14888"/>
                    <a:gd name="connsiteX3" fmla="*/ -972 w 276498"/>
                    <a:gd name="connsiteY3" fmla="*/ -249 h 14888"/>
                    <a:gd name="connsiteX4" fmla="*/ 275527 w 276498"/>
                    <a:gd name="connsiteY4" fmla="*/ -249 h 1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498" h="14888">
                      <a:moveTo>
                        <a:pt x="275527" y="-249"/>
                      </a:moveTo>
                      <a:lnTo>
                        <a:pt x="275527" y="14639"/>
                      </a:lnTo>
                      <a:lnTo>
                        <a:pt x="-972" y="14639"/>
                      </a:lnTo>
                      <a:lnTo>
                        <a:pt x="-972" y="-249"/>
                      </a:lnTo>
                      <a:lnTo>
                        <a:pt x="275527" y="-24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78" name="Figura a mano libera: forma 277">
                  <a:extLst>
                    <a:ext uri="{FF2B5EF4-FFF2-40B4-BE49-F238E27FC236}">
                      <a16:creationId xmlns:a16="http://schemas.microsoft.com/office/drawing/2014/main" id="{1B1E0383-EF18-A8A5-2755-5D129DA05904}"/>
                    </a:ext>
                  </a:extLst>
                </p:cNvPr>
                <p:cNvSpPr/>
                <p:nvPr/>
              </p:nvSpPr>
              <p:spPr>
                <a:xfrm flipV="1">
                  <a:off x="4506040" y="4011129"/>
                  <a:ext cx="276498" cy="2126"/>
                </a:xfrm>
                <a:custGeom>
                  <a:avLst/>
                  <a:gdLst>
                    <a:gd name="connsiteX0" fmla="*/ -972 w 276498"/>
                    <a:gd name="connsiteY0" fmla="*/ 1876 h 2126"/>
                    <a:gd name="connsiteX1" fmla="*/ 275527 w 276498"/>
                    <a:gd name="connsiteY1" fmla="*/ 1876 h 2126"/>
                    <a:gd name="connsiteX2" fmla="*/ 275527 w 276498"/>
                    <a:gd name="connsiteY2" fmla="*/ -251 h 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498" h="2126">
                      <a:moveTo>
                        <a:pt x="-972" y="1876"/>
                      </a:moveTo>
                      <a:lnTo>
                        <a:pt x="275527" y="1876"/>
                      </a:lnTo>
                      <a:lnTo>
                        <a:pt x="275527" y="-251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79" name="Figura a mano libera: forma 278">
                  <a:extLst>
                    <a:ext uri="{FF2B5EF4-FFF2-40B4-BE49-F238E27FC236}">
                      <a16:creationId xmlns:a16="http://schemas.microsoft.com/office/drawing/2014/main" id="{AA145B49-5C58-1CB1-5678-7C9DF16990D5}"/>
                    </a:ext>
                  </a:extLst>
                </p:cNvPr>
                <p:cNvSpPr/>
                <p:nvPr/>
              </p:nvSpPr>
              <p:spPr>
                <a:xfrm flipV="1">
                  <a:off x="4802743" y="4013256"/>
                  <a:ext cx="105281" cy="14888"/>
                </a:xfrm>
                <a:custGeom>
                  <a:avLst/>
                  <a:gdLst>
                    <a:gd name="connsiteX0" fmla="*/ 104318 w 105281"/>
                    <a:gd name="connsiteY0" fmla="*/ -249 h 14888"/>
                    <a:gd name="connsiteX1" fmla="*/ 104318 w 105281"/>
                    <a:gd name="connsiteY1" fmla="*/ 14639 h 14888"/>
                    <a:gd name="connsiteX2" fmla="*/ -964 w 105281"/>
                    <a:gd name="connsiteY2" fmla="*/ 14639 h 14888"/>
                    <a:gd name="connsiteX3" fmla="*/ -964 w 105281"/>
                    <a:gd name="connsiteY3" fmla="*/ -249 h 14888"/>
                    <a:gd name="connsiteX4" fmla="*/ 104318 w 105281"/>
                    <a:gd name="connsiteY4" fmla="*/ -249 h 1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281" h="14888">
                      <a:moveTo>
                        <a:pt x="104318" y="-249"/>
                      </a:moveTo>
                      <a:lnTo>
                        <a:pt x="104318" y="14639"/>
                      </a:lnTo>
                      <a:lnTo>
                        <a:pt x="-964" y="14639"/>
                      </a:lnTo>
                      <a:lnTo>
                        <a:pt x="-964" y="-249"/>
                      </a:lnTo>
                      <a:lnTo>
                        <a:pt x="104318" y="-24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80" name="Figura a mano libera: forma 279">
                  <a:extLst>
                    <a:ext uri="{FF2B5EF4-FFF2-40B4-BE49-F238E27FC236}">
                      <a16:creationId xmlns:a16="http://schemas.microsoft.com/office/drawing/2014/main" id="{AC300583-0234-8FF5-B486-CFC255DF6AFB}"/>
                    </a:ext>
                  </a:extLst>
                </p:cNvPr>
                <p:cNvSpPr/>
                <p:nvPr/>
              </p:nvSpPr>
              <p:spPr>
                <a:xfrm flipV="1">
                  <a:off x="4802743" y="4011129"/>
                  <a:ext cx="105281" cy="2126"/>
                </a:xfrm>
                <a:custGeom>
                  <a:avLst/>
                  <a:gdLst>
                    <a:gd name="connsiteX0" fmla="*/ -964 w 105281"/>
                    <a:gd name="connsiteY0" fmla="*/ 1876 h 2126"/>
                    <a:gd name="connsiteX1" fmla="*/ 104318 w 105281"/>
                    <a:gd name="connsiteY1" fmla="*/ 1876 h 2126"/>
                    <a:gd name="connsiteX2" fmla="*/ 104318 w 105281"/>
                    <a:gd name="connsiteY2" fmla="*/ -251 h 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281" h="2126">
                      <a:moveTo>
                        <a:pt x="-964" y="1876"/>
                      </a:moveTo>
                      <a:lnTo>
                        <a:pt x="104318" y="1876"/>
                      </a:lnTo>
                      <a:lnTo>
                        <a:pt x="104318" y="-251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81" name="CasellaDiTesto 280">
                  <a:extLst>
                    <a:ext uri="{FF2B5EF4-FFF2-40B4-BE49-F238E27FC236}">
                      <a16:creationId xmlns:a16="http://schemas.microsoft.com/office/drawing/2014/main" id="{2B3A1277-BD01-1505-C803-CCF6EF9DE5FC}"/>
                    </a:ext>
                  </a:extLst>
                </p:cNvPr>
                <p:cNvSpPr txBox="1"/>
                <p:nvPr/>
              </p:nvSpPr>
              <p:spPr>
                <a:xfrm>
                  <a:off x="4357633" y="3254752"/>
                  <a:ext cx="260087" cy="3365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1600" spc="0" baseline="0">
                      <a:ln/>
                      <a:solidFill>
                        <a:srgbClr val="000000"/>
                      </a:solidFill>
                      <a:latin typeface="Segoe UI" panose="020B0502040204020203" pitchFamily="34" charset="0"/>
                      <a:ea typeface="Tahoma"/>
                      <a:cs typeface="Segoe UI" panose="020B0502040204020203" pitchFamily="34" charset="0"/>
                      <a:sym typeface="Tahoma"/>
                      <a:rtl val="0"/>
                    </a:rPr>
                    <a:t>J</a:t>
                  </a:r>
                </a:p>
              </p:txBody>
            </p:sp>
            <p:sp>
              <p:nvSpPr>
                <p:cNvPr id="282" name="Figura a mano libera: forma 281">
                  <a:extLst>
                    <a:ext uri="{FF2B5EF4-FFF2-40B4-BE49-F238E27FC236}">
                      <a16:creationId xmlns:a16="http://schemas.microsoft.com/office/drawing/2014/main" id="{18DA1961-4A8A-61F7-614A-0C07BF60CE29}"/>
                    </a:ext>
                  </a:extLst>
                </p:cNvPr>
                <p:cNvSpPr/>
                <p:nvPr/>
              </p:nvSpPr>
              <p:spPr>
                <a:xfrm flipV="1">
                  <a:off x="4215717" y="3401771"/>
                  <a:ext cx="125487" cy="6646"/>
                </a:xfrm>
                <a:custGeom>
                  <a:avLst/>
                  <a:gdLst>
                    <a:gd name="connsiteX0" fmla="*/ -986 w 125487"/>
                    <a:gd name="connsiteY0" fmla="*/ -412 h 6646"/>
                    <a:gd name="connsiteX1" fmla="*/ 124502 w 125487"/>
                    <a:gd name="connsiteY1" fmla="*/ -412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5487" h="6646">
                      <a:moveTo>
                        <a:pt x="-986" y="-412"/>
                      </a:moveTo>
                      <a:lnTo>
                        <a:pt x="124502" y="-41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83" name="Figura a mano libera: forma 282">
                  <a:extLst>
                    <a:ext uri="{FF2B5EF4-FFF2-40B4-BE49-F238E27FC236}">
                      <a16:creationId xmlns:a16="http://schemas.microsoft.com/office/drawing/2014/main" id="{25340E1A-5C02-0981-9D37-F05A0A7DBAE9}"/>
                    </a:ext>
                  </a:extLst>
                </p:cNvPr>
                <p:cNvSpPr/>
                <p:nvPr/>
              </p:nvSpPr>
              <p:spPr>
                <a:xfrm flipV="1">
                  <a:off x="4215717" y="3377311"/>
                  <a:ext cx="125487" cy="49981"/>
                </a:xfrm>
                <a:custGeom>
                  <a:avLst/>
                  <a:gdLst>
                    <a:gd name="connsiteX0" fmla="*/ -986 w 125487"/>
                    <a:gd name="connsiteY0" fmla="*/ -412 h 49981"/>
                    <a:gd name="connsiteX1" fmla="*/ -986 w 125487"/>
                    <a:gd name="connsiteY1" fmla="*/ -412 h 49981"/>
                    <a:gd name="connsiteX2" fmla="*/ 124502 w 125487"/>
                    <a:gd name="connsiteY2" fmla="*/ 25111 h 49981"/>
                    <a:gd name="connsiteX3" fmla="*/ -986 w 125487"/>
                    <a:gd name="connsiteY3" fmla="*/ 49570 h 49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5487" h="49981">
                      <a:moveTo>
                        <a:pt x="-986" y="-412"/>
                      </a:moveTo>
                      <a:lnTo>
                        <a:pt x="-986" y="-412"/>
                      </a:lnTo>
                      <a:lnTo>
                        <a:pt x="124502" y="25111"/>
                      </a:lnTo>
                      <a:lnTo>
                        <a:pt x="-986" y="495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88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84" name="Figura a mano libera: forma 283">
                  <a:extLst>
                    <a:ext uri="{FF2B5EF4-FFF2-40B4-BE49-F238E27FC236}">
                      <a16:creationId xmlns:a16="http://schemas.microsoft.com/office/drawing/2014/main" id="{538D8913-2949-8050-9B74-9BA977053E48}"/>
                    </a:ext>
                  </a:extLst>
                </p:cNvPr>
                <p:cNvSpPr/>
                <p:nvPr/>
              </p:nvSpPr>
              <p:spPr>
                <a:xfrm flipV="1">
                  <a:off x="4215717" y="3377311"/>
                  <a:ext cx="125487" cy="49981"/>
                </a:xfrm>
                <a:custGeom>
                  <a:avLst/>
                  <a:gdLst>
                    <a:gd name="connsiteX0" fmla="*/ -986 w 125487"/>
                    <a:gd name="connsiteY0" fmla="*/ -412 h 49981"/>
                    <a:gd name="connsiteX1" fmla="*/ 124502 w 125487"/>
                    <a:gd name="connsiteY1" fmla="*/ 25111 h 49981"/>
                    <a:gd name="connsiteX2" fmla="*/ -986 w 125487"/>
                    <a:gd name="connsiteY2" fmla="*/ 49570 h 49981"/>
                    <a:gd name="connsiteX3" fmla="*/ -986 w 125487"/>
                    <a:gd name="connsiteY3" fmla="*/ -412 h 49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5487" h="49981">
                      <a:moveTo>
                        <a:pt x="-986" y="-412"/>
                      </a:moveTo>
                      <a:lnTo>
                        <a:pt x="124502" y="25111"/>
                      </a:lnTo>
                      <a:lnTo>
                        <a:pt x="-986" y="49570"/>
                      </a:lnTo>
                      <a:lnTo>
                        <a:pt x="-986" y="-41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85" name="Figura a mano libera: forma 284">
                  <a:extLst>
                    <a:ext uri="{FF2B5EF4-FFF2-40B4-BE49-F238E27FC236}">
                      <a16:creationId xmlns:a16="http://schemas.microsoft.com/office/drawing/2014/main" id="{E651C966-BECC-3231-99D5-990ACCB909B3}"/>
                    </a:ext>
                  </a:extLst>
                </p:cNvPr>
                <p:cNvSpPr/>
                <p:nvPr/>
              </p:nvSpPr>
              <p:spPr>
                <a:xfrm flipV="1">
                  <a:off x="4726176" y="3401771"/>
                  <a:ext cx="125486" cy="6646"/>
                </a:xfrm>
                <a:custGeom>
                  <a:avLst/>
                  <a:gdLst>
                    <a:gd name="connsiteX0" fmla="*/ 124520 w 125486"/>
                    <a:gd name="connsiteY0" fmla="*/ -412 h 6646"/>
                    <a:gd name="connsiteX1" fmla="*/ -966 w 125486"/>
                    <a:gd name="connsiteY1" fmla="*/ -412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5486" h="6646">
                      <a:moveTo>
                        <a:pt x="124520" y="-412"/>
                      </a:moveTo>
                      <a:lnTo>
                        <a:pt x="-966" y="-41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86" name="Figura a mano libera: forma 285">
                  <a:extLst>
                    <a:ext uri="{FF2B5EF4-FFF2-40B4-BE49-F238E27FC236}">
                      <a16:creationId xmlns:a16="http://schemas.microsoft.com/office/drawing/2014/main" id="{579757DC-71CA-7444-8685-A9A45F302063}"/>
                    </a:ext>
                  </a:extLst>
                </p:cNvPr>
                <p:cNvSpPr/>
                <p:nvPr/>
              </p:nvSpPr>
              <p:spPr>
                <a:xfrm flipV="1">
                  <a:off x="4726176" y="3377311"/>
                  <a:ext cx="125486" cy="49981"/>
                </a:xfrm>
                <a:custGeom>
                  <a:avLst/>
                  <a:gdLst>
                    <a:gd name="connsiteX0" fmla="*/ 124520 w 125486"/>
                    <a:gd name="connsiteY0" fmla="*/ 49570 h 49981"/>
                    <a:gd name="connsiteX1" fmla="*/ 124520 w 125486"/>
                    <a:gd name="connsiteY1" fmla="*/ 49570 h 49981"/>
                    <a:gd name="connsiteX2" fmla="*/ -966 w 125486"/>
                    <a:gd name="connsiteY2" fmla="*/ 25111 h 49981"/>
                    <a:gd name="connsiteX3" fmla="*/ 124520 w 125486"/>
                    <a:gd name="connsiteY3" fmla="*/ -412 h 49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5486" h="49981">
                      <a:moveTo>
                        <a:pt x="124520" y="49570"/>
                      </a:moveTo>
                      <a:lnTo>
                        <a:pt x="124520" y="49570"/>
                      </a:lnTo>
                      <a:lnTo>
                        <a:pt x="-966" y="25111"/>
                      </a:lnTo>
                      <a:lnTo>
                        <a:pt x="124520" y="-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88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87" name="Figura a mano libera: forma 286">
                  <a:extLst>
                    <a:ext uri="{FF2B5EF4-FFF2-40B4-BE49-F238E27FC236}">
                      <a16:creationId xmlns:a16="http://schemas.microsoft.com/office/drawing/2014/main" id="{37108FA5-33E3-D412-DF8E-29802FD9361D}"/>
                    </a:ext>
                  </a:extLst>
                </p:cNvPr>
                <p:cNvSpPr/>
                <p:nvPr/>
              </p:nvSpPr>
              <p:spPr>
                <a:xfrm flipV="1">
                  <a:off x="4726176" y="3377311"/>
                  <a:ext cx="125486" cy="49981"/>
                </a:xfrm>
                <a:custGeom>
                  <a:avLst/>
                  <a:gdLst>
                    <a:gd name="connsiteX0" fmla="*/ 124520 w 125486"/>
                    <a:gd name="connsiteY0" fmla="*/ 49570 h 49981"/>
                    <a:gd name="connsiteX1" fmla="*/ -966 w 125486"/>
                    <a:gd name="connsiteY1" fmla="*/ 25111 h 49981"/>
                    <a:gd name="connsiteX2" fmla="*/ 124520 w 125486"/>
                    <a:gd name="connsiteY2" fmla="*/ -412 h 49981"/>
                    <a:gd name="connsiteX3" fmla="*/ 124520 w 125486"/>
                    <a:gd name="connsiteY3" fmla="*/ 49570 h 49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5486" h="49981">
                      <a:moveTo>
                        <a:pt x="124520" y="49570"/>
                      </a:moveTo>
                      <a:lnTo>
                        <a:pt x="-966" y="25111"/>
                      </a:lnTo>
                      <a:lnTo>
                        <a:pt x="124520" y="-412"/>
                      </a:lnTo>
                      <a:lnTo>
                        <a:pt x="124520" y="49570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88" name="Figura a mano libera: forma 287">
                  <a:extLst>
                    <a:ext uri="{FF2B5EF4-FFF2-40B4-BE49-F238E27FC236}">
                      <a16:creationId xmlns:a16="http://schemas.microsoft.com/office/drawing/2014/main" id="{B6A864DA-9E64-4373-4FF3-ABE63296CB56}"/>
                    </a:ext>
                  </a:extLst>
                </p:cNvPr>
                <p:cNvSpPr/>
                <p:nvPr/>
              </p:nvSpPr>
              <p:spPr>
                <a:xfrm flipV="1">
                  <a:off x="4098738" y="3401771"/>
                  <a:ext cx="116979" cy="6646"/>
                </a:xfrm>
                <a:custGeom>
                  <a:avLst/>
                  <a:gdLst>
                    <a:gd name="connsiteX0" fmla="*/ 115989 w 116979"/>
                    <a:gd name="connsiteY0" fmla="*/ -412 h 6646"/>
                    <a:gd name="connsiteX1" fmla="*/ -990 w 116979"/>
                    <a:gd name="connsiteY1" fmla="*/ -412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6979" h="6646">
                      <a:moveTo>
                        <a:pt x="115989" y="-412"/>
                      </a:moveTo>
                      <a:lnTo>
                        <a:pt x="-990" y="-41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89" name="Figura a mano libera: forma 288">
                  <a:extLst>
                    <a:ext uri="{FF2B5EF4-FFF2-40B4-BE49-F238E27FC236}">
                      <a16:creationId xmlns:a16="http://schemas.microsoft.com/office/drawing/2014/main" id="{29E67744-6578-3F51-1A22-1F4D76B4DE47}"/>
                    </a:ext>
                  </a:extLst>
                </p:cNvPr>
                <p:cNvSpPr/>
                <p:nvPr/>
              </p:nvSpPr>
              <p:spPr>
                <a:xfrm flipV="1">
                  <a:off x="4011535" y="3401771"/>
                  <a:ext cx="58489" cy="6646"/>
                </a:xfrm>
                <a:custGeom>
                  <a:avLst/>
                  <a:gdLst>
                    <a:gd name="connsiteX0" fmla="*/ 57495 w 58489"/>
                    <a:gd name="connsiteY0" fmla="*/ -412 h 6646"/>
                    <a:gd name="connsiteX1" fmla="*/ -995 w 58489"/>
                    <a:gd name="connsiteY1" fmla="*/ -412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89" h="6646">
                      <a:moveTo>
                        <a:pt x="57495" y="-412"/>
                      </a:moveTo>
                      <a:lnTo>
                        <a:pt x="-995" y="-41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90" name="Figura a mano libera: forma 289">
                  <a:extLst>
                    <a:ext uri="{FF2B5EF4-FFF2-40B4-BE49-F238E27FC236}">
                      <a16:creationId xmlns:a16="http://schemas.microsoft.com/office/drawing/2014/main" id="{6F7F37B6-498A-5A00-27A2-35F6EFA9A878}"/>
                    </a:ext>
                  </a:extLst>
                </p:cNvPr>
                <p:cNvSpPr/>
                <p:nvPr/>
              </p:nvSpPr>
              <p:spPr>
                <a:xfrm flipV="1">
                  <a:off x="3924331" y="3401771"/>
                  <a:ext cx="58490" cy="6646"/>
                </a:xfrm>
                <a:custGeom>
                  <a:avLst/>
                  <a:gdLst>
                    <a:gd name="connsiteX0" fmla="*/ 57493 w 58490"/>
                    <a:gd name="connsiteY0" fmla="*/ -412 h 6646"/>
                    <a:gd name="connsiteX1" fmla="*/ -998 w 58490"/>
                    <a:gd name="connsiteY1" fmla="*/ -412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90" h="6646">
                      <a:moveTo>
                        <a:pt x="57493" y="-412"/>
                      </a:moveTo>
                      <a:lnTo>
                        <a:pt x="-998" y="-41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91" name="Figura a mano libera: forma 290">
                  <a:extLst>
                    <a:ext uri="{FF2B5EF4-FFF2-40B4-BE49-F238E27FC236}">
                      <a16:creationId xmlns:a16="http://schemas.microsoft.com/office/drawing/2014/main" id="{325AC598-48B0-F3CF-87ED-CE7AD3D9F4EA}"/>
                    </a:ext>
                  </a:extLst>
                </p:cNvPr>
                <p:cNvSpPr/>
                <p:nvPr/>
              </p:nvSpPr>
              <p:spPr>
                <a:xfrm flipV="1">
                  <a:off x="3854144" y="3401771"/>
                  <a:ext cx="41474" cy="192484"/>
                </a:xfrm>
                <a:custGeom>
                  <a:avLst/>
                  <a:gdLst>
                    <a:gd name="connsiteX0" fmla="*/ 40473 w 41474"/>
                    <a:gd name="connsiteY0" fmla="*/ 192098 h 192484"/>
                    <a:gd name="connsiteX1" fmla="*/ -1001 w 41474"/>
                    <a:gd name="connsiteY1" fmla="*/ 192098 h 192484"/>
                    <a:gd name="connsiteX2" fmla="*/ -1001 w 41474"/>
                    <a:gd name="connsiteY2" fmla="*/ -386 h 192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474" h="192484">
                      <a:moveTo>
                        <a:pt x="40473" y="192098"/>
                      </a:moveTo>
                      <a:lnTo>
                        <a:pt x="-1001" y="192098"/>
                      </a:lnTo>
                      <a:lnTo>
                        <a:pt x="-1001" y="-386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92" name="Figura a mano libera: forma 291">
                  <a:extLst>
                    <a:ext uri="{FF2B5EF4-FFF2-40B4-BE49-F238E27FC236}">
                      <a16:creationId xmlns:a16="http://schemas.microsoft.com/office/drawing/2014/main" id="{2D61CFEC-6C4F-0A52-92C7-6FFA894C4387}"/>
                    </a:ext>
                  </a:extLst>
                </p:cNvPr>
                <p:cNvSpPr/>
                <p:nvPr/>
              </p:nvSpPr>
              <p:spPr>
                <a:xfrm flipV="1">
                  <a:off x="3854144" y="3622968"/>
                  <a:ext cx="6646" cy="58489"/>
                </a:xfrm>
                <a:custGeom>
                  <a:avLst/>
                  <a:gdLst>
                    <a:gd name="connsiteX0" fmla="*/ -1002 w 6646"/>
                    <a:gd name="connsiteY0" fmla="*/ 58144 h 58489"/>
                    <a:gd name="connsiteX1" fmla="*/ -1002 w 6646"/>
                    <a:gd name="connsiteY1" fmla="*/ -346 h 5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58489">
                      <a:moveTo>
                        <a:pt x="-1002" y="58144"/>
                      </a:moveTo>
                      <a:lnTo>
                        <a:pt x="-1002" y="-346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93" name="Figura a mano libera: forma 292">
                  <a:extLst>
                    <a:ext uri="{FF2B5EF4-FFF2-40B4-BE49-F238E27FC236}">
                      <a16:creationId xmlns:a16="http://schemas.microsoft.com/office/drawing/2014/main" id="{50725508-0BC8-E84E-447B-F180CCB53C3C}"/>
                    </a:ext>
                  </a:extLst>
                </p:cNvPr>
                <p:cNvSpPr/>
                <p:nvPr/>
              </p:nvSpPr>
              <p:spPr>
                <a:xfrm flipV="1">
                  <a:off x="3854144" y="3710172"/>
                  <a:ext cx="6646" cy="58489"/>
                </a:xfrm>
                <a:custGeom>
                  <a:avLst/>
                  <a:gdLst>
                    <a:gd name="connsiteX0" fmla="*/ -1002 w 6646"/>
                    <a:gd name="connsiteY0" fmla="*/ 58167 h 58489"/>
                    <a:gd name="connsiteX1" fmla="*/ -1002 w 6646"/>
                    <a:gd name="connsiteY1" fmla="*/ -323 h 5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58489">
                      <a:moveTo>
                        <a:pt x="-1002" y="58167"/>
                      </a:moveTo>
                      <a:lnTo>
                        <a:pt x="-1002" y="-323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94" name="Figura a mano libera: forma 293">
                  <a:extLst>
                    <a:ext uri="{FF2B5EF4-FFF2-40B4-BE49-F238E27FC236}">
                      <a16:creationId xmlns:a16="http://schemas.microsoft.com/office/drawing/2014/main" id="{60E4CC79-2F25-6E3D-EC65-C6AC41A4A47A}"/>
                    </a:ext>
                  </a:extLst>
                </p:cNvPr>
                <p:cNvSpPr/>
                <p:nvPr/>
              </p:nvSpPr>
              <p:spPr>
                <a:xfrm flipV="1">
                  <a:off x="3854144" y="3797375"/>
                  <a:ext cx="6646" cy="232896"/>
                </a:xfrm>
                <a:custGeom>
                  <a:avLst/>
                  <a:gdLst>
                    <a:gd name="connsiteX0" fmla="*/ -1002 w 6646"/>
                    <a:gd name="connsiteY0" fmla="*/ 232619 h 232896"/>
                    <a:gd name="connsiteX1" fmla="*/ -1002 w 6646"/>
                    <a:gd name="connsiteY1" fmla="*/ -277 h 232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232896">
                      <a:moveTo>
                        <a:pt x="-1002" y="232619"/>
                      </a:moveTo>
                      <a:lnTo>
                        <a:pt x="-1002" y="-277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95" name="Figura a mano libera: forma 294">
                  <a:extLst>
                    <a:ext uri="{FF2B5EF4-FFF2-40B4-BE49-F238E27FC236}">
                      <a16:creationId xmlns:a16="http://schemas.microsoft.com/office/drawing/2014/main" id="{6F910433-5527-6F21-B62B-D33269CA38FE}"/>
                    </a:ext>
                  </a:extLst>
                </p:cNvPr>
                <p:cNvSpPr/>
                <p:nvPr/>
              </p:nvSpPr>
              <p:spPr>
                <a:xfrm flipV="1">
                  <a:off x="3854144" y="4060048"/>
                  <a:ext cx="6646" cy="57426"/>
                </a:xfrm>
                <a:custGeom>
                  <a:avLst/>
                  <a:gdLst>
                    <a:gd name="connsiteX0" fmla="*/ -1002 w 6646"/>
                    <a:gd name="connsiteY0" fmla="*/ 57196 h 57426"/>
                    <a:gd name="connsiteX1" fmla="*/ -1002 w 6646"/>
                    <a:gd name="connsiteY1" fmla="*/ -231 h 57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57426">
                      <a:moveTo>
                        <a:pt x="-1002" y="57196"/>
                      </a:moveTo>
                      <a:lnTo>
                        <a:pt x="-1002" y="-231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96" name="Figura a mano libera: forma 295">
                  <a:extLst>
                    <a:ext uri="{FF2B5EF4-FFF2-40B4-BE49-F238E27FC236}">
                      <a16:creationId xmlns:a16="http://schemas.microsoft.com/office/drawing/2014/main" id="{BBC4DF0D-8E07-51C5-5DD1-325F5AFEF559}"/>
                    </a:ext>
                  </a:extLst>
                </p:cNvPr>
                <p:cNvSpPr/>
                <p:nvPr/>
              </p:nvSpPr>
              <p:spPr>
                <a:xfrm flipV="1">
                  <a:off x="3854144" y="4147251"/>
                  <a:ext cx="6646" cy="57426"/>
                </a:xfrm>
                <a:custGeom>
                  <a:avLst/>
                  <a:gdLst>
                    <a:gd name="connsiteX0" fmla="*/ -1002 w 6646"/>
                    <a:gd name="connsiteY0" fmla="*/ 57219 h 57426"/>
                    <a:gd name="connsiteX1" fmla="*/ -1002 w 6646"/>
                    <a:gd name="connsiteY1" fmla="*/ -208 h 57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57426">
                      <a:moveTo>
                        <a:pt x="-1002" y="57219"/>
                      </a:moveTo>
                      <a:lnTo>
                        <a:pt x="-1002" y="-208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97" name="Figura a mano libera: forma 296">
                  <a:extLst>
                    <a:ext uri="{FF2B5EF4-FFF2-40B4-BE49-F238E27FC236}">
                      <a16:creationId xmlns:a16="http://schemas.microsoft.com/office/drawing/2014/main" id="{54B9EEED-C288-9502-E1D2-AD39803B9858}"/>
                    </a:ext>
                  </a:extLst>
                </p:cNvPr>
                <p:cNvSpPr/>
                <p:nvPr/>
              </p:nvSpPr>
              <p:spPr>
                <a:xfrm flipV="1">
                  <a:off x="3854144" y="4234454"/>
                  <a:ext cx="6646" cy="232896"/>
                </a:xfrm>
                <a:custGeom>
                  <a:avLst/>
                  <a:gdLst>
                    <a:gd name="connsiteX0" fmla="*/ -1002 w 6646"/>
                    <a:gd name="connsiteY0" fmla="*/ 232734 h 232896"/>
                    <a:gd name="connsiteX1" fmla="*/ -1002 w 6646"/>
                    <a:gd name="connsiteY1" fmla="*/ -162 h 232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232896">
                      <a:moveTo>
                        <a:pt x="-1002" y="232734"/>
                      </a:moveTo>
                      <a:lnTo>
                        <a:pt x="-1002" y="-16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98" name="Figura a mano libera: forma 297">
                  <a:extLst>
                    <a:ext uri="{FF2B5EF4-FFF2-40B4-BE49-F238E27FC236}">
                      <a16:creationId xmlns:a16="http://schemas.microsoft.com/office/drawing/2014/main" id="{E6543FBA-99CC-96ED-DE41-2BBA3438C0FA}"/>
                    </a:ext>
                  </a:extLst>
                </p:cNvPr>
                <p:cNvSpPr/>
                <p:nvPr/>
              </p:nvSpPr>
              <p:spPr>
                <a:xfrm flipV="1">
                  <a:off x="3854144" y="4496064"/>
                  <a:ext cx="9570" cy="47855"/>
                </a:xfrm>
                <a:custGeom>
                  <a:avLst/>
                  <a:gdLst>
                    <a:gd name="connsiteX0" fmla="*/ -1001 w 9570"/>
                    <a:gd name="connsiteY0" fmla="*/ 47738 h 47855"/>
                    <a:gd name="connsiteX1" fmla="*/ -1001 w 9570"/>
                    <a:gd name="connsiteY1" fmla="*/ -117 h 47855"/>
                    <a:gd name="connsiteX2" fmla="*/ 8569 w 9570"/>
                    <a:gd name="connsiteY2" fmla="*/ -117 h 47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70" h="47855">
                      <a:moveTo>
                        <a:pt x="-1001" y="47738"/>
                      </a:moveTo>
                      <a:lnTo>
                        <a:pt x="-1001" y="-117"/>
                      </a:lnTo>
                      <a:lnTo>
                        <a:pt x="8569" y="-117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99" name="Figura a mano libera: forma 298">
                  <a:extLst>
                    <a:ext uri="{FF2B5EF4-FFF2-40B4-BE49-F238E27FC236}">
                      <a16:creationId xmlns:a16="http://schemas.microsoft.com/office/drawing/2014/main" id="{79DC5A1B-C0F1-9E85-D801-524179C4A7BA}"/>
                    </a:ext>
                  </a:extLst>
                </p:cNvPr>
                <p:cNvSpPr/>
                <p:nvPr/>
              </p:nvSpPr>
              <p:spPr>
                <a:xfrm flipV="1">
                  <a:off x="3893491" y="4543919"/>
                  <a:ext cx="57426" cy="6646"/>
                </a:xfrm>
                <a:custGeom>
                  <a:avLst/>
                  <a:gdLst>
                    <a:gd name="connsiteX0" fmla="*/ -999 w 57426"/>
                    <a:gd name="connsiteY0" fmla="*/ -111 h 6646"/>
                    <a:gd name="connsiteX1" fmla="*/ 56427 w 57426"/>
                    <a:gd name="connsiteY1" fmla="*/ -111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426" h="6646">
                      <a:moveTo>
                        <a:pt x="-999" y="-111"/>
                      </a:moveTo>
                      <a:lnTo>
                        <a:pt x="56427" y="-111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00" name="Figura a mano libera: forma 299">
                  <a:extLst>
                    <a:ext uri="{FF2B5EF4-FFF2-40B4-BE49-F238E27FC236}">
                      <a16:creationId xmlns:a16="http://schemas.microsoft.com/office/drawing/2014/main" id="{827199C5-6544-D6D6-3E04-3B4630EABBB6}"/>
                    </a:ext>
                  </a:extLst>
                </p:cNvPr>
                <p:cNvSpPr/>
                <p:nvPr/>
              </p:nvSpPr>
              <p:spPr>
                <a:xfrm flipV="1">
                  <a:off x="3980695" y="4543919"/>
                  <a:ext cx="232895" cy="6646"/>
                </a:xfrm>
                <a:custGeom>
                  <a:avLst/>
                  <a:gdLst>
                    <a:gd name="connsiteX0" fmla="*/ -992 w 232895"/>
                    <a:gd name="connsiteY0" fmla="*/ -111 h 6646"/>
                    <a:gd name="connsiteX1" fmla="*/ 231903 w 232895"/>
                    <a:gd name="connsiteY1" fmla="*/ -111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895" h="6646">
                      <a:moveTo>
                        <a:pt x="-992" y="-111"/>
                      </a:moveTo>
                      <a:lnTo>
                        <a:pt x="231903" y="-111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01" name="Figura a mano libera: forma 300">
                  <a:extLst>
                    <a:ext uri="{FF2B5EF4-FFF2-40B4-BE49-F238E27FC236}">
                      <a16:creationId xmlns:a16="http://schemas.microsoft.com/office/drawing/2014/main" id="{926EDFF2-FF68-7722-3066-14FF1EC5A3BD}"/>
                    </a:ext>
                  </a:extLst>
                </p:cNvPr>
                <p:cNvSpPr/>
                <p:nvPr/>
              </p:nvSpPr>
              <p:spPr>
                <a:xfrm flipV="1">
                  <a:off x="4242304" y="4543919"/>
                  <a:ext cx="58490" cy="6646"/>
                </a:xfrm>
                <a:custGeom>
                  <a:avLst/>
                  <a:gdLst>
                    <a:gd name="connsiteX0" fmla="*/ -986 w 58490"/>
                    <a:gd name="connsiteY0" fmla="*/ -111 h 6646"/>
                    <a:gd name="connsiteX1" fmla="*/ 57505 w 58490"/>
                    <a:gd name="connsiteY1" fmla="*/ -111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90" h="6646">
                      <a:moveTo>
                        <a:pt x="-986" y="-111"/>
                      </a:moveTo>
                      <a:lnTo>
                        <a:pt x="57505" y="-111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02" name="Figura a mano libera: forma 301">
                  <a:extLst>
                    <a:ext uri="{FF2B5EF4-FFF2-40B4-BE49-F238E27FC236}">
                      <a16:creationId xmlns:a16="http://schemas.microsoft.com/office/drawing/2014/main" id="{17D2E87C-4004-E8C8-DB1C-EB5868005D7B}"/>
                    </a:ext>
                  </a:extLst>
                </p:cNvPr>
                <p:cNvSpPr/>
                <p:nvPr/>
              </p:nvSpPr>
              <p:spPr>
                <a:xfrm flipV="1">
                  <a:off x="4329508" y="4543919"/>
                  <a:ext cx="58489" cy="6646"/>
                </a:xfrm>
                <a:custGeom>
                  <a:avLst/>
                  <a:gdLst>
                    <a:gd name="connsiteX0" fmla="*/ -983 w 58489"/>
                    <a:gd name="connsiteY0" fmla="*/ -111 h 6646"/>
                    <a:gd name="connsiteX1" fmla="*/ 57507 w 58489"/>
                    <a:gd name="connsiteY1" fmla="*/ -111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89" h="6646">
                      <a:moveTo>
                        <a:pt x="-983" y="-111"/>
                      </a:moveTo>
                      <a:lnTo>
                        <a:pt x="57507" y="-111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03" name="Figura a mano libera: forma 302">
                  <a:extLst>
                    <a:ext uri="{FF2B5EF4-FFF2-40B4-BE49-F238E27FC236}">
                      <a16:creationId xmlns:a16="http://schemas.microsoft.com/office/drawing/2014/main" id="{2AB9FA13-E6BF-1C49-9337-9BB06AAC33CF}"/>
                    </a:ext>
                  </a:extLst>
                </p:cNvPr>
                <p:cNvSpPr/>
                <p:nvPr/>
              </p:nvSpPr>
              <p:spPr>
                <a:xfrm flipV="1">
                  <a:off x="4416710" y="4543919"/>
                  <a:ext cx="232896" cy="6646"/>
                </a:xfrm>
                <a:custGeom>
                  <a:avLst/>
                  <a:gdLst>
                    <a:gd name="connsiteX0" fmla="*/ -976 w 232896"/>
                    <a:gd name="connsiteY0" fmla="*/ -111 h 6646"/>
                    <a:gd name="connsiteX1" fmla="*/ 231920 w 232896"/>
                    <a:gd name="connsiteY1" fmla="*/ -111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896" h="6646">
                      <a:moveTo>
                        <a:pt x="-976" y="-111"/>
                      </a:moveTo>
                      <a:lnTo>
                        <a:pt x="231920" y="-111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04" name="Figura a mano libera: forma 303">
                  <a:extLst>
                    <a:ext uri="{FF2B5EF4-FFF2-40B4-BE49-F238E27FC236}">
                      <a16:creationId xmlns:a16="http://schemas.microsoft.com/office/drawing/2014/main" id="{1841CF01-7645-97D5-DF91-4D7980931754}"/>
                    </a:ext>
                  </a:extLst>
                </p:cNvPr>
                <p:cNvSpPr/>
                <p:nvPr/>
              </p:nvSpPr>
              <p:spPr>
                <a:xfrm flipV="1">
                  <a:off x="4679383" y="4543919"/>
                  <a:ext cx="57426" cy="6646"/>
                </a:xfrm>
                <a:custGeom>
                  <a:avLst/>
                  <a:gdLst>
                    <a:gd name="connsiteX0" fmla="*/ -969 w 57426"/>
                    <a:gd name="connsiteY0" fmla="*/ -111 h 6646"/>
                    <a:gd name="connsiteX1" fmla="*/ 56457 w 57426"/>
                    <a:gd name="connsiteY1" fmla="*/ -111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426" h="6646">
                      <a:moveTo>
                        <a:pt x="-969" y="-111"/>
                      </a:moveTo>
                      <a:lnTo>
                        <a:pt x="56457" y="-111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05" name="Figura a mano libera: forma 304">
                  <a:extLst>
                    <a:ext uri="{FF2B5EF4-FFF2-40B4-BE49-F238E27FC236}">
                      <a16:creationId xmlns:a16="http://schemas.microsoft.com/office/drawing/2014/main" id="{7E951639-FDD2-6B09-BBAF-ABB85577F8F7}"/>
                    </a:ext>
                  </a:extLst>
                </p:cNvPr>
                <p:cNvSpPr/>
                <p:nvPr/>
              </p:nvSpPr>
              <p:spPr>
                <a:xfrm flipV="1">
                  <a:off x="4766586" y="4543919"/>
                  <a:ext cx="57426" cy="6646"/>
                </a:xfrm>
                <a:custGeom>
                  <a:avLst/>
                  <a:gdLst>
                    <a:gd name="connsiteX0" fmla="*/ -966 w 57426"/>
                    <a:gd name="connsiteY0" fmla="*/ -111 h 6646"/>
                    <a:gd name="connsiteX1" fmla="*/ 56460 w 57426"/>
                    <a:gd name="connsiteY1" fmla="*/ -111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426" h="6646">
                      <a:moveTo>
                        <a:pt x="-966" y="-111"/>
                      </a:moveTo>
                      <a:lnTo>
                        <a:pt x="56460" y="-111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06" name="Figura a mano libera: forma 305">
                  <a:extLst>
                    <a:ext uri="{FF2B5EF4-FFF2-40B4-BE49-F238E27FC236}">
                      <a16:creationId xmlns:a16="http://schemas.microsoft.com/office/drawing/2014/main" id="{993A2347-25EE-EF4B-208B-68039AFD3404}"/>
                    </a:ext>
                  </a:extLst>
                </p:cNvPr>
                <p:cNvSpPr/>
                <p:nvPr/>
              </p:nvSpPr>
              <p:spPr>
                <a:xfrm flipV="1">
                  <a:off x="4853789" y="4543919"/>
                  <a:ext cx="232896" cy="6646"/>
                </a:xfrm>
                <a:custGeom>
                  <a:avLst/>
                  <a:gdLst>
                    <a:gd name="connsiteX0" fmla="*/ -960 w 232896"/>
                    <a:gd name="connsiteY0" fmla="*/ -111 h 6646"/>
                    <a:gd name="connsiteX1" fmla="*/ 231937 w 232896"/>
                    <a:gd name="connsiteY1" fmla="*/ -111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896" h="6646">
                      <a:moveTo>
                        <a:pt x="-960" y="-111"/>
                      </a:moveTo>
                      <a:lnTo>
                        <a:pt x="231937" y="-111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07" name="Figura a mano libera: forma 306">
                  <a:extLst>
                    <a:ext uri="{FF2B5EF4-FFF2-40B4-BE49-F238E27FC236}">
                      <a16:creationId xmlns:a16="http://schemas.microsoft.com/office/drawing/2014/main" id="{1A0E085A-E9DF-FDC2-0D91-B3F4343DA972}"/>
                    </a:ext>
                  </a:extLst>
                </p:cNvPr>
                <p:cNvSpPr/>
                <p:nvPr/>
              </p:nvSpPr>
              <p:spPr>
                <a:xfrm flipV="1">
                  <a:off x="5115399" y="4543919"/>
                  <a:ext cx="58489" cy="6646"/>
                </a:xfrm>
                <a:custGeom>
                  <a:avLst/>
                  <a:gdLst>
                    <a:gd name="connsiteX0" fmla="*/ -953 w 58489"/>
                    <a:gd name="connsiteY0" fmla="*/ -111 h 6646"/>
                    <a:gd name="connsiteX1" fmla="*/ 57537 w 58489"/>
                    <a:gd name="connsiteY1" fmla="*/ -111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89" h="6646">
                      <a:moveTo>
                        <a:pt x="-953" y="-111"/>
                      </a:moveTo>
                      <a:lnTo>
                        <a:pt x="57537" y="-111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08" name="Figura a mano libera: forma 307">
                  <a:extLst>
                    <a:ext uri="{FF2B5EF4-FFF2-40B4-BE49-F238E27FC236}">
                      <a16:creationId xmlns:a16="http://schemas.microsoft.com/office/drawing/2014/main" id="{9A432CD6-C0E2-44A6-3D9F-0D1B64539BCE}"/>
                    </a:ext>
                  </a:extLst>
                </p:cNvPr>
                <p:cNvSpPr/>
                <p:nvPr/>
              </p:nvSpPr>
              <p:spPr>
                <a:xfrm flipV="1">
                  <a:off x="5202602" y="4496064"/>
                  <a:ext cx="10635" cy="47855"/>
                </a:xfrm>
                <a:custGeom>
                  <a:avLst/>
                  <a:gdLst>
                    <a:gd name="connsiteX0" fmla="*/ -951 w 10635"/>
                    <a:gd name="connsiteY0" fmla="*/ -117 h 47855"/>
                    <a:gd name="connsiteX1" fmla="*/ 9685 w 10635"/>
                    <a:gd name="connsiteY1" fmla="*/ -117 h 47855"/>
                    <a:gd name="connsiteX2" fmla="*/ 9685 w 10635"/>
                    <a:gd name="connsiteY2" fmla="*/ 47738 h 47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635" h="47855">
                      <a:moveTo>
                        <a:pt x="-951" y="-117"/>
                      </a:moveTo>
                      <a:lnTo>
                        <a:pt x="9685" y="-117"/>
                      </a:lnTo>
                      <a:lnTo>
                        <a:pt x="9685" y="47738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09" name="Figura a mano libera: forma 308">
                  <a:extLst>
                    <a:ext uri="{FF2B5EF4-FFF2-40B4-BE49-F238E27FC236}">
                      <a16:creationId xmlns:a16="http://schemas.microsoft.com/office/drawing/2014/main" id="{4FB3F1E0-93E9-87AC-98A8-C28BE3474B96}"/>
                    </a:ext>
                  </a:extLst>
                </p:cNvPr>
                <p:cNvSpPr/>
                <p:nvPr/>
              </p:nvSpPr>
              <p:spPr>
                <a:xfrm flipV="1">
                  <a:off x="5213237" y="4234454"/>
                  <a:ext cx="6646" cy="232896"/>
                </a:xfrm>
                <a:custGeom>
                  <a:avLst/>
                  <a:gdLst>
                    <a:gd name="connsiteX0" fmla="*/ -950 w 6646"/>
                    <a:gd name="connsiteY0" fmla="*/ -162 h 232896"/>
                    <a:gd name="connsiteX1" fmla="*/ -950 w 6646"/>
                    <a:gd name="connsiteY1" fmla="*/ 232734 h 232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232896">
                      <a:moveTo>
                        <a:pt x="-950" y="-162"/>
                      </a:moveTo>
                      <a:lnTo>
                        <a:pt x="-950" y="23273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10" name="Figura a mano libera: forma 309">
                  <a:extLst>
                    <a:ext uri="{FF2B5EF4-FFF2-40B4-BE49-F238E27FC236}">
                      <a16:creationId xmlns:a16="http://schemas.microsoft.com/office/drawing/2014/main" id="{2467CC09-579B-68EF-D11D-705D302DE688}"/>
                    </a:ext>
                  </a:extLst>
                </p:cNvPr>
                <p:cNvSpPr/>
                <p:nvPr/>
              </p:nvSpPr>
              <p:spPr>
                <a:xfrm flipV="1">
                  <a:off x="5213237" y="4147251"/>
                  <a:ext cx="6646" cy="57426"/>
                </a:xfrm>
                <a:custGeom>
                  <a:avLst/>
                  <a:gdLst>
                    <a:gd name="connsiteX0" fmla="*/ -950 w 6646"/>
                    <a:gd name="connsiteY0" fmla="*/ -208 h 57426"/>
                    <a:gd name="connsiteX1" fmla="*/ -950 w 6646"/>
                    <a:gd name="connsiteY1" fmla="*/ 57219 h 57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57426">
                      <a:moveTo>
                        <a:pt x="-950" y="-208"/>
                      </a:moveTo>
                      <a:lnTo>
                        <a:pt x="-950" y="5721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11" name="Figura a mano libera: forma 310">
                  <a:extLst>
                    <a:ext uri="{FF2B5EF4-FFF2-40B4-BE49-F238E27FC236}">
                      <a16:creationId xmlns:a16="http://schemas.microsoft.com/office/drawing/2014/main" id="{DA953A16-8015-DEEA-9C9C-87B49D6F332C}"/>
                    </a:ext>
                  </a:extLst>
                </p:cNvPr>
                <p:cNvSpPr/>
                <p:nvPr/>
              </p:nvSpPr>
              <p:spPr>
                <a:xfrm flipV="1">
                  <a:off x="5213237" y="4060048"/>
                  <a:ext cx="6646" cy="57426"/>
                </a:xfrm>
                <a:custGeom>
                  <a:avLst/>
                  <a:gdLst>
                    <a:gd name="connsiteX0" fmla="*/ -950 w 6646"/>
                    <a:gd name="connsiteY0" fmla="*/ -231 h 57426"/>
                    <a:gd name="connsiteX1" fmla="*/ -950 w 6646"/>
                    <a:gd name="connsiteY1" fmla="*/ 57196 h 57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57426">
                      <a:moveTo>
                        <a:pt x="-950" y="-231"/>
                      </a:moveTo>
                      <a:lnTo>
                        <a:pt x="-950" y="57196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12" name="Figura a mano libera: forma 311">
                  <a:extLst>
                    <a:ext uri="{FF2B5EF4-FFF2-40B4-BE49-F238E27FC236}">
                      <a16:creationId xmlns:a16="http://schemas.microsoft.com/office/drawing/2014/main" id="{E0EE234F-DF12-89EC-6B3F-4238D2B7C866}"/>
                    </a:ext>
                  </a:extLst>
                </p:cNvPr>
                <p:cNvSpPr/>
                <p:nvPr/>
              </p:nvSpPr>
              <p:spPr>
                <a:xfrm flipV="1">
                  <a:off x="5213237" y="3797375"/>
                  <a:ext cx="6646" cy="232896"/>
                </a:xfrm>
                <a:custGeom>
                  <a:avLst/>
                  <a:gdLst>
                    <a:gd name="connsiteX0" fmla="*/ -950 w 6646"/>
                    <a:gd name="connsiteY0" fmla="*/ -277 h 232896"/>
                    <a:gd name="connsiteX1" fmla="*/ -950 w 6646"/>
                    <a:gd name="connsiteY1" fmla="*/ 232619 h 232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232896">
                      <a:moveTo>
                        <a:pt x="-950" y="-277"/>
                      </a:moveTo>
                      <a:lnTo>
                        <a:pt x="-950" y="232619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13" name="Figura a mano libera: forma 312">
                  <a:extLst>
                    <a:ext uri="{FF2B5EF4-FFF2-40B4-BE49-F238E27FC236}">
                      <a16:creationId xmlns:a16="http://schemas.microsoft.com/office/drawing/2014/main" id="{70D95F88-269D-8531-5A1A-811D91FE52CE}"/>
                    </a:ext>
                  </a:extLst>
                </p:cNvPr>
                <p:cNvSpPr/>
                <p:nvPr/>
              </p:nvSpPr>
              <p:spPr>
                <a:xfrm flipV="1">
                  <a:off x="5213237" y="3710172"/>
                  <a:ext cx="6646" cy="58489"/>
                </a:xfrm>
                <a:custGeom>
                  <a:avLst/>
                  <a:gdLst>
                    <a:gd name="connsiteX0" fmla="*/ -950 w 6646"/>
                    <a:gd name="connsiteY0" fmla="*/ -323 h 58489"/>
                    <a:gd name="connsiteX1" fmla="*/ -950 w 6646"/>
                    <a:gd name="connsiteY1" fmla="*/ 58167 h 5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58489">
                      <a:moveTo>
                        <a:pt x="-950" y="-323"/>
                      </a:moveTo>
                      <a:lnTo>
                        <a:pt x="-950" y="58167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14" name="Figura a mano libera: forma 313">
                  <a:extLst>
                    <a:ext uri="{FF2B5EF4-FFF2-40B4-BE49-F238E27FC236}">
                      <a16:creationId xmlns:a16="http://schemas.microsoft.com/office/drawing/2014/main" id="{FB84A8EE-CCD9-9C64-2D04-DE0C42B5C610}"/>
                    </a:ext>
                  </a:extLst>
                </p:cNvPr>
                <p:cNvSpPr/>
                <p:nvPr/>
              </p:nvSpPr>
              <p:spPr>
                <a:xfrm flipV="1">
                  <a:off x="5213237" y="3622968"/>
                  <a:ext cx="6646" cy="58489"/>
                </a:xfrm>
                <a:custGeom>
                  <a:avLst/>
                  <a:gdLst>
                    <a:gd name="connsiteX0" fmla="*/ -950 w 6646"/>
                    <a:gd name="connsiteY0" fmla="*/ -346 h 58489"/>
                    <a:gd name="connsiteX1" fmla="*/ -950 w 6646"/>
                    <a:gd name="connsiteY1" fmla="*/ 58144 h 5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46" h="58489">
                      <a:moveTo>
                        <a:pt x="-950" y="-346"/>
                      </a:moveTo>
                      <a:lnTo>
                        <a:pt x="-950" y="58144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15" name="Figura a mano libera: forma 314">
                  <a:extLst>
                    <a:ext uri="{FF2B5EF4-FFF2-40B4-BE49-F238E27FC236}">
                      <a16:creationId xmlns:a16="http://schemas.microsoft.com/office/drawing/2014/main" id="{655394D3-E532-22FB-D525-474B4D1D1353}"/>
                    </a:ext>
                  </a:extLst>
                </p:cNvPr>
                <p:cNvSpPr/>
                <p:nvPr/>
              </p:nvSpPr>
              <p:spPr>
                <a:xfrm flipV="1">
                  <a:off x="5171762" y="3401771"/>
                  <a:ext cx="41475" cy="192484"/>
                </a:xfrm>
                <a:custGeom>
                  <a:avLst/>
                  <a:gdLst>
                    <a:gd name="connsiteX0" fmla="*/ 40524 w 41475"/>
                    <a:gd name="connsiteY0" fmla="*/ -386 h 192484"/>
                    <a:gd name="connsiteX1" fmla="*/ 40524 w 41475"/>
                    <a:gd name="connsiteY1" fmla="*/ 192098 h 192484"/>
                    <a:gd name="connsiteX2" fmla="*/ -951 w 41475"/>
                    <a:gd name="connsiteY2" fmla="*/ 192098 h 192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475" h="192484">
                      <a:moveTo>
                        <a:pt x="40524" y="-386"/>
                      </a:moveTo>
                      <a:lnTo>
                        <a:pt x="40524" y="192098"/>
                      </a:lnTo>
                      <a:lnTo>
                        <a:pt x="-951" y="192098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16" name="Figura a mano libera: forma 315">
                  <a:extLst>
                    <a:ext uri="{FF2B5EF4-FFF2-40B4-BE49-F238E27FC236}">
                      <a16:creationId xmlns:a16="http://schemas.microsoft.com/office/drawing/2014/main" id="{D1C99EFA-DFA0-7155-1BF4-3612C2890CC5}"/>
                    </a:ext>
                  </a:extLst>
                </p:cNvPr>
                <p:cNvSpPr/>
                <p:nvPr/>
              </p:nvSpPr>
              <p:spPr>
                <a:xfrm flipV="1">
                  <a:off x="5084559" y="3401771"/>
                  <a:ext cx="58489" cy="6646"/>
                </a:xfrm>
                <a:custGeom>
                  <a:avLst/>
                  <a:gdLst>
                    <a:gd name="connsiteX0" fmla="*/ 57536 w 58489"/>
                    <a:gd name="connsiteY0" fmla="*/ -412 h 6646"/>
                    <a:gd name="connsiteX1" fmla="*/ -954 w 58489"/>
                    <a:gd name="connsiteY1" fmla="*/ -412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89" h="6646">
                      <a:moveTo>
                        <a:pt x="57536" y="-412"/>
                      </a:moveTo>
                      <a:lnTo>
                        <a:pt x="-954" y="-41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17" name="Figura a mano libera: forma 316">
                  <a:extLst>
                    <a:ext uri="{FF2B5EF4-FFF2-40B4-BE49-F238E27FC236}">
                      <a16:creationId xmlns:a16="http://schemas.microsoft.com/office/drawing/2014/main" id="{CD67B7E2-AA03-D538-A5B8-0BA2B4333154}"/>
                    </a:ext>
                  </a:extLst>
                </p:cNvPr>
                <p:cNvSpPr/>
                <p:nvPr/>
              </p:nvSpPr>
              <p:spPr>
                <a:xfrm flipV="1">
                  <a:off x="4997356" y="3401771"/>
                  <a:ext cx="57426" cy="6646"/>
                </a:xfrm>
                <a:custGeom>
                  <a:avLst/>
                  <a:gdLst>
                    <a:gd name="connsiteX0" fmla="*/ 56469 w 57426"/>
                    <a:gd name="connsiteY0" fmla="*/ -412 h 6646"/>
                    <a:gd name="connsiteX1" fmla="*/ -957 w 57426"/>
                    <a:gd name="connsiteY1" fmla="*/ -412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426" h="6646">
                      <a:moveTo>
                        <a:pt x="56469" y="-412"/>
                      </a:moveTo>
                      <a:lnTo>
                        <a:pt x="-957" y="-41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18" name="Figura a mano libera: forma 317">
                  <a:extLst>
                    <a:ext uri="{FF2B5EF4-FFF2-40B4-BE49-F238E27FC236}">
                      <a16:creationId xmlns:a16="http://schemas.microsoft.com/office/drawing/2014/main" id="{606DE0A2-1108-8D5E-4AE1-35B23C25B778}"/>
                    </a:ext>
                  </a:extLst>
                </p:cNvPr>
                <p:cNvSpPr/>
                <p:nvPr/>
              </p:nvSpPr>
              <p:spPr>
                <a:xfrm flipV="1">
                  <a:off x="4851662" y="3401771"/>
                  <a:ext cx="115917" cy="6646"/>
                </a:xfrm>
                <a:custGeom>
                  <a:avLst/>
                  <a:gdLst>
                    <a:gd name="connsiteX0" fmla="*/ 114955 w 115917"/>
                    <a:gd name="connsiteY0" fmla="*/ -412 h 6646"/>
                    <a:gd name="connsiteX1" fmla="*/ -962 w 115917"/>
                    <a:gd name="connsiteY1" fmla="*/ -412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917" h="6646">
                      <a:moveTo>
                        <a:pt x="114955" y="-412"/>
                      </a:moveTo>
                      <a:lnTo>
                        <a:pt x="-962" y="-412"/>
                      </a:lnTo>
                    </a:path>
                  </a:pathLst>
                </a:custGeom>
                <a:noFill/>
                <a:ln w="1274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319" name="Elemento grafico 50">
                <a:extLst>
                  <a:ext uri="{FF2B5EF4-FFF2-40B4-BE49-F238E27FC236}">
                    <a16:creationId xmlns:a16="http://schemas.microsoft.com/office/drawing/2014/main" id="{48E93257-EAC7-602E-4735-EB426670BC65}"/>
                  </a:ext>
                </a:extLst>
              </p:cNvPr>
              <p:cNvGrpSpPr/>
              <p:nvPr/>
            </p:nvGrpSpPr>
            <p:grpSpPr>
              <a:xfrm>
                <a:off x="611179" y="3471425"/>
                <a:ext cx="2719249" cy="2285360"/>
                <a:chOff x="611179" y="3471425"/>
                <a:chExt cx="2719249" cy="2285360"/>
              </a:xfrm>
            </p:grpSpPr>
            <p:sp>
              <p:nvSpPr>
                <p:cNvPr id="320" name="Figura a mano libera: forma 319">
                  <a:extLst>
                    <a:ext uri="{FF2B5EF4-FFF2-40B4-BE49-F238E27FC236}">
                      <a16:creationId xmlns:a16="http://schemas.microsoft.com/office/drawing/2014/main" id="{5B5FC8FB-5DEC-957E-3A69-07EF93862107}"/>
                    </a:ext>
                  </a:extLst>
                </p:cNvPr>
                <p:cNvSpPr/>
                <p:nvPr/>
              </p:nvSpPr>
              <p:spPr>
                <a:xfrm>
                  <a:off x="612241" y="3471426"/>
                  <a:ext cx="2718186" cy="2285360"/>
                </a:xfrm>
                <a:custGeom>
                  <a:avLst/>
                  <a:gdLst>
                    <a:gd name="connsiteX0" fmla="*/ -2 w 2718186"/>
                    <a:gd name="connsiteY0" fmla="*/ 857 h 2285360"/>
                    <a:gd name="connsiteX1" fmla="*/ 2718184 w 2718186"/>
                    <a:gd name="connsiteY1" fmla="*/ 857 h 2285360"/>
                    <a:gd name="connsiteX2" fmla="*/ 2718184 w 2718186"/>
                    <a:gd name="connsiteY2" fmla="*/ 2286218 h 2285360"/>
                    <a:gd name="connsiteX3" fmla="*/ -2 w 2718186"/>
                    <a:gd name="connsiteY3" fmla="*/ 2286218 h 228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18186" h="2285360">
                      <a:moveTo>
                        <a:pt x="-2" y="857"/>
                      </a:moveTo>
                      <a:lnTo>
                        <a:pt x="2718184" y="857"/>
                      </a:lnTo>
                      <a:lnTo>
                        <a:pt x="2718184" y="2286218"/>
                      </a:lnTo>
                      <a:lnTo>
                        <a:pt x="-2" y="22862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647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grpSp>
              <p:nvGrpSpPr>
                <p:cNvPr id="321" name="Elemento grafico 50">
                  <a:extLst>
                    <a:ext uri="{FF2B5EF4-FFF2-40B4-BE49-F238E27FC236}">
                      <a16:creationId xmlns:a16="http://schemas.microsoft.com/office/drawing/2014/main" id="{2AC11527-2354-38AC-8DC8-7E09A13C024E}"/>
                    </a:ext>
                  </a:extLst>
                </p:cNvPr>
                <p:cNvGrpSpPr/>
                <p:nvPr/>
              </p:nvGrpSpPr>
              <p:grpSpPr>
                <a:xfrm>
                  <a:off x="611179" y="3471425"/>
                  <a:ext cx="2719249" cy="2285360"/>
                  <a:chOff x="611179" y="3471425"/>
                  <a:chExt cx="2719249" cy="2285360"/>
                </a:xfrm>
              </p:grpSpPr>
              <p:pic>
                <p:nvPicPr>
                  <p:cNvPr id="322" name="Immagine 321">
                    <a:extLst>
                      <a:ext uri="{FF2B5EF4-FFF2-40B4-BE49-F238E27FC236}">
                        <a16:creationId xmlns:a16="http://schemas.microsoft.com/office/drawing/2014/main" id="{E56511C7-4ACF-E386-8537-14044E5F32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1179" y="3471426"/>
                    <a:ext cx="2719249" cy="2285360"/>
                  </a:xfrm>
                  <a:custGeom>
                    <a:avLst/>
                    <a:gdLst>
                      <a:gd name="connsiteX0" fmla="*/ 205 w 2719249"/>
                      <a:gd name="connsiteY0" fmla="*/ 308 h 2285360"/>
                      <a:gd name="connsiteX1" fmla="*/ 2719455 w 2719249"/>
                      <a:gd name="connsiteY1" fmla="*/ 308 h 2285360"/>
                      <a:gd name="connsiteX2" fmla="*/ 2719455 w 2719249"/>
                      <a:gd name="connsiteY2" fmla="*/ 2285669 h 2285360"/>
                      <a:gd name="connsiteX3" fmla="*/ 205 w 2719249"/>
                      <a:gd name="connsiteY3" fmla="*/ 2285669 h 2285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9249" h="2285360">
                        <a:moveTo>
                          <a:pt x="205" y="308"/>
                        </a:moveTo>
                        <a:lnTo>
                          <a:pt x="2719455" y="308"/>
                        </a:lnTo>
                        <a:lnTo>
                          <a:pt x="2719455" y="2285669"/>
                        </a:lnTo>
                        <a:lnTo>
                          <a:pt x="205" y="2285669"/>
                        </a:lnTo>
                        <a:close/>
                      </a:path>
                    </a:pathLst>
                  </a:custGeom>
                </p:spPr>
              </p:pic>
              <p:sp>
                <p:nvSpPr>
                  <p:cNvPr id="323" name="Figura a mano libera: forma 322">
                    <a:extLst>
                      <a:ext uri="{FF2B5EF4-FFF2-40B4-BE49-F238E27FC236}">
                        <a16:creationId xmlns:a16="http://schemas.microsoft.com/office/drawing/2014/main" id="{5001EDC0-5B1D-E7DE-BCB1-0BC68A9D1E35}"/>
                      </a:ext>
                    </a:extLst>
                  </p:cNvPr>
                  <p:cNvSpPr/>
                  <p:nvPr/>
                </p:nvSpPr>
                <p:spPr>
                  <a:xfrm flipV="1">
                    <a:off x="612242" y="3471425"/>
                    <a:ext cx="2717122" cy="2284297"/>
                  </a:xfrm>
                  <a:custGeom>
                    <a:avLst/>
                    <a:gdLst>
                      <a:gd name="connsiteX0" fmla="*/ -1782 w 2717122"/>
                      <a:gd name="connsiteY0" fmla="*/ 2284122 h 2284297"/>
                      <a:gd name="connsiteX1" fmla="*/ 2715341 w 2717122"/>
                      <a:gd name="connsiteY1" fmla="*/ 2284122 h 2284297"/>
                      <a:gd name="connsiteX2" fmla="*/ 2715341 w 2717122"/>
                      <a:gd name="connsiteY2" fmla="*/ -176 h 2284297"/>
                      <a:gd name="connsiteX3" fmla="*/ -1782 w 2717122"/>
                      <a:gd name="connsiteY3" fmla="*/ -176 h 2284297"/>
                      <a:gd name="connsiteX4" fmla="*/ -1782 w 2717122"/>
                      <a:gd name="connsiteY4" fmla="*/ 583660 h 2284297"/>
                      <a:gd name="connsiteX5" fmla="*/ 398077 w 2717122"/>
                      <a:gd name="connsiteY5" fmla="*/ 583660 h 2284297"/>
                      <a:gd name="connsiteX6" fmla="*/ 448059 w 2717122"/>
                      <a:gd name="connsiteY6" fmla="*/ 578343 h 2284297"/>
                      <a:gd name="connsiteX7" fmla="*/ 2146394 w 2717122"/>
                      <a:gd name="connsiteY7" fmla="*/ 578343 h 2284297"/>
                      <a:gd name="connsiteX8" fmla="*/ 2146394 w 2717122"/>
                      <a:gd name="connsiteY8" fmla="*/ 1743887 h 2284297"/>
                      <a:gd name="connsiteX9" fmla="*/ 448059 w 2717122"/>
                      <a:gd name="connsiteY9" fmla="*/ 1743887 h 2284297"/>
                      <a:gd name="connsiteX10" fmla="*/ 398077 w 2717122"/>
                      <a:gd name="connsiteY10" fmla="*/ 1739634 h 2284297"/>
                      <a:gd name="connsiteX11" fmla="*/ -1782 w 2717122"/>
                      <a:gd name="connsiteY11" fmla="*/ 1739634 h 2284297"/>
                      <a:gd name="connsiteX12" fmla="*/ 840474 w 2717122"/>
                      <a:gd name="connsiteY12" fmla="*/ 1909786 h 2284297"/>
                      <a:gd name="connsiteX13" fmla="*/ 488471 w 2717122"/>
                      <a:gd name="connsiteY13" fmla="*/ 1909786 h 2284297"/>
                      <a:gd name="connsiteX14" fmla="*/ 488471 w 2717122"/>
                      <a:gd name="connsiteY14" fmla="*/ 1859804 h 2284297"/>
                      <a:gd name="connsiteX15" fmla="*/ 840474 w 2717122"/>
                      <a:gd name="connsiteY15" fmla="*/ 1859804 h 2284297"/>
                      <a:gd name="connsiteX16" fmla="*/ 840474 w 2717122"/>
                      <a:gd name="connsiteY16" fmla="*/ 463490 h 2284297"/>
                      <a:gd name="connsiteX17" fmla="*/ 840474 w 2717122"/>
                      <a:gd name="connsiteY17" fmla="*/ 412444 h 2284297"/>
                      <a:gd name="connsiteX18" fmla="*/ 488471 w 2717122"/>
                      <a:gd name="connsiteY18" fmla="*/ 412444 h 2284297"/>
                      <a:gd name="connsiteX19" fmla="*/ 488471 w 2717122"/>
                      <a:gd name="connsiteY19" fmla="*/ 463490 h 2284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2717122" h="2284297">
                        <a:moveTo>
                          <a:pt x="-1782" y="2284122"/>
                        </a:moveTo>
                        <a:lnTo>
                          <a:pt x="2715341" y="2284122"/>
                        </a:lnTo>
                        <a:lnTo>
                          <a:pt x="2715341" y="-176"/>
                        </a:lnTo>
                        <a:lnTo>
                          <a:pt x="-1782" y="-176"/>
                        </a:lnTo>
                        <a:lnTo>
                          <a:pt x="-1782" y="583660"/>
                        </a:lnTo>
                        <a:lnTo>
                          <a:pt x="398077" y="583660"/>
                        </a:lnTo>
                        <a:lnTo>
                          <a:pt x="448059" y="578343"/>
                        </a:lnTo>
                        <a:lnTo>
                          <a:pt x="2146394" y="578343"/>
                        </a:lnTo>
                        <a:lnTo>
                          <a:pt x="2146394" y="1743887"/>
                        </a:lnTo>
                        <a:lnTo>
                          <a:pt x="448059" y="1743887"/>
                        </a:lnTo>
                        <a:lnTo>
                          <a:pt x="398077" y="1739634"/>
                        </a:lnTo>
                        <a:lnTo>
                          <a:pt x="-1782" y="1739634"/>
                        </a:lnTo>
                        <a:close/>
                        <a:moveTo>
                          <a:pt x="840474" y="1909786"/>
                        </a:moveTo>
                        <a:lnTo>
                          <a:pt x="488471" y="1909786"/>
                        </a:lnTo>
                        <a:lnTo>
                          <a:pt x="488471" y="1859804"/>
                        </a:lnTo>
                        <a:lnTo>
                          <a:pt x="840474" y="1859804"/>
                        </a:lnTo>
                        <a:close/>
                        <a:moveTo>
                          <a:pt x="840474" y="463490"/>
                        </a:moveTo>
                        <a:lnTo>
                          <a:pt x="840474" y="412444"/>
                        </a:lnTo>
                        <a:lnTo>
                          <a:pt x="488471" y="412444"/>
                        </a:lnTo>
                        <a:lnTo>
                          <a:pt x="488471" y="463490"/>
                        </a:lnTo>
                        <a:close/>
                      </a:path>
                    </a:pathLst>
                  </a:custGeom>
                  <a:solidFill>
                    <a:srgbClr val="2141F5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24" name="Figura a mano libera: forma 323">
                    <a:extLst>
                      <a:ext uri="{FF2B5EF4-FFF2-40B4-BE49-F238E27FC236}">
                        <a16:creationId xmlns:a16="http://schemas.microsoft.com/office/drawing/2014/main" id="{CCFB8E2B-E0CD-AD23-FC21-F10995EDD04F}"/>
                      </a:ext>
                    </a:extLst>
                  </p:cNvPr>
                  <p:cNvSpPr/>
                  <p:nvPr/>
                </p:nvSpPr>
                <p:spPr>
                  <a:xfrm flipV="1">
                    <a:off x="1301359" y="4208399"/>
                    <a:ext cx="590216" cy="386033"/>
                  </a:xfrm>
                  <a:custGeom>
                    <a:avLst/>
                    <a:gdLst>
                      <a:gd name="connsiteX0" fmla="*/ -1796 w 590216"/>
                      <a:gd name="connsiteY0" fmla="*/ 385802 h 386033"/>
                      <a:gd name="connsiteX1" fmla="*/ 588420 w 590216"/>
                      <a:gd name="connsiteY1" fmla="*/ 385802 h 386033"/>
                      <a:gd name="connsiteX2" fmla="*/ 588420 w 590216"/>
                      <a:gd name="connsiteY2" fmla="*/ -232 h 386033"/>
                      <a:gd name="connsiteX3" fmla="*/ -1796 w 590216"/>
                      <a:gd name="connsiteY3" fmla="*/ -232 h 386033"/>
                      <a:gd name="connsiteX4" fmla="*/ 534184 w 590216"/>
                      <a:gd name="connsiteY4" fmla="*/ 370913 h 386033"/>
                      <a:gd name="connsiteX5" fmla="*/ 534184 w 590216"/>
                      <a:gd name="connsiteY5" fmla="*/ 286901 h 386033"/>
                      <a:gd name="connsiteX6" fmla="*/ 3521 w 590216"/>
                      <a:gd name="connsiteY6" fmla="*/ 286901 h 386033"/>
                      <a:gd name="connsiteX7" fmla="*/ 3521 w 590216"/>
                      <a:gd name="connsiteY7" fmla="*/ 370913 h 386033"/>
                      <a:gd name="connsiteX8" fmla="*/ 534184 w 590216"/>
                      <a:gd name="connsiteY8" fmla="*/ 277330 h 386033"/>
                      <a:gd name="connsiteX9" fmla="*/ 3521 w 590216"/>
                      <a:gd name="connsiteY9" fmla="*/ 277330 h 386033"/>
                      <a:gd name="connsiteX10" fmla="*/ 3521 w 590216"/>
                      <a:gd name="connsiteY10" fmla="*/ 194380 h 386033"/>
                      <a:gd name="connsiteX11" fmla="*/ 534184 w 590216"/>
                      <a:gd name="connsiteY11" fmla="*/ 194380 h 386033"/>
                      <a:gd name="connsiteX12" fmla="*/ 26917 w 590216"/>
                      <a:gd name="connsiteY12" fmla="*/ 85908 h 386033"/>
                      <a:gd name="connsiteX13" fmla="*/ 540566 w 590216"/>
                      <a:gd name="connsiteY13" fmla="*/ 85908 h 386033"/>
                      <a:gd name="connsiteX14" fmla="*/ 540566 w 590216"/>
                      <a:gd name="connsiteY14" fmla="*/ 2959 h 386033"/>
                      <a:gd name="connsiteX15" fmla="*/ 26917 w 590216"/>
                      <a:gd name="connsiteY15" fmla="*/ 2959 h 386033"/>
                      <a:gd name="connsiteX16" fmla="*/ 540566 w 590216"/>
                      <a:gd name="connsiteY16" fmla="*/ 183746 h 386033"/>
                      <a:gd name="connsiteX17" fmla="*/ 540566 w 590216"/>
                      <a:gd name="connsiteY17" fmla="*/ 100796 h 386033"/>
                      <a:gd name="connsiteX18" fmla="*/ 26917 w 590216"/>
                      <a:gd name="connsiteY18" fmla="*/ 100796 h 386033"/>
                      <a:gd name="connsiteX19" fmla="*/ 26917 w 590216"/>
                      <a:gd name="connsiteY19" fmla="*/ 183746 h 3860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90216" h="386033">
                        <a:moveTo>
                          <a:pt x="-1796" y="385802"/>
                        </a:moveTo>
                        <a:lnTo>
                          <a:pt x="588420" y="385802"/>
                        </a:lnTo>
                        <a:lnTo>
                          <a:pt x="588420" y="-232"/>
                        </a:lnTo>
                        <a:lnTo>
                          <a:pt x="-1796" y="-232"/>
                        </a:lnTo>
                        <a:close/>
                        <a:moveTo>
                          <a:pt x="534184" y="370913"/>
                        </a:moveTo>
                        <a:lnTo>
                          <a:pt x="534184" y="286901"/>
                        </a:lnTo>
                        <a:lnTo>
                          <a:pt x="3521" y="286901"/>
                        </a:lnTo>
                        <a:lnTo>
                          <a:pt x="3521" y="370913"/>
                        </a:lnTo>
                        <a:close/>
                        <a:moveTo>
                          <a:pt x="534184" y="277330"/>
                        </a:moveTo>
                        <a:lnTo>
                          <a:pt x="3521" y="277330"/>
                        </a:lnTo>
                        <a:lnTo>
                          <a:pt x="3521" y="194380"/>
                        </a:lnTo>
                        <a:lnTo>
                          <a:pt x="534184" y="194380"/>
                        </a:lnTo>
                        <a:close/>
                        <a:moveTo>
                          <a:pt x="26917" y="85908"/>
                        </a:moveTo>
                        <a:lnTo>
                          <a:pt x="540566" y="85908"/>
                        </a:lnTo>
                        <a:lnTo>
                          <a:pt x="540566" y="2959"/>
                        </a:lnTo>
                        <a:lnTo>
                          <a:pt x="26917" y="2959"/>
                        </a:lnTo>
                        <a:close/>
                        <a:moveTo>
                          <a:pt x="540566" y="183746"/>
                        </a:moveTo>
                        <a:lnTo>
                          <a:pt x="540566" y="100796"/>
                        </a:lnTo>
                        <a:lnTo>
                          <a:pt x="26917" y="100796"/>
                        </a:lnTo>
                        <a:lnTo>
                          <a:pt x="26917" y="183746"/>
                        </a:lnTo>
                        <a:close/>
                      </a:path>
                    </a:pathLst>
                  </a:custGeom>
                  <a:solidFill>
                    <a:srgbClr val="E7C678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25" name="Figura a mano libera: forma 324">
                    <a:extLst>
                      <a:ext uri="{FF2B5EF4-FFF2-40B4-BE49-F238E27FC236}">
                        <a16:creationId xmlns:a16="http://schemas.microsoft.com/office/drawing/2014/main" id="{E3D6CD81-7BF8-0F25-E2C9-52F156168C2E}"/>
                      </a:ext>
                    </a:extLst>
                  </p:cNvPr>
                  <p:cNvSpPr/>
                  <p:nvPr/>
                </p:nvSpPr>
                <p:spPr>
                  <a:xfrm flipV="1">
                    <a:off x="1891576" y="4389186"/>
                    <a:ext cx="25522" cy="43601"/>
                  </a:xfrm>
                  <a:custGeom>
                    <a:avLst/>
                    <a:gdLst>
                      <a:gd name="connsiteX0" fmla="*/ -1784 w 25522"/>
                      <a:gd name="connsiteY0" fmla="*/ -229 h 43601"/>
                      <a:gd name="connsiteX1" fmla="*/ 23739 w 25522"/>
                      <a:gd name="connsiteY1" fmla="*/ 43372 h 43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522" h="43601">
                        <a:moveTo>
                          <a:pt x="-1784" y="-229"/>
                        </a:moveTo>
                        <a:lnTo>
                          <a:pt x="23739" y="43372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26" name="Figura a mano libera: forma 325">
                    <a:extLst>
                      <a:ext uri="{FF2B5EF4-FFF2-40B4-BE49-F238E27FC236}">
                        <a16:creationId xmlns:a16="http://schemas.microsoft.com/office/drawing/2014/main" id="{12239CC4-ED86-3F7F-22B5-EF325EB4B397}"/>
                      </a:ext>
                    </a:extLst>
                  </p:cNvPr>
                  <p:cNvSpPr/>
                  <p:nvPr/>
                </p:nvSpPr>
                <p:spPr>
                  <a:xfrm flipV="1">
                    <a:off x="1225854" y="4280713"/>
                    <a:ext cx="40411" cy="69124"/>
                  </a:xfrm>
                  <a:custGeom>
                    <a:avLst/>
                    <a:gdLst>
                      <a:gd name="connsiteX0" fmla="*/ 38603 w 40411"/>
                      <a:gd name="connsiteY0" fmla="*/ -254 h 69124"/>
                      <a:gd name="connsiteX1" fmla="*/ -1809 w 40411"/>
                      <a:gd name="connsiteY1" fmla="*/ 68870 h 691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0411" h="69124">
                        <a:moveTo>
                          <a:pt x="38603" y="-254"/>
                        </a:moveTo>
                        <a:lnTo>
                          <a:pt x="-1809" y="68870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27" name="Figura a mano libera: forma 326">
                    <a:extLst>
                      <a:ext uri="{FF2B5EF4-FFF2-40B4-BE49-F238E27FC236}">
                        <a16:creationId xmlns:a16="http://schemas.microsoft.com/office/drawing/2014/main" id="{1F93E539-9C1B-00B0-5908-5E77F4AB7F8D}"/>
                      </a:ext>
                    </a:extLst>
                  </p:cNvPr>
                  <p:cNvSpPr/>
                  <p:nvPr/>
                </p:nvSpPr>
                <p:spPr>
                  <a:xfrm flipV="1">
                    <a:off x="1316248" y="4118005"/>
                    <a:ext cx="23396" cy="40411"/>
                  </a:xfrm>
                  <a:custGeom>
                    <a:avLst/>
                    <a:gdLst>
                      <a:gd name="connsiteX0" fmla="*/ 21590 w 23396"/>
                      <a:gd name="connsiteY0" fmla="*/ -301 h 40411"/>
                      <a:gd name="connsiteX1" fmla="*/ -1806 w 23396"/>
                      <a:gd name="connsiteY1" fmla="*/ 40110 h 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396" h="40411">
                        <a:moveTo>
                          <a:pt x="21590" y="-301"/>
                        </a:moveTo>
                        <a:lnTo>
                          <a:pt x="-1806" y="40110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28" name="Figura a mano libera: forma 327">
                    <a:extLst>
                      <a:ext uri="{FF2B5EF4-FFF2-40B4-BE49-F238E27FC236}">
                        <a16:creationId xmlns:a16="http://schemas.microsoft.com/office/drawing/2014/main" id="{30832615-6897-F369-C0B0-361FE366A571}"/>
                      </a:ext>
                    </a:extLst>
                  </p:cNvPr>
                  <p:cNvSpPr/>
                  <p:nvPr/>
                </p:nvSpPr>
                <p:spPr>
                  <a:xfrm flipV="1">
                    <a:off x="1501289" y="4118005"/>
                    <a:ext cx="22332" cy="40411"/>
                  </a:xfrm>
                  <a:custGeom>
                    <a:avLst/>
                    <a:gdLst>
                      <a:gd name="connsiteX0" fmla="*/ 20534 w 22332"/>
                      <a:gd name="connsiteY0" fmla="*/ -301 h 40411"/>
                      <a:gd name="connsiteX1" fmla="*/ -1799 w 22332"/>
                      <a:gd name="connsiteY1" fmla="*/ 40110 h 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32" h="40411">
                        <a:moveTo>
                          <a:pt x="20534" y="-301"/>
                        </a:moveTo>
                        <a:lnTo>
                          <a:pt x="-1799" y="40110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29" name="Figura a mano libera: forma 328">
                    <a:extLst>
                      <a:ext uri="{FF2B5EF4-FFF2-40B4-BE49-F238E27FC236}">
                        <a16:creationId xmlns:a16="http://schemas.microsoft.com/office/drawing/2014/main" id="{AF3F03A3-8355-C31A-3853-1FC046CEB347}"/>
                      </a:ext>
                    </a:extLst>
                  </p:cNvPr>
                  <p:cNvSpPr/>
                  <p:nvPr/>
                </p:nvSpPr>
                <p:spPr>
                  <a:xfrm flipV="1">
                    <a:off x="1685267" y="4118005"/>
                    <a:ext cx="23396" cy="40411"/>
                  </a:xfrm>
                  <a:custGeom>
                    <a:avLst/>
                    <a:gdLst>
                      <a:gd name="connsiteX0" fmla="*/ 21604 w 23396"/>
                      <a:gd name="connsiteY0" fmla="*/ -301 h 40411"/>
                      <a:gd name="connsiteX1" fmla="*/ -1792 w 23396"/>
                      <a:gd name="connsiteY1" fmla="*/ 40110 h 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396" h="40411">
                        <a:moveTo>
                          <a:pt x="21604" y="-301"/>
                        </a:moveTo>
                        <a:lnTo>
                          <a:pt x="-1792" y="40110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30" name="Figura a mano libera: forma 329">
                    <a:extLst>
                      <a:ext uri="{FF2B5EF4-FFF2-40B4-BE49-F238E27FC236}">
                        <a16:creationId xmlns:a16="http://schemas.microsoft.com/office/drawing/2014/main" id="{D11BEF01-2A0A-499D-6266-93BAB8C95DB2}"/>
                      </a:ext>
                    </a:extLst>
                  </p:cNvPr>
                  <p:cNvSpPr/>
                  <p:nvPr/>
                </p:nvSpPr>
                <p:spPr>
                  <a:xfrm flipV="1">
                    <a:off x="1869244" y="4118005"/>
                    <a:ext cx="23395" cy="40411"/>
                  </a:xfrm>
                  <a:custGeom>
                    <a:avLst/>
                    <a:gdLst>
                      <a:gd name="connsiteX0" fmla="*/ 21610 w 23395"/>
                      <a:gd name="connsiteY0" fmla="*/ -301 h 40411"/>
                      <a:gd name="connsiteX1" fmla="*/ -1785 w 23395"/>
                      <a:gd name="connsiteY1" fmla="*/ 40110 h 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395" h="40411">
                        <a:moveTo>
                          <a:pt x="21610" y="-301"/>
                        </a:moveTo>
                        <a:lnTo>
                          <a:pt x="-1785" y="40110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31" name="Figura a mano libera: forma 330">
                    <a:extLst>
                      <a:ext uri="{FF2B5EF4-FFF2-40B4-BE49-F238E27FC236}">
                        <a16:creationId xmlns:a16="http://schemas.microsoft.com/office/drawing/2014/main" id="{BD646755-2C4C-DE53-7DD9-84E00C0D4F24}"/>
                      </a:ext>
                    </a:extLst>
                  </p:cNvPr>
                  <p:cNvSpPr/>
                  <p:nvPr/>
                </p:nvSpPr>
                <p:spPr>
                  <a:xfrm flipV="1">
                    <a:off x="2053221" y="4118005"/>
                    <a:ext cx="23396" cy="40411"/>
                  </a:xfrm>
                  <a:custGeom>
                    <a:avLst/>
                    <a:gdLst>
                      <a:gd name="connsiteX0" fmla="*/ 21618 w 23396"/>
                      <a:gd name="connsiteY0" fmla="*/ -301 h 40411"/>
                      <a:gd name="connsiteX1" fmla="*/ -1778 w 23396"/>
                      <a:gd name="connsiteY1" fmla="*/ 40110 h 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396" h="40411">
                        <a:moveTo>
                          <a:pt x="21618" y="-301"/>
                        </a:moveTo>
                        <a:lnTo>
                          <a:pt x="-1778" y="40110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32" name="Figura a mano libera: forma 331">
                    <a:extLst>
                      <a:ext uri="{FF2B5EF4-FFF2-40B4-BE49-F238E27FC236}">
                        <a16:creationId xmlns:a16="http://schemas.microsoft.com/office/drawing/2014/main" id="{89774B0B-C6FD-58C8-3D78-4AF47F5E51BA}"/>
                      </a:ext>
                    </a:extLst>
                  </p:cNvPr>
                  <p:cNvSpPr/>
                  <p:nvPr/>
                </p:nvSpPr>
                <p:spPr>
                  <a:xfrm flipV="1">
                    <a:off x="2469031" y="4519990"/>
                    <a:ext cx="40411" cy="69124"/>
                  </a:xfrm>
                  <a:custGeom>
                    <a:avLst/>
                    <a:gdLst>
                      <a:gd name="connsiteX0" fmla="*/ 38649 w 40411"/>
                      <a:gd name="connsiteY0" fmla="*/ -191 h 69124"/>
                      <a:gd name="connsiteX1" fmla="*/ -1762 w 40411"/>
                      <a:gd name="connsiteY1" fmla="*/ 68933 h 691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0411" h="69124">
                        <a:moveTo>
                          <a:pt x="38649" y="-191"/>
                        </a:moveTo>
                        <a:lnTo>
                          <a:pt x="-1762" y="68933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33" name="Figura a mano libera: forma 332">
                    <a:extLst>
                      <a:ext uri="{FF2B5EF4-FFF2-40B4-BE49-F238E27FC236}">
                        <a16:creationId xmlns:a16="http://schemas.microsoft.com/office/drawing/2014/main" id="{33D41E4B-0223-6185-E565-77CFF5B432E7}"/>
                      </a:ext>
                    </a:extLst>
                  </p:cNvPr>
                  <p:cNvSpPr/>
                  <p:nvPr/>
                </p:nvSpPr>
                <p:spPr>
                  <a:xfrm flipV="1">
                    <a:off x="2237198" y="4118005"/>
                    <a:ext cx="23396" cy="40411"/>
                  </a:xfrm>
                  <a:custGeom>
                    <a:avLst/>
                    <a:gdLst>
                      <a:gd name="connsiteX0" fmla="*/ 21625 w 23396"/>
                      <a:gd name="connsiteY0" fmla="*/ -301 h 40411"/>
                      <a:gd name="connsiteX1" fmla="*/ -1771 w 23396"/>
                      <a:gd name="connsiteY1" fmla="*/ 40110 h 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396" h="40411">
                        <a:moveTo>
                          <a:pt x="21625" y="-301"/>
                        </a:moveTo>
                        <a:lnTo>
                          <a:pt x="-1771" y="40110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34" name="Figura a mano libera: forma 333">
                    <a:extLst>
                      <a:ext uri="{FF2B5EF4-FFF2-40B4-BE49-F238E27FC236}">
                        <a16:creationId xmlns:a16="http://schemas.microsoft.com/office/drawing/2014/main" id="{BCF96393-B6FC-197D-DA6D-AB892763177E}"/>
                      </a:ext>
                    </a:extLst>
                  </p:cNvPr>
                  <p:cNvSpPr/>
                  <p:nvPr/>
                </p:nvSpPr>
                <p:spPr>
                  <a:xfrm flipV="1">
                    <a:off x="2469031" y="4200954"/>
                    <a:ext cx="40411" cy="69124"/>
                  </a:xfrm>
                  <a:custGeom>
                    <a:avLst/>
                    <a:gdLst>
                      <a:gd name="connsiteX0" fmla="*/ 38649 w 40411"/>
                      <a:gd name="connsiteY0" fmla="*/ -275 h 69124"/>
                      <a:gd name="connsiteX1" fmla="*/ -1762 w 40411"/>
                      <a:gd name="connsiteY1" fmla="*/ 68849 h 691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0411" h="69124">
                        <a:moveTo>
                          <a:pt x="38649" y="-275"/>
                        </a:moveTo>
                        <a:lnTo>
                          <a:pt x="-1762" y="68849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35" name="Figura a mano libera: forma 334">
                    <a:extLst>
                      <a:ext uri="{FF2B5EF4-FFF2-40B4-BE49-F238E27FC236}">
                        <a16:creationId xmlns:a16="http://schemas.microsoft.com/office/drawing/2014/main" id="{236853FE-346D-C52B-D4F0-D9B8444B5710}"/>
                      </a:ext>
                    </a:extLst>
                  </p:cNvPr>
                  <p:cNvSpPr/>
                  <p:nvPr/>
                </p:nvSpPr>
                <p:spPr>
                  <a:xfrm flipV="1">
                    <a:off x="2422239" y="4118005"/>
                    <a:ext cx="22332" cy="40411"/>
                  </a:xfrm>
                  <a:custGeom>
                    <a:avLst/>
                    <a:gdLst>
                      <a:gd name="connsiteX0" fmla="*/ 20568 w 22332"/>
                      <a:gd name="connsiteY0" fmla="*/ -301 h 40411"/>
                      <a:gd name="connsiteX1" fmla="*/ -1764 w 22332"/>
                      <a:gd name="connsiteY1" fmla="*/ 40110 h 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32" h="40411">
                        <a:moveTo>
                          <a:pt x="20568" y="-301"/>
                        </a:moveTo>
                        <a:lnTo>
                          <a:pt x="-1764" y="40110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36" name="Figura a mano libera: forma 335">
                    <a:extLst>
                      <a:ext uri="{FF2B5EF4-FFF2-40B4-BE49-F238E27FC236}">
                        <a16:creationId xmlns:a16="http://schemas.microsoft.com/office/drawing/2014/main" id="{3F9B5FEF-6253-BE82-7F91-2F9B5B23DE94}"/>
                      </a:ext>
                    </a:extLst>
                  </p:cNvPr>
                  <p:cNvSpPr/>
                  <p:nvPr/>
                </p:nvSpPr>
                <p:spPr>
                  <a:xfrm flipV="1">
                    <a:off x="1097177" y="4015913"/>
                    <a:ext cx="1648352" cy="578518"/>
                  </a:xfrm>
                  <a:custGeom>
                    <a:avLst/>
                    <a:gdLst>
                      <a:gd name="connsiteX0" fmla="*/ 23738 w 1648352"/>
                      <a:gd name="connsiteY0" fmla="*/ -257 h 578518"/>
                      <a:gd name="connsiteX1" fmla="*/ 23738 w 1648352"/>
                      <a:gd name="connsiteY1" fmla="*/ 552739 h 578518"/>
                      <a:gd name="connsiteX2" fmla="*/ 1621045 w 1648352"/>
                      <a:gd name="connsiteY2" fmla="*/ 552739 h 578518"/>
                      <a:gd name="connsiteX3" fmla="*/ 1621045 w 1648352"/>
                      <a:gd name="connsiteY3" fmla="*/ 130548 h 578518"/>
                      <a:gd name="connsiteX4" fmla="*/ 1621045 w 1648352"/>
                      <a:gd name="connsiteY4" fmla="*/ 100771 h 578518"/>
                      <a:gd name="connsiteX5" fmla="*/ 1621045 w 1648352"/>
                      <a:gd name="connsiteY5" fmla="*/ -257 h 578518"/>
                      <a:gd name="connsiteX6" fmla="*/ 1646569 w 1648352"/>
                      <a:gd name="connsiteY6" fmla="*/ -257 h 578518"/>
                      <a:gd name="connsiteX7" fmla="*/ 1646569 w 1648352"/>
                      <a:gd name="connsiteY7" fmla="*/ 578262 h 578518"/>
                      <a:gd name="connsiteX8" fmla="*/ -1784 w 1648352"/>
                      <a:gd name="connsiteY8" fmla="*/ 578262 h 578518"/>
                      <a:gd name="connsiteX9" fmla="*/ -1784 w 1648352"/>
                      <a:gd name="connsiteY9" fmla="*/ -257 h 578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48352" h="578518">
                        <a:moveTo>
                          <a:pt x="23738" y="-257"/>
                        </a:moveTo>
                        <a:lnTo>
                          <a:pt x="23738" y="552739"/>
                        </a:lnTo>
                        <a:lnTo>
                          <a:pt x="1621045" y="552739"/>
                        </a:lnTo>
                        <a:lnTo>
                          <a:pt x="1621045" y="130548"/>
                        </a:lnTo>
                        <a:lnTo>
                          <a:pt x="1621045" y="100771"/>
                        </a:lnTo>
                        <a:lnTo>
                          <a:pt x="1621045" y="-257"/>
                        </a:lnTo>
                        <a:lnTo>
                          <a:pt x="1646569" y="-257"/>
                        </a:lnTo>
                        <a:lnTo>
                          <a:pt x="1646569" y="578262"/>
                        </a:lnTo>
                        <a:lnTo>
                          <a:pt x="-1784" y="578262"/>
                        </a:lnTo>
                        <a:lnTo>
                          <a:pt x="-1784" y="-257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37" name="Figura a mano libera: forma 336">
                    <a:extLst>
                      <a:ext uri="{FF2B5EF4-FFF2-40B4-BE49-F238E27FC236}">
                        <a16:creationId xmlns:a16="http://schemas.microsoft.com/office/drawing/2014/main" id="{31AB41AF-CBBA-8AAA-61A9-860C1B2C35DA}"/>
                      </a:ext>
                    </a:extLst>
                  </p:cNvPr>
                  <p:cNvSpPr/>
                  <p:nvPr/>
                </p:nvSpPr>
                <p:spPr>
                  <a:xfrm flipV="1">
                    <a:off x="1917099" y="4463627"/>
                    <a:ext cx="551932" cy="29776"/>
                  </a:xfrm>
                  <a:custGeom>
                    <a:avLst/>
                    <a:gdLst>
                      <a:gd name="connsiteX0" fmla="*/ 550159 w 551932"/>
                      <a:gd name="connsiteY0" fmla="*/ 29565 h 29776"/>
                      <a:gd name="connsiteX1" fmla="*/ -1773 w 551932"/>
                      <a:gd name="connsiteY1" fmla="*/ 29565 h 29776"/>
                      <a:gd name="connsiteX2" fmla="*/ -1773 w 551932"/>
                      <a:gd name="connsiteY2" fmla="*/ -212 h 29776"/>
                      <a:gd name="connsiteX3" fmla="*/ 550159 w 551932"/>
                      <a:gd name="connsiteY3" fmla="*/ -212 h 29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1932" h="29776">
                        <a:moveTo>
                          <a:pt x="550159" y="29565"/>
                        </a:moveTo>
                        <a:lnTo>
                          <a:pt x="-1773" y="29565"/>
                        </a:lnTo>
                        <a:lnTo>
                          <a:pt x="-1773" y="-212"/>
                        </a:lnTo>
                        <a:lnTo>
                          <a:pt x="550159" y="-212"/>
                        </a:lnTo>
                        <a:close/>
                      </a:path>
                    </a:pathLst>
                  </a:custGeom>
                  <a:solidFill>
                    <a:srgbClr val="800040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38" name="Figura a mano libera: forma 337">
                    <a:extLst>
                      <a:ext uri="{FF2B5EF4-FFF2-40B4-BE49-F238E27FC236}">
                        <a16:creationId xmlns:a16="http://schemas.microsoft.com/office/drawing/2014/main" id="{DA903C8F-6757-879A-8127-B53C80618402}"/>
                      </a:ext>
                    </a:extLst>
                  </p:cNvPr>
                  <p:cNvSpPr/>
                  <p:nvPr/>
                </p:nvSpPr>
                <p:spPr>
                  <a:xfrm flipV="1">
                    <a:off x="2509443" y="4463627"/>
                    <a:ext cx="210562" cy="29776"/>
                  </a:xfrm>
                  <a:custGeom>
                    <a:avLst/>
                    <a:gdLst>
                      <a:gd name="connsiteX0" fmla="*/ 208805 w 210562"/>
                      <a:gd name="connsiteY0" fmla="*/ 29565 h 29776"/>
                      <a:gd name="connsiteX1" fmla="*/ -1758 w 210562"/>
                      <a:gd name="connsiteY1" fmla="*/ 29565 h 29776"/>
                      <a:gd name="connsiteX2" fmla="*/ -1758 w 210562"/>
                      <a:gd name="connsiteY2" fmla="*/ -212 h 29776"/>
                      <a:gd name="connsiteX3" fmla="*/ 208805 w 210562"/>
                      <a:gd name="connsiteY3" fmla="*/ -212 h 29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562" h="29776">
                        <a:moveTo>
                          <a:pt x="208805" y="29565"/>
                        </a:moveTo>
                        <a:lnTo>
                          <a:pt x="-1758" y="29565"/>
                        </a:lnTo>
                        <a:lnTo>
                          <a:pt x="-1758" y="-212"/>
                        </a:lnTo>
                        <a:lnTo>
                          <a:pt x="208805" y="-212"/>
                        </a:lnTo>
                        <a:close/>
                      </a:path>
                    </a:pathLst>
                  </a:custGeom>
                  <a:solidFill>
                    <a:srgbClr val="800040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39" name="Figura a mano libera: forma 338">
                    <a:extLst>
                      <a:ext uri="{FF2B5EF4-FFF2-40B4-BE49-F238E27FC236}">
                        <a16:creationId xmlns:a16="http://schemas.microsoft.com/office/drawing/2014/main" id="{6BB28638-A1FB-FD6B-BDB5-D5DB74C7F994}"/>
                      </a:ext>
                    </a:extLst>
                  </p:cNvPr>
                  <p:cNvSpPr/>
                  <p:nvPr/>
                </p:nvSpPr>
                <p:spPr>
                  <a:xfrm flipV="1">
                    <a:off x="1306677" y="4880501"/>
                    <a:ext cx="530663" cy="84012"/>
                  </a:xfrm>
                  <a:custGeom>
                    <a:avLst/>
                    <a:gdLst>
                      <a:gd name="connsiteX0" fmla="*/ -1797 w 530663"/>
                      <a:gd name="connsiteY0" fmla="*/ -95 h 84012"/>
                      <a:gd name="connsiteX1" fmla="*/ 528866 w 530663"/>
                      <a:gd name="connsiteY1" fmla="*/ -95 h 84012"/>
                      <a:gd name="connsiteX2" fmla="*/ 528866 w 530663"/>
                      <a:gd name="connsiteY2" fmla="*/ 83918 h 84012"/>
                      <a:gd name="connsiteX3" fmla="*/ -1797 w 530663"/>
                      <a:gd name="connsiteY3" fmla="*/ 83918 h 84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0663" h="84012">
                        <a:moveTo>
                          <a:pt x="-1797" y="-95"/>
                        </a:moveTo>
                        <a:lnTo>
                          <a:pt x="528866" y="-95"/>
                        </a:lnTo>
                        <a:lnTo>
                          <a:pt x="528866" y="83918"/>
                        </a:lnTo>
                        <a:lnTo>
                          <a:pt x="-1797" y="83918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40" name="Figura a mano libera: forma 339">
                    <a:extLst>
                      <a:ext uri="{FF2B5EF4-FFF2-40B4-BE49-F238E27FC236}">
                        <a16:creationId xmlns:a16="http://schemas.microsoft.com/office/drawing/2014/main" id="{019BD7A5-FAC6-1509-FA58-28DA05249711}"/>
                      </a:ext>
                    </a:extLst>
                  </p:cNvPr>
                  <p:cNvSpPr/>
                  <p:nvPr/>
                </p:nvSpPr>
                <p:spPr>
                  <a:xfrm flipV="1">
                    <a:off x="1306677" y="4787981"/>
                    <a:ext cx="530663" cy="82949"/>
                  </a:xfrm>
                  <a:custGeom>
                    <a:avLst/>
                    <a:gdLst>
                      <a:gd name="connsiteX0" fmla="*/ -1797 w 530663"/>
                      <a:gd name="connsiteY0" fmla="*/ -119 h 82949"/>
                      <a:gd name="connsiteX1" fmla="*/ 528866 w 530663"/>
                      <a:gd name="connsiteY1" fmla="*/ -119 h 82949"/>
                      <a:gd name="connsiteX2" fmla="*/ 528866 w 530663"/>
                      <a:gd name="connsiteY2" fmla="*/ 82830 h 82949"/>
                      <a:gd name="connsiteX3" fmla="*/ -1797 w 530663"/>
                      <a:gd name="connsiteY3" fmla="*/ 82830 h 82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0663" h="82949">
                        <a:moveTo>
                          <a:pt x="-1797" y="-119"/>
                        </a:moveTo>
                        <a:lnTo>
                          <a:pt x="528866" y="-119"/>
                        </a:lnTo>
                        <a:lnTo>
                          <a:pt x="528866" y="82830"/>
                        </a:lnTo>
                        <a:lnTo>
                          <a:pt x="-1797" y="82830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41" name="Figura a mano libera: forma 340">
                    <a:extLst>
                      <a:ext uri="{FF2B5EF4-FFF2-40B4-BE49-F238E27FC236}">
                        <a16:creationId xmlns:a16="http://schemas.microsoft.com/office/drawing/2014/main" id="{008F1546-08FE-CC42-DD42-57D4F9CD28FF}"/>
                      </a:ext>
                    </a:extLst>
                  </p:cNvPr>
                  <p:cNvSpPr/>
                  <p:nvPr/>
                </p:nvSpPr>
                <p:spPr>
                  <a:xfrm flipV="1">
                    <a:off x="1330073" y="4694397"/>
                    <a:ext cx="513648" cy="82949"/>
                  </a:xfrm>
                  <a:custGeom>
                    <a:avLst/>
                    <a:gdLst>
                      <a:gd name="connsiteX0" fmla="*/ -1796 w 513648"/>
                      <a:gd name="connsiteY0" fmla="*/ -144 h 82949"/>
                      <a:gd name="connsiteX1" fmla="*/ 511852 w 513648"/>
                      <a:gd name="connsiteY1" fmla="*/ -144 h 82949"/>
                      <a:gd name="connsiteX2" fmla="*/ 511852 w 513648"/>
                      <a:gd name="connsiteY2" fmla="*/ 82805 h 82949"/>
                      <a:gd name="connsiteX3" fmla="*/ -1796 w 513648"/>
                      <a:gd name="connsiteY3" fmla="*/ 82805 h 82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3648" h="82949">
                        <a:moveTo>
                          <a:pt x="-1796" y="-144"/>
                        </a:moveTo>
                        <a:lnTo>
                          <a:pt x="511852" y="-144"/>
                        </a:lnTo>
                        <a:lnTo>
                          <a:pt x="511852" y="82805"/>
                        </a:lnTo>
                        <a:lnTo>
                          <a:pt x="-1796" y="82805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42" name="Figura a mano libera: forma 341">
                    <a:extLst>
                      <a:ext uri="{FF2B5EF4-FFF2-40B4-BE49-F238E27FC236}">
                        <a16:creationId xmlns:a16="http://schemas.microsoft.com/office/drawing/2014/main" id="{B4EB49F8-054A-01CC-8A72-113487563340}"/>
                      </a:ext>
                    </a:extLst>
                  </p:cNvPr>
                  <p:cNvSpPr/>
                  <p:nvPr/>
                </p:nvSpPr>
                <p:spPr>
                  <a:xfrm flipV="1">
                    <a:off x="1330073" y="4596559"/>
                    <a:ext cx="513648" cy="82949"/>
                  </a:xfrm>
                  <a:custGeom>
                    <a:avLst/>
                    <a:gdLst>
                      <a:gd name="connsiteX0" fmla="*/ -1796 w 513648"/>
                      <a:gd name="connsiteY0" fmla="*/ -170 h 82949"/>
                      <a:gd name="connsiteX1" fmla="*/ 511852 w 513648"/>
                      <a:gd name="connsiteY1" fmla="*/ -170 h 82949"/>
                      <a:gd name="connsiteX2" fmla="*/ 511852 w 513648"/>
                      <a:gd name="connsiteY2" fmla="*/ 82780 h 82949"/>
                      <a:gd name="connsiteX3" fmla="*/ -1796 w 513648"/>
                      <a:gd name="connsiteY3" fmla="*/ 82780 h 82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3648" h="82949">
                        <a:moveTo>
                          <a:pt x="-1796" y="-170"/>
                        </a:moveTo>
                        <a:lnTo>
                          <a:pt x="511852" y="-170"/>
                        </a:lnTo>
                        <a:lnTo>
                          <a:pt x="511852" y="82780"/>
                        </a:lnTo>
                        <a:lnTo>
                          <a:pt x="-1796" y="82780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43" name="Figura a mano libera: forma 342">
                    <a:extLst>
                      <a:ext uri="{FF2B5EF4-FFF2-40B4-BE49-F238E27FC236}">
                        <a16:creationId xmlns:a16="http://schemas.microsoft.com/office/drawing/2014/main" id="{12389563-F879-86BF-524B-2194D13B392E}"/>
                      </a:ext>
                    </a:extLst>
                  </p:cNvPr>
                  <p:cNvSpPr/>
                  <p:nvPr/>
                </p:nvSpPr>
                <p:spPr>
                  <a:xfrm flipV="1">
                    <a:off x="1301359" y="4594432"/>
                    <a:ext cx="590216" cy="384969"/>
                  </a:xfrm>
                  <a:custGeom>
                    <a:avLst/>
                    <a:gdLst>
                      <a:gd name="connsiteX0" fmla="*/ 588420 w 590216"/>
                      <a:gd name="connsiteY0" fmla="*/ -130 h 384969"/>
                      <a:gd name="connsiteX1" fmla="*/ -1796 w 590216"/>
                      <a:gd name="connsiteY1" fmla="*/ -130 h 384969"/>
                      <a:gd name="connsiteX2" fmla="*/ -1796 w 590216"/>
                      <a:gd name="connsiteY2" fmla="*/ 384839 h 384969"/>
                      <a:gd name="connsiteX3" fmla="*/ 588420 w 590216"/>
                      <a:gd name="connsiteY3" fmla="*/ 384839 h 384969"/>
                      <a:gd name="connsiteX4" fmla="*/ 534184 w 590216"/>
                      <a:gd name="connsiteY4" fmla="*/ 14758 h 384969"/>
                      <a:gd name="connsiteX5" fmla="*/ 3521 w 590216"/>
                      <a:gd name="connsiteY5" fmla="*/ 14758 h 384969"/>
                      <a:gd name="connsiteX6" fmla="*/ 3521 w 590216"/>
                      <a:gd name="connsiteY6" fmla="*/ 98771 h 384969"/>
                      <a:gd name="connsiteX7" fmla="*/ 534184 w 590216"/>
                      <a:gd name="connsiteY7" fmla="*/ 98771 h 384969"/>
                      <a:gd name="connsiteX8" fmla="*/ 534184 w 590216"/>
                      <a:gd name="connsiteY8" fmla="*/ 108342 h 384969"/>
                      <a:gd name="connsiteX9" fmla="*/ 3521 w 590216"/>
                      <a:gd name="connsiteY9" fmla="*/ 108342 h 384969"/>
                      <a:gd name="connsiteX10" fmla="*/ 3521 w 590216"/>
                      <a:gd name="connsiteY10" fmla="*/ 191291 h 384969"/>
                      <a:gd name="connsiteX11" fmla="*/ 534184 w 590216"/>
                      <a:gd name="connsiteY11" fmla="*/ 191291 h 384969"/>
                      <a:gd name="connsiteX12" fmla="*/ 540566 w 590216"/>
                      <a:gd name="connsiteY12" fmla="*/ 382713 h 384969"/>
                      <a:gd name="connsiteX13" fmla="*/ 540566 w 590216"/>
                      <a:gd name="connsiteY13" fmla="*/ 299763 h 384969"/>
                      <a:gd name="connsiteX14" fmla="*/ 26917 w 590216"/>
                      <a:gd name="connsiteY14" fmla="*/ 299763 h 384969"/>
                      <a:gd name="connsiteX15" fmla="*/ 26917 w 590216"/>
                      <a:gd name="connsiteY15" fmla="*/ 382713 h 384969"/>
                      <a:gd name="connsiteX16" fmla="*/ 540566 w 590216"/>
                      <a:gd name="connsiteY16" fmla="*/ 284875 h 384969"/>
                      <a:gd name="connsiteX17" fmla="*/ 26917 w 590216"/>
                      <a:gd name="connsiteY17" fmla="*/ 284875 h 384969"/>
                      <a:gd name="connsiteX18" fmla="*/ 26917 w 590216"/>
                      <a:gd name="connsiteY18" fmla="*/ 201926 h 384969"/>
                      <a:gd name="connsiteX19" fmla="*/ 540566 w 590216"/>
                      <a:gd name="connsiteY19" fmla="*/ 201926 h 3849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90216" h="384969">
                        <a:moveTo>
                          <a:pt x="588420" y="-130"/>
                        </a:moveTo>
                        <a:lnTo>
                          <a:pt x="-1796" y="-130"/>
                        </a:lnTo>
                        <a:lnTo>
                          <a:pt x="-1796" y="384839"/>
                        </a:lnTo>
                        <a:lnTo>
                          <a:pt x="588420" y="384839"/>
                        </a:lnTo>
                        <a:close/>
                        <a:moveTo>
                          <a:pt x="534184" y="14758"/>
                        </a:moveTo>
                        <a:lnTo>
                          <a:pt x="3521" y="14758"/>
                        </a:lnTo>
                        <a:lnTo>
                          <a:pt x="3521" y="98771"/>
                        </a:lnTo>
                        <a:lnTo>
                          <a:pt x="534184" y="98771"/>
                        </a:lnTo>
                        <a:close/>
                        <a:moveTo>
                          <a:pt x="534184" y="108342"/>
                        </a:moveTo>
                        <a:lnTo>
                          <a:pt x="3521" y="108342"/>
                        </a:lnTo>
                        <a:lnTo>
                          <a:pt x="3521" y="191291"/>
                        </a:lnTo>
                        <a:lnTo>
                          <a:pt x="534184" y="191291"/>
                        </a:lnTo>
                        <a:close/>
                        <a:moveTo>
                          <a:pt x="540566" y="382713"/>
                        </a:moveTo>
                        <a:lnTo>
                          <a:pt x="540566" y="299763"/>
                        </a:lnTo>
                        <a:lnTo>
                          <a:pt x="26917" y="299763"/>
                        </a:lnTo>
                        <a:lnTo>
                          <a:pt x="26917" y="382713"/>
                        </a:lnTo>
                        <a:close/>
                        <a:moveTo>
                          <a:pt x="540566" y="284875"/>
                        </a:moveTo>
                        <a:lnTo>
                          <a:pt x="26917" y="284875"/>
                        </a:lnTo>
                        <a:lnTo>
                          <a:pt x="26917" y="201926"/>
                        </a:lnTo>
                        <a:lnTo>
                          <a:pt x="540566" y="201926"/>
                        </a:lnTo>
                        <a:close/>
                      </a:path>
                    </a:pathLst>
                  </a:custGeom>
                  <a:solidFill>
                    <a:srgbClr val="E7C678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44" name="Figura a mano libera: forma 343">
                    <a:extLst>
                      <a:ext uri="{FF2B5EF4-FFF2-40B4-BE49-F238E27FC236}">
                        <a16:creationId xmlns:a16="http://schemas.microsoft.com/office/drawing/2014/main" id="{8A236EE4-15D6-1713-8059-310060B31AF5}"/>
                      </a:ext>
                    </a:extLst>
                  </p:cNvPr>
                  <p:cNvSpPr/>
                  <p:nvPr/>
                </p:nvSpPr>
                <p:spPr>
                  <a:xfrm flipV="1">
                    <a:off x="1891576" y="4708222"/>
                    <a:ext cx="25522" cy="43601"/>
                  </a:xfrm>
                  <a:custGeom>
                    <a:avLst/>
                    <a:gdLst>
                      <a:gd name="connsiteX0" fmla="*/ -1784 w 25522"/>
                      <a:gd name="connsiteY0" fmla="*/ -145 h 43601"/>
                      <a:gd name="connsiteX1" fmla="*/ 23739 w 25522"/>
                      <a:gd name="connsiteY1" fmla="*/ 43456 h 43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522" h="43601">
                        <a:moveTo>
                          <a:pt x="-1784" y="-145"/>
                        </a:moveTo>
                        <a:lnTo>
                          <a:pt x="23739" y="43456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45" name="Figura a mano libera: forma 344">
                    <a:extLst>
                      <a:ext uri="{FF2B5EF4-FFF2-40B4-BE49-F238E27FC236}">
                        <a16:creationId xmlns:a16="http://schemas.microsoft.com/office/drawing/2014/main" id="{28F9CF2A-B8AC-B0C5-4CEB-27BCF4A917B3}"/>
                      </a:ext>
                    </a:extLst>
                  </p:cNvPr>
                  <p:cNvSpPr/>
                  <p:nvPr/>
                </p:nvSpPr>
                <p:spPr>
                  <a:xfrm flipV="1">
                    <a:off x="1289662" y="5029384"/>
                    <a:ext cx="23396" cy="40411"/>
                  </a:xfrm>
                  <a:custGeom>
                    <a:avLst/>
                    <a:gdLst>
                      <a:gd name="connsiteX0" fmla="*/ 21589 w 23396"/>
                      <a:gd name="connsiteY0" fmla="*/ -61 h 40411"/>
                      <a:gd name="connsiteX1" fmla="*/ -1807 w 23396"/>
                      <a:gd name="connsiteY1" fmla="*/ 40350 h 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396" h="40411">
                        <a:moveTo>
                          <a:pt x="21589" y="-61"/>
                        </a:moveTo>
                        <a:lnTo>
                          <a:pt x="-1807" y="40350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46" name="Figura a mano libera: forma 345">
                    <a:extLst>
                      <a:ext uri="{FF2B5EF4-FFF2-40B4-BE49-F238E27FC236}">
                        <a16:creationId xmlns:a16="http://schemas.microsoft.com/office/drawing/2014/main" id="{4AF7FC89-E19D-9F72-6A97-A55575A76E5C}"/>
                      </a:ext>
                    </a:extLst>
                  </p:cNvPr>
                  <p:cNvSpPr/>
                  <p:nvPr/>
                </p:nvSpPr>
                <p:spPr>
                  <a:xfrm flipV="1">
                    <a:off x="1225854" y="4918785"/>
                    <a:ext cx="40411" cy="69124"/>
                  </a:xfrm>
                  <a:custGeom>
                    <a:avLst/>
                    <a:gdLst>
                      <a:gd name="connsiteX0" fmla="*/ 38603 w 40411"/>
                      <a:gd name="connsiteY0" fmla="*/ -86 h 69124"/>
                      <a:gd name="connsiteX1" fmla="*/ -1809 w 40411"/>
                      <a:gd name="connsiteY1" fmla="*/ 69038 h 691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0411" h="69124">
                        <a:moveTo>
                          <a:pt x="38603" y="-86"/>
                        </a:moveTo>
                        <a:lnTo>
                          <a:pt x="-1809" y="69038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47" name="Figura a mano libera: forma 346">
                    <a:extLst>
                      <a:ext uri="{FF2B5EF4-FFF2-40B4-BE49-F238E27FC236}">
                        <a16:creationId xmlns:a16="http://schemas.microsoft.com/office/drawing/2014/main" id="{48E8A73E-B015-54C0-D15B-603CC318218C}"/>
                      </a:ext>
                    </a:extLst>
                  </p:cNvPr>
                  <p:cNvSpPr/>
                  <p:nvPr/>
                </p:nvSpPr>
                <p:spPr>
                  <a:xfrm flipV="1">
                    <a:off x="1474703" y="5029384"/>
                    <a:ext cx="22332" cy="40411"/>
                  </a:xfrm>
                  <a:custGeom>
                    <a:avLst/>
                    <a:gdLst>
                      <a:gd name="connsiteX0" fmla="*/ 20533 w 22332"/>
                      <a:gd name="connsiteY0" fmla="*/ -61 h 40411"/>
                      <a:gd name="connsiteX1" fmla="*/ -1800 w 22332"/>
                      <a:gd name="connsiteY1" fmla="*/ 40350 h 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32" h="40411">
                        <a:moveTo>
                          <a:pt x="20533" y="-61"/>
                        </a:moveTo>
                        <a:lnTo>
                          <a:pt x="-1800" y="40350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48" name="Figura a mano libera: forma 347">
                    <a:extLst>
                      <a:ext uri="{FF2B5EF4-FFF2-40B4-BE49-F238E27FC236}">
                        <a16:creationId xmlns:a16="http://schemas.microsoft.com/office/drawing/2014/main" id="{970FF6BC-8BA1-0600-D49A-D7E00DD4062D}"/>
                      </a:ext>
                    </a:extLst>
                  </p:cNvPr>
                  <p:cNvSpPr/>
                  <p:nvPr/>
                </p:nvSpPr>
                <p:spPr>
                  <a:xfrm flipV="1">
                    <a:off x="1225854" y="4599749"/>
                    <a:ext cx="40411" cy="69124"/>
                  </a:xfrm>
                  <a:custGeom>
                    <a:avLst/>
                    <a:gdLst>
                      <a:gd name="connsiteX0" fmla="*/ 38603 w 40411"/>
                      <a:gd name="connsiteY0" fmla="*/ -170 h 69124"/>
                      <a:gd name="connsiteX1" fmla="*/ -1809 w 40411"/>
                      <a:gd name="connsiteY1" fmla="*/ 68954 h 691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0411" h="69124">
                        <a:moveTo>
                          <a:pt x="38603" y="-170"/>
                        </a:moveTo>
                        <a:lnTo>
                          <a:pt x="-1809" y="68954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49" name="Figura a mano libera: forma 348">
                    <a:extLst>
                      <a:ext uri="{FF2B5EF4-FFF2-40B4-BE49-F238E27FC236}">
                        <a16:creationId xmlns:a16="http://schemas.microsoft.com/office/drawing/2014/main" id="{62213503-6DC1-EDAB-29B1-71128D9B68E7}"/>
                      </a:ext>
                    </a:extLst>
                  </p:cNvPr>
                  <p:cNvSpPr/>
                  <p:nvPr/>
                </p:nvSpPr>
                <p:spPr>
                  <a:xfrm flipV="1">
                    <a:off x="1658680" y="5029384"/>
                    <a:ext cx="23396" cy="40411"/>
                  </a:xfrm>
                  <a:custGeom>
                    <a:avLst/>
                    <a:gdLst>
                      <a:gd name="connsiteX0" fmla="*/ 21603 w 23396"/>
                      <a:gd name="connsiteY0" fmla="*/ -61 h 40411"/>
                      <a:gd name="connsiteX1" fmla="*/ -1793 w 23396"/>
                      <a:gd name="connsiteY1" fmla="*/ 40350 h 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396" h="40411">
                        <a:moveTo>
                          <a:pt x="21603" y="-61"/>
                        </a:moveTo>
                        <a:lnTo>
                          <a:pt x="-1793" y="40350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50" name="Figura a mano libera: forma 349">
                    <a:extLst>
                      <a:ext uri="{FF2B5EF4-FFF2-40B4-BE49-F238E27FC236}">
                        <a16:creationId xmlns:a16="http://schemas.microsoft.com/office/drawing/2014/main" id="{D7740125-670B-2EE9-8F0F-5C1D3F794D06}"/>
                      </a:ext>
                    </a:extLst>
                  </p:cNvPr>
                  <p:cNvSpPr/>
                  <p:nvPr/>
                </p:nvSpPr>
                <p:spPr>
                  <a:xfrm flipV="1">
                    <a:off x="1842658" y="5029384"/>
                    <a:ext cx="23395" cy="40411"/>
                  </a:xfrm>
                  <a:custGeom>
                    <a:avLst/>
                    <a:gdLst>
                      <a:gd name="connsiteX0" fmla="*/ 21609 w 23395"/>
                      <a:gd name="connsiteY0" fmla="*/ -61 h 40411"/>
                      <a:gd name="connsiteX1" fmla="*/ -1786 w 23395"/>
                      <a:gd name="connsiteY1" fmla="*/ 40350 h 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395" h="40411">
                        <a:moveTo>
                          <a:pt x="21609" y="-61"/>
                        </a:moveTo>
                        <a:lnTo>
                          <a:pt x="-1786" y="40350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51" name="Figura a mano libera: forma 350">
                    <a:extLst>
                      <a:ext uri="{FF2B5EF4-FFF2-40B4-BE49-F238E27FC236}">
                        <a16:creationId xmlns:a16="http://schemas.microsoft.com/office/drawing/2014/main" id="{12C845EB-4E75-C7C1-C783-03AEF04D8F5C}"/>
                      </a:ext>
                    </a:extLst>
                  </p:cNvPr>
                  <p:cNvSpPr/>
                  <p:nvPr/>
                </p:nvSpPr>
                <p:spPr>
                  <a:xfrm flipV="1">
                    <a:off x="2026634" y="5029384"/>
                    <a:ext cx="23396" cy="40411"/>
                  </a:xfrm>
                  <a:custGeom>
                    <a:avLst/>
                    <a:gdLst>
                      <a:gd name="connsiteX0" fmla="*/ 21617 w 23396"/>
                      <a:gd name="connsiteY0" fmla="*/ -61 h 40411"/>
                      <a:gd name="connsiteX1" fmla="*/ -1779 w 23396"/>
                      <a:gd name="connsiteY1" fmla="*/ 40350 h 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396" h="40411">
                        <a:moveTo>
                          <a:pt x="21617" y="-61"/>
                        </a:moveTo>
                        <a:lnTo>
                          <a:pt x="-1779" y="40350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52" name="Figura a mano libera: forma 351">
                    <a:extLst>
                      <a:ext uri="{FF2B5EF4-FFF2-40B4-BE49-F238E27FC236}">
                        <a16:creationId xmlns:a16="http://schemas.microsoft.com/office/drawing/2014/main" id="{6EFC0CEB-AE13-254C-2101-F1CA02EFE02A}"/>
                      </a:ext>
                    </a:extLst>
                  </p:cNvPr>
                  <p:cNvSpPr/>
                  <p:nvPr/>
                </p:nvSpPr>
                <p:spPr>
                  <a:xfrm flipV="1">
                    <a:off x="2210612" y="5029384"/>
                    <a:ext cx="23396" cy="40411"/>
                  </a:xfrm>
                  <a:custGeom>
                    <a:avLst/>
                    <a:gdLst>
                      <a:gd name="connsiteX0" fmla="*/ 21624 w 23396"/>
                      <a:gd name="connsiteY0" fmla="*/ -61 h 40411"/>
                      <a:gd name="connsiteX1" fmla="*/ -1772 w 23396"/>
                      <a:gd name="connsiteY1" fmla="*/ 40350 h 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396" h="40411">
                        <a:moveTo>
                          <a:pt x="21624" y="-61"/>
                        </a:moveTo>
                        <a:lnTo>
                          <a:pt x="-1772" y="40350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53" name="Figura a mano libera: forma 352">
                    <a:extLst>
                      <a:ext uri="{FF2B5EF4-FFF2-40B4-BE49-F238E27FC236}">
                        <a16:creationId xmlns:a16="http://schemas.microsoft.com/office/drawing/2014/main" id="{71E7ED7A-0BAC-E1DC-5CAA-029505157E41}"/>
                      </a:ext>
                    </a:extLst>
                  </p:cNvPr>
                  <p:cNvSpPr/>
                  <p:nvPr/>
                </p:nvSpPr>
                <p:spPr>
                  <a:xfrm flipV="1">
                    <a:off x="2395653" y="5029384"/>
                    <a:ext cx="22332" cy="40411"/>
                  </a:xfrm>
                  <a:custGeom>
                    <a:avLst/>
                    <a:gdLst>
                      <a:gd name="connsiteX0" fmla="*/ 20567 w 22332"/>
                      <a:gd name="connsiteY0" fmla="*/ -61 h 40411"/>
                      <a:gd name="connsiteX1" fmla="*/ -1765 w 22332"/>
                      <a:gd name="connsiteY1" fmla="*/ 40350 h 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32" h="40411">
                        <a:moveTo>
                          <a:pt x="20567" y="-61"/>
                        </a:moveTo>
                        <a:lnTo>
                          <a:pt x="-1765" y="40350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54" name="Figura a mano libera: forma 353">
                    <a:extLst>
                      <a:ext uri="{FF2B5EF4-FFF2-40B4-BE49-F238E27FC236}">
                        <a16:creationId xmlns:a16="http://schemas.microsoft.com/office/drawing/2014/main" id="{B0151536-1ACD-3E7E-9E73-C86F0515BDF2}"/>
                      </a:ext>
                    </a:extLst>
                  </p:cNvPr>
                  <p:cNvSpPr/>
                  <p:nvPr/>
                </p:nvSpPr>
                <p:spPr>
                  <a:xfrm flipV="1">
                    <a:off x="2469031" y="4839026"/>
                    <a:ext cx="40411" cy="69124"/>
                  </a:xfrm>
                  <a:custGeom>
                    <a:avLst/>
                    <a:gdLst>
                      <a:gd name="connsiteX0" fmla="*/ 38649 w 40411"/>
                      <a:gd name="connsiteY0" fmla="*/ -107 h 69124"/>
                      <a:gd name="connsiteX1" fmla="*/ -1762 w 40411"/>
                      <a:gd name="connsiteY1" fmla="*/ 69017 h 691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0411" h="69124">
                        <a:moveTo>
                          <a:pt x="38649" y="-107"/>
                        </a:moveTo>
                        <a:lnTo>
                          <a:pt x="-1762" y="69017"/>
                        </a:lnTo>
                      </a:path>
                    </a:pathLst>
                  </a:custGeom>
                  <a:noFill/>
                  <a:ln w="4247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55" name="Figura a mano libera: forma 354">
                    <a:extLst>
                      <a:ext uri="{FF2B5EF4-FFF2-40B4-BE49-F238E27FC236}">
                        <a16:creationId xmlns:a16="http://schemas.microsoft.com/office/drawing/2014/main" id="{18CCA037-C5B6-673E-CC23-B0B7E96E8875}"/>
                      </a:ext>
                    </a:extLst>
                  </p:cNvPr>
                  <p:cNvSpPr/>
                  <p:nvPr/>
                </p:nvSpPr>
                <p:spPr>
                  <a:xfrm flipV="1">
                    <a:off x="1097177" y="4594432"/>
                    <a:ext cx="1648352" cy="577454"/>
                  </a:xfrm>
                  <a:custGeom>
                    <a:avLst/>
                    <a:gdLst>
                      <a:gd name="connsiteX0" fmla="*/ 23738 w 1648352"/>
                      <a:gd name="connsiteY0" fmla="*/ 577350 h 577454"/>
                      <a:gd name="connsiteX1" fmla="*/ -1784 w 1648352"/>
                      <a:gd name="connsiteY1" fmla="*/ 577350 h 577454"/>
                      <a:gd name="connsiteX2" fmla="*/ -1784 w 1648352"/>
                      <a:gd name="connsiteY2" fmla="*/ -105 h 577454"/>
                      <a:gd name="connsiteX3" fmla="*/ 1646569 w 1648352"/>
                      <a:gd name="connsiteY3" fmla="*/ -105 h 577454"/>
                      <a:gd name="connsiteX4" fmla="*/ 1646569 w 1648352"/>
                      <a:gd name="connsiteY4" fmla="*/ 577350 h 577454"/>
                      <a:gd name="connsiteX5" fmla="*/ 1621045 w 1648352"/>
                      <a:gd name="connsiteY5" fmla="*/ 577350 h 577454"/>
                      <a:gd name="connsiteX6" fmla="*/ 1621045 w 1648352"/>
                      <a:gd name="connsiteY6" fmla="*/ 477385 h 577454"/>
                      <a:gd name="connsiteX7" fmla="*/ 1621045 w 1648352"/>
                      <a:gd name="connsiteY7" fmla="*/ 447609 h 577454"/>
                      <a:gd name="connsiteX8" fmla="*/ 1621045 w 1648352"/>
                      <a:gd name="connsiteY8" fmla="*/ 25418 h 577454"/>
                      <a:gd name="connsiteX9" fmla="*/ 23738 w 1648352"/>
                      <a:gd name="connsiteY9" fmla="*/ 25418 h 57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48352" h="577454">
                        <a:moveTo>
                          <a:pt x="23738" y="577350"/>
                        </a:moveTo>
                        <a:lnTo>
                          <a:pt x="-1784" y="577350"/>
                        </a:lnTo>
                        <a:lnTo>
                          <a:pt x="-1784" y="-105"/>
                        </a:lnTo>
                        <a:lnTo>
                          <a:pt x="1646569" y="-105"/>
                        </a:lnTo>
                        <a:lnTo>
                          <a:pt x="1646569" y="577350"/>
                        </a:lnTo>
                        <a:lnTo>
                          <a:pt x="1621045" y="577350"/>
                        </a:lnTo>
                        <a:lnTo>
                          <a:pt x="1621045" y="477385"/>
                        </a:lnTo>
                        <a:lnTo>
                          <a:pt x="1621045" y="447609"/>
                        </a:lnTo>
                        <a:lnTo>
                          <a:pt x="1621045" y="25418"/>
                        </a:lnTo>
                        <a:lnTo>
                          <a:pt x="23738" y="2541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56" name="Figura a mano libera: forma 355">
                    <a:extLst>
                      <a:ext uri="{FF2B5EF4-FFF2-40B4-BE49-F238E27FC236}">
                        <a16:creationId xmlns:a16="http://schemas.microsoft.com/office/drawing/2014/main" id="{934E2B21-B669-4AD3-6883-4EC16EBD9616}"/>
                      </a:ext>
                    </a:extLst>
                  </p:cNvPr>
                  <p:cNvSpPr/>
                  <p:nvPr/>
                </p:nvSpPr>
                <p:spPr>
                  <a:xfrm flipV="1">
                    <a:off x="1917099" y="4694397"/>
                    <a:ext cx="551932" cy="29776"/>
                  </a:xfrm>
                  <a:custGeom>
                    <a:avLst/>
                    <a:gdLst>
                      <a:gd name="connsiteX0" fmla="*/ 550159 w 551932"/>
                      <a:gd name="connsiteY0" fmla="*/ 29626 h 29776"/>
                      <a:gd name="connsiteX1" fmla="*/ -1773 w 551932"/>
                      <a:gd name="connsiteY1" fmla="*/ 29626 h 29776"/>
                      <a:gd name="connsiteX2" fmla="*/ -1773 w 551932"/>
                      <a:gd name="connsiteY2" fmla="*/ -151 h 29776"/>
                      <a:gd name="connsiteX3" fmla="*/ 550159 w 551932"/>
                      <a:gd name="connsiteY3" fmla="*/ -151 h 29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1932" h="29776">
                        <a:moveTo>
                          <a:pt x="550159" y="29626"/>
                        </a:moveTo>
                        <a:lnTo>
                          <a:pt x="-1773" y="29626"/>
                        </a:lnTo>
                        <a:lnTo>
                          <a:pt x="-1773" y="-151"/>
                        </a:lnTo>
                        <a:lnTo>
                          <a:pt x="550159" y="-151"/>
                        </a:lnTo>
                        <a:close/>
                      </a:path>
                    </a:pathLst>
                  </a:custGeom>
                  <a:solidFill>
                    <a:srgbClr val="800040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57" name="Figura a mano libera: forma 356">
                    <a:extLst>
                      <a:ext uri="{FF2B5EF4-FFF2-40B4-BE49-F238E27FC236}">
                        <a16:creationId xmlns:a16="http://schemas.microsoft.com/office/drawing/2014/main" id="{ACC67D26-78BA-249F-8CA1-7B4A0BBE0F3E}"/>
                      </a:ext>
                    </a:extLst>
                  </p:cNvPr>
                  <p:cNvSpPr/>
                  <p:nvPr/>
                </p:nvSpPr>
                <p:spPr>
                  <a:xfrm flipV="1">
                    <a:off x="2509443" y="4694397"/>
                    <a:ext cx="210562" cy="29776"/>
                  </a:xfrm>
                  <a:custGeom>
                    <a:avLst/>
                    <a:gdLst>
                      <a:gd name="connsiteX0" fmla="*/ 208805 w 210562"/>
                      <a:gd name="connsiteY0" fmla="*/ 29626 h 29776"/>
                      <a:gd name="connsiteX1" fmla="*/ -1758 w 210562"/>
                      <a:gd name="connsiteY1" fmla="*/ 29626 h 29776"/>
                      <a:gd name="connsiteX2" fmla="*/ -1758 w 210562"/>
                      <a:gd name="connsiteY2" fmla="*/ -151 h 29776"/>
                      <a:gd name="connsiteX3" fmla="*/ 208805 w 210562"/>
                      <a:gd name="connsiteY3" fmla="*/ -151 h 29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562" h="29776">
                        <a:moveTo>
                          <a:pt x="208805" y="29626"/>
                        </a:moveTo>
                        <a:lnTo>
                          <a:pt x="-1758" y="29626"/>
                        </a:lnTo>
                        <a:lnTo>
                          <a:pt x="-1758" y="-151"/>
                        </a:lnTo>
                        <a:lnTo>
                          <a:pt x="208805" y="-151"/>
                        </a:lnTo>
                        <a:close/>
                      </a:path>
                    </a:pathLst>
                  </a:custGeom>
                  <a:solidFill>
                    <a:srgbClr val="800040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58" name="Figura a mano libera: forma 357">
                    <a:extLst>
                      <a:ext uri="{FF2B5EF4-FFF2-40B4-BE49-F238E27FC236}">
                        <a16:creationId xmlns:a16="http://schemas.microsoft.com/office/drawing/2014/main" id="{8D9F6761-73B6-225B-E5CB-46CBC751ED79}"/>
                      </a:ext>
                    </a:extLst>
                  </p:cNvPr>
                  <p:cNvSpPr/>
                  <p:nvPr/>
                </p:nvSpPr>
                <p:spPr>
                  <a:xfrm flipV="1">
                    <a:off x="1306677" y="4223287"/>
                    <a:ext cx="530663" cy="84012"/>
                  </a:xfrm>
                  <a:custGeom>
                    <a:avLst/>
                    <a:gdLst>
                      <a:gd name="connsiteX0" fmla="*/ 528866 w 530663"/>
                      <a:gd name="connsiteY0" fmla="*/ 83745 h 84012"/>
                      <a:gd name="connsiteX1" fmla="*/ -1797 w 530663"/>
                      <a:gd name="connsiteY1" fmla="*/ 83745 h 84012"/>
                      <a:gd name="connsiteX2" fmla="*/ -1797 w 530663"/>
                      <a:gd name="connsiteY2" fmla="*/ -268 h 84012"/>
                      <a:gd name="connsiteX3" fmla="*/ 528866 w 530663"/>
                      <a:gd name="connsiteY3" fmla="*/ -268 h 84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0663" h="84012">
                        <a:moveTo>
                          <a:pt x="528866" y="83745"/>
                        </a:moveTo>
                        <a:lnTo>
                          <a:pt x="-1797" y="83745"/>
                        </a:lnTo>
                        <a:lnTo>
                          <a:pt x="-1797" y="-268"/>
                        </a:lnTo>
                        <a:lnTo>
                          <a:pt x="528866" y="-268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59" name="Figura a mano libera: forma 358">
                    <a:extLst>
                      <a:ext uri="{FF2B5EF4-FFF2-40B4-BE49-F238E27FC236}">
                        <a16:creationId xmlns:a16="http://schemas.microsoft.com/office/drawing/2014/main" id="{8DC8D794-DA00-6356-4937-3795B26688D8}"/>
                      </a:ext>
                    </a:extLst>
                  </p:cNvPr>
                  <p:cNvSpPr/>
                  <p:nvPr/>
                </p:nvSpPr>
                <p:spPr>
                  <a:xfrm flipV="1">
                    <a:off x="1306677" y="4316871"/>
                    <a:ext cx="530663" cy="82949"/>
                  </a:xfrm>
                  <a:custGeom>
                    <a:avLst/>
                    <a:gdLst>
                      <a:gd name="connsiteX0" fmla="*/ 528866 w 530663"/>
                      <a:gd name="connsiteY0" fmla="*/ 82706 h 82949"/>
                      <a:gd name="connsiteX1" fmla="*/ -1797 w 530663"/>
                      <a:gd name="connsiteY1" fmla="*/ 82706 h 82949"/>
                      <a:gd name="connsiteX2" fmla="*/ -1797 w 530663"/>
                      <a:gd name="connsiteY2" fmla="*/ -243 h 82949"/>
                      <a:gd name="connsiteX3" fmla="*/ 528866 w 530663"/>
                      <a:gd name="connsiteY3" fmla="*/ -243 h 82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0663" h="82949">
                        <a:moveTo>
                          <a:pt x="528866" y="82706"/>
                        </a:moveTo>
                        <a:lnTo>
                          <a:pt x="-1797" y="82706"/>
                        </a:lnTo>
                        <a:lnTo>
                          <a:pt x="-1797" y="-243"/>
                        </a:lnTo>
                        <a:lnTo>
                          <a:pt x="528866" y="-243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60" name="Figura a mano libera: forma 359">
                    <a:extLst>
                      <a:ext uri="{FF2B5EF4-FFF2-40B4-BE49-F238E27FC236}">
                        <a16:creationId xmlns:a16="http://schemas.microsoft.com/office/drawing/2014/main" id="{6185902E-1F77-708C-0975-4685A895A60F}"/>
                      </a:ext>
                    </a:extLst>
                  </p:cNvPr>
                  <p:cNvSpPr/>
                  <p:nvPr/>
                </p:nvSpPr>
                <p:spPr>
                  <a:xfrm flipV="1">
                    <a:off x="1330073" y="4410455"/>
                    <a:ext cx="513648" cy="82949"/>
                  </a:xfrm>
                  <a:custGeom>
                    <a:avLst/>
                    <a:gdLst>
                      <a:gd name="connsiteX0" fmla="*/ 511852 w 513648"/>
                      <a:gd name="connsiteY0" fmla="*/ 82731 h 82949"/>
                      <a:gd name="connsiteX1" fmla="*/ -1796 w 513648"/>
                      <a:gd name="connsiteY1" fmla="*/ 82731 h 82949"/>
                      <a:gd name="connsiteX2" fmla="*/ -1796 w 513648"/>
                      <a:gd name="connsiteY2" fmla="*/ -219 h 82949"/>
                      <a:gd name="connsiteX3" fmla="*/ 511852 w 513648"/>
                      <a:gd name="connsiteY3" fmla="*/ -219 h 82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3648" h="82949">
                        <a:moveTo>
                          <a:pt x="511852" y="82731"/>
                        </a:moveTo>
                        <a:lnTo>
                          <a:pt x="-1796" y="82731"/>
                        </a:lnTo>
                        <a:lnTo>
                          <a:pt x="-1796" y="-219"/>
                        </a:lnTo>
                        <a:lnTo>
                          <a:pt x="511852" y="-219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61" name="Figura a mano libera: forma 360">
                    <a:extLst>
                      <a:ext uri="{FF2B5EF4-FFF2-40B4-BE49-F238E27FC236}">
                        <a16:creationId xmlns:a16="http://schemas.microsoft.com/office/drawing/2014/main" id="{675A52B6-B08E-8985-6BAB-8C45729F5370}"/>
                      </a:ext>
                    </a:extLst>
                  </p:cNvPr>
                  <p:cNvSpPr/>
                  <p:nvPr/>
                </p:nvSpPr>
                <p:spPr>
                  <a:xfrm flipV="1">
                    <a:off x="1330073" y="4508292"/>
                    <a:ext cx="513648" cy="82949"/>
                  </a:xfrm>
                  <a:custGeom>
                    <a:avLst/>
                    <a:gdLst>
                      <a:gd name="connsiteX0" fmla="*/ 511852 w 513648"/>
                      <a:gd name="connsiteY0" fmla="*/ 82756 h 82949"/>
                      <a:gd name="connsiteX1" fmla="*/ -1796 w 513648"/>
                      <a:gd name="connsiteY1" fmla="*/ 82756 h 82949"/>
                      <a:gd name="connsiteX2" fmla="*/ -1796 w 513648"/>
                      <a:gd name="connsiteY2" fmla="*/ -193 h 82949"/>
                      <a:gd name="connsiteX3" fmla="*/ 511852 w 513648"/>
                      <a:gd name="connsiteY3" fmla="*/ -193 h 82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3648" h="82949">
                        <a:moveTo>
                          <a:pt x="511852" y="82756"/>
                        </a:moveTo>
                        <a:lnTo>
                          <a:pt x="-1796" y="82756"/>
                        </a:lnTo>
                        <a:lnTo>
                          <a:pt x="-1796" y="-193"/>
                        </a:lnTo>
                        <a:lnTo>
                          <a:pt x="511852" y="-193"/>
                        </a:lnTo>
                        <a:close/>
                      </a:path>
                    </a:pathLst>
                  </a:custGeom>
                  <a:solidFill>
                    <a:srgbClr val="F5A424"/>
                  </a:solidFill>
                  <a:ln w="88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62" name="Figura a mano libera: forma 361">
                    <a:extLst>
                      <a:ext uri="{FF2B5EF4-FFF2-40B4-BE49-F238E27FC236}">
                        <a16:creationId xmlns:a16="http://schemas.microsoft.com/office/drawing/2014/main" id="{D0E511EA-E345-D2DA-E2A4-D515F63CD0A7}"/>
                      </a:ext>
                    </a:extLst>
                  </p:cNvPr>
                  <p:cNvSpPr/>
                  <p:nvPr/>
                </p:nvSpPr>
                <p:spPr>
                  <a:xfrm flipV="1">
                    <a:off x="612242" y="4015913"/>
                    <a:ext cx="399858" cy="6646"/>
                  </a:xfrm>
                  <a:custGeom>
                    <a:avLst/>
                    <a:gdLst>
                      <a:gd name="connsiteX0" fmla="*/ -1825 w 399858"/>
                      <a:gd name="connsiteY0" fmla="*/ -333 h 6646"/>
                      <a:gd name="connsiteX1" fmla="*/ 398033 w 399858"/>
                      <a:gd name="connsiteY1" fmla="*/ -333 h 6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9858" h="6646">
                        <a:moveTo>
                          <a:pt x="-1825" y="-333"/>
                        </a:moveTo>
                        <a:lnTo>
                          <a:pt x="398033" y="-333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63" name="Figura a mano libera: forma 362">
                    <a:extLst>
                      <a:ext uri="{FF2B5EF4-FFF2-40B4-BE49-F238E27FC236}">
                        <a16:creationId xmlns:a16="http://schemas.microsoft.com/office/drawing/2014/main" id="{7130CE59-DADB-D005-E1C8-C8B45286239F}"/>
                      </a:ext>
                    </a:extLst>
                  </p:cNvPr>
                  <p:cNvSpPr/>
                  <p:nvPr/>
                </p:nvSpPr>
                <p:spPr>
                  <a:xfrm flipV="1">
                    <a:off x="2760417" y="4011660"/>
                    <a:ext cx="6646" cy="1165544"/>
                  </a:xfrm>
                  <a:custGeom>
                    <a:avLst/>
                    <a:gdLst>
                      <a:gd name="connsiteX0" fmla="*/ -1752 w 6646"/>
                      <a:gd name="connsiteY0" fmla="*/ -181 h 1165544"/>
                      <a:gd name="connsiteX1" fmla="*/ -1752 w 6646"/>
                      <a:gd name="connsiteY1" fmla="*/ 1165364 h 1165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46" h="1165544">
                        <a:moveTo>
                          <a:pt x="-1752" y="-181"/>
                        </a:moveTo>
                        <a:lnTo>
                          <a:pt x="-1752" y="1165364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64" name="Figura a mano libera: forma 363">
                    <a:extLst>
                      <a:ext uri="{FF2B5EF4-FFF2-40B4-BE49-F238E27FC236}">
                        <a16:creationId xmlns:a16="http://schemas.microsoft.com/office/drawing/2014/main" id="{EA49B7EE-088A-A393-AE8D-C5EA904BBAC4}"/>
                      </a:ext>
                    </a:extLst>
                  </p:cNvPr>
                  <p:cNvSpPr/>
                  <p:nvPr/>
                </p:nvSpPr>
                <p:spPr>
                  <a:xfrm flipV="1">
                    <a:off x="1454497" y="3845761"/>
                    <a:ext cx="6646" cy="49982"/>
                  </a:xfrm>
                  <a:custGeom>
                    <a:avLst/>
                    <a:gdLst>
                      <a:gd name="connsiteX0" fmla="*/ -1801 w 6646"/>
                      <a:gd name="connsiteY0" fmla="*/ -372 h 49982"/>
                      <a:gd name="connsiteX1" fmla="*/ -1801 w 6646"/>
                      <a:gd name="connsiteY1" fmla="*/ 49611 h 49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46" h="49982">
                        <a:moveTo>
                          <a:pt x="-1801" y="-372"/>
                        </a:moveTo>
                        <a:lnTo>
                          <a:pt x="-1801" y="49611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65" name="Figura a mano libera: forma 364">
                    <a:extLst>
                      <a:ext uri="{FF2B5EF4-FFF2-40B4-BE49-F238E27FC236}">
                        <a16:creationId xmlns:a16="http://schemas.microsoft.com/office/drawing/2014/main" id="{F692E4CA-24B4-A4AE-0EBE-C5295E37EB0F}"/>
                      </a:ext>
                    </a:extLst>
                  </p:cNvPr>
                  <p:cNvSpPr/>
                  <p:nvPr/>
                </p:nvSpPr>
                <p:spPr>
                  <a:xfrm flipV="1">
                    <a:off x="1454497" y="5292057"/>
                    <a:ext cx="6646" cy="51045"/>
                  </a:xfrm>
                  <a:custGeom>
                    <a:avLst/>
                    <a:gdLst>
                      <a:gd name="connsiteX0" fmla="*/ -1801 w 6646"/>
                      <a:gd name="connsiteY0" fmla="*/ 9 h 51045"/>
                      <a:gd name="connsiteX1" fmla="*/ -1801 w 6646"/>
                      <a:gd name="connsiteY1" fmla="*/ 51055 h 51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46" h="51045">
                        <a:moveTo>
                          <a:pt x="-1801" y="9"/>
                        </a:moveTo>
                        <a:lnTo>
                          <a:pt x="-1801" y="51055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66" name="Figura a mano libera: forma 365">
                    <a:extLst>
                      <a:ext uri="{FF2B5EF4-FFF2-40B4-BE49-F238E27FC236}">
                        <a16:creationId xmlns:a16="http://schemas.microsoft.com/office/drawing/2014/main" id="{4477BC31-4283-76BA-DE5D-FB4A321C99D6}"/>
                      </a:ext>
                    </a:extLst>
                  </p:cNvPr>
                  <p:cNvSpPr/>
                  <p:nvPr/>
                </p:nvSpPr>
                <p:spPr>
                  <a:xfrm flipV="1">
                    <a:off x="612242" y="4011660"/>
                    <a:ext cx="2148175" cy="1165544"/>
                  </a:xfrm>
                  <a:custGeom>
                    <a:avLst/>
                    <a:gdLst>
                      <a:gd name="connsiteX0" fmla="*/ 398066 w 2148175"/>
                      <a:gd name="connsiteY0" fmla="*/ 1161110 h 1165544"/>
                      <a:gd name="connsiteX1" fmla="*/ 448048 w 2148175"/>
                      <a:gd name="connsiteY1" fmla="*/ 1165364 h 1165544"/>
                      <a:gd name="connsiteX2" fmla="*/ 2146383 w 2148175"/>
                      <a:gd name="connsiteY2" fmla="*/ 1165364 h 1165544"/>
                      <a:gd name="connsiteX3" fmla="*/ 2146383 w 2148175"/>
                      <a:gd name="connsiteY3" fmla="*/ -181 h 1165544"/>
                      <a:gd name="connsiteX4" fmla="*/ 448048 w 2148175"/>
                      <a:gd name="connsiteY4" fmla="*/ -181 h 1165544"/>
                      <a:gd name="connsiteX5" fmla="*/ 398066 w 2148175"/>
                      <a:gd name="connsiteY5" fmla="*/ 5136 h 1165544"/>
                      <a:gd name="connsiteX6" fmla="*/ -1792 w 2148175"/>
                      <a:gd name="connsiteY6" fmla="*/ 5136 h 1165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48175" h="1165544">
                        <a:moveTo>
                          <a:pt x="398066" y="1161110"/>
                        </a:moveTo>
                        <a:lnTo>
                          <a:pt x="448048" y="1165364"/>
                        </a:lnTo>
                        <a:lnTo>
                          <a:pt x="2146383" y="1165364"/>
                        </a:lnTo>
                        <a:lnTo>
                          <a:pt x="2146383" y="-181"/>
                        </a:lnTo>
                        <a:lnTo>
                          <a:pt x="448048" y="-181"/>
                        </a:lnTo>
                        <a:lnTo>
                          <a:pt x="398066" y="5136"/>
                        </a:lnTo>
                        <a:lnTo>
                          <a:pt x="-1792" y="5136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67" name="Figura a mano libera: forma 366">
                    <a:extLst>
                      <a:ext uri="{FF2B5EF4-FFF2-40B4-BE49-F238E27FC236}">
                        <a16:creationId xmlns:a16="http://schemas.microsoft.com/office/drawing/2014/main" id="{E7B22FFF-C769-5BC3-7FFD-79FFFB6B93AE}"/>
                      </a:ext>
                    </a:extLst>
                  </p:cNvPr>
                  <p:cNvSpPr/>
                  <p:nvPr/>
                </p:nvSpPr>
                <p:spPr>
                  <a:xfrm flipV="1">
                    <a:off x="1102494" y="5292057"/>
                    <a:ext cx="352002" cy="51045"/>
                  </a:xfrm>
                  <a:custGeom>
                    <a:avLst/>
                    <a:gdLst>
                      <a:gd name="connsiteX0" fmla="*/ -1808 w 352002"/>
                      <a:gd name="connsiteY0" fmla="*/ 9 h 51045"/>
                      <a:gd name="connsiteX1" fmla="*/ -1808 w 352002"/>
                      <a:gd name="connsiteY1" fmla="*/ 51055 h 51045"/>
                      <a:gd name="connsiteX2" fmla="*/ 350195 w 352002"/>
                      <a:gd name="connsiteY2" fmla="*/ 51055 h 51045"/>
                      <a:gd name="connsiteX3" fmla="*/ 350195 w 352002"/>
                      <a:gd name="connsiteY3" fmla="*/ 9 h 51045"/>
                      <a:gd name="connsiteX4" fmla="*/ -1808 w 352002"/>
                      <a:gd name="connsiteY4" fmla="*/ 9 h 51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002" h="51045">
                        <a:moveTo>
                          <a:pt x="-1808" y="9"/>
                        </a:moveTo>
                        <a:lnTo>
                          <a:pt x="-1808" y="51055"/>
                        </a:lnTo>
                        <a:lnTo>
                          <a:pt x="350195" y="51055"/>
                        </a:lnTo>
                        <a:lnTo>
                          <a:pt x="350195" y="9"/>
                        </a:lnTo>
                        <a:lnTo>
                          <a:pt x="-1808" y="9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68" name="Figura a mano libera: forma 367">
                    <a:extLst>
                      <a:ext uri="{FF2B5EF4-FFF2-40B4-BE49-F238E27FC236}">
                        <a16:creationId xmlns:a16="http://schemas.microsoft.com/office/drawing/2014/main" id="{9606BC31-C6A8-03A4-925B-24A6FAA5E284}"/>
                      </a:ext>
                    </a:extLst>
                  </p:cNvPr>
                  <p:cNvSpPr/>
                  <p:nvPr/>
                </p:nvSpPr>
                <p:spPr>
                  <a:xfrm flipV="1">
                    <a:off x="1102494" y="3845761"/>
                    <a:ext cx="352002" cy="49982"/>
                  </a:xfrm>
                  <a:custGeom>
                    <a:avLst/>
                    <a:gdLst>
                      <a:gd name="connsiteX0" fmla="*/ -1808 w 352002"/>
                      <a:gd name="connsiteY0" fmla="*/ -372 h 49982"/>
                      <a:gd name="connsiteX1" fmla="*/ -1808 w 352002"/>
                      <a:gd name="connsiteY1" fmla="*/ 49611 h 49982"/>
                      <a:gd name="connsiteX2" fmla="*/ 350195 w 352002"/>
                      <a:gd name="connsiteY2" fmla="*/ 49611 h 49982"/>
                      <a:gd name="connsiteX3" fmla="*/ 350195 w 352002"/>
                      <a:gd name="connsiteY3" fmla="*/ -372 h 49982"/>
                      <a:gd name="connsiteX4" fmla="*/ -1808 w 352002"/>
                      <a:gd name="connsiteY4" fmla="*/ -372 h 49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002" h="49982">
                        <a:moveTo>
                          <a:pt x="-1808" y="-372"/>
                        </a:moveTo>
                        <a:lnTo>
                          <a:pt x="-1808" y="49611"/>
                        </a:lnTo>
                        <a:lnTo>
                          <a:pt x="350195" y="49611"/>
                        </a:lnTo>
                        <a:lnTo>
                          <a:pt x="350195" y="-372"/>
                        </a:lnTo>
                        <a:lnTo>
                          <a:pt x="-1808" y="-372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69" name="Figura a mano libera: forma 368">
                    <a:extLst>
                      <a:ext uri="{FF2B5EF4-FFF2-40B4-BE49-F238E27FC236}">
                        <a16:creationId xmlns:a16="http://schemas.microsoft.com/office/drawing/2014/main" id="{9B75FD69-CE03-CD32-A45B-1388BD99F164}"/>
                      </a:ext>
                    </a:extLst>
                  </p:cNvPr>
                  <p:cNvSpPr/>
                  <p:nvPr/>
                </p:nvSpPr>
                <p:spPr>
                  <a:xfrm flipV="1">
                    <a:off x="1306677" y="4223287"/>
                    <a:ext cx="530663" cy="84012"/>
                  </a:xfrm>
                  <a:custGeom>
                    <a:avLst/>
                    <a:gdLst>
                      <a:gd name="connsiteX0" fmla="*/ -1797 w 530663"/>
                      <a:gd name="connsiteY0" fmla="*/ 83745 h 84012"/>
                      <a:gd name="connsiteX1" fmla="*/ 528866 w 530663"/>
                      <a:gd name="connsiteY1" fmla="*/ 83745 h 84012"/>
                      <a:gd name="connsiteX2" fmla="*/ 528866 w 530663"/>
                      <a:gd name="connsiteY2" fmla="*/ -268 h 84012"/>
                      <a:gd name="connsiteX3" fmla="*/ -1797 w 530663"/>
                      <a:gd name="connsiteY3" fmla="*/ -268 h 84012"/>
                      <a:gd name="connsiteX4" fmla="*/ -1797 w 530663"/>
                      <a:gd name="connsiteY4" fmla="*/ 83745 h 84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663" h="84012">
                        <a:moveTo>
                          <a:pt x="-1797" y="83745"/>
                        </a:moveTo>
                        <a:lnTo>
                          <a:pt x="528866" y="83745"/>
                        </a:lnTo>
                        <a:lnTo>
                          <a:pt x="528866" y="-268"/>
                        </a:lnTo>
                        <a:lnTo>
                          <a:pt x="-1797" y="-268"/>
                        </a:lnTo>
                        <a:lnTo>
                          <a:pt x="-1797" y="83745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70" name="Figura a mano libera: forma 369">
                    <a:extLst>
                      <a:ext uri="{FF2B5EF4-FFF2-40B4-BE49-F238E27FC236}">
                        <a16:creationId xmlns:a16="http://schemas.microsoft.com/office/drawing/2014/main" id="{B796C97D-8C41-7F2E-EDE2-6DB5D18F2066}"/>
                      </a:ext>
                    </a:extLst>
                  </p:cNvPr>
                  <p:cNvSpPr/>
                  <p:nvPr/>
                </p:nvSpPr>
                <p:spPr>
                  <a:xfrm flipV="1">
                    <a:off x="1306677" y="4316871"/>
                    <a:ext cx="530663" cy="82949"/>
                  </a:xfrm>
                  <a:custGeom>
                    <a:avLst/>
                    <a:gdLst>
                      <a:gd name="connsiteX0" fmla="*/ -1797 w 530663"/>
                      <a:gd name="connsiteY0" fmla="*/ 82706 h 82949"/>
                      <a:gd name="connsiteX1" fmla="*/ 528866 w 530663"/>
                      <a:gd name="connsiteY1" fmla="*/ 82706 h 82949"/>
                      <a:gd name="connsiteX2" fmla="*/ 528866 w 530663"/>
                      <a:gd name="connsiteY2" fmla="*/ -243 h 82949"/>
                      <a:gd name="connsiteX3" fmla="*/ -1797 w 530663"/>
                      <a:gd name="connsiteY3" fmla="*/ -243 h 82949"/>
                      <a:gd name="connsiteX4" fmla="*/ -1797 w 530663"/>
                      <a:gd name="connsiteY4" fmla="*/ 82706 h 82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663" h="82949">
                        <a:moveTo>
                          <a:pt x="-1797" y="82706"/>
                        </a:moveTo>
                        <a:lnTo>
                          <a:pt x="528866" y="82706"/>
                        </a:lnTo>
                        <a:lnTo>
                          <a:pt x="528866" y="-243"/>
                        </a:lnTo>
                        <a:lnTo>
                          <a:pt x="-1797" y="-243"/>
                        </a:lnTo>
                        <a:lnTo>
                          <a:pt x="-1797" y="82706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71" name="Figura a mano libera: forma 370">
                    <a:extLst>
                      <a:ext uri="{FF2B5EF4-FFF2-40B4-BE49-F238E27FC236}">
                        <a16:creationId xmlns:a16="http://schemas.microsoft.com/office/drawing/2014/main" id="{89621B0C-9E5A-9F28-57F3-5EF71873FB6A}"/>
                      </a:ext>
                    </a:extLst>
                  </p:cNvPr>
                  <p:cNvSpPr/>
                  <p:nvPr/>
                </p:nvSpPr>
                <p:spPr>
                  <a:xfrm flipV="1">
                    <a:off x="1330073" y="4410455"/>
                    <a:ext cx="513648" cy="82949"/>
                  </a:xfrm>
                  <a:custGeom>
                    <a:avLst/>
                    <a:gdLst>
                      <a:gd name="connsiteX0" fmla="*/ -1796 w 513648"/>
                      <a:gd name="connsiteY0" fmla="*/ 82731 h 82949"/>
                      <a:gd name="connsiteX1" fmla="*/ 511852 w 513648"/>
                      <a:gd name="connsiteY1" fmla="*/ 82731 h 82949"/>
                      <a:gd name="connsiteX2" fmla="*/ 511852 w 513648"/>
                      <a:gd name="connsiteY2" fmla="*/ -219 h 82949"/>
                      <a:gd name="connsiteX3" fmla="*/ -1796 w 513648"/>
                      <a:gd name="connsiteY3" fmla="*/ -219 h 82949"/>
                      <a:gd name="connsiteX4" fmla="*/ -1796 w 513648"/>
                      <a:gd name="connsiteY4" fmla="*/ 82731 h 82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648" h="82949">
                        <a:moveTo>
                          <a:pt x="-1796" y="82731"/>
                        </a:moveTo>
                        <a:lnTo>
                          <a:pt x="511852" y="82731"/>
                        </a:lnTo>
                        <a:lnTo>
                          <a:pt x="511852" y="-219"/>
                        </a:lnTo>
                        <a:lnTo>
                          <a:pt x="-1796" y="-219"/>
                        </a:lnTo>
                        <a:lnTo>
                          <a:pt x="-1796" y="82731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72" name="Figura a mano libera: forma 371">
                    <a:extLst>
                      <a:ext uri="{FF2B5EF4-FFF2-40B4-BE49-F238E27FC236}">
                        <a16:creationId xmlns:a16="http://schemas.microsoft.com/office/drawing/2014/main" id="{06BABFB7-9801-EC31-5137-80BEB8F4FF89}"/>
                      </a:ext>
                    </a:extLst>
                  </p:cNvPr>
                  <p:cNvSpPr/>
                  <p:nvPr/>
                </p:nvSpPr>
                <p:spPr>
                  <a:xfrm flipV="1">
                    <a:off x="1330073" y="4508292"/>
                    <a:ext cx="513648" cy="82949"/>
                  </a:xfrm>
                  <a:custGeom>
                    <a:avLst/>
                    <a:gdLst>
                      <a:gd name="connsiteX0" fmla="*/ -1796 w 513648"/>
                      <a:gd name="connsiteY0" fmla="*/ 82756 h 82949"/>
                      <a:gd name="connsiteX1" fmla="*/ 511852 w 513648"/>
                      <a:gd name="connsiteY1" fmla="*/ 82756 h 82949"/>
                      <a:gd name="connsiteX2" fmla="*/ 511852 w 513648"/>
                      <a:gd name="connsiteY2" fmla="*/ -193 h 82949"/>
                      <a:gd name="connsiteX3" fmla="*/ -1796 w 513648"/>
                      <a:gd name="connsiteY3" fmla="*/ -193 h 82949"/>
                      <a:gd name="connsiteX4" fmla="*/ -1796 w 513648"/>
                      <a:gd name="connsiteY4" fmla="*/ 82756 h 82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648" h="82949">
                        <a:moveTo>
                          <a:pt x="-1796" y="82756"/>
                        </a:moveTo>
                        <a:lnTo>
                          <a:pt x="511852" y="82756"/>
                        </a:lnTo>
                        <a:lnTo>
                          <a:pt x="511852" y="-193"/>
                        </a:lnTo>
                        <a:lnTo>
                          <a:pt x="-1796" y="-193"/>
                        </a:lnTo>
                        <a:lnTo>
                          <a:pt x="-1796" y="82756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73" name="Figura a mano libera: forma 372">
                    <a:extLst>
                      <a:ext uri="{FF2B5EF4-FFF2-40B4-BE49-F238E27FC236}">
                        <a16:creationId xmlns:a16="http://schemas.microsoft.com/office/drawing/2014/main" id="{B86CA0FB-0A1A-8C99-DBBE-907FC686446F}"/>
                      </a:ext>
                    </a:extLst>
                  </p:cNvPr>
                  <p:cNvSpPr/>
                  <p:nvPr/>
                </p:nvSpPr>
                <p:spPr>
                  <a:xfrm flipV="1">
                    <a:off x="1301359" y="4208399"/>
                    <a:ext cx="590216" cy="386033"/>
                  </a:xfrm>
                  <a:custGeom>
                    <a:avLst/>
                    <a:gdLst>
                      <a:gd name="connsiteX0" fmla="*/ 588420 w 590216"/>
                      <a:gd name="connsiteY0" fmla="*/ 385802 h 386033"/>
                      <a:gd name="connsiteX1" fmla="*/ -1796 w 590216"/>
                      <a:gd name="connsiteY1" fmla="*/ 385802 h 386033"/>
                      <a:gd name="connsiteX2" fmla="*/ -1796 w 590216"/>
                      <a:gd name="connsiteY2" fmla="*/ -232 h 386033"/>
                      <a:gd name="connsiteX3" fmla="*/ 588420 w 590216"/>
                      <a:gd name="connsiteY3" fmla="*/ -232 h 386033"/>
                      <a:gd name="connsiteX4" fmla="*/ 588420 w 590216"/>
                      <a:gd name="connsiteY4" fmla="*/ 385802 h 3860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0216" h="386033">
                        <a:moveTo>
                          <a:pt x="588420" y="385802"/>
                        </a:moveTo>
                        <a:lnTo>
                          <a:pt x="-1796" y="385802"/>
                        </a:lnTo>
                        <a:lnTo>
                          <a:pt x="-1796" y="-232"/>
                        </a:lnTo>
                        <a:lnTo>
                          <a:pt x="588420" y="-232"/>
                        </a:lnTo>
                        <a:lnTo>
                          <a:pt x="588420" y="385802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74" name="Figura a mano libera: forma 373">
                    <a:extLst>
                      <a:ext uri="{FF2B5EF4-FFF2-40B4-BE49-F238E27FC236}">
                        <a16:creationId xmlns:a16="http://schemas.microsoft.com/office/drawing/2014/main" id="{B1E8F041-B70E-EE59-38E7-77A2F9BE8E04}"/>
                      </a:ext>
                    </a:extLst>
                  </p:cNvPr>
                  <p:cNvSpPr/>
                  <p:nvPr/>
                </p:nvSpPr>
                <p:spPr>
                  <a:xfrm flipV="1">
                    <a:off x="1301359" y="4208399"/>
                    <a:ext cx="6646" cy="386033"/>
                  </a:xfrm>
                  <a:custGeom>
                    <a:avLst/>
                    <a:gdLst>
                      <a:gd name="connsiteX0" fmla="*/ -1807 w 6646"/>
                      <a:gd name="connsiteY0" fmla="*/ -232 h 386033"/>
                      <a:gd name="connsiteX1" fmla="*/ -1807 w 6646"/>
                      <a:gd name="connsiteY1" fmla="*/ -232 h 386033"/>
                      <a:gd name="connsiteX2" fmla="*/ -1807 w 6646"/>
                      <a:gd name="connsiteY2" fmla="*/ 385802 h 386033"/>
                      <a:gd name="connsiteX3" fmla="*/ -1807 w 6646"/>
                      <a:gd name="connsiteY3" fmla="*/ 385802 h 3860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46" h="386033">
                        <a:moveTo>
                          <a:pt x="-1807" y="-232"/>
                        </a:moveTo>
                        <a:lnTo>
                          <a:pt x="-1807" y="-232"/>
                        </a:lnTo>
                        <a:lnTo>
                          <a:pt x="-1807" y="385802"/>
                        </a:lnTo>
                        <a:lnTo>
                          <a:pt x="-1807" y="385802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75" name="Figura a mano libera: forma 374">
                    <a:extLst>
                      <a:ext uri="{FF2B5EF4-FFF2-40B4-BE49-F238E27FC236}">
                        <a16:creationId xmlns:a16="http://schemas.microsoft.com/office/drawing/2014/main" id="{AAF69EEC-0739-790C-E6EA-1DD23910DF94}"/>
                      </a:ext>
                    </a:extLst>
                  </p:cNvPr>
                  <p:cNvSpPr/>
                  <p:nvPr/>
                </p:nvSpPr>
                <p:spPr>
                  <a:xfrm flipV="1">
                    <a:off x="1891576" y="4208399"/>
                    <a:ext cx="25522" cy="386033"/>
                  </a:xfrm>
                  <a:custGeom>
                    <a:avLst/>
                    <a:gdLst>
                      <a:gd name="connsiteX0" fmla="*/ -1784 w 25522"/>
                      <a:gd name="connsiteY0" fmla="*/ 385802 h 386033"/>
                      <a:gd name="connsiteX1" fmla="*/ -1784 w 25522"/>
                      <a:gd name="connsiteY1" fmla="*/ -232 h 386033"/>
                      <a:gd name="connsiteX2" fmla="*/ 23739 w 25522"/>
                      <a:gd name="connsiteY2" fmla="*/ -232 h 386033"/>
                      <a:gd name="connsiteX3" fmla="*/ 23739 w 25522"/>
                      <a:gd name="connsiteY3" fmla="*/ 385802 h 386033"/>
                      <a:gd name="connsiteX4" fmla="*/ -1784 w 25522"/>
                      <a:gd name="connsiteY4" fmla="*/ 385802 h 3860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22" h="386033">
                        <a:moveTo>
                          <a:pt x="-1784" y="385802"/>
                        </a:moveTo>
                        <a:lnTo>
                          <a:pt x="-1784" y="-232"/>
                        </a:lnTo>
                        <a:lnTo>
                          <a:pt x="23739" y="-232"/>
                        </a:lnTo>
                        <a:lnTo>
                          <a:pt x="23739" y="385802"/>
                        </a:lnTo>
                        <a:lnTo>
                          <a:pt x="-1784" y="385802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76" name="Figura a mano libera: forma 375">
                    <a:extLst>
                      <a:ext uri="{FF2B5EF4-FFF2-40B4-BE49-F238E27FC236}">
                        <a16:creationId xmlns:a16="http://schemas.microsoft.com/office/drawing/2014/main" id="{9D63B36B-54E4-B1BC-0ABF-1058B25ADCC3}"/>
                      </a:ext>
                    </a:extLst>
                  </p:cNvPr>
                  <p:cNvSpPr/>
                  <p:nvPr/>
                </p:nvSpPr>
                <p:spPr>
                  <a:xfrm flipV="1">
                    <a:off x="1097177" y="4015913"/>
                    <a:ext cx="1648352" cy="578518"/>
                  </a:xfrm>
                  <a:custGeom>
                    <a:avLst/>
                    <a:gdLst>
                      <a:gd name="connsiteX0" fmla="*/ 23738 w 1648352"/>
                      <a:gd name="connsiteY0" fmla="*/ -257 h 578518"/>
                      <a:gd name="connsiteX1" fmla="*/ 23738 w 1648352"/>
                      <a:gd name="connsiteY1" fmla="*/ 552739 h 578518"/>
                      <a:gd name="connsiteX2" fmla="*/ 1621045 w 1648352"/>
                      <a:gd name="connsiteY2" fmla="*/ 552739 h 578518"/>
                      <a:gd name="connsiteX3" fmla="*/ 1621045 w 1648352"/>
                      <a:gd name="connsiteY3" fmla="*/ -257 h 578518"/>
                      <a:gd name="connsiteX4" fmla="*/ 1646569 w 1648352"/>
                      <a:gd name="connsiteY4" fmla="*/ -257 h 578518"/>
                      <a:gd name="connsiteX5" fmla="*/ 1646569 w 1648352"/>
                      <a:gd name="connsiteY5" fmla="*/ 578262 h 578518"/>
                      <a:gd name="connsiteX6" fmla="*/ -1784 w 1648352"/>
                      <a:gd name="connsiteY6" fmla="*/ 578262 h 578518"/>
                      <a:gd name="connsiteX7" fmla="*/ -1784 w 1648352"/>
                      <a:gd name="connsiteY7" fmla="*/ -257 h 578518"/>
                      <a:gd name="connsiteX8" fmla="*/ 23738 w 1648352"/>
                      <a:gd name="connsiteY8" fmla="*/ -257 h 578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48352" h="578518">
                        <a:moveTo>
                          <a:pt x="23738" y="-257"/>
                        </a:moveTo>
                        <a:lnTo>
                          <a:pt x="23738" y="552739"/>
                        </a:lnTo>
                        <a:lnTo>
                          <a:pt x="1621045" y="552739"/>
                        </a:lnTo>
                        <a:lnTo>
                          <a:pt x="1621045" y="-257"/>
                        </a:lnTo>
                        <a:lnTo>
                          <a:pt x="1646569" y="-257"/>
                        </a:lnTo>
                        <a:lnTo>
                          <a:pt x="1646569" y="578262"/>
                        </a:lnTo>
                        <a:lnTo>
                          <a:pt x="-1784" y="578262"/>
                        </a:lnTo>
                        <a:lnTo>
                          <a:pt x="-1784" y="-257"/>
                        </a:lnTo>
                        <a:lnTo>
                          <a:pt x="23738" y="-257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77" name="Figura a mano libera: forma 376">
                    <a:extLst>
                      <a:ext uri="{FF2B5EF4-FFF2-40B4-BE49-F238E27FC236}">
                        <a16:creationId xmlns:a16="http://schemas.microsoft.com/office/drawing/2014/main" id="{C31F1290-3270-8B78-C39A-1CF0ECCB5502}"/>
                      </a:ext>
                    </a:extLst>
                  </p:cNvPr>
                  <p:cNvSpPr/>
                  <p:nvPr/>
                </p:nvSpPr>
                <p:spPr>
                  <a:xfrm flipV="1">
                    <a:off x="1097177" y="4015913"/>
                    <a:ext cx="6646" cy="578518"/>
                  </a:xfrm>
                  <a:custGeom>
                    <a:avLst/>
                    <a:gdLst>
                      <a:gd name="connsiteX0" fmla="*/ -1815 w 6646"/>
                      <a:gd name="connsiteY0" fmla="*/ -257 h 578518"/>
                      <a:gd name="connsiteX1" fmla="*/ -1815 w 6646"/>
                      <a:gd name="connsiteY1" fmla="*/ 578262 h 578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46" h="578518">
                        <a:moveTo>
                          <a:pt x="-1815" y="-257"/>
                        </a:moveTo>
                        <a:lnTo>
                          <a:pt x="-1815" y="578262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78" name="Figura a mano libera: forma 377">
                    <a:extLst>
                      <a:ext uri="{FF2B5EF4-FFF2-40B4-BE49-F238E27FC236}">
                        <a16:creationId xmlns:a16="http://schemas.microsoft.com/office/drawing/2014/main" id="{AF4DD3EF-863C-623B-66F8-E759F3B64DDB}"/>
                      </a:ext>
                    </a:extLst>
                  </p:cNvPr>
                  <p:cNvSpPr/>
                  <p:nvPr/>
                </p:nvSpPr>
                <p:spPr>
                  <a:xfrm flipV="1">
                    <a:off x="2720006" y="4498721"/>
                    <a:ext cx="6646" cy="95710"/>
                  </a:xfrm>
                  <a:custGeom>
                    <a:avLst/>
                    <a:gdLst>
                      <a:gd name="connsiteX0" fmla="*/ -1754 w 6646"/>
                      <a:gd name="connsiteY0" fmla="*/ -194 h 95710"/>
                      <a:gd name="connsiteX1" fmla="*/ -1754 w 6646"/>
                      <a:gd name="connsiteY1" fmla="*/ 95517 h 95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46" h="95710">
                        <a:moveTo>
                          <a:pt x="-1754" y="-194"/>
                        </a:moveTo>
                        <a:lnTo>
                          <a:pt x="-1754" y="95517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79" name="Figura a mano libera: forma 378">
                    <a:extLst>
                      <a:ext uri="{FF2B5EF4-FFF2-40B4-BE49-F238E27FC236}">
                        <a16:creationId xmlns:a16="http://schemas.microsoft.com/office/drawing/2014/main" id="{2D8596D9-102A-E524-8101-0822855E1F68}"/>
                      </a:ext>
                    </a:extLst>
                  </p:cNvPr>
                  <p:cNvSpPr/>
                  <p:nvPr/>
                </p:nvSpPr>
                <p:spPr>
                  <a:xfrm flipV="1">
                    <a:off x="2720006" y="4041436"/>
                    <a:ext cx="6646" cy="422191"/>
                  </a:xfrm>
                  <a:custGeom>
                    <a:avLst/>
                    <a:gdLst>
                      <a:gd name="connsiteX0" fmla="*/ -1754 w 6646"/>
                      <a:gd name="connsiteY0" fmla="*/ -271 h 422191"/>
                      <a:gd name="connsiteX1" fmla="*/ -1754 w 6646"/>
                      <a:gd name="connsiteY1" fmla="*/ 421920 h 422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46" h="422191">
                        <a:moveTo>
                          <a:pt x="-1754" y="-271"/>
                        </a:moveTo>
                        <a:lnTo>
                          <a:pt x="-1754" y="421920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80" name="Figura a mano libera: forma 379">
                    <a:extLst>
                      <a:ext uri="{FF2B5EF4-FFF2-40B4-BE49-F238E27FC236}">
                        <a16:creationId xmlns:a16="http://schemas.microsoft.com/office/drawing/2014/main" id="{EB1DD9AB-65E5-8E92-B356-1A19AA1A9733}"/>
                      </a:ext>
                    </a:extLst>
                  </p:cNvPr>
                  <p:cNvSpPr/>
                  <p:nvPr/>
                </p:nvSpPr>
                <p:spPr>
                  <a:xfrm flipV="1">
                    <a:off x="2720006" y="4594432"/>
                    <a:ext cx="6646" cy="6646"/>
                  </a:xfrm>
                  <a:custGeom>
                    <a:avLst/>
                    <a:gdLst>
                      <a:gd name="connsiteX0" fmla="*/ -1754 w 6646"/>
                      <a:gd name="connsiteY0" fmla="*/ -181 h 6646"/>
                      <a:gd name="connsiteX1" fmla="*/ -1754 w 6646"/>
                      <a:gd name="connsiteY1" fmla="*/ -181 h 6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46" h="6646">
                        <a:moveTo>
                          <a:pt x="-1754" y="-181"/>
                        </a:moveTo>
                        <a:lnTo>
                          <a:pt x="-1754" y="-181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81" name="Figura a mano libera: forma 380">
                    <a:extLst>
                      <a:ext uri="{FF2B5EF4-FFF2-40B4-BE49-F238E27FC236}">
                        <a16:creationId xmlns:a16="http://schemas.microsoft.com/office/drawing/2014/main" id="{AC4F800C-B369-C592-5DAD-CF0440755332}"/>
                      </a:ext>
                    </a:extLst>
                  </p:cNvPr>
                  <p:cNvSpPr/>
                  <p:nvPr/>
                </p:nvSpPr>
                <p:spPr>
                  <a:xfrm flipV="1">
                    <a:off x="1097177" y="4594432"/>
                    <a:ext cx="6646" cy="6646"/>
                  </a:xfrm>
                  <a:custGeom>
                    <a:avLst/>
                    <a:gdLst>
                      <a:gd name="connsiteX0" fmla="*/ -1815 w 6646"/>
                      <a:gd name="connsiteY0" fmla="*/ -181 h 6646"/>
                      <a:gd name="connsiteX1" fmla="*/ -1815 w 6646"/>
                      <a:gd name="connsiteY1" fmla="*/ -181 h 6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46" h="6646">
                        <a:moveTo>
                          <a:pt x="-1815" y="-181"/>
                        </a:moveTo>
                        <a:lnTo>
                          <a:pt x="-1815" y="-181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82" name="Figura a mano libera: forma 381">
                    <a:extLst>
                      <a:ext uri="{FF2B5EF4-FFF2-40B4-BE49-F238E27FC236}">
                        <a16:creationId xmlns:a16="http://schemas.microsoft.com/office/drawing/2014/main" id="{E7A8A716-FCAD-82B2-7D6E-1FC80D05327E}"/>
                      </a:ext>
                    </a:extLst>
                  </p:cNvPr>
                  <p:cNvSpPr/>
                  <p:nvPr/>
                </p:nvSpPr>
                <p:spPr>
                  <a:xfrm flipV="1">
                    <a:off x="1097177" y="4015913"/>
                    <a:ext cx="6646" cy="6646"/>
                  </a:xfrm>
                  <a:custGeom>
                    <a:avLst/>
                    <a:gdLst>
                      <a:gd name="connsiteX0" fmla="*/ -1815 w 6646"/>
                      <a:gd name="connsiteY0" fmla="*/ -333 h 6646"/>
                      <a:gd name="connsiteX1" fmla="*/ -1815 w 6646"/>
                      <a:gd name="connsiteY1" fmla="*/ -333 h 6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46" h="6646">
                        <a:moveTo>
                          <a:pt x="-1815" y="-333"/>
                        </a:moveTo>
                        <a:lnTo>
                          <a:pt x="-1815" y="-333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83" name="Figura a mano libera: forma 382">
                    <a:extLst>
                      <a:ext uri="{FF2B5EF4-FFF2-40B4-BE49-F238E27FC236}">
                        <a16:creationId xmlns:a16="http://schemas.microsoft.com/office/drawing/2014/main" id="{E6B267EE-4780-64C5-2AFF-C1D707A23485}"/>
                      </a:ext>
                    </a:extLst>
                  </p:cNvPr>
                  <p:cNvSpPr/>
                  <p:nvPr/>
                </p:nvSpPr>
                <p:spPr>
                  <a:xfrm flipV="1">
                    <a:off x="1306677" y="4880501"/>
                    <a:ext cx="530663" cy="84012"/>
                  </a:xfrm>
                  <a:custGeom>
                    <a:avLst/>
                    <a:gdLst>
                      <a:gd name="connsiteX0" fmla="*/ -1797 w 530663"/>
                      <a:gd name="connsiteY0" fmla="*/ 83918 h 84012"/>
                      <a:gd name="connsiteX1" fmla="*/ 528866 w 530663"/>
                      <a:gd name="connsiteY1" fmla="*/ 83918 h 84012"/>
                      <a:gd name="connsiteX2" fmla="*/ 528866 w 530663"/>
                      <a:gd name="connsiteY2" fmla="*/ -95 h 84012"/>
                      <a:gd name="connsiteX3" fmla="*/ -1797 w 530663"/>
                      <a:gd name="connsiteY3" fmla="*/ -95 h 84012"/>
                      <a:gd name="connsiteX4" fmla="*/ -1797 w 530663"/>
                      <a:gd name="connsiteY4" fmla="*/ 83918 h 84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663" h="84012">
                        <a:moveTo>
                          <a:pt x="-1797" y="83918"/>
                        </a:moveTo>
                        <a:lnTo>
                          <a:pt x="528866" y="83918"/>
                        </a:lnTo>
                        <a:lnTo>
                          <a:pt x="528866" y="-95"/>
                        </a:lnTo>
                        <a:lnTo>
                          <a:pt x="-1797" y="-95"/>
                        </a:lnTo>
                        <a:lnTo>
                          <a:pt x="-1797" y="83918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84" name="Figura a mano libera: forma 383">
                    <a:extLst>
                      <a:ext uri="{FF2B5EF4-FFF2-40B4-BE49-F238E27FC236}">
                        <a16:creationId xmlns:a16="http://schemas.microsoft.com/office/drawing/2014/main" id="{BEFAAFF5-E245-1B6C-9D17-E673DB74AB1D}"/>
                      </a:ext>
                    </a:extLst>
                  </p:cNvPr>
                  <p:cNvSpPr/>
                  <p:nvPr/>
                </p:nvSpPr>
                <p:spPr>
                  <a:xfrm flipV="1">
                    <a:off x="1306677" y="4787981"/>
                    <a:ext cx="530663" cy="82949"/>
                  </a:xfrm>
                  <a:custGeom>
                    <a:avLst/>
                    <a:gdLst>
                      <a:gd name="connsiteX0" fmla="*/ -1797 w 530663"/>
                      <a:gd name="connsiteY0" fmla="*/ 82830 h 82949"/>
                      <a:gd name="connsiteX1" fmla="*/ 528866 w 530663"/>
                      <a:gd name="connsiteY1" fmla="*/ 82830 h 82949"/>
                      <a:gd name="connsiteX2" fmla="*/ 528866 w 530663"/>
                      <a:gd name="connsiteY2" fmla="*/ -119 h 82949"/>
                      <a:gd name="connsiteX3" fmla="*/ -1797 w 530663"/>
                      <a:gd name="connsiteY3" fmla="*/ -119 h 82949"/>
                      <a:gd name="connsiteX4" fmla="*/ -1797 w 530663"/>
                      <a:gd name="connsiteY4" fmla="*/ 82830 h 82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663" h="82949">
                        <a:moveTo>
                          <a:pt x="-1797" y="82830"/>
                        </a:moveTo>
                        <a:lnTo>
                          <a:pt x="528866" y="82830"/>
                        </a:lnTo>
                        <a:lnTo>
                          <a:pt x="528866" y="-119"/>
                        </a:lnTo>
                        <a:lnTo>
                          <a:pt x="-1797" y="-119"/>
                        </a:lnTo>
                        <a:lnTo>
                          <a:pt x="-1797" y="82830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85" name="Figura a mano libera: forma 384">
                    <a:extLst>
                      <a:ext uri="{FF2B5EF4-FFF2-40B4-BE49-F238E27FC236}">
                        <a16:creationId xmlns:a16="http://schemas.microsoft.com/office/drawing/2014/main" id="{B2FB73F1-C7EA-825B-9EEF-E585B5B43E48}"/>
                      </a:ext>
                    </a:extLst>
                  </p:cNvPr>
                  <p:cNvSpPr/>
                  <p:nvPr/>
                </p:nvSpPr>
                <p:spPr>
                  <a:xfrm flipV="1">
                    <a:off x="1330073" y="4694397"/>
                    <a:ext cx="513648" cy="82949"/>
                  </a:xfrm>
                  <a:custGeom>
                    <a:avLst/>
                    <a:gdLst>
                      <a:gd name="connsiteX0" fmla="*/ -1796 w 513648"/>
                      <a:gd name="connsiteY0" fmla="*/ 82805 h 82949"/>
                      <a:gd name="connsiteX1" fmla="*/ 511852 w 513648"/>
                      <a:gd name="connsiteY1" fmla="*/ 82805 h 82949"/>
                      <a:gd name="connsiteX2" fmla="*/ 511852 w 513648"/>
                      <a:gd name="connsiteY2" fmla="*/ -144 h 82949"/>
                      <a:gd name="connsiteX3" fmla="*/ -1796 w 513648"/>
                      <a:gd name="connsiteY3" fmla="*/ -144 h 82949"/>
                      <a:gd name="connsiteX4" fmla="*/ -1796 w 513648"/>
                      <a:gd name="connsiteY4" fmla="*/ 82805 h 82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648" h="82949">
                        <a:moveTo>
                          <a:pt x="-1796" y="82805"/>
                        </a:moveTo>
                        <a:lnTo>
                          <a:pt x="511852" y="82805"/>
                        </a:lnTo>
                        <a:lnTo>
                          <a:pt x="511852" y="-144"/>
                        </a:lnTo>
                        <a:lnTo>
                          <a:pt x="-1796" y="-144"/>
                        </a:lnTo>
                        <a:lnTo>
                          <a:pt x="-1796" y="82805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86" name="Figura a mano libera: forma 385">
                    <a:extLst>
                      <a:ext uri="{FF2B5EF4-FFF2-40B4-BE49-F238E27FC236}">
                        <a16:creationId xmlns:a16="http://schemas.microsoft.com/office/drawing/2014/main" id="{7B7D6E9F-2BEA-0AD0-FC8F-DE41EB820133}"/>
                      </a:ext>
                    </a:extLst>
                  </p:cNvPr>
                  <p:cNvSpPr/>
                  <p:nvPr/>
                </p:nvSpPr>
                <p:spPr>
                  <a:xfrm flipV="1">
                    <a:off x="1330073" y="4596559"/>
                    <a:ext cx="513648" cy="82949"/>
                  </a:xfrm>
                  <a:custGeom>
                    <a:avLst/>
                    <a:gdLst>
                      <a:gd name="connsiteX0" fmla="*/ -1796 w 513648"/>
                      <a:gd name="connsiteY0" fmla="*/ 82780 h 82949"/>
                      <a:gd name="connsiteX1" fmla="*/ 511852 w 513648"/>
                      <a:gd name="connsiteY1" fmla="*/ 82780 h 82949"/>
                      <a:gd name="connsiteX2" fmla="*/ 511852 w 513648"/>
                      <a:gd name="connsiteY2" fmla="*/ -170 h 82949"/>
                      <a:gd name="connsiteX3" fmla="*/ -1796 w 513648"/>
                      <a:gd name="connsiteY3" fmla="*/ -170 h 82949"/>
                      <a:gd name="connsiteX4" fmla="*/ -1796 w 513648"/>
                      <a:gd name="connsiteY4" fmla="*/ 82780 h 82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648" h="82949">
                        <a:moveTo>
                          <a:pt x="-1796" y="82780"/>
                        </a:moveTo>
                        <a:lnTo>
                          <a:pt x="511852" y="82780"/>
                        </a:lnTo>
                        <a:lnTo>
                          <a:pt x="511852" y="-170"/>
                        </a:lnTo>
                        <a:lnTo>
                          <a:pt x="-1796" y="-170"/>
                        </a:lnTo>
                        <a:lnTo>
                          <a:pt x="-1796" y="82780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87" name="Figura a mano libera: forma 386">
                    <a:extLst>
                      <a:ext uri="{FF2B5EF4-FFF2-40B4-BE49-F238E27FC236}">
                        <a16:creationId xmlns:a16="http://schemas.microsoft.com/office/drawing/2014/main" id="{1BE3649D-30E6-4393-4377-EADC36D47584}"/>
                      </a:ext>
                    </a:extLst>
                  </p:cNvPr>
                  <p:cNvSpPr/>
                  <p:nvPr/>
                </p:nvSpPr>
                <p:spPr>
                  <a:xfrm flipV="1">
                    <a:off x="1306677" y="4880501"/>
                    <a:ext cx="530663" cy="84012"/>
                  </a:xfrm>
                  <a:custGeom>
                    <a:avLst/>
                    <a:gdLst>
                      <a:gd name="connsiteX0" fmla="*/ 528866 w 530663"/>
                      <a:gd name="connsiteY0" fmla="*/ 83918 h 84012"/>
                      <a:gd name="connsiteX1" fmla="*/ -1797 w 530663"/>
                      <a:gd name="connsiteY1" fmla="*/ 83918 h 84012"/>
                      <a:gd name="connsiteX2" fmla="*/ -1797 w 530663"/>
                      <a:gd name="connsiteY2" fmla="*/ -95 h 84012"/>
                      <a:gd name="connsiteX3" fmla="*/ 528866 w 530663"/>
                      <a:gd name="connsiteY3" fmla="*/ -95 h 84012"/>
                      <a:gd name="connsiteX4" fmla="*/ 528866 w 530663"/>
                      <a:gd name="connsiteY4" fmla="*/ 83918 h 84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663" h="84012">
                        <a:moveTo>
                          <a:pt x="528866" y="83918"/>
                        </a:moveTo>
                        <a:lnTo>
                          <a:pt x="-1797" y="83918"/>
                        </a:lnTo>
                        <a:lnTo>
                          <a:pt x="-1797" y="-95"/>
                        </a:lnTo>
                        <a:lnTo>
                          <a:pt x="528866" y="-95"/>
                        </a:lnTo>
                        <a:lnTo>
                          <a:pt x="528866" y="83918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88" name="Figura a mano libera: forma 387">
                    <a:extLst>
                      <a:ext uri="{FF2B5EF4-FFF2-40B4-BE49-F238E27FC236}">
                        <a16:creationId xmlns:a16="http://schemas.microsoft.com/office/drawing/2014/main" id="{3BA0AF63-26E7-72DE-E3BB-03A588BDBC6D}"/>
                      </a:ext>
                    </a:extLst>
                  </p:cNvPr>
                  <p:cNvSpPr/>
                  <p:nvPr/>
                </p:nvSpPr>
                <p:spPr>
                  <a:xfrm flipV="1">
                    <a:off x="1306677" y="4787981"/>
                    <a:ext cx="530663" cy="82949"/>
                  </a:xfrm>
                  <a:custGeom>
                    <a:avLst/>
                    <a:gdLst>
                      <a:gd name="connsiteX0" fmla="*/ 528866 w 530663"/>
                      <a:gd name="connsiteY0" fmla="*/ 82830 h 82949"/>
                      <a:gd name="connsiteX1" fmla="*/ -1797 w 530663"/>
                      <a:gd name="connsiteY1" fmla="*/ 82830 h 82949"/>
                      <a:gd name="connsiteX2" fmla="*/ -1797 w 530663"/>
                      <a:gd name="connsiteY2" fmla="*/ -119 h 82949"/>
                      <a:gd name="connsiteX3" fmla="*/ 528866 w 530663"/>
                      <a:gd name="connsiteY3" fmla="*/ -119 h 82949"/>
                      <a:gd name="connsiteX4" fmla="*/ 528866 w 530663"/>
                      <a:gd name="connsiteY4" fmla="*/ 82830 h 82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663" h="82949">
                        <a:moveTo>
                          <a:pt x="528866" y="82830"/>
                        </a:moveTo>
                        <a:lnTo>
                          <a:pt x="-1797" y="82830"/>
                        </a:lnTo>
                        <a:lnTo>
                          <a:pt x="-1797" y="-119"/>
                        </a:lnTo>
                        <a:lnTo>
                          <a:pt x="528866" y="-119"/>
                        </a:lnTo>
                        <a:lnTo>
                          <a:pt x="528866" y="82830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89" name="Figura a mano libera: forma 388">
                    <a:extLst>
                      <a:ext uri="{FF2B5EF4-FFF2-40B4-BE49-F238E27FC236}">
                        <a16:creationId xmlns:a16="http://schemas.microsoft.com/office/drawing/2014/main" id="{E05AB9B5-D48F-5095-4866-10EE75CB5DBD}"/>
                      </a:ext>
                    </a:extLst>
                  </p:cNvPr>
                  <p:cNvSpPr/>
                  <p:nvPr/>
                </p:nvSpPr>
                <p:spPr>
                  <a:xfrm flipV="1">
                    <a:off x="1330073" y="4694397"/>
                    <a:ext cx="513648" cy="82949"/>
                  </a:xfrm>
                  <a:custGeom>
                    <a:avLst/>
                    <a:gdLst>
                      <a:gd name="connsiteX0" fmla="*/ 511852 w 513648"/>
                      <a:gd name="connsiteY0" fmla="*/ 82805 h 82949"/>
                      <a:gd name="connsiteX1" fmla="*/ -1796 w 513648"/>
                      <a:gd name="connsiteY1" fmla="*/ 82805 h 82949"/>
                      <a:gd name="connsiteX2" fmla="*/ -1796 w 513648"/>
                      <a:gd name="connsiteY2" fmla="*/ -144 h 82949"/>
                      <a:gd name="connsiteX3" fmla="*/ 511852 w 513648"/>
                      <a:gd name="connsiteY3" fmla="*/ -144 h 82949"/>
                      <a:gd name="connsiteX4" fmla="*/ 511852 w 513648"/>
                      <a:gd name="connsiteY4" fmla="*/ 82805 h 82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648" h="82949">
                        <a:moveTo>
                          <a:pt x="511852" y="82805"/>
                        </a:moveTo>
                        <a:lnTo>
                          <a:pt x="-1796" y="82805"/>
                        </a:lnTo>
                        <a:lnTo>
                          <a:pt x="-1796" y="-144"/>
                        </a:lnTo>
                        <a:lnTo>
                          <a:pt x="511852" y="-144"/>
                        </a:lnTo>
                        <a:lnTo>
                          <a:pt x="511852" y="82805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90" name="Figura a mano libera: forma 389">
                    <a:extLst>
                      <a:ext uri="{FF2B5EF4-FFF2-40B4-BE49-F238E27FC236}">
                        <a16:creationId xmlns:a16="http://schemas.microsoft.com/office/drawing/2014/main" id="{927D1FBD-88BE-B088-B2CB-AB3227C80EB8}"/>
                      </a:ext>
                    </a:extLst>
                  </p:cNvPr>
                  <p:cNvSpPr/>
                  <p:nvPr/>
                </p:nvSpPr>
                <p:spPr>
                  <a:xfrm flipV="1">
                    <a:off x="1330073" y="4596559"/>
                    <a:ext cx="513648" cy="82949"/>
                  </a:xfrm>
                  <a:custGeom>
                    <a:avLst/>
                    <a:gdLst>
                      <a:gd name="connsiteX0" fmla="*/ 511852 w 513648"/>
                      <a:gd name="connsiteY0" fmla="*/ 82780 h 82949"/>
                      <a:gd name="connsiteX1" fmla="*/ -1796 w 513648"/>
                      <a:gd name="connsiteY1" fmla="*/ 82780 h 82949"/>
                      <a:gd name="connsiteX2" fmla="*/ -1796 w 513648"/>
                      <a:gd name="connsiteY2" fmla="*/ -170 h 82949"/>
                      <a:gd name="connsiteX3" fmla="*/ 511852 w 513648"/>
                      <a:gd name="connsiteY3" fmla="*/ -170 h 82949"/>
                      <a:gd name="connsiteX4" fmla="*/ 511852 w 513648"/>
                      <a:gd name="connsiteY4" fmla="*/ 82780 h 82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648" h="82949">
                        <a:moveTo>
                          <a:pt x="511852" y="82780"/>
                        </a:moveTo>
                        <a:lnTo>
                          <a:pt x="-1796" y="82780"/>
                        </a:lnTo>
                        <a:lnTo>
                          <a:pt x="-1796" y="-170"/>
                        </a:lnTo>
                        <a:lnTo>
                          <a:pt x="511852" y="-170"/>
                        </a:lnTo>
                        <a:lnTo>
                          <a:pt x="511852" y="82780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91" name="Figura a mano libera: forma 390">
                    <a:extLst>
                      <a:ext uri="{FF2B5EF4-FFF2-40B4-BE49-F238E27FC236}">
                        <a16:creationId xmlns:a16="http://schemas.microsoft.com/office/drawing/2014/main" id="{0621030B-DE18-8A18-2E57-BBFE504F6D57}"/>
                      </a:ext>
                    </a:extLst>
                  </p:cNvPr>
                  <p:cNvSpPr/>
                  <p:nvPr/>
                </p:nvSpPr>
                <p:spPr>
                  <a:xfrm flipV="1">
                    <a:off x="1301359" y="4594432"/>
                    <a:ext cx="590216" cy="384969"/>
                  </a:xfrm>
                  <a:custGeom>
                    <a:avLst/>
                    <a:gdLst>
                      <a:gd name="connsiteX0" fmla="*/ -1796 w 590216"/>
                      <a:gd name="connsiteY0" fmla="*/ 384839 h 384969"/>
                      <a:gd name="connsiteX1" fmla="*/ -1796 w 590216"/>
                      <a:gd name="connsiteY1" fmla="*/ 384839 h 384969"/>
                      <a:gd name="connsiteX2" fmla="*/ -1796 w 590216"/>
                      <a:gd name="connsiteY2" fmla="*/ -130 h 384969"/>
                      <a:gd name="connsiteX3" fmla="*/ 588420 w 590216"/>
                      <a:gd name="connsiteY3" fmla="*/ -130 h 384969"/>
                      <a:gd name="connsiteX4" fmla="*/ 588420 w 590216"/>
                      <a:gd name="connsiteY4" fmla="*/ 384839 h 384969"/>
                      <a:gd name="connsiteX5" fmla="*/ -1796 w 590216"/>
                      <a:gd name="connsiteY5" fmla="*/ 384839 h 384969"/>
                      <a:gd name="connsiteX6" fmla="*/ -1796 w 590216"/>
                      <a:gd name="connsiteY6" fmla="*/ -130 h 384969"/>
                      <a:gd name="connsiteX7" fmla="*/ -1796 w 590216"/>
                      <a:gd name="connsiteY7" fmla="*/ -130 h 3849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0216" h="384969">
                        <a:moveTo>
                          <a:pt x="-1796" y="384839"/>
                        </a:moveTo>
                        <a:lnTo>
                          <a:pt x="-1796" y="384839"/>
                        </a:lnTo>
                        <a:lnTo>
                          <a:pt x="-1796" y="-130"/>
                        </a:lnTo>
                        <a:lnTo>
                          <a:pt x="588420" y="-130"/>
                        </a:lnTo>
                        <a:lnTo>
                          <a:pt x="588420" y="384839"/>
                        </a:lnTo>
                        <a:lnTo>
                          <a:pt x="-1796" y="384839"/>
                        </a:lnTo>
                        <a:lnTo>
                          <a:pt x="-1796" y="-130"/>
                        </a:lnTo>
                        <a:lnTo>
                          <a:pt x="-1796" y="-130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92" name="Figura a mano libera: forma 391">
                    <a:extLst>
                      <a:ext uri="{FF2B5EF4-FFF2-40B4-BE49-F238E27FC236}">
                        <a16:creationId xmlns:a16="http://schemas.microsoft.com/office/drawing/2014/main" id="{CC1E010B-9B9A-030A-6E17-7A1E47333BFE}"/>
                      </a:ext>
                    </a:extLst>
                  </p:cNvPr>
                  <p:cNvSpPr/>
                  <p:nvPr/>
                </p:nvSpPr>
                <p:spPr>
                  <a:xfrm flipV="1">
                    <a:off x="1891576" y="4594432"/>
                    <a:ext cx="25522" cy="384969"/>
                  </a:xfrm>
                  <a:custGeom>
                    <a:avLst/>
                    <a:gdLst>
                      <a:gd name="connsiteX0" fmla="*/ -1784 w 25522"/>
                      <a:gd name="connsiteY0" fmla="*/ 384839 h 384969"/>
                      <a:gd name="connsiteX1" fmla="*/ -1784 w 25522"/>
                      <a:gd name="connsiteY1" fmla="*/ -130 h 384969"/>
                      <a:gd name="connsiteX2" fmla="*/ 23739 w 25522"/>
                      <a:gd name="connsiteY2" fmla="*/ -130 h 384969"/>
                      <a:gd name="connsiteX3" fmla="*/ 23739 w 25522"/>
                      <a:gd name="connsiteY3" fmla="*/ 384839 h 384969"/>
                      <a:gd name="connsiteX4" fmla="*/ -1784 w 25522"/>
                      <a:gd name="connsiteY4" fmla="*/ 384839 h 3849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22" h="384969">
                        <a:moveTo>
                          <a:pt x="-1784" y="384839"/>
                        </a:moveTo>
                        <a:lnTo>
                          <a:pt x="-1784" y="-130"/>
                        </a:lnTo>
                        <a:lnTo>
                          <a:pt x="23739" y="-130"/>
                        </a:lnTo>
                        <a:lnTo>
                          <a:pt x="23739" y="384839"/>
                        </a:lnTo>
                        <a:lnTo>
                          <a:pt x="-1784" y="384839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93" name="Figura a mano libera: forma 392">
                    <a:extLst>
                      <a:ext uri="{FF2B5EF4-FFF2-40B4-BE49-F238E27FC236}">
                        <a16:creationId xmlns:a16="http://schemas.microsoft.com/office/drawing/2014/main" id="{6ECBB0DD-2A09-8258-2E7C-524CD2BB48B4}"/>
                      </a:ext>
                    </a:extLst>
                  </p:cNvPr>
                  <p:cNvSpPr/>
                  <p:nvPr/>
                </p:nvSpPr>
                <p:spPr>
                  <a:xfrm flipV="1">
                    <a:off x="1097177" y="4594432"/>
                    <a:ext cx="1648352" cy="577454"/>
                  </a:xfrm>
                  <a:custGeom>
                    <a:avLst/>
                    <a:gdLst>
                      <a:gd name="connsiteX0" fmla="*/ 23738 w 1648352"/>
                      <a:gd name="connsiteY0" fmla="*/ 25418 h 577454"/>
                      <a:gd name="connsiteX1" fmla="*/ 23738 w 1648352"/>
                      <a:gd name="connsiteY1" fmla="*/ 577350 h 577454"/>
                      <a:gd name="connsiteX2" fmla="*/ -1784 w 1648352"/>
                      <a:gd name="connsiteY2" fmla="*/ 577350 h 577454"/>
                      <a:gd name="connsiteX3" fmla="*/ -1784 w 1648352"/>
                      <a:gd name="connsiteY3" fmla="*/ -105 h 577454"/>
                      <a:gd name="connsiteX4" fmla="*/ 1646569 w 1648352"/>
                      <a:gd name="connsiteY4" fmla="*/ -105 h 577454"/>
                      <a:gd name="connsiteX5" fmla="*/ 1646569 w 1648352"/>
                      <a:gd name="connsiteY5" fmla="*/ 577350 h 577454"/>
                      <a:gd name="connsiteX6" fmla="*/ 1621045 w 1648352"/>
                      <a:gd name="connsiteY6" fmla="*/ 577350 h 577454"/>
                      <a:gd name="connsiteX7" fmla="*/ 1621045 w 1648352"/>
                      <a:gd name="connsiteY7" fmla="*/ 25418 h 577454"/>
                      <a:gd name="connsiteX8" fmla="*/ 23738 w 1648352"/>
                      <a:gd name="connsiteY8" fmla="*/ 25418 h 57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48352" h="577454">
                        <a:moveTo>
                          <a:pt x="23738" y="25418"/>
                        </a:moveTo>
                        <a:lnTo>
                          <a:pt x="23738" y="577350"/>
                        </a:lnTo>
                        <a:lnTo>
                          <a:pt x="-1784" y="577350"/>
                        </a:lnTo>
                        <a:lnTo>
                          <a:pt x="-1784" y="-105"/>
                        </a:lnTo>
                        <a:lnTo>
                          <a:pt x="1646569" y="-105"/>
                        </a:lnTo>
                        <a:lnTo>
                          <a:pt x="1646569" y="577350"/>
                        </a:lnTo>
                        <a:lnTo>
                          <a:pt x="1621045" y="577350"/>
                        </a:lnTo>
                        <a:lnTo>
                          <a:pt x="1621045" y="25418"/>
                        </a:lnTo>
                        <a:lnTo>
                          <a:pt x="23738" y="25418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94" name="Figura a mano libera: forma 393">
                    <a:extLst>
                      <a:ext uri="{FF2B5EF4-FFF2-40B4-BE49-F238E27FC236}">
                        <a16:creationId xmlns:a16="http://schemas.microsoft.com/office/drawing/2014/main" id="{35212562-F63B-A8C3-6186-A173A61E7A6F}"/>
                      </a:ext>
                    </a:extLst>
                  </p:cNvPr>
                  <p:cNvSpPr/>
                  <p:nvPr/>
                </p:nvSpPr>
                <p:spPr>
                  <a:xfrm flipV="1">
                    <a:off x="2720006" y="4724173"/>
                    <a:ext cx="6646" cy="422191"/>
                  </a:xfrm>
                  <a:custGeom>
                    <a:avLst/>
                    <a:gdLst>
                      <a:gd name="connsiteX0" fmla="*/ -1754 w 6646"/>
                      <a:gd name="connsiteY0" fmla="*/ -91 h 422191"/>
                      <a:gd name="connsiteX1" fmla="*/ -1754 w 6646"/>
                      <a:gd name="connsiteY1" fmla="*/ 422100 h 422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46" h="422191">
                        <a:moveTo>
                          <a:pt x="-1754" y="-91"/>
                        </a:moveTo>
                        <a:lnTo>
                          <a:pt x="-1754" y="422100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95" name="Figura a mano libera: forma 394">
                    <a:extLst>
                      <a:ext uri="{FF2B5EF4-FFF2-40B4-BE49-F238E27FC236}">
                        <a16:creationId xmlns:a16="http://schemas.microsoft.com/office/drawing/2014/main" id="{F29666BF-5FB5-CBB4-FE3C-9290E9ED47C0}"/>
                      </a:ext>
                    </a:extLst>
                  </p:cNvPr>
                  <p:cNvSpPr/>
                  <p:nvPr/>
                </p:nvSpPr>
                <p:spPr>
                  <a:xfrm flipV="1">
                    <a:off x="2720006" y="4594432"/>
                    <a:ext cx="6646" cy="94647"/>
                  </a:xfrm>
                  <a:custGeom>
                    <a:avLst/>
                    <a:gdLst>
                      <a:gd name="connsiteX0" fmla="*/ -1754 w 6646"/>
                      <a:gd name="connsiteY0" fmla="*/ -169 h 94647"/>
                      <a:gd name="connsiteX1" fmla="*/ -1754 w 6646"/>
                      <a:gd name="connsiteY1" fmla="*/ 94479 h 94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46" h="94647">
                        <a:moveTo>
                          <a:pt x="-1754" y="-169"/>
                        </a:moveTo>
                        <a:lnTo>
                          <a:pt x="-1754" y="94479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96" name="Figura a mano libera: forma 395">
                    <a:extLst>
                      <a:ext uri="{FF2B5EF4-FFF2-40B4-BE49-F238E27FC236}">
                        <a16:creationId xmlns:a16="http://schemas.microsoft.com/office/drawing/2014/main" id="{5F4BC8E1-3BD5-7772-9A5C-4A948E4E147B}"/>
                      </a:ext>
                    </a:extLst>
                  </p:cNvPr>
                  <p:cNvSpPr/>
                  <p:nvPr/>
                </p:nvSpPr>
                <p:spPr>
                  <a:xfrm flipV="1">
                    <a:off x="1097177" y="4594432"/>
                    <a:ext cx="6646" cy="577454"/>
                  </a:xfrm>
                  <a:custGeom>
                    <a:avLst/>
                    <a:gdLst>
                      <a:gd name="connsiteX0" fmla="*/ -1815 w 6646"/>
                      <a:gd name="connsiteY0" fmla="*/ -105 h 577454"/>
                      <a:gd name="connsiteX1" fmla="*/ -1815 w 6646"/>
                      <a:gd name="connsiteY1" fmla="*/ -105 h 577454"/>
                      <a:gd name="connsiteX2" fmla="*/ -1815 w 6646"/>
                      <a:gd name="connsiteY2" fmla="*/ 577350 h 577454"/>
                      <a:gd name="connsiteX3" fmla="*/ -1815 w 6646"/>
                      <a:gd name="connsiteY3" fmla="*/ 577350 h 57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46" h="577454">
                        <a:moveTo>
                          <a:pt x="-1815" y="-105"/>
                        </a:moveTo>
                        <a:lnTo>
                          <a:pt x="-1815" y="-105"/>
                        </a:lnTo>
                        <a:lnTo>
                          <a:pt x="-1815" y="577350"/>
                        </a:lnTo>
                        <a:lnTo>
                          <a:pt x="-1815" y="577350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97" name="Figura a mano libera: forma 396">
                    <a:extLst>
                      <a:ext uri="{FF2B5EF4-FFF2-40B4-BE49-F238E27FC236}">
                        <a16:creationId xmlns:a16="http://schemas.microsoft.com/office/drawing/2014/main" id="{AE33140E-F55D-7E47-C377-890E8F8D4BF6}"/>
                      </a:ext>
                    </a:extLst>
                  </p:cNvPr>
                  <p:cNvSpPr/>
                  <p:nvPr/>
                </p:nvSpPr>
                <p:spPr>
                  <a:xfrm flipV="1">
                    <a:off x="2720006" y="4594432"/>
                    <a:ext cx="6646" cy="6646"/>
                  </a:xfrm>
                  <a:custGeom>
                    <a:avLst/>
                    <a:gdLst>
                      <a:gd name="connsiteX0" fmla="*/ -1754 w 6646"/>
                      <a:gd name="connsiteY0" fmla="*/ -181 h 6646"/>
                      <a:gd name="connsiteX1" fmla="*/ -1754 w 6646"/>
                      <a:gd name="connsiteY1" fmla="*/ -181 h 6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46" h="6646">
                        <a:moveTo>
                          <a:pt x="-1754" y="-181"/>
                        </a:moveTo>
                        <a:lnTo>
                          <a:pt x="-1754" y="-181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98" name="Figura a mano libera: forma 397">
                    <a:extLst>
                      <a:ext uri="{FF2B5EF4-FFF2-40B4-BE49-F238E27FC236}">
                        <a16:creationId xmlns:a16="http://schemas.microsoft.com/office/drawing/2014/main" id="{DFDBA671-4659-B753-3C1E-AD1B0877A8F8}"/>
                      </a:ext>
                    </a:extLst>
                  </p:cNvPr>
                  <p:cNvSpPr/>
                  <p:nvPr/>
                </p:nvSpPr>
                <p:spPr>
                  <a:xfrm flipV="1">
                    <a:off x="1306677" y="4223287"/>
                    <a:ext cx="530663" cy="84012"/>
                  </a:xfrm>
                  <a:custGeom>
                    <a:avLst/>
                    <a:gdLst>
                      <a:gd name="connsiteX0" fmla="*/ 528866 w 530663"/>
                      <a:gd name="connsiteY0" fmla="*/ 83745 h 84012"/>
                      <a:gd name="connsiteX1" fmla="*/ -1797 w 530663"/>
                      <a:gd name="connsiteY1" fmla="*/ 83745 h 84012"/>
                      <a:gd name="connsiteX2" fmla="*/ -1797 w 530663"/>
                      <a:gd name="connsiteY2" fmla="*/ -268 h 84012"/>
                      <a:gd name="connsiteX3" fmla="*/ 528866 w 530663"/>
                      <a:gd name="connsiteY3" fmla="*/ -268 h 84012"/>
                      <a:gd name="connsiteX4" fmla="*/ 528866 w 530663"/>
                      <a:gd name="connsiteY4" fmla="*/ 83745 h 84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663" h="84012">
                        <a:moveTo>
                          <a:pt x="528866" y="83745"/>
                        </a:moveTo>
                        <a:lnTo>
                          <a:pt x="-1797" y="83745"/>
                        </a:lnTo>
                        <a:lnTo>
                          <a:pt x="-1797" y="-268"/>
                        </a:lnTo>
                        <a:lnTo>
                          <a:pt x="528866" y="-268"/>
                        </a:lnTo>
                        <a:lnTo>
                          <a:pt x="528866" y="83745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99" name="Figura a mano libera: forma 398">
                    <a:extLst>
                      <a:ext uri="{FF2B5EF4-FFF2-40B4-BE49-F238E27FC236}">
                        <a16:creationId xmlns:a16="http://schemas.microsoft.com/office/drawing/2014/main" id="{C5AE16E6-6034-78EF-4CC7-00CA87C82A91}"/>
                      </a:ext>
                    </a:extLst>
                  </p:cNvPr>
                  <p:cNvSpPr/>
                  <p:nvPr/>
                </p:nvSpPr>
                <p:spPr>
                  <a:xfrm flipV="1">
                    <a:off x="1306677" y="4316871"/>
                    <a:ext cx="530663" cy="82949"/>
                  </a:xfrm>
                  <a:custGeom>
                    <a:avLst/>
                    <a:gdLst>
                      <a:gd name="connsiteX0" fmla="*/ 528866 w 530663"/>
                      <a:gd name="connsiteY0" fmla="*/ 82706 h 82949"/>
                      <a:gd name="connsiteX1" fmla="*/ -1797 w 530663"/>
                      <a:gd name="connsiteY1" fmla="*/ 82706 h 82949"/>
                      <a:gd name="connsiteX2" fmla="*/ -1797 w 530663"/>
                      <a:gd name="connsiteY2" fmla="*/ -243 h 82949"/>
                      <a:gd name="connsiteX3" fmla="*/ 528866 w 530663"/>
                      <a:gd name="connsiteY3" fmla="*/ -243 h 82949"/>
                      <a:gd name="connsiteX4" fmla="*/ 528866 w 530663"/>
                      <a:gd name="connsiteY4" fmla="*/ 82706 h 82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663" h="82949">
                        <a:moveTo>
                          <a:pt x="528866" y="82706"/>
                        </a:moveTo>
                        <a:lnTo>
                          <a:pt x="-1797" y="82706"/>
                        </a:lnTo>
                        <a:lnTo>
                          <a:pt x="-1797" y="-243"/>
                        </a:lnTo>
                        <a:lnTo>
                          <a:pt x="528866" y="-243"/>
                        </a:lnTo>
                        <a:lnTo>
                          <a:pt x="528866" y="82706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00" name="Figura a mano libera: forma 399">
                    <a:extLst>
                      <a:ext uri="{FF2B5EF4-FFF2-40B4-BE49-F238E27FC236}">
                        <a16:creationId xmlns:a16="http://schemas.microsoft.com/office/drawing/2014/main" id="{5F263EA1-D95D-CF60-42FB-388EEF4BE7F7}"/>
                      </a:ext>
                    </a:extLst>
                  </p:cNvPr>
                  <p:cNvSpPr/>
                  <p:nvPr/>
                </p:nvSpPr>
                <p:spPr>
                  <a:xfrm flipV="1">
                    <a:off x="1330073" y="4410455"/>
                    <a:ext cx="513648" cy="82949"/>
                  </a:xfrm>
                  <a:custGeom>
                    <a:avLst/>
                    <a:gdLst>
                      <a:gd name="connsiteX0" fmla="*/ 511852 w 513648"/>
                      <a:gd name="connsiteY0" fmla="*/ 82731 h 82949"/>
                      <a:gd name="connsiteX1" fmla="*/ -1796 w 513648"/>
                      <a:gd name="connsiteY1" fmla="*/ 82731 h 82949"/>
                      <a:gd name="connsiteX2" fmla="*/ -1796 w 513648"/>
                      <a:gd name="connsiteY2" fmla="*/ -219 h 82949"/>
                      <a:gd name="connsiteX3" fmla="*/ 511852 w 513648"/>
                      <a:gd name="connsiteY3" fmla="*/ -219 h 82949"/>
                      <a:gd name="connsiteX4" fmla="*/ 511852 w 513648"/>
                      <a:gd name="connsiteY4" fmla="*/ 82731 h 82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648" h="82949">
                        <a:moveTo>
                          <a:pt x="511852" y="82731"/>
                        </a:moveTo>
                        <a:lnTo>
                          <a:pt x="-1796" y="82731"/>
                        </a:lnTo>
                        <a:lnTo>
                          <a:pt x="-1796" y="-219"/>
                        </a:lnTo>
                        <a:lnTo>
                          <a:pt x="511852" y="-219"/>
                        </a:lnTo>
                        <a:lnTo>
                          <a:pt x="511852" y="82731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01" name="Figura a mano libera: forma 400">
                    <a:extLst>
                      <a:ext uri="{FF2B5EF4-FFF2-40B4-BE49-F238E27FC236}">
                        <a16:creationId xmlns:a16="http://schemas.microsoft.com/office/drawing/2014/main" id="{5C4734E4-2057-600A-8391-686CA76C051D}"/>
                      </a:ext>
                    </a:extLst>
                  </p:cNvPr>
                  <p:cNvSpPr/>
                  <p:nvPr/>
                </p:nvSpPr>
                <p:spPr>
                  <a:xfrm flipV="1">
                    <a:off x="1330073" y="4508292"/>
                    <a:ext cx="513648" cy="82949"/>
                  </a:xfrm>
                  <a:custGeom>
                    <a:avLst/>
                    <a:gdLst>
                      <a:gd name="connsiteX0" fmla="*/ 511852 w 513648"/>
                      <a:gd name="connsiteY0" fmla="*/ 82756 h 82949"/>
                      <a:gd name="connsiteX1" fmla="*/ -1796 w 513648"/>
                      <a:gd name="connsiteY1" fmla="*/ 82756 h 82949"/>
                      <a:gd name="connsiteX2" fmla="*/ -1796 w 513648"/>
                      <a:gd name="connsiteY2" fmla="*/ -193 h 82949"/>
                      <a:gd name="connsiteX3" fmla="*/ 511852 w 513648"/>
                      <a:gd name="connsiteY3" fmla="*/ -193 h 82949"/>
                      <a:gd name="connsiteX4" fmla="*/ 511852 w 513648"/>
                      <a:gd name="connsiteY4" fmla="*/ 82756 h 82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648" h="82949">
                        <a:moveTo>
                          <a:pt x="511852" y="82756"/>
                        </a:moveTo>
                        <a:lnTo>
                          <a:pt x="-1796" y="82756"/>
                        </a:lnTo>
                        <a:lnTo>
                          <a:pt x="-1796" y="-193"/>
                        </a:lnTo>
                        <a:lnTo>
                          <a:pt x="511852" y="-193"/>
                        </a:lnTo>
                        <a:lnTo>
                          <a:pt x="511852" y="82756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02" name="Figura a mano libera: forma 401">
                    <a:extLst>
                      <a:ext uri="{FF2B5EF4-FFF2-40B4-BE49-F238E27FC236}">
                        <a16:creationId xmlns:a16="http://schemas.microsoft.com/office/drawing/2014/main" id="{ADE5D6CE-683E-9392-11C0-95C9A48D36C9}"/>
                      </a:ext>
                    </a:extLst>
                  </p:cNvPr>
                  <p:cNvSpPr/>
                  <p:nvPr/>
                </p:nvSpPr>
                <p:spPr>
                  <a:xfrm flipV="1">
                    <a:off x="1225854" y="4118005"/>
                    <a:ext cx="1243177" cy="476427"/>
                  </a:xfrm>
                  <a:custGeom>
                    <a:avLst/>
                    <a:gdLst>
                      <a:gd name="connsiteX0" fmla="*/ -1786 w 1243177"/>
                      <a:gd name="connsiteY0" fmla="*/ -244 h 476427"/>
                      <a:gd name="connsiteX1" fmla="*/ -1786 w 1243177"/>
                      <a:gd name="connsiteY1" fmla="*/ 476183 h 476427"/>
                      <a:gd name="connsiteX2" fmla="*/ -1786 w 1243177"/>
                      <a:gd name="connsiteY2" fmla="*/ -244 h 476427"/>
                      <a:gd name="connsiteX3" fmla="*/ 38625 w 1243177"/>
                      <a:gd name="connsiteY3" fmla="*/ -244 h 476427"/>
                      <a:gd name="connsiteX4" fmla="*/ 38625 w 1243177"/>
                      <a:gd name="connsiteY4" fmla="*/ 435772 h 476427"/>
                      <a:gd name="connsiteX5" fmla="*/ 1241391 w 1243177"/>
                      <a:gd name="connsiteY5" fmla="*/ 435772 h 476427"/>
                      <a:gd name="connsiteX6" fmla="*/ 1241391 w 1243177"/>
                      <a:gd name="connsiteY6" fmla="*/ -244 h 476427"/>
                      <a:gd name="connsiteX7" fmla="*/ 1241391 w 1243177"/>
                      <a:gd name="connsiteY7" fmla="*/ 95467 h 476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43177" h="476427">
                        <a:moveTo>
                          <a:pt x="-1786" y="-244"/>
                        </a:moveTo>
                        <a:lnTo>
                          <a:pt x="-1786" y="476183"/>
                        </a:lnTo>
                        <a:lnTo>
                          <a:pt x="-1786" y="-244"/>
                        </a:lnTo>
                        <a:lnTo>
                          <a:pt x="38625" y="-244"/>
                        </a:lnTo>
                        <a:lnTo>
                          <a:pt x="38625" y="435772"/>
                        </a:lnTo>
                        <a:lnTo>
                          <a:pt x="1241391" y="435772"/>
                        </a:lnTo>
                        <a:lnTo>
                          <a:pt x="1241391" y="-244"/>
                        </a:lnTo>
                        <a:lnTo>
                          <a:pt x="1241391" y="95467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03" name="Figura a mano libera: forma 402">
                    <a:extLst>
                      <a:ext uri="{FF2B5EF4-FFF2-40B4-BE49-F238E27FC236}">
                        <a16:creationId xmlns:a16="http://schemas.microsoft.com/office/drawing/2014/main" id="{C3A70F7D-4816-35E6-EA51-2A53821C71D7}"/>
                      </a:ext>
                    </a:extLst>
                  </p:cNvPr>
                  <p:cNvSpPr/>
                  <p:nvPr/>
                </p:nvSpPr>
                <p:spPr>
                  <a:xfrm flipV="1">
                    <a:off x="2469031" y="4158416"/>
                    <a:ext cx="6646" cy="305211"/>
                  </a:xfrm>
                  <a:custGeom>
                    <a:avLst/>
                    <a:gdLst>
                      <a:gd name="connsiteX0" fmla="*/ -1763 w 6646"/>
                      <a:gd name="connsiteY0" fmla="*/ -256 h 305211"/>
                      <a:gd name="connsiteX1" fmla="*/ -1763 w 6646"/>
                      <a:gd name="connsiteY1" fmla="*/ 304955 h 305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46" h="305211">
                        <a:moveTo>
                          <a:pt x="-1763" y="-256"/>
                        </a:moveTo>
                        <a:lnTo>
                          <a:pt x="-1763" y="304955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04" name="Figura a mano libera: forma 403">
                    <a:extLst>
                      <a:ext uri="{FF2B5EF4-FFF2-40B4-BE49-F238E27FC236}">
                        <a16:creationId xmlns:a16="http://schemas.microsoft.com/office/drawing/2014/main" id="{0FC18D9E-D91C-309E-3208-C10D8576AD16}"/>
                      </a:ext>
                    </a:extLst>
                  </p:cNvPr>
                  <p:cNvSpPr/>
                  <p:nvPr/>
                </p:nvSpPr>
                <p:spPr>
                  <a:xfrm flipV="1">
                    <a:off x="1225854" y="4118005"/>
                    <a:ext cx="1283588" cy="476427"/>
                  </a:xfrm>
                  <a:custGeom>
                    <a:avLst/>
                    <a:gdLst>
                      <a:gd name="connsiteX0" fmla="*/ 1241391 w 1283588"/>
                      <a:gd name="connsiteY0" fmla="*/ -244 h 476427"/>
                      <a:gd name="connsiteX1" fmla="*/ 1281803 w 1283588"/>
                      <a:gd name="connsiteY1" fmla="*/ -244 h 476427"/>
                      <a:gd name="connsiteX2" fmla="*/ 1281803 w 1283588"/>
                      <a:gd name="connsiteY2" fmla="*/ 476183 h 476427"/>
                      <a:gd name="connsiteX3" fmla="*/ -1786 w 1283588"/>
                      <a:gd name="connsiteY3" fmla="*/ 476183 h 476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3588" h="476427">
                        <a:moveTo>
                          <a:pt x="1241391" y="-244"/>
                        </a:moveTo>
                        <a:lnTo>
                          <a:pt x="1281803" y="-244"/>
                        </a:lnTo>
                        <a:lnTo>
                          <a:pt x="1281803" y="476183"/>
                        </a:lnTo>
                        <a:lnTo>
                          <a:pt x="-1786" y="476183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05" name="Figura a mano libera: forma 404">
                    <a:extLst>
                      <a:ext uri="{FF2B5EF4-FFF2-40B4-BE49-F238E27FC236}">
                        <a16:creationId xmlns:a16="http://schemas.microsoft.com/office/drawing/2014/main" id="{08D26F42-0DEE-0890-7483-5FFF6F21EBD2}"/>
                      </a:ext>
                    </a:extLst>
                  </p:cNvPr>
                  <p:cNvSpPr/>
                  <p:nvPr/>
                </p:nvSpPr>
                <p:spPr>
                  <a:xfrm flipV="1">
                    <a:off x="1225854" y="4594432"/>
                    <a:ext cx="6646" cy="6646"/>
                  </a:xfrm>
                  <a:custGeom>
                    <a:avLst/>
                    <a:gdLst>
                      <a:gd name="connsiteX0" fmla="*/ -1810 w 6646"/>
                      <a:gd name="connsiteY0" fmla="*/ -181 h 6646"/>
                      <a:gd name="connsiteX1" fmla="*/ -1810 w 6646"/>
                      <a:gd name="connsiteY1" fmla="*/ -181 h 6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46" h="6646">
                        <a:moveTo>
                          <a:pt x="-1810" y="-181"/>
                        </a:moveTo>
                        <a:lnTo>
                          <a:pt x="-1810" y="-181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06" name="Figura a mano libera: forma 405">
                    <a:extLst>
                      <a:ext uri="{FF2B5EF4-FFF2-40B4-BE49-F238E27FC236}">
                        <a16:creationId xmlns:a16="http://schemas.microsoft.com/office/drawing/2014/main" id="{E94453C8-0483-24C4-432A-21EED444E63D}"/>
                      </a:ext>
                    </a:extLst>
                  </p:cNvPr>
                  <p:cNvSpPr/>
                  <p:nvPr/>
                </p:nvSpPr>
                <p:spPr>
                  <a:xfrm flipV="1">
                    <a:off x="1225854" y="4118005"/>
                    <a:ext cx="6646" cy="6646"/>
                  </a:xfrm>
                  <a:custGeom>
                    <a:avLst/>
                    <a:gdLst>
                      <a:gd name="connsiteX0" fmla="*/ -1810 w 6646"/>
                      <a:gd name="connsiteY0" fmla="*/ -306 h 6646"/>
                      <a:gd name="connsiteX1" fmla="*/ -1810 w 6646"/>
                      <a:gd name="connsiteY1" fmla="*/ -306 h 6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46" h="6646">
                        <a:moveTo>
                          <a:pt x="-1810" y="-306"/>
                        </a:moveTo>
                        <a:lnTo>
                          <a:pt x="-1810" y="-306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07" name="Figura a mano libera: forma 406">
                    <a:extLst>
                      <a:ext uri="{FF2B5EF4-FFF2-40B4-BE49-F238E27FC236}">
                        <a16:creationId xmlns:a16="http://schemas.microsoft.com/office/drawing/2014/main" id="{4BD8A4F5-5693-8314-D027-643BBF2E8149}"/>
                      </a:ext>
                    </a:extLst>
                  </p:cNvPr>
                  <p:cNvSpPr/>
                  <p:nvPr/>
                </p:nvSpPr>
                <p:spPr>
                  <a:xfrm flipV="1">
                    <a:off x="2469031" y="4594432"/>
                    <a:ext cx="6646" cy="6646"/>
                  </a:xfrm>
                  <a:custGeom>
                    <a:avLst/>
                    <a:gdLst>
                      <a:gd name="connsiteX0" fmla="*/ -1763 w 6646"/>
                      <a:gd name="connsiteY0" fmla="*/ -181 h 6646"/>
                      <a:gd name="connsiteX1" fmla="*/ -1763 w 6646"/>
                      <a:gd name="connsiteY1" fmla="*/ -181 h 6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46" h="6646">
                        <a:moveTo>
                          <a:pt x="-1763" y="-181"/>
                        </a:moveTo>
                        <a:lnTo>
                          <a:pt x="-1763" y="-181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08" name="Figura a mano libera: forma 407">
                    <a:extLst>
                      <a:ext uri="{FF2B5EF4-FFF2-40B4-BE49-F238E27FC236}">
                        <a16:creationId xmlns:a16="http://schemas.microsoft.com/office/drawing/2014/main" id="{F086DD60-9A03-1BEB-2EDF-156CBB5E2CF8}"/>
                      </a:ext>
                    </a:extLst>
                  </p:cNvPr>
                  <p:cNvSpPr/>
                  <p:nvPr/>
                </p:nvSpPr>
                <p:spPr>
                  <a:xfrm flipV="1">
                    <a:off x="1225854" y="4594432"/>
                    <a:ext cx="1283588" cy="475363"/>
                  </a:xfrm>
                  <a:custGeom>
                    <a:avLst/>
                    <a:gdLst>
                      <a:gd name="connsiteX0" fmla="*/ -1786 w 1283588"/>
                      <a:gd name="connsiteY0" fmla="*/ -118 h 475363"/>
                      <a:gd name="connsiteX1" fmla="*/ -1786 w 1283588"/>
                      <a:gd name="connsiteY1" fmla="*/ 475245 h 475363"/>
                      <a:gd name="connsiteX2" fmla="*/ -1786 w 1283588"/>
                      <a:gd name="connsiteY2" fmla="*/ -118 h 475363"/>
                      <a:gd name="connsiteX3" fmla="*/ 1281803 w 1283588"/>
                      <a:gd name="connsiteY3" fmla="*/ -118 h 475363"/>
                      <a:gd name="connsiteX4" fmla="*/ 1281803 w 1283588"/>
                      <a:gd name="connsiteY4" fmla="*/ 475245 h 475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3588" h="475363">
                        <a:moveTo>
                          <a:pt x="-1786" y="-118"/>
                        </a:moveTo>
                        <a:lnTo>
                          <a:pt x="-1786" y="475245"/>
                        </a:lnTo>
                        <a:lnTo>
                          <a:pt x="-1786" y="-118"/>
                        </a:lnTo>
                        <a:lnTo>
                          <a:pt x="1281803" y="-118"/>
                        </a:lnTo>
                        <a:lnTo>
                          <a:pt x="1281803" y="475245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09" name="Figura a mano libera: forma 408">
                    <a:extLst>
                      <a:ext uri="{FF2B5EF4-FFF2-40B4-BE49-F238E27FC236}">
                        <a16:creationId xmlns:a16="http://schemas.microsoft.com/office/drawing/2014/main" id="{954D7C6A-CD2B-BCC8-C624-EF64D84DBB0D}"/>
                      </a:ext>
                    </a:extLst>
                  </p:cNvPr>
                  <p:cNvSpPr/>
                  <p:nvPr/>
                </p:nvSpPr>
                <p:spPr>
                  <a:xfrm flipV="1">
                    <a:off x="2469031" y="4594432"/>
                    <a:ext cx="6646" cy="434952"/>
                  </a:xfrm>
                  <a:custGeom>
                    <a:avLst/>
                    <a:gdLst>
                      <a:gd name="connsiteX0" fmla="*/ -1763 w 6646"/>
                      <a:gd name="connsiteY0" fmla="*/ 340181 h 434952"/>
                      <a:gd name="connsiteX1" fmla="*/ -1763 w 6646"/>
                      <a:gd name="connsiteY1" fmla="*/ 434829 h 434952"/>
                      <a:gd name="connsiteX2" fmla="*/ -1763 w 6646"/>
                      <a:gd name="connsiteY2" fmla="*/ -124 h 434952"/>
                      <a:gd name="connsiteX3" fmla="*/ -1763 w 6646"/>
                      <a:gd name="connsiteY3" fmla="*/ 305087 h 434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46" h="434952">
                        <a:moveTo>
                          <a:pt x="-1763" y="340181"/>
                        </a:moveTo>
                        <a:lnTo>
                          <a:pt x="-1763" y="434829"/>
                        </a:lnTo>
                        <a:lnTo>
                          <a:pt x="-1763" y="-124"/>
                        </a:lnTo>
                        <a:lnTo>
                          <a:pt x="-1763" y="305087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10" name="Figura a mano libera: forma 409">
                    <a:extLst>
                      <a:ext uri="{FF2B5EF4-FFF2-40B4-BE49-F238E27FC236}">
                        <a16:creationId xmlns:a16="http://schemas.microsoft.com/office/drawing/2014/main" id="{6D500AB2-C1EB-A6C6-EFB8-B0FA3F891166}"/>
                      </a:ext>
                    </a:extLst>
                  </p:cNvPr>
                  <p:cNvSpPr/>
                  <p:nvPr/>
                </p:nvSpPr>
                <p:spPr>
                  <a:xfrm flipV="1">
                    <a:off x="1266266" y="5029384"/>
                    <a:ext cx="1202765" cy="6646"/>
                  </a:xfrm>
                  <a:custGeom>
                    <a:avLst/>
                    <a:gdLst>
                      <a:gd name="connsiteX0" fmla="*/ 1200980 w 1202765"/>
                      <a:gd name="connsiteY0" fmla="*/ -66 h 6646"/>
                      <a:gd name="connsiteX1" fmla="*/ -1786 w 1202765"/>
                      <a:gd name="connsiteY1" fmla="*/ -66 h 6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02765" h="6646">
                        <a:moveTo>
                          <a:pt x="1200980" y="-66"/>
                        </a:moveTo>
                        <a:lnTo>
                          <a:pt x="-1786" y="-66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11" name="Figura a mano libera: forma 410">
                    <a:extLst>
                      <a:ext uri="{FF2B5EF4-FFF2-40B4-BE49-F238E27FC236}">
                        <a16:creationId xmlns:a16="http://schemas.microsoft.com/office/drawing/2014/main" id="{79A92638-C356-78A2-24D8-C772E6A761E2}"/>
                      </a:ext>
                    </a:extLst>
                  </p:cNvPr>
                  <p:cNvSpPr/>
                  <p:nvPr/>
                </p:nvSpPr>
                <p:spPr>
                  <a:xfrm flipV="1">
                    <a:off x="1225854" y="4594432"/>
                    <a:ext cx="40411" cy="6646"/>
                  </a:xfrm>
                  <a:custGeom>
                    <a:avLst/>
                    <a:gdLst>
                      <a:gd name="connsiteX0" fmla="*/ 38603 w 40411"/>
                      <a:gd name="connsiteY0" fmla="*/ -181 h 6646"/>
                      <a:gd name="connsiteX1" fmla="*/ -1809 w 40411"/>
                      <a:gd name="connsiteY1" fmla="*/ -181 h 6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0411" h="6646">
                        <a:moveTo>
                          <a:pt x="38603" y="-181"/>
                        </a:moveTo>
                        <a:lnTo>
                          <a:pt x="-1809" y="-181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12" name="Figura a mano libera: forma 411">
                    <a:extLst>
                      <a:ext uri="{FF2B5EF4-FFF2-40B4-BE49-F238E27FC236}">
                        <a16:creationId xmlns:a16="http://schemas.microsoft.com/office/drawing/2014/main" id="{6A6FE4E3-2496-F633-8EB3-FED55B4E7A0B}"/>
                      </a:ext>
                    </a:extLst>
                  </p:cNvPr>
                  <p:cNvSpPr/>
                  <p:nvPr/>
                </p:nvSpPr>
                <p:spPr>
                  <a:xfrm flipV="1">
                    <a:off x="2469031" y="4594432"/>
                    <a:ext cx="40411" cy="6646"/>
                  </a:xfrm>
                  <a:custGeom>
                    <a:avLst/>
                    <a:gdLst>
                      <a:gd name="connsiteX0" fmla="*/ 38649 w 40411"/>
                      <a:gd name="connsiteY0" fmla="*/ -181 h 6646"/>
                      <a:gd name="connsiteX1" fmla="*/ -1762 w 40411"/>
                      <a:gd name="connsiteY1" fmla="*/ -181 h 6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0411" h="6646">
                        <a:moveTo>
                          <a:pt x="38649" y="-181"/>
                        </a:moveTo>
                        <a:lnTo>
                          <a:pt x="-1762" y="-181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13" name="Figura a mano libera: forma 412">
                    <a:extLst>
                      <a:ext uri="{FF2B5EF4-FFF2-40B4-BE49-F238E27FC236}">
                        <a16:creationId xmlns:a16="http://schemas.microsoft.com/office/drawing/2014/main" id="{4FFA4BCA-6E5F-8B28-8D35-7E7CAD8E5A7D}"/>
                      </a:ext>
                    </a:extLst>
                  </p:cNvPr>
                  <p:cNvSpPr/>
                  <p:nvPr/>
                </p:nvSpPr>
                <p:spPr>
                  <a:xfrm flipV="1">
                    <a:off x="1266266" y="4594432"/>
                    <a:ext cx="6646" cy="434952"/>
                  </a:xfrm>
                  <a:custGeom>
                    <a:avLst/>
                    <a:gdLst>
                      <a:gd name="connsiteX0" fmla="*/ -1808 w 6646"/>
                      <a:gd name="connsiteY0" fmla="*/ -124 h 434952"/>
                      <a:gd name="connsiteX1" fmla="*/ -1808 w 6646"/>
                      <a:gd name="connsiteY1" fmla="*/ 434829 h 434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46" h="434952">
                        <a:moveTo>
                          <a:pt x="-1808" y="-124"/>
                        </a:moveTo>
                        <a:lnTo>
                          <a:pt x="-1808" y="434829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14" name="Figura a mano libera: forma 413">
                    <a:extLst>
                      <a:ext uri="{FF2B5EF4-FFF2-40B4-BE49-F238E27FC236}">
                        <a16:creationId xmlns:a16="http://schemas.microsoft.com/office/drawing/2014/main" id="{153F60D1-1477-0E69-7CA0-6290BB60BF9B}"/>
                      </a:ext>
                    </a:extLst>
                  </p:cNvPr>
                  <p:cNvSpPr/>
                  <p:nvPr/>
                </p:nvSpPr>
                <p:spPr>
                  <a:xfrm flipV="1">
                    <a:off x="1225854" y="5069796"/>
                    <a:ext cx="6646" cy="6646"/>
                  </a:xfrm>
                  <a:custGeom>
                    <a:avLst/>
                    <a:gdLst>
                      <a:gd name="connsiteX0" fmla="*/ -1810 w 6646"/>
                      <a:gd name="connsiteY0" fmla="*/ -56 h 6646"/>
                      <a:gd name="connsiteX1" fmla="*/ -1810 w 6646"/>
                      <a:gd name="connsiteY1" fmla="*/ -56 h 6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46" h="6646">
                        <a:moveTo>
                          <a:pt x="-1810" y="-56"/>
                        </a:moveTo>
                        <a:lnTo>
                          <a:pt x="-1810" y="-56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15" name="Figura a mano libera: forma 414">
                    <a:extLst>
                      <a:ext uri="{FF2B5EF4-FFF2-40B4-BE49-F238E27FC236}">
                        <a16:creationId xmlns:a16="http://schemas.microsoft.com/office/drawing/2014/main" id="{E27DB39A-F122-436F-794A-2EC4187DFF06}"/>
                      </a:ext>
                    </a:extLst>
                  </p:cNvPr>
                  <p:cNvSpPr/>
                  <p:nvPr/>
                </p:nvSpPr>
                <p:spPr>
                  <a:xfrm flipV="1">
                    <a:off x="1225854" y="4594432"/>
                    <a:ext cx="6646" cy="6646"/>
                  </a:xfrm>
                  <a:custGeom>
                    <a:avLst/>
                    <a:gdLst>
                      <a:gd name="connsiteX0" fmla="*/ -1810 w 6646"/>
                      <a:gd name="connsiteY0" fmla="*/ -181 h 6646"/>
                      <a:gd name="connsiteX1" fmla="*/ -1810 w 6646"/>
                      <a:gd name="connsiteY1" fmla="*/ -181 h 6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46" h="6646">
                        <a:moveTo>
                          <a:pt x="-1810" y="-181"/>
                        </a:moveTo>
                        <a:lnTo>
                          <a:pt x="-1810" y="-181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16" name="Figura a mano libera: forma 415">
                    <a:extLst>
                      <a:ext uri="{FF2B5EF4-FFF2-40B4-BE49-F238E27FC236}">
                        <a16:creationId xmlns:a16="http://schemas.microsoft.com/office/drawing/2014/main" id="{E40CEF5F-D402-5448-4F94-D9CAD89439B0}"/>
                      </a:ext>
                    </a:extLst>
                  </p:cNvPr>
                  <p:cNvSpPr/>
                  <p:nvPr/>
                </p:nvSpPr>
                <p:spPr>
                  <a:xfrm flipV="1">
                    <a:off x="2469031" y="4594432"/>
                    <a:ext cx="6646" cy="6646"/>
                  </a:xfrm>
                  <a:custGeom>
                    <a:avLst/>
                    <a:gdLst>
                      <a:gd name="connsiteX0" fmla="*/ -1763 w 6646"/>
                      <a:gd name="connsiteY0" fmla="*/ -181 h 6646"/>
                      <a:gd name="connsiteX1" fmla="*/ -1763 w 6646"/>
                      <a:gd name="connsiteY1" fmla="*/ -181 h 6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46" h="6646">
                        <a:moveTo>
                          <a:pt x="-1763" y="-181"/>
                        </a:moveTo>
                        <a:lnTo>
                          <a:pt x="-1763" y="-181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17" name="Figura a mano libera: forma 416">
                    <a:extLst>
                      <a:ext uri="{FF2B5EF4-FFF2-40B4-BE49-F238E27FC236}">
                        <a16:creationId xmlns:a16="http://schemas.microsoft.com/office/drawing/2014/main" id="{91794F16-8406-DCB0-16B5-AF0FDD90427F}"/>
                      </a:ext>
                    </a:extLst>
                  </p:cNvPr>
                  <p:cNvSpPr/>
                  <p:nvPr/>
                </p:nvSpPr>
                <p:spPr>
                  <a:xfrm flipV="1">
                    <a:off x="1917099" y="4463627"/>
                    <a:ext cx="551932" cy="29776"/>
                  </a:xfrm>
                  <a:custGeom>
                    <a:avLst/>
                    <a:gdLst>
                      <a:gd name="connsiteX0" fmla="*/ 550159 w 551932"/>
                      <a:gd name="connsiteY0" fmla="*/ -212 h 29776"/>
                      <a:gd name="connsiteX1" fmla="*/ 550159 w 551932"/>
                      <a:gd name="connsiteY1" fmla="*/ 29565 h 29776"/>
                      <a:gd name="connsiteX2" fmla="*/ -1773 w 551932"/>
                      <a:gd name="connsiteY2" fmla="*/ 29565 h 29776"/>
                      <a:gd name="connsiteX3" fmla="*/ -1773 w 551932"/>
                      <a:gd name="connsiteY3" fmla="*/ -212 h 29776"/>
                      <a:gd name="connsiteX4" fmla="*/ 550159 w 551932"/>
                      <a:gd name="connsiteY4" fmla="*/ -212 h 29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932" h="29776">
                        <a:moveTo>
                          <a:pt x="550159" y="-212"/>
                        </a:moveTo>
                        <a:lnTo>
                          <a:pt x="550159" y="29565"/>
                        </a:lnTo>
                        <a:lnTo>
                          <a:pt x="-1773" y="29565"/>
                        </a:lnTo>
                        <a:lnTo>
                          <a:pt x="-1773" y="-212"/>
                        </a:lnTo>
                        <a:lnTo>
                          <a:pt x="550159" y="-212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18" name="Figura a mano libera: forma 417">
                    <a:extLst>
                      <a:ext uri="{FF2B5EF4-FFF2-40B4-BE49-F238E27FC236}">
                        <a16:creationId xmlns:a16="http://schemas.microsoft.com/office/drawing/2014/main" id="{666BC2A9-F325-E47B-5E5A-8FFE9781D870}"/>
                      </a:ext>
                    </a:extLst>
                  </p:cNvPr>
                  <p:cNvSpPr/>
                  <p:nvPr/>
                </p:nvSpPr>
                <p:spPr>
                  <a:xfrm flipV="1">
                    <a:off x="1917099" y="4493404"/>
                    <a:ext cx="551932" cy="5317"/>
                  </a:xfrm>
                  <a:custGeom>
                    <a:avLst/>
                    <a:gdLst>
                      <a:gd name="connsiteX0" fmla="*/ 550159 w 551932"/>
                      <a:gd name="connsiteY0" fmla="*/ 5110 h 5317"/>
                      <a:gd name="connsiteX1" fmla="*/ 550159 w 551932"/>
                      <a:gd name="connsiteY1" fmla="*/ -207 h 5317"/>
                      <a:gd name="connsiteX2" fmla="*/ -1773 w 551932"/>
                      <a:gd name="connsiteY2" fmla="*/ -207 h 5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1932" h="5317">
                        <a:moveTo>
                          <a:pt x="550159" y="5110"/>
                        </a:moveTo>
                        <a:lnTo>
                          <a:pt x="550159" y="-207"/>
                        </a:lnTo>
                        <a:lnTo>
                          <a:pt x="-1773" y="-207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19" name="Figura a mano libera: forma 418">
                    <a:extLst>
                      <a:ext uri="{FF2B5EF4-FFF2-40B4-BE49-F238E27FC236}">
                        <a16:creationId xmlns:a16="http://schemas.microsoft.com/office/drawing/2014/main" id="{A925B574-A665-C321-AB38-1DC6C00BE20A}"/>
                      </a:ext>
                    </a:extLst>
                  </p:cNvPr>
                  <p:cNvSpPr/>
                  <p:nvPr/>
                </p:nvSpPr>
                <p:spPr>
                  <a:xfrm flipV="1">
                    <a:off x="2509443" y="4463627"/>
                    <a:ext cx="210562" cy="29776"/>
                  </a:xfrm>
                  <a:custGeom>
                    <a:avLst/>
                    <a:gdLst>
                      <a:gd name="connsiteX0" fmla="*/ 208805 w 210562"/>
                      <a:gd name="connsiteY0" fmla="*/ -212 h 29776"/>
                      <a:gd name="connsiteX1" fmla="*/ 208805 w 210562"/>
                      <a:gd name="connsiteY1" fmla="*/ 29565 h 29776"/>
                      <a:gd name="connsiteX2" fmla="*/ -1758 w 210562"/>
                      <a:gd name="connsiteY2" fmla="*/ 29565 h 29776"/>
                      <a:gd name="connsiteX3" fmla="*/ -1758 w 210562"/>
                      <a:gd name="connsiteY3" fmla="*/ -212 h 29776"/>
                      <a:gd name="connsiteX4" fmla="*/ 208805 w 210562"/>
                      <a:gd name="connsiteY4" fmla="*/ -212 h 29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562" h="29776">
                        <a:moveTo>
                          <a:pt x="208805" y="-212"/>
                        </a:moveTo>
                        <a:lnTo>
                          <a:pt x="208805" y="29565"/>
                        </a:lnTo>
                        <a:lnTo>
                          <a:pt x="-1758" y="29565"/>
                        </a:lnTo>
                        <a:lnTo>
                          <a:pt x="-1758" y="-212"/>
                        </a:lnTo>
                        <a:lnTo>
                          <a:pt x="208805" y="-212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20" name="Figura a mano libera: forma 419">
                    <a:extLst>
                      <a:ext uri="{FF2B5EF4-FFF2-40B4-BE49-F238E27FC236}">
                        <a16:creationId xmlns:a16="http://schemas.microsoft.com/office/drawing/2014/main" id="{B5796069-86E6-B3E2-167C-5486DF0F463B}"/>
                      </a:ext>
                    </a:extLst>
                  </p:cNvPr>
                  <p:cNvSpPr/>
                  <p:nvPr/>
                </p:nvSpPr>
                <p:spPr>
                  <a:xfrm flipV="1">
                    <a:off x="2509443" y="4493404"/>
                    <a:ext cx="210562" cy="5317"/>
                  </a:xfrm>
                  <a:custGeom>
                    <a:avLst/>
                    <a:gdLst>
                      <a:gd name="connsiteX0" fmla="*/ 208805 w 210562"/>
                      <a:gd name="connsiteY0" fmla="*/ 5110 h 5317"/>
                      <a:gd name="connsiteX1" fmla="*/ 208805 w 210562"/>
                      <a:gd name="connsiteY1" fmla="*/ -207 h 5317"/>
                      <a:gd name="connsiteX2" fmla="*/ -1758 w 210562"/>
                      <a:gd name="connsiteY2" fmla="*/ -207 h 5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0562" h="5317">
                        <a:moveTo>
                          <a:pt x="208805" y="5110"/>
                        </a:moveTo>
                        <a:lnTo>
                          <a:pt x="208805" y="-207"/>
                        </a:lnTo>
                        <a:lnTo>
                          <a:pt x="-1758" y="-207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21" name="Figura a mano libera: forma 420">
                    <a:extLst>
                      <a:ext uri="{FF2B5EF4-FFF2-40B4-BE49-F238E27FC236}">
                        <a16:creationId xmlns:a16="http://schemas.microsoft.com/office/drawing/2014/main" id="{C4D04852-8D40-E927-7E4B-AFB118672883}"/>
                      </a:ext>
                    </a:extLst>
                  </p:cNvPr>
                  <p:cNvSpPr/>
                  <p:nvPr/>
                </p:nvSpPr>
                <p:spPr>
                  <a:xfrm flipV="1">
                    <a:off x="1917099" y="4694397"/>
                    <a:ext cx="551932" cy="29776"/>
                  </a:xfrm>
                  <a:custGeom>
                    <a:avLst/>
                    <a:gdLst>
                      <a:gd name="connsiteX0" fmla="*/ 550159 w 551932"/>
                      <a:gd name="connsiteY0" fmla="*/ -151 h 29776"/>
                      <a:gd name="connsiteX1" fmla="*/ 550159 w 551932"/>
                      <a:gd name="connsiteY1" fmla="*/ 29626 h 29776"/>
                      <a:gd name="connsiteX2" fmla="*/ -1773 w 551932"/>
                      <a:gd name="connsiteY2" fmla="*/ 29626 h 29776"/>
                      <a:gd name="connsiteX3" fmla="*/ -1773 w 551932"/>
                      <a:gd name="connsiteY3" fmla="*/ -151 h 29776"/>
                      <a:gd name="connsiteX4" fmla="*/ 550159 w 551932"/>
                      <a:gd name="connsiteY4" fmla="*/ -151 h 29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932" h="29776">
                        <a:moveTo>
                          <a:pt x="550159" y="-151"/>
                        </a:moveTo>
                        <a:lnTo>
                          <a:pt x="550159" y="29626"/>
                        </a:lnTo>
                        <a:lnTo>
                          <a:pt x="-1773" y="29626"/>
                        </a:lnTo>
                        <a:lnTo>
                          <a:pt x="-1773" y="-151"/>
                        </a:lnTo>
                        <a:lnTo>
                          <a:pt x="550159" y="-151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22" name="Figura a mano libera: forma 421">
                    <a:extLst>
                      <a:ext uri="{FF2B5EF4-FFF2-40B4-BE49-F238E27FC236}">
                        <a16:creationId xmlns:a16="http://schemas.microsoft.com/office/drawing/2014/main" id="{68290A9D-6FE8-CC1F-50F6-00574ADBD17A}"/>
                      </a:ext>
                    </a:extLst>
                  </p:cNvPr>
                  <p:cNvSpPr/>
                  <p:nvPr/>
                </p:nvSpPr>
                <p:spPr>
                  <a:xfrm flipV="1">
                    <a:off x="1917099" y="4689079"/>
                    <a:ext cx="551932" cy="5317"/>
                  </a:xfrm>
                  <a:custGeom>
                    <a:avLst/>
                    <a:gdLst>
                      <a:gd name="connsiteX0" fmla="*/ -1773 w 551932"/>
                      <a:gd name="connsiteY0" fmla="*/ 5162 h 5317"/>
                      <a:gd name="connsiteX1" fmla="*/ 550159 w 551932"/>
                      <a:gd name="connsiteY1" fmla="*/ 5162 h 5317"/>
                      <a:gd name="connsiteX2" fmla="*/ 550159 w 551932"/>
                      <a:gd name="connsiteY2" fmla="*/ -155 h 5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1932" h="5317">
                        <a:moveTo>
                          <a:pt x="-1773" y="5162"/>
                        </a:moveTo>
                        <a:lnTo>
                          <a:pt x="550159" y="5162"/>
                        </a:lnTo>
                        <a:lnTo>
                          <a:pt x="550159" y="-155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23" name="Figura a mano libera: forma 422">
                    <a:extLst>
                      <a:ext uri="{FF2B5EF4-FFF2-40B4-BE49-F238E27FC236}">
                        <a16:creationId xmlns:a16="http://schemas.microsoft.com/office/drawing/2014/main" id="{D6C10664-ABD1-E76C-92C7-74DEA989C570}"/>
                      </a:ext>
                    </a:extLst>
                  </p:cNvPr>
                  <p:cNvSpPr/>
                  <p:nvPr/>
                </p:nvSpPr>
                <p:spPr>
                  <a:xfrm flipV="1">
                    <a:off x="2509443" y="4694397"/>
                    <a:ext cx="210562" cy="29776"/>
                  </a:xfrm>
                  <a:custGeom>
                    <a:avLst/>
                    <a:gdLst>
                      <a:gd name="connsiteX0" fmla="*/ 208805 w 210562"/>
                      <a:gd name="connsiteY0" fmla="*/ -151 h 29776"/>
                      <a:gd name="connsiteX1" fmla="*/ 208805 w 210562"/>
                      <a:gd name="connsiteY1" fmla="*/ 29626 h 29776"/>
                      <a:gd name="connsiteX2" fmla="*/ -1758 w 210562"/>
                      <a:gd name="connsiteY2" fmla="*/ 29626 h 29776"/>
                      <a:gd name="connsiteX3" fmla="*/ -1758 w 210562"/>
                      <a:gd name="connsiteY3" fmla="*/ -151 h 29776"/>
                      <a:gd name="connsiteX4" fmla="*/ 208805 w 210562"/>
                      <a:gd name="connsiteY4" fmla="*/ -151 h 29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562" h="29776">
                        <a:moveTo>
                          <a:pt x="208805" y="-151"/>
                        </a:moveTo>
                        <a:lnTo>
                          <a:pt x="208805" y="29626"/>
                        </a:lnTo>
                        <a:lnTo>
                          <a:pt x="-1758" y="29626"/>
                        </a:lnTo>
                        <a:lnTo>
                          <a:pt x="-1758" y="-151"/>
                        </a:lnTo>
                        <a:lnTo>
                          <a:pt x="208805" y="-151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24" name="Figura a mano libera: forma 423">
                    <a:extLst>
                      <a:ext uri="{FF2B5EF4-FFF2-40B4-BE49-F238E27FC236}">
                        <a16:creationId xmlns:a16="http://schemas.microsoft.com/office/drawing/2014/main" id="{97AFC5DC-5800-E86E-2A81-3FC0CAC7BCB3}"/>
                      </a:ext>
                    </a:extLst>
                  </p:cNvPr>
                  <p:cNvSpPr/>
                  <p:nvPr/>
                </p:nvSpPr>
                <p:spPr>
                  <a:xfrm flipV="1">
                    <a:off x="2509443" y="4689079"/>
                    <a:ext cx="210562" cy="5317"/>
                  </a:xfrm>
                  <a:custGeom>
                    <a:avLst/>
                    <a:gdLst>
                      <a:gd name="connsiteX0" fmla="*/ -1758 w 210562"/>
                      <a:gd name="connsiteY0" fmla="*/ 5162 h 5317"/>
                      <a:gd name="connsiteX1" fmla="*/ 208805 w 210562"/>
                      <a:gd name="connsiteY1" fmla="*/ 5162 h 5317"/>
                      <a:gd name="connsiteX2" fmla="*/ 208805 w 210562"/>
                      <a:gd name="connsiteY2" fmla="*/ -155 h 5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0562" h="5317">
                        <a:moveTo>
                          <a:pt x="-1758" y="5162"/>
                        </a:moveTo>
                        <a:lnTo>
                          <a:pt x="208805" y="5162"/>
                        </a:lnTo>
                        <a:lnTo>
                          <a:pt x="208805" y="-155"/>
                        </a:lnTo>
                      </a:path>
                    </a:pathLst>
                  </a:custGeom>
                  <a:noFill/>
                  <a:ln w="12740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grpSp>
                <p:nvGrpSpPr>
                  <p:cNvPr id="425" name="Elemento grafico 50">
                    <a:extLst>
                      <a:ext uri="{FF2B5EF4-FFF2-40B4-BE49-F238E27FC236}">
                        <a16:creationId xmlns:a16="http://schemas.microsoft.com/office/drawing/2014/main" id="{F7945B10-A3A7-15A8-167E-BDD5ED3D76C6}"/>
                      </a:ext>
                    </a:extLst>
                  </p:cNvPr>
                  <p:cNvGrpSpPr/>
                  <p:nvPr/>
                </p:nvGrpSpPr>
                <p:grpSpPr>
                  <a:xfrm>
                    <a:off x="612242" y="3471425"/>
                    <a:ext cx="2717122" cy="2284297"/>
                    <a:chOff x="612242" y="3471425"/>
                    <a:chExt cx="2717122" cy="2284297"/>
                  </a:xfrm>
                  <a:noFill/>
                </p:grpSpPr>
                <p:sp>
                  <p:nvSpPr>
                    <p:cNvPr id="426" name="Figura a mano libera: forma 425">
                      <a:extLst>
                        <a:ext uri="{FF2B5EF4-FFF2-40B4-BE49-F238E27FC236}">
                          <a16:creationId xmlns:a16="http://schemas.microsoft.com/office/drawing/2014/main" id="{EA69C4DC-581F-CFF7-781F-77B2708273F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12242" y="3471425"/>
                      <a:ext cx="6646" cy="115916"/>
                    </a:xfrm>
                    <a:custGeom>
                      <a:avLst/>
                      <a:gdLst>
                        <a:gd name="connsiteX0" fmla="*/ -1833 w 6646"/>
                        <a:gd name="connsiteY0" fmla="*/ 115455 h 115916"/>
                        <a:gd name="connsiteX1" fmla="*/ -1833 w 6646"/>
                        <a:gd name="connsiteY1" fmla="*/ -461 h 1159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115916">
                          <a:moveTo>
                            <a:pt x="-1833" y="115455"/>
                          </a:moveTo>
                          <a:lnTo>
                            <a:pt x="-1833" y="-461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27" name="Figura a mano libera: forma 426">
                      <a:extLst>
                        <a:ext uri="{FF2B5EF4-FFF2-40B4-BE49-F238E27FC236}">
                          <a16:creationId xmlns:a16="http://schemas.microsoft.com/office/drawing/2014/main" id="{E2CBDBF1-81D8-2B81-09EF-05AF578AF0E8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12242" y="3617119"/>
                      <a:ext cx="6646" cy="57426"/>
                    </a:xfrm>
                    <a:custGeom>
                      <a:avLst/>
                      <a:gdLst>
                        <a:gd name="connsiteX0" fmla="*/ -1833 w 6646"/>
                        <a:gd name="connsiteY0" fmla="*/ 56996 h 57426"/>
                        <a:gd name="connsiteX1" fmla="*/ -1833 w 6646"/>
                        <a:gd name="connsiteY1" fmla="*/ -431 h 574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7426">
                          <a:moveTo>
                            <a:pt x="-1833" y="56996"/>
                          </a:moveTo>
                          <a:lnTo>
                            <a:pt x="-1833" y="-431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28" name="Figura a mano libera: forma 427">
                      <a:extLst>
                        <a:ext uri="{FF2B5EF4-FFF2-40B4-BE49-F238E27FC236}">
                          <a16:creationId xmlns:a16="http://schemas.microsoft.com/office/drawing/2014/main" id="{8F37C929-F4E8-BA63-3D58-EF5E0BE8534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12242" y="3703259"/>
                      <a:ext cx="6646" cy="58489"/>
                    </a:xfrm>
                    <a:custGeom>
                      <a:avLst/>
                      <a:gdLst>
                        <a:gd name="connsiteX0" fmla="*/ -1833 w 6646"/>
                        <a:gd name="connsiteY0" fmla="*/ 58082 h 58489"/>
                        <a:gd name="connsiteX1" fmla="*/ -1833 w 6646"/>
                        <a:gd name="connsiteY1" fmla="*/ -408 h 58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8489">
                          <a:moveTo>
                            <a:pt x="-1833" y="58082"/>
                          </a:moveTo>
                          <a:lnTo>
                            <a:pt x="-1833" y="-408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29" name="Figura a mano libera: forma 428">
                      <a:extLst>
                        <a:ext uri="{FF2B5EF4-FFF2-40B4-BE49-F238E27FC236}">
                          <a16:creationId xmlns:a16="http://schemas.microsoft.com/office/drawing/2014/main" id="{39FBABF1-A23D-9D58-ED2E-DAD1AFB3F00F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12242" y="3790461"/>
                      <a:ext cx="6646" cy="231833"/>
                    </a:xfrm>
                    <a:custGeom>
                      <a:avLst/>
                      <a:gdLst>
                        <a:gd name="connsiteX0" fmla="*/ -1833 w 6646"/>
                        <a:gd name="connsiteY0" fmla="*/ 231471 h 231833"/>
                        <a:gd name="connsiteX1" fmla="*/ -1833 w 6646"/>
                        <a:gd name="connsiteY1" fmla="*/ -362 h 2318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231833">
                          <a:moveTo>
                            <a:pt x="-1833" y="231471"/>
                          </a:moveTo>
                          <a:lnTo>
                            <a:pt x="-1833" y="-362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30" name="Figura a mano libera: forma 429">
                      <a:extLst>
                        <a:ext uri="{FF2B5EF4-FFF2-40B4-BE49-F238E27FC236}">
                          <a16:creationId xmlns:a16="http://schemas.microsoft.com/office/drawing/2014/main" id="{73FF8BD3-50AD-8E41-BBFA-601D6F3C6F4C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12242" y="4052071"/>
                      <a:ext cx="6646" cy="57426"/>
                    </a:xfrm>
                    <a:custGeom>
                      <a:avLst/>
                      <a:gdLst>
                        <a:gd name="connsiteX0" fmla="*/ -1833 w 6646"/>
                        <a:gd name="connsiteY0" fmla="*/ 57110 h 57426"/>
                        <a:gd name="connsiteX1" fmla="*/ -1833 w 6646"/>
                        <a:gd name="connsiteY1" fmla="*/ -316 h 574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7426">
                          <a:moveTo>
                            <a:pt x="-1833" y="57110"/>
                          </a:moveTo>
                          <a:lnTo>
                            <a:pt x="-1833" y="-316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31" name="Figura a mano libera: forma 430">
                      <a:extLst>
                        <a:ext uri="{FF2B5EF4-FFF2-40B4-BE49-F238E27FC236}">
                          <a16:creationId xmlns:a16="http://schemas.microsoft.com/office/drawing/2014/main" id="{7B3C7CE3-380A-77C9-10F1-BB3FDC47FD76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12242" y="4138210"/>
                      <a:ext cx="6646" cy="58490"/>
                    </a:xfrm>
                    <a:custGeom>
                      <a:avLst/>
                      <a:gdLst>
                        <a:gd name="connsiteX0" fmla="*/ -1833 w 6646"/>
                        <a:gd name="connsiteY0" fmla="*/ 58197 h 58490"/>
                        <a:gd name="connsiteX1" fmla="*/ -1833 w 6646"/>
                        <a:gd name="connsiteY1" fmla="*/ -293 h 58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8490">
                          <a:moveTo>
                            <a:pt x="-1833" y="58197"/>
                          </a:moveTo>
                          <a:lnTo>
                            <a:pt x="-1833" y="-293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32" name="Figura a mano libera: forma 431">
                      <a:extLst>
                        <a:ext uri="{FF2B5EF4-FFF2-40B4-BE49-F238E27FC236}">
                          <a16:creationId xmlns:a16="http://schemas.microsoft.com/office/drawing/2014/main" id="{2DABA2EA-E9C3-AC8C-9606-2F13153DCF41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12242" y="4225414"/>
                      <a:ext cx="6646" cy="231832"/>
                    </a:xfrm>
                    <a:custGeom>
                      <a:avLst/>
                      <a:gdLst>
                        <a:gd name="connsiteX0" fmla="*/ -1833 w 6646"/>
                        <a:gd name="connsiteY0" fmla="*/ 231585 h 231832"/>
                        <a:gd name="connsiteX1" fmla="*/ -1833 w 6646"/>
                        <a:gd name="connsiteY1" fmla="*/ -248 h 231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231832">
                          <a:moveTo>
                            <a:pt x="-1833" y="231585"/>
                          </a:moveTo>
                          <a:lnTo>
                            <a:pt x="-1833" y="-248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33" name="Figura a mano libera: forma 432">
                      <a:extLst>
                        <a:ext uri="{FF2B5EF4-FFF2-40B4-BE49-F238E27FC236}">
                          <a16:creationId xmlns:a16="http://schemas.microsoft.com/office/drawing/2014/main" id="{D289E13D-9253-60A8-B2E9-134AD261854A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12242" y="4487023"/>
                      <a:ext cx="6646" cy="57426"/>
                    </a:xfrm>
                    <a:custGeom>
                      <a:avLst/>
                      <a:gdLst>
                        <a:gd name="connsiteX0" fmla="*/ -1833 w 6646"/>
                        <a:gd name="connsiteY0" fmla="*/ 57225 h 57426"/>
                        <a:gd name="connsiteX1" fmla="*/ -1833 w 6646"/>
                        <a:gd name="connsiteY1" fmla="*/ -202 h 574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7426">
                          <a:moveTo>
                            <a:pt x="-1833" y="57225"/>
                          </a:moveTo>
                          <a:lnTo>
                            <a:pt x="-1833" y="-202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34" name="Figura a mano libera: forma 433">
                      <a:extLst>
                        <a:ext uri="{FF2B5EF4-FFF2-40B4-BE49-F238E27FC236}">
                          <a16:creationId xmlns:a16="http://schemas.microsoft.com/office/drawing/2014/main" id="{88913E8B-84E1-01E1-B622-44D4174BE16A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12242" y="4573163"/>
                      <a:ext cx="6646" cy="58489"/>
                    </a:xfrm>
                    <a:custGeom>
                      <a:avLst/>
                      <a:gdLst>
                        <a:gd name="connsiteX0" fmla="*/ -1833 w 6646"/>
                        <a:gd name="connsiteY0" fmla="*/ 58311 h 58489"/>
                        <a:gd name="connsiteX1" fmla="*/ -1833 w 6646"/>
                        <a:gd name="connsiteY1" fmla="*/ -179 h 58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8489">
                          <a:moveTo>
                            <a:pt x="-1833" y="58311"/>
                          </a:moveTo>
                          <a:lnTo>
                            <a:pt x="-1833" y="-179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35" name="Figura a mano libera: forma 434">
                      <a:extLst>
                        <a:ext uri="{FF2B5EF4-FFF2-40B4-BE49-F238E27FC236}">
                          <a16:creationId xmlns:a16="http://schemas.microsoft.com/office/drawing/2014/main" id="{2E1B6820-9836-64AC-A472-CFB859F3468C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12242" y="4660366"/>
                      <a:ext cx="6646" cy="231832"/>
                    </a:xfrm>
                    <a:custGeom>
                      <a:avLst/>
                      <a:gdLst>
                        <a:gd name="connsiteX0" fmla="*/ -1833 w 6646"/>
                        <a:gd name="connsiteY0" fmla="*/ 231700 h 231832"/>
                        <a:gd name="connsiteX1" fmla="*/ -1833 w 6646"/>
                        <a:gd name="connsiteY1" fmla="*/ -133 h 231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231832">
                          <a:moveTo>
                            <a:pt x="-1833" y="231700"/>
                          </a:moveTo>
                          <a:lnTo>
                            <a:pt x="-1833" y="-133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36" name="Figura a mano libera: forma 435">
                      <a:extLst>
                        <a:ext uri="{FF2B5EF4-FFF2-40B4-BE49-F238E27FC236}">
                          <a16:creationId xmlns:a16="http://schemas.microsoft.com/office/drawing/2014/main" id="{3C1D0A31-08F1-2D00-E6FE-EC5B26EADA80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12242" y="4921976"/>
                      <a:ext cx="6646" cy="57426"/>
                    </a:xfrm>
                    <a:custGeom>
                      <a:avLst/>
                      <a:gdLst>
                        <a:gd name="connsiteX0" fmla="*/ -1833 w 6646"/>
                        <a:gd name="connsiteY0" fmla="*/ 57339 h 57426"/>
                        <a:gd name="connsiteX1" fmla="*/ -1833 w 6646"/>
                        <a:gd name="connsiteY1" fmla="*/ -87 h 574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7426">
                          <a:moveTo>
                            <a:pt x="-1833" y="57339"/>
                          </a:moveTo>
                          <a:lnTo>
                            <a:pt x="-1833" y="-8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37" name="Figura a mano libera: forma 436">
                      <a:extLst>
                        <a:ext uri="{FF2B5EF4-FFF2-40B4-BE49-F238E27FC236}">
                          <a16:creationId xmlns:a16="http://schemas.microsoft.com/office/drawing/2014/main" id="{23F6C632-850F-576D-6ADD-076BC9EA0E08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12242" y="5008115"/>
                      <a:ext cx="6646" cy="58489"/>
                    </a:xfrm>
                    <a:custGeom>
                      <a:avLst/>
                      <a:gdLst>
                        <a:gd name="connsiteX0" fmla="*/ -1833 w 6646"/>
                        <a:gd name="connsiteY0" fmla="*/ 58426 h 58489"/>
                        <a:gd name="connsiteX1" fmla="*/ -1833 w 6646"/>
                        <a:gd name="connsiteY1" fmla="*/ -64 h 58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8489">
                          <a:moveTo>
                            <a:pt x="-1833" y="58426"/>
                          </a:moveTo>
                          <a:lnTo>
                            <a:pt x="-1833" y="-64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38" name="Figura a mano libera: forma 437">
                      <a:extLst>
                        <a:ext uri="{FF2B5EF4-FFF2-40B4-BE49-F238E27FC236}">
                          <a16:creationId xmlns:a16="http://schemas.microsoft.com/office/drawing/2014/main" id="{6BE6E362-F094-8C7A-0E63-72DD6CE24D7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12242" y="5095319"/>
                      <a:ext cx="6646" cy="231832"/>
                    </a:xfrm>
                    <a:custGeom>
                      <a:avLst/>
                      <a:gdLst>
                        <a:gd name="connsiteX0" fmla="*/ -1833 w 6646"/>
                        <a:gd name="connsiteY0" fmla="*/ 231814 h 231832"/>
                        <a:gd name="connsiteX1" fmla="*/ -1833 w 6646"/>
                        <a:gd name="connsiteY1" fmla="*/ -19 h 231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231832">
                          <a:moveTo>
                            <a:pt x="-1833" y="231814"/>
                          </a:moveTo>
                          <a:lnTo>
                            <a:pt x="-1833" y="-19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39" name="Figura a mano libera: forma 438">
                      <a:extLst>
                        <a:ext uri="{FF2B5EF4-FFF2-40B4-BE49-F238E27FC236}">
                          <a16:creationId xmlns:a16="http://schemas.microsoft.com/office/drawing/2014/main" id="{066B43AD-591C-13C7-502F-6321430D11F5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12242" y="5355865"/>
                      <a:ext cx="6646" cy="58489"/>
                    </a:xfrm>
                    <a:custGeom>
                      <a:avLst/>
                      <a:gdLst>
                        <a:gd name="connsiteX0" fmla="*/ -1833 w 6646"/>
                        <a:gd name="connsiteY0" fmla="*/ 58517 h 58489"/>
                        <a:gd name="connsiteX1" fmla="*/ -1833 w 6646"/>
                        <a:gd name="connsiteY1" fmla="*/ 27 h 58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8489">
                          <a:moveTo>
                            <a:pt x="-1833" y="58517"/>
                          </a:moveTo>
                          <a:lnTo>
                            <a:pt x="-1833" y="2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40" name="Figura a mano libera: forma 439">
                      <a:extLst>
                        <a:ext uri="{FF2B5EF4-FFF2-40B4-BE49-F238E27FC236}">
                          <a16:creationId xmlns:a16="http://schemas.microsoft.com/office/drawing/2014/main" id="{0E970D25-85C8-9F99-8F64-B06FE16F2D5A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12242" y="5443068"/>
                      <a:ext cx="6646" cy="58489"/>
                    </a:xfrm>
                    <a:custGeom>
                      <a:avLst/>
                      <a:gdLst>
                        <a:gd name="connsiteX0" fmla="*/ -1833 w 6646"/>
                        <a:gd name="connsiteY0" fmla="*/ 58540 h 58489"/>
                        <a:gd name="connsiteX1" fmla="*/ -1833 w 6646"/>
                        <a:gd name="connsiteY1" fmla="*/ 50 h 58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8489">
                          <a:moveTo>
                            <a:pt x="-1833" y="58540"/>
                          </a:moveTo>
                          <a:lnTo>
                            <a:pt x="-1833" y="50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41" name="Figura a mano libera: forma 440">
                      <a:extLst>
                        <a:ext uri="{FF2B5EF4-FFF2-40B4-BE49-F238E27FC236}">
                          <a16:creationId xmlns:a16="http://schemas.microsoft.com/office/drawing/2014/main" id="{75FB75B8-941F-A71A-647B-68E55E1C008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12242" y="5530271"/>
                      <a:ext cx="6381" cy="225452"/>
                    </a:xfrm>
                    <a:custGeom>
                      <a:avLst/>
                      <a:gdLst>
                        <a:gd name="connsiteX0" fmla="*/ -1833 w 6381"/>
                        <a:gd name="connsiteY0" fmla="*/ 225547 h 225452"/>
                        <a:gd name="connsiteX1" fmla="*/ -1833 w 6381"/>
                        <a:gd name="connsiteY1" fmla="*/ 95 h 225452"/>
                        <a:gd name="connsiteX2" fmla="*/ 4549 w 6381"/>
                        <a:gd name="connsiteY2" fmla="*/ 95 h 2254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381" h="225452">
                          <a:moveTo>
                            <a:pt x="-1833" y="225547"/>
                          </a:moveTo>
                          <a:lnTo>
                            <a:pt x="-1833" y="95"/>
                          </a:lnTo>
                          <a:lnTo>
                            <a:pt x="4549" y="9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42" name="Figura a mano libera: forma 441">
                      <a:extLst>
                        <a:ext uri="{FF2B5EF4-FFF2-40B4-BE49-F238E27FC236}">
                          <a16:creationId xmlns:a16="http://schemas.microsoft.com/office/drawing/2014/main" id="{AA440E1E-FE54-7564-64CC-157A9CAD39AD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47336" y="5755723"/>
                      <a:ext cx="58489" cy="6646"/>
                    </a:xfrm>
                    <a:custGeom>
                      <a:avLst/>
                      <a:gdLst>
                        <a:gd name="connsiteX0" fmla="*/ -1830 w 58489"/>
                        <a:gd name="connsiteY0" fmla="*/ 125 h 6646"/>
                        <a:gd name="connsiteX1" fmla="*/ 56659 w 58489"/>
                        <a:gd name="connsiteY1" fmla="*/ 125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489" h="6646">
                          <a:moveTo>
                            <a:pt x="-1830" y="125"/>
                          </a:moveTo>
                          <a:lnTo>
                            <a:pt x="56659" y="12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43" name="Figura a mano libera: forma 442">
                      <a:extLst>
                        <a:ext uri="{FF2B5EF4-FFF2-40B4-BE49-F238E27FC236}">
                          <a16:creationId xmlns:a16="http://schemas.microsoft.com/office/drawing/2014/main" id="{B7B4B9AB-3813-1F02-7C24-754D414C3C60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734539" y="5755723"/>
                      <a:ext cx="58489" cy="6646"/>
                    </a:xfrm>
                    <a:custGeom>
                      <a:avLst/>
                      <a:gdLst>
                        <a:gd name="connsiteX0" fmla="*/ -1827 w 58489"/>
                        <a:gd name="connsiteY0" fmla="*/ 125 h 6646"/>
                        <a:gd name="connsiteX1" fmla="*/ 56663 w 58489"/>
                        <a:gd name="connsiteY1" fmla="*/ 125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489" h="6646">
                          <a:moveTo>
                            <a:pt x="-1827" y="125"/>
                          </a:moveTo>
                          <a:lnTo>
                            <a:pt x="56663" y="12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44" name="Figura a mano libera: forma 443">
                      <a:extLst>
                        <a:ext uri="{FF2B5EF4-FFF2-40B4-BE49-F238E27FC236}">
                          <a16:creationId xmlns:a16="http://schemas.microsoft.com/office/drawing/2014/main" id="{9C4003F7-E09A-E810-F108-9CA16DFE32FA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821742" y="5755723"/>
                      <a:ext cx="231833" cy="6646"/>
                    </a:xfrm>
                    <a:custGeom>
                      <a:avLst/>
                      <a:gdLst>
                        <a:gd name="connsiteX0" fmla="*/ -1821 w 231833"/>
                        <a:gd name="connsiteY0" fmla="*/ 125 h 6646"/>
                        <a:gd name="connsiteX1" fmla="*/ 230012 w 231833"/>
                        <a:gd name="connsiteY1" fmla="*/ 125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1833" h="6646">
                          <a:moveTo>
                            <a:pt x="-1821" y="125"/>
                          </a:moveTo>
                          <a:lnTo>
                            <a:pt x="230012" y="12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45" name="Figura a mano libera: forma 444">
                      <a:extLst>
                        <a:ext uri="{FF2B5EF4-FFF2-40B4-BE49-F238E27FC236}">
                          <a16:creationId xmlns:a16="http://schemas.microsoft.com/office/drawing/2014/main" id="{AB294025-97CB-7A5A-A37F-CEFB83258C1C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082288" y="5755723"/>
                      <a:ext cx="58489" cy="6646"/>
                    </a:xfrm>
                    <a:custGeom>
                      <a:avLst/>
                      <a:gdLst>
                        <a:gd name="connsiteX0" fmla="*/ -1814 w 58489"/>
                        <a:gd name="connsiteY0" fmla="*/ 125 h 6646"/>
                        <a:gd name="connsiteX1" fmla="*/ 56676 w 58489"/>
                        <a:gd name="connsiteY1" fmla="*/ 125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489" h="6646">
                          <a:moveTo>
                            <a:pt x="-1814" y="125"/>
                          </a:moveTo>
                          <a:lnTo>
                            <a:pt x="56676" y="12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46" name="Figura a mano libera: forma 445">
                      <a:extLst>
                        <a:ext uri="{FF2B5EF4-FFF2-40B4-BE49-F238E27FC236}">
                          <a16:creationId xmlns:a16="http://schemas.microsoft.com/office/drawing/2014/main" id="{E42B0601-A660-C410-D0D1-1D25C029305C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169491" y="5755723"/>
                      <a:ext cx="58489" cy="6646"/>
                    </a:xfrm>
                    <a:custGeom>
                      <a:avLst/>
                      <a:gdLst>
                        <a:gd name="connsiteX0" fmla="*/ -1811 w 58489"/>
                        <a:gd name="connsiteY0" fmla="*/ 125 h 6646"/>
                        <a:gd name="connsiteX1" fmla="*/ 56679 w 58489"/>
                        <a:gd name="connsiteY1" fmla="*/ 125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489" h="6646">
                          <a:moveTo>
                            <a:pt x="-1811" y="125"/>
                          </a:moveTo>
                          <a:lnTo>
                            <a:pt x="56679" y="12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47" name="Figura a mano libera: forma 446">
                      <a:extLst>
                        <a:ext uri="{FF2B5EF4-FFF2-40B4-BE49-F238E27FC236}">
                          <a16:creationId xmlns:a16="http://schemas.microsoft.com/office/drawing/2014/main" id="{64AE566C-A9E5-7A24-B6A7-28EA98CDA870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256695" y="5755723"/>
                      <a:ext cx="231832" cy="6646"/>
                    </a:xfrm>
                    <a:custGeom>
                      <a:avLst/>
                      <a:gdLst>
                        <a:gd name="connsiteX0" fmla="*/ -1804 w 231832"/>
                        <a:gd name="connsiteY0" fmla="*/ 125 h 6646"/>
                        <a:gd name="connsiteX1" fmla="*/ 230028 w 231832"/>
                        <a:gd name="connsiteY1" fmla="*/ 125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1832" h="6646">
                          <a:moveTo>
                            <a:pt x="-1804" y="125"/>
                          </a:moveTo>
                          <a:lnTo>
                            <a:pt x="230028" y="12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48" name="Figura a mano libera: forma 447">
                      <a:extLst>
                        <a:ext uri="{FF2B5EF4-FFF2-40B4-BE49-F238E27FC236}">
                          <a16:creationId xmlns:a16="http://schemas.microsoft.com/office/drawing/2014/main" id="{3217CBFC-8BF1-CC09-4AF4-076F3131F4A8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517240" y="5755723"/>
                      <a:ext cx="58490" cy="6646"/>
                    </a:xfrm>
                    <a:custGeom>
                      <a:avLst/>
                      <a:gdLst>
                        <a:gd name="connsiteX0" fmla="*/ -1798 w 58490"/>
                        <a:gd name="connsiteY0" fmla="*/ 125 h 6646"/>
                        <a:gd name="connsiteX1" fmla="*/ 56693 w 58490"/>
                        <a:gd name="connsiteY1" fmla="*/ 125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490" h="6646">
                          <a:moveTo>
                            <a:pt x="-1798" y="125"/>
                          </a:moveTo>
                          <a:lnTo>
                            <a:pt x="56693" y="12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49" name="Figura a mano libera: forma 448">
                      <a:extLst>
                        <a:ext uri="{FF2B5EF4-FFF2-40B4-BE49-F238E27FC236}">
                          <a16:creationId xmlns:a16="http://schemas.microsoft.com/office/drawing/2014/main" id="{F059C4C9-9DF6-FF7D-441C-D32F5A39CFED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604444" y="5755723"/>
                      <a:ext cx="58489" cy="6646"/>
                    </a:xfrm>
                    <a:custGeom>
                      <a:avLst/>
                      <a:gdLst>
                        <a:gd name="connsiteX0" fmla="*/ -1794 w 58489"/>
                        <a:gd name="connsiteY0" fmla="*/ 125 h 6646"/>
                        <a:gd name="connsiteX1" fmla="*/ 56695 w 58489"/>
                        <a:gd name="connsiteY1" fmla="*/ 125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489" h="6646">
                          <a:moveTo>
                            <a:pt x="-1794" y="125"/>
                          </a:moveTo>
                          <a:lnTo>
                            <a:pt x="56695" y="12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50" name="Figura a mano libera: forma 449">
                      <a:extLst>
                        <a:ext uri="{FF2B5EF4-FFF2-40B4-BE49-F238E27FC236}">
                          <a16:creationId xmlns:a16="http://schemas.microsoft.com/office/drawing/2014/main" id="{4CC8DBD1-4456-6F5A-B148-4615CCCBAB21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691647" y="5755723"/>
                      <a:ext cx="231833" cy="6646"/>
                    </a:xfrm>
                    <a:custGeom>
                      <a:avLst/>
                      <a:gdLst>
                        <a:gd name="connsiteX0" fmla="*/ -1788 w 231833"/>
                        <a:gd name="connsiteY0" fmla="*/ 125 h 6646"/>
                        <a:gd name="connsiteX1" fmla="*/ 230045 w 231833"/>
                        <a:gd name="connsiteY1" fmla="*/ 125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1833" h="6646">
                          <a:moveTo>
                            <a:pt x="-1788" y="125"/>
                          </a:moveTo>
                          <a:lnTo>
                            <a:pt x="230045" y="12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51" name="Figura a mano libera: forma 450">
                      <a:extLst>
                        <a:ext uri="{FF2B5EF4-FFF2-40B4-BE49-F238E27FC236}">
                          <a16:creationId xmlns:a16="http://schemas.microsoft.com/office/drawing/2014/main" id="{23C2990F-EC99-7211-F3E9-BFFCB3C3C1D1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52193" y="5755723"/>
                      <a:ext cx="58489" cy="6646"/>
                    </a:xfrm>
                    <a:custGeom>
                      <a:avLst/>
                      <a:gdLst>
                        <a:gd name="connsiteX0" fmla="*/ -1781 w 58489"/>
                        <a:gd name="connsiteY0" fmla="*/ 125 h 6646"/>
                        <a:gd name="connsiteX1" fmla="*/ 56708 w 58489"/>
                        <a:gd name="connsiteY1" fmla="*/ 125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489" h="6646">
                          <a:moveTo>
                            <a:pt x="-1781" y="125"/>
                          </a:moveTo>
                          <a:lnTo>
                            <a:pt x="56708" y="12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52" name="Figura a mano libera: forma 451">
                      <a:extLst>
                        <a:ext uri="{FF2B5EF4-FFF2-40B4-BE49-F238E27FC236}">
                          <a16:creationId xmlns:a16="http://schemas.microsoft.com/office/drawing/2014/main" id="{0E49C515-BF5A-248F-5FF0-968E731F5D36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039396" y="5755723"/>
                      <a:ext cx="58489" cy="6646"/>
                    </a:xfrm>
                    <a:custGeom>
                      <a:avLst/>
                      <a:gdLst>
                        <a:gd name="connsiteX0" fmla="*/ -1778 w 58489"/>
                        <a:gd name="connsiteY0" fmla="*/ 125 h 6646"/>
                        <a:gd name="connsiteX1" fmla="*/ 56712 w 58489"/>
                        <a:gd name="connsiteY1" fmla="*/ 125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489" h="6646">
                          <a:moveTo>
                            <a:pt x="-1778" y="125"/>
                          </a:moveTo>
                          <a:lnTo>
                            <a:pt x="56712" y="12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53" name="Figura a mano libera: forma 452">
                      <a:extLst>
                        <a:ext uri="{FF2B5EF4-FFF2-40B4-BE49-F238E27FC236}">
                          <a16:creationId xmlns:a16="http://schemas.microsoft.com/office/drawing/2014/main" id="{F5A84022-F1C3-4210-94EF-ED30809F4ACD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126599" y="5755723"/>
                      <a:ext cx="231833" cy="6646"/>
                    </a:xfrm>
                    <a:custGeom>
                      <a:avLst/>
                      <a:gdLst>
                        <a:gd name="connsiteX0" fmla="*/ -1772 w 231833"/>
                        <a:gd name="connsiteY0" fmla="*/ 125 h 6646"/>
                        <a:gd name="connsiteX1" fmla="*/ 230062 w 231833"/>
                        <a:gd name="connsiteY1" fmla="*/ 125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1833" h="6646">
                          <a:moveTo>
                            <a:pt x="-1772" y="125"/>
                          </a:moveTo>
                          <a:lnTo>
                            <a:pt x="230062" y="12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54" name="Figura a mano libera: forma 453">
                      <a:extLst>
                        <a:ext uri="{FF2B5EF4-FFF2-40B4-BE49-F238E27FC236}">
                          <a16:creationId xmlns:a16="http://schemas.microsoft.com/office/drawing/2014/main" id="{3AD0F0FD-9B29-E1EE-95D3-6E15C72AAE40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387145" y="5755723"/>
                      <a:ext cx="58489" cy="6646"/>
                    </a:xfrm>
                    <a:custGeom>
                      <a:avLst/>
                      <a:gdLst>
                        <a:gd name="connsiteX0" fmla="*/ -1765 w 58489"/>
                        <a:gd name="connsiteY0" fmla="*/ 125 h 6646"/>
                        <a:gd name="connsiteX1" fmla="*/ 56725 w 58489"/>
                        <a:gd name="connsiteY1" fmla="*/ 125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489" h="6646">
                          <a:moveTo>
                            <a:pt x="-1765" y="125"/>
                          </a:moveTo>
                          <a:lnTo>
                            <a:pt x="56725" y="12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55" name="Figura a mano libera: forma 454">
                      <a:extLst>
                        <a:ext uri="{FF2B5EF4-FFF2-40B4-BE49-F238E27FC236}">
                          <a16:creationId xmlns:a16="http://schemas.microsoft.com/office/drawing/2014/main" id="{686D0C17-EEBC-83B4-4C84-1A1231917DCC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474348" y="5755723"/>
                      <a:ext cx="58490" cy="6646"/>
                    </a:xfrm>
                    <a:custGeom>
                      <a:avLst/>
                      <a:gdLst>
                        <a:gd name="connsiteX0" fmla="*/ -1762 w 58490"/>
                        <a:gd name="connsiteY0" fmla="*/ 125 h 6646"/>
                        <a:gd name="connsiteX1" fmla="*/ 56729 w 58490"/>
                        <a:gd name="connsiteY1" fmla="*/ 125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490" h="6646">
                          <a:moveTo>
                            <a:pt x="-1762" y="125"/>
                          </a:moveTo>
                          <a:lnTo>
                            <a:pt x="56729" y="12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56" name="Figura a mano libera: forma 455">
                      <a:extLst>
                        <a:ext uri="{FF2B5EF4-FFF2-40B4-BE49-F238E27FC236}">
                          <a16:creationId xmlns:a16="http://schemas.microsoft.com/office/drawing/2014/main" id="{4C6BE6C0-A643-7C60-FE55-AADFC286CD15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561552" y="5755723"/>
                      <a:ext cx="231832" cy="6646"/>
                    </a:xfrm>
                    <a:custGeom>
                      <a:avLst/>
                      <a:gdLst>
                        <a:gd name="connsiteX0" fmla="*/ -1755 w 231832"/>
                        <a:gd name="connsiteY0" fmla="*/ 125 h 6646"/>
                        <a:gd name="connsiteX1" fmla="*/ 230077 w 231832"/>
                        <a:gd name="connsiteY1" fmla="*/ 125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1832" h="6646">
                          <a:moveTo>
                            <a:pt x="-1755" y="125"/>
                          </a:moveTo>
                          <a:lnTo>
                            <a:pt x="230077" y="12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57" name="Figura a mano libera: forma 456">
                      <a:extLst>
                        <a:ext uri="{FF2B5EF4-FFF2-40B4-BE49-F238E27FC236}">
                          <a16:creationId xmlns:a16="http://schemas.microsoft.com/office/drawing/2014/main" id="{8762D1B8-CD8F-1E0F-745F-8FD903ADAAC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822097" y="5755723"/>
                      <a:ext cx="58490" cy="6646"/>
                    </a:xfrm>
                    <a:custGeom>
                      <a:avLst/>
                      <a:gdLst>
                        <a:gd name="connsiteX0" fmla="*/ -1749 w 58490"/>
                        <a:gd name="connsiteY0" fmla="*/ 125 h 6646"/>
                        <a:gd name="connsiteX1" fmla="*/ 56742 w 58490"/>
                        <a:gd name="connsiteY1" fmla="*/ 125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490" h="6646">
                          <a:moveTo>
                            <a:pt x="-1749" y="125"/>
                          </a:moveTo>
                          <a:lnTo>
                            <a:pt x="56742" y="12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58" name="Figura a mano libera: forma 457">
                      <a:extLst>
                        <a:ext uri="{FF2B5EF4-FFF2-40B4-BE49-F238E27FC236}">
                          <a16:creationId xmlns:a16="http://schemas.microsoft.com/office/drawing/2014/main" id="{9146A200-0F17-AB16-6781-43F4C6EF061F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909301" y="5755723"/>
                      <a:ext cx="58488" cy="6646"/>
                    </a:xfrm>
                    <a:custGeom>
                      <a:avLst/>
                      <a:gdLst>
                        <a:gd name="connsiteX0" fmla="*/ -1745 w 58488"/>
                        <a:gd name="connsiteY0" fmla="*/ 125 h 6646"/>
                        <a:gd name="connsiteX1" fmla="*/ 56743 w 58488"/>
                        <a:gd name="connsiteY1" fmla="*/ 125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488" h="6646">
                          <a:moveTo>
                            <a:pt x="-1745" y="125"/>
                          </a:moveTo>
                          <a:lnTo>
                            <a:pt x="56743" y="12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59" name="Figura a mano libera: forma 458">
                      <a:extLst>
                        <a:ext uri="{FF2B5EF4-FFF2-40B4-BE49-F238E27FC236}">
                          <a16:creationId xmlns:a16="http://schemas.microsoft.com/office/drawing/2014/main" id="{47FE6A83-2F70-5A6A-4534-6F4A66E2E188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996503" y="5755723"/>
                      <a:ext cx="231834" cy="6646"/>
                    </a:xfrm>
                    <a:custGeom>
                      <a:avLst/>
                      <a:gdLst>
                        <a:gd name="connsiteX0" fmla="*/ -1739 w 231834"/>
                        <a:gd name="connsiteY0" fmla="*/ 125 h 6646"/>
                        <a:gd name="connsiteX1" fmla="*/ 230095 w 231834"/>
                        <a:gd name="connsiteY1" fmla="*/ 125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1834" h="6646">
                          <a:moveTo>
                            <a:pt x="-1739" y="125"/>
                          </a:moveTo>
                          <a:lnTo>
                            <a:pt x="230095" y="12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60" name="Figura a mano libera: forma 459">
                      <a:extLst>
                        <a:ext uri="{FF2B5EF4-FFF2-40B4-BE49-F238E27FC236}">
                          <a16:creationId xmlns:a16="http://schemas.microsoft.com/office/drawing/2014/main" id="{2974B037-E435-E022-C2B9-2CC29E233672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257050" y="5755723"/>
                      <a:ext cx="58488" cy="6646"/>
                    </a:xfrm>
                    <a:custGeom>
                      <a:avLst/>
                      <a:gdLst>
                        <a:gd name="connsiteX0" fmla="*/ -1732 w 58488"/>
                        <a:gd name="connsiteY0" fmla="*/ 125 h 6646"/>
                        <a:gd name="connsiteX1" fmla="*/ 56756 w 58488"/>
                        <a:gd name="connsiteY1" fmla="*/ 125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488" h="6646">
                          <a:moveTo>
                            <a:pt x="-1732" y="125"/>
                          </a:moveTo>
                          <a:lnTo>
                            <a:pt x="56756" y="12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61" name="Figura a mano libera: forma 460">
                      <a:extLst>
                        <a:ext uri="{FF2B5EF4-FFF2-40B4-BE49-F238E27FC236}">
                          <a16:creationId xmlns:a16="http://schemas.microsoft.com/office/drawing/2014/main" id="{8FD6A268-3C45-53C9-A932-598AAC46E37E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329364" y="5683408"/>
                      <a:ext cx="6646" cy="58489"/>
                    </a:xfrm>
                    <a:custGeom>
                      <a:avLst/>
                      <a:gdLst>
                        <a:gd name="connsiteX0" fmla="*/ -1731 w 6646"/>
                        <a:gd name="connsiteY0" fmla="*/ 113 h 58489"/>
                        <a:gd name="connsiteX1" fmla="*/ -1731 w 6646"/>
                        <a:gd name="connsiteY1" fmla="*/ 58603 h 58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8489">
                          <a:moveTo>
                            <a:pt x="-1731" y="113"/>
                          </a:moveTo>
                          <a:lnTo>
                            <a:pt x="-1731" y="58603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62" name="Figura a mano libera: forma 461">
                      <a:extLst>
                        <a:ext uri="{FF2B5EF4-FFF2-40B4-BE49-F238E27FC236}">
                          <a16:creationId xmlns:a16="http://schemas.microsoft.com/office/drawing/2014/main" id="{3CCD7F36-916A-70AF-4755-DCC6FE62A78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329364" y="5422862"/>
                      <a:ext cx="6646" cy="231832"/>
                    </a:xfrm>
                    <a:custGeom>
                      <a:avLst/>
                      <a:gdLst>
                        <a:gd name="connsiteX0" fmla="*/ -1731 w 6646"/>
                        <a:gd name="connsiteY0" fmla="*/ 68 h 231832"/>
                        <a:gd name="connsiteX1" fmla="*/ -1731 w 6646"/>
                        <a:gd name="connsiteY1" fmla="*/ 231900 h 231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231832">
                          <a:moveTo>
                            <a:pt x="-1731" y="68"/>
                          </a:moveTo>
                          <a:lnTo>
                            <a:pt x="-1731" y="231900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63" name="Figura a mano libera: forma 462">
                      <a:extLst>
                        <a:ext uri="{FF2B5EF4-FFF2-40B4-BE49-F238E27FC236}">
                          <a16:creationId xmlns:a16="http://schemas.microsoft.com/office/drawing/2014/main" id="{93712757-9AB0-F749-6292-E9A3F851ED68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329364" y="5335659"/>
                      <a:ext cx="6646" cy="58489"/>
                    </a:xfrm>
                    <a:custGeom>
                      <a:avLst/>
                      <a:gdLst>
                        <a:gd name="connsiteX0" fmla="*/ -1731 w 6646"/>
                        <a:gd name="connsiteY0" fmla="*/ 22 h 58489"/>
                        <a:gd name="connsiteX1" fmla="*/ -1731 w 6646"/>
                        <a:gd name="connsiteY1" fmla="*/ 58512 h 58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8489">
                          <a:moveTo>
                            <a:pt x="-1731" y="22"/>
                          </a:moveTo>
                          <a:lnTo>
                            <a:pt x="-1731" y="58512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64" name="Figura a mano libera: forma 463">
                      <a:extLst>
                        <a:ext uri="{FF2B5EF4-FFF2-40B4-BE49-F238E27FC236}">
                          <a16:creationId xmlns:a16="http://schemas.microsoft.com/office/drawing/2014/main" id="{48C0F470-8272-8C1A-9870-8D668CB8DD50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329364" y="5248456"/>
                      <a:ext cx="6646" cy="58489"/>
                    </a:xfrm>
                    <a:custGeom>
                      <a:avLst/>
                      <a:gdLst>
                        <a:gd name="connsiteX0" fmla="*/ -1731 w 6646"/>
                        <a:gd name="connsiteY0" fmla="*/ -1 h 58489"/>
                        <a:gd name="connsiteX1" fmla="*/ -1731 w 6646"/>
                        <a:gd name="connsiteY1" fmla="*/ 58489 h 58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8489">
                          <a:moveTo>
                            <a:pt x="-1731" y="-1"/>
                          </a:moveTo>
                          <a:lnTo>
                            <a:pt x="-1731" y="58489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65" name="Figura a mano libera: forma 464">
                      <a:extLst>
                        <a:ext uri="{FF2B5EF4-FFF2-40B4-BE49-F238E27FC236}">
                          <a16:creationId xmlns:a16="http://schemas.microsoft.com/office/drawing/2014/main" id="{689EB973-8A9F-BA71-AEC2-CC7BF12B59D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329364" y="4987910"/>
                      <a:ext cx="6646" cy="231832"/>
                    </a:xfrm>
                    <a:custGeom>
                      <a:avLst/>
                      <a:gdLst>
                        <a:gd name="connsiteX0" fmla="*/ -1731 w 6646"/>
                        <a:gd name="connsiteY0" fmla="*/ -47 h 231832"/>
                        <a:gd name="connsiteX1" fmla="*/ -1731 w 6646"/>
                        <a:gd name="connsiteY1" fmla="*/ 231786 h 231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231832">
                          <a:moveTo>
                            <a:pt x="-1731" y="-47"/>
                          </a:moveTo>
                          <a:lnTo>
                            <a:pt x="-1731" y="231786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66" name="Figura a mano libera: forma 465">
                      <a:extLst>
                        <a:ext uri="{FF2B5EF4-FFF2-40B4-BE49-F238E27FC236}">
                          <a16:creationId xmlns:a16="http://schemas.microsoft.com/office/drawing/2014/main" id="{38922D5D-DD83-F2B0-E641-BEB8DEC4342D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329364" y="4900707"/>
                      <a:ext cx="6646" cy="58489"/>
                    </a:xfrm>
                    <a:custGeom>
                      <a:avLst/>
                      <a:gdLst>
                        <a:gd name="connsiteX0" fmla="*/ -1731 w 6646"/>
                        <a:gd name="connsiteY0" fmla="*/ -93 h 58489"/>
                        <a:gd name="connsiteX1" fmla="*/ -1731 w 6646"/>
                        <a:gd name="connsiteY1" fmla="*/ 58397 h 58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8489">
                          <a:moveTo>
                            <a:pt x="-1731" y="-93"/>
                          </a:moveTo>
                          <a:lnTo>
                            <a:pt x="-1731" y="5839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67" name="Figura a mano libera: forma 466">
                      <a:extLst>
                        <a:ext uri="{FF2B5EF4-FFF2-40B4-BE49-F238E27FC236}">
                          <a16:creationId xmlns:a16="http://schemas.microsoft.com/office/drawing/2014/main" id="{0194876B-7A75-4488-F65B-502AF171FC52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329364" y="4813503"/>
                      <a:ext cx="6646" cy="58489"/>
                    </a:xfrm>
                    <a:custGeom>
                      <a:avLst/>
                      <a:gdLst>
                        <a:gd name="connsiteX0" fmla="*/ -1731 w 6646"/>
                        <a:gd name="connsiteY0" fmla="*/ -116 h 58489"/>
                        <a:gd name="connsiteX1" fmla="*/ -1731 w 6646"/>
                        <a:gd name="connsiteY1" fmla="*/ 58374 h 58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8489">
                          <a:moveTo>
                            <a:pt x="-1731" y="-116"/>
                          </a:moveTo>
                          <a:lnTo>
                            <a:pt x="-1731" y="58374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68" name="Figura a mano libera: forma 467">
                      <a:extLst>
                        <a:ext uri="{FF2B5EF4-FFF2-40B4-BE49-F238E27FC236}">
                          <a16:creationId xmlns:a16="http://schemas.microsoft.com/office/drawing/2014/main" id="{F05564CF-93A4-570A-26DB-C57107B7332A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329364" y="4552957"/>
                      <a:ext cx="6646" cy="231832"/>
                    </a:xfrm>
                    <a:custGeom>
                      <a:avLst/>
                      <a:gdLst>
                        <a:gd name="connsiteX0" fmla="*/ -1731 w 6646"/>
                        <a:gd name="connsiteY0" fmla="*/ -161 h 231832"/>
                        <a:gd name="connsiteX1" fmla="*/ -1731 w 6646"/>
                        <a:gd name="connsiteY1" fmla="*/ 231671 h 231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231832">
                          <a:moveTo>
                            <a:pt x="-1731" y="-161"/>
                          </a:moveTo>
                          <a:lnTo>
                            <a:pt x="-1731" y="231671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69" name="Figura a mano libera: forma 468">
                      <a:extLst>
                        <a:ext uri="{FF2B5EF4-FFF2-40B4-BE49-F238E27FC236}">
                          <a16:creationId xmlns:a16="http://schemas.microsoft.com/office/drawing/2014/main" id="{68A8F83E-FD26-F7E2-CE9E-9F0B31811D4D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329364" y="4465754"/>
                      <a:ext cx="6646" cy="58489"/>
                    </a:xfrm>
                    <a:custGeom>
                      <a:avLst/>
                      <a:gdLst>
                        <a:gd name="connsiteX0" fmla="*/ -1731 w 6646"/>
                        <a:gd name="connsiteY0" fmla="*/ -207 h 58489"/>
                        <a:gd name="connsiteX1" fmla="*/ -1731 w 6646"/>
                        <a:gd name="connsiteY1" fmla="*/ 58283 h 58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8489">
                          <a:moveTo>
                            <a:pt x="-1731" y="-207"/>
                          </a:moveTo>
                          <a:lnTo>
                            <a:pt x="-1731" y="58283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70" name="Figura a mano libera: forma 469">
                      <a:extLst>
                        <a:ext uri="{FF2B5EF4-FFF2-40B4-BE49-F238E27FC236}">
                          <a16:creationId xmlns:a16="http://schemas.microsoft.com/office/drawing/2014/main" id="{3B1922B4-9865-6605-BE42-4DA13C056A45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329364" y="4378551"/>
                      <a:ext cx="6646" cy="58489"/>
                    </a:xfrm>
                    <a:custGeom>
                      <a:avLst/>
                      <a:gdLst>
                        <a:gd name="connsiteX0" fmla="*/ -1731 w 6646"/>
                        <a:gd name="connsiteY0" fmla="*/ -230 h 58489"/>
                        <a:gd name="connsiteX1" fmla="*/ -1731 w 6646"/>
                        <a:gd name="connsiteY1" fmla="*/ 58260 h 58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8489">
                          <a:moveTo>
                            <a:pt x="-1731" y="-230"/>
                          </a:moveTo>
                          <a:lnTo>
                            <a:pt x="-1731" y="58260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71" name="Figura a mano libera: forma 470">
                      <a:extLst>
                        <a:ext uri="{FF2B5EF4-FFF2-40B4-BE49-F238E27FC236}">
                          <a16:creationId xmlns:a16="http://schemas.microsoft.com/office/drawing/2014/main" id="{7F47AD16-F499-13AA-4F40-4519601B264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329364" y="4118005"/>
                      <a:ext cx="6646" cy="231832"/>
                    </a:xfrm>
                    <a:custGeom>
                      <a:avLst/>
                      <a:gdLst>
                        <a:gd name="connsiteX0" fmla="*/ -1731 w 6646"/>
                        <a:gd name="connsiteY0" fmla="*/ -276 h 231832"/>
                        <a:gd name="connsiteX1" fmla="*/ -1731 w 6646"/>
                        <a:gd name="connsiteY1" fmla="*/ 231557 h 231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231832">
                          <a:moveTo>
                            <a:pt x="-1731" y="-276"/>
                          </a:moveTo>
                          <a:lnTo>
                            <a:pt x="-1731" y="23155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72" name="Figura a mano libera: forma 471">
                      <a:extLst>
                        <a:ext uri="{FF2B5EF4-FFF2-40B4-BE49-F238E27FC236}">
                          <a16:creationId xmlns:a16="http://schemas.microsoft.com/office/drawing/2014/main" id="{572D63D1-C1E9-62C6-7D29-1BDAAEE59C2A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329364" y="4030802"/>
                      <a:ext cx="6646" cy="58490"/>
                    </a:xfrm>
                    <a:custGeom>
                      <a:avLst/>
                      <a:gdLst>
                        <a:gd name="connsiteX0" fmla="*/ -1731 w 6646"/>
                        <a:gd name="connsiteY0" fmla="*/ -322 h 58490"/>
                        <a:gd name="connsiteX1" fmla="*/ -1731 w 6646"/>
                        <a:gd name="connsiteY1" fmla="*/ 58169 h 58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8490">
                          <a:moveTo>
                            <a:pt x="-1731" y="-322"/>
                          </a:moveTo>
                          <a:lnTo>
                            <a:pt x="-1731" y="58169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73" name="Figura a mano libera: forma 472">
                      <a:extLst>
                        <a:ext uri="{FF2B5EF4-FFF2-40B4-BE49-F238E27FC236}">
                          <a16:creationId xmlns:a16="http://schemas.microsoft.com/office/drawing/2014/main" id="{00FFDA61-56E2-DC0C-50F2-7FE174D9C9F6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329364" y="3943599"/>
                      <a:ext cx="6646" cy="58489"/>
                    </a:xfrm>
                    <a:custGeom>
                      <a:avLst/>
                      <a:gdLst>
                        <a:gd name="connsiteX0" fmla="*/ -1731 w 6646"/>
                        <a:gd name="connsiteY0" fmla="*/ -345 h 58489"/>
                        <a:gd name="connsiteX1" fmla="*/ -1731 w 6646"/>
                        <a:gd name="connsiteY1" fmla="*/ 58145 h 58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8489">
                          <a:moveTo>
                            <a:pt x="-1731" y="-345"/>
                          </a:moveTo>
                          <a:lnTo>
                            <a:pt x="-1731" y="58145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74" name="Figura a mano libera: forma 473">
                      <a:extLst>
                        <a:ext uri="{FF2B5EF4-FFF2-40B4-BE49-F238E27FC236}">
                          <a16:creationId xmlns:a16="http://schemas.microsoft.com/office/drawing/2014/main" id="{DEFF2848-B6C4-09D7-ECA7-4421614F2DA8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329364" y="3683053"/>
                      <a:ext cx="6646" cy="231833"/>
                    </a:xfrm>
                    <a:custGeom>
                      <a:avLst/>
                      <a:gdLst>
                        <a:gd name="connsiteX0" fmla="*/ -1731 w 6646"/>
                        <a:gd name="connsiteY0" fmla="*/ -390 h 231833"/>
                        <a:gd name="connsiteX1" fmla="*/ -1731 w 6646"/>
                        <a:gd name="connsiteY1" fmla="*/ 231443 h 2318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231833">
                          <a:moveTo>
                            <a:pt x="-1731" y="-390"/>
                          </a:moveTo>
                          <a:lnTo>
                            <a:pt x="-1731" y="231443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75" name="Figura a mano libera: forma 474">
                      <a:extLst>
                        <a:ext uri="{FF2B5EF4-FFF2-40B4-BE49-F238E27FC236}">
                          <a16:creationId xmlns:a16="http://schemas.microsoft.com/office/drawing/2014/main" id="{EF696F67-AEFD-6F2F-D65A-6CF1382EE59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329364" y="3595850"/>
                      <a:ext cx="6646" cy="58489"/>
                    </a:xfrm>
                    <a:custGeom>
                      <a:avLst/>
                      <a:gdLst>
                        <a:gd name="connsiteX0" fmla="*/ -1731 w 6646"/>
                        <a:gd name="connsiteY0" fmla="*/ -436 h 58489"/>
                        <a:gd name="connsiteX1" fmla="*/ -1731 w 6646"/>
                        <a:gd name="connsiteY1" fmla="*/ 58054 h 58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8489">
                          <a:moveTo>
                            <a:pt x="-1731" y="-436"/>
                          </a:moveTo>
                          <a:lnTo>
                            <a:pt x="-1731" y="58054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76" name="Figura a mano libera: forma 475">
                      <a:extLst>
                        <a:ext uri="{FF2B5EF4-FFF2-40B4-BE49-F238E27FC236}">
                          <a16:creationId xmlns:a16="http://schemas.microsoft.com/office/drawing/2014/main" id="{D073BC29-FD4F-E148-6457-20EEFE2A863B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329364" y="3508646"/>
                      <a:ext cx="6646" cy="58489"/>
                    </a:xfrm>
                    <a:custGeom>
                      <a:avLst/>
                      <a:gdLst>
                        <a:gd name="connsiteX0" fmla="*/ -1731 w 6646"/>
                        <a:gd name="connsiteY0" fmla="*/ -459 h 58489"/>
                        <a:gd name="connsiteX1" fmla="*/ -1731 w 6646"/>
                        <a:gd name="connsiteY1" fmla="*/ 58031 h 58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46" h="58489">
                          <a:moveTo>
                            <a:pt x="-1731" y="-459"/>
                          </a:moveTo>
                          <a:lnTo>
                            <a:pt x="-1731" y="58031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77" name="Figura a mano libera: forma 476">
                      <a:extLst>
                        <a:ext uri="{FF2B5EF4-FFF2-40B4-BE49-F238E27FC236}">
                          <a16:creationId xmlns:a16="http://schemas.microsoft.com/office/drawing/2014/main" id="{8FB25194-05DA-107A-F2A6-76EEB9168DAB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106040" y="3471425"/>
                      <a:ext cx="223324" cy="8507"/>
                    </a:xfrm>
                    <a:custGeom>
                      <a:avLst/>
                      <a:gdLst>
                        <a:gd name="connsiteX0" fmla="*/ 221590 w 223324"/>
                        <a:gd name="connsiteY0" fmla="*/ -476 h 8507"/>
                        <a:gd name="connsiteX1" fmla="*/ 221590 w 223324"/>
                        <a:gd name="connsiteY1" fmla="*/ 8032 h 8507"/>
                        <a:gd name="connsiteX2" fmla="*/ -1735 w 223324"/>
                        <a:gd name="connsiteY2" fmla="*/ 8032 h 85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23324" h="8507">
                          <a:moveTo>
                            <a:pt x="221590" y="-476"/>
                          </a:moveTo>
                          <a:lnTo>
                            <a:pt x="221590" y="8032"/>
                          </a:lnTo>
                          <a:lnTo>
                            <a:pt x="-1735" y="8032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78" name="Figura a mano libera: forma 477">
                      <a:extLst>
                        <a:ext uri="{FF2B5EF4-FFF2-40B4-BE49-F238E27FC236}">
                          <a16:creationId xmlns:a16="http://schemas.microsoft.com/office/drawing/2014/main" id="{432191E7-E0F0-FC9E-A800-7846F37858DF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018836" y="3471425"/>
                      <a:ext cx="58490" cy="6646"/>
                    </a:xfrm>
                    <a:custGeom>
                      <a:avLst/>
                      <a:gdLst>
                        <a:gd name="connsiteX0" fmla="*/ 56750 w 58490"/>
                        <a:gd name="connsiteY0" fmla="*/ -477 h 6646"/>
                        <a:gd name="connsiteX1" fmla="*/ -1741 w 58490"/>
                        <a:gd name="connsiteY1" fmla="*/ -477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490" h="6646">
                          <a:moveTo>
                            <a:pt x="56750" y="-477"/>
                          </a:moveTo>
                          <a:lnTo>
                            <a:pt x="-1741" y="-47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79" name="Figura a mano libera: forma 478">
                      <a:extLst>
                        <a:ext uri="{FF2B5EF4-FFF2-40B4-BE49-F238E27FC236}">
                          <a16:creationId xmlns:a16="http://schemas.microsoft.com/office/drawing/2014/main" id="{F4CA9A8C-663E-43B5-BE95-624EDE917D2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932696" y="3471425"/>
                      <a:ext cx="57426" cy="6646"/>
                    </a:xfrm>
                    <a:custGeom>
                      <a:avLst/>
                      <a:gdLst>
                        <a:gd name="connsiteX0" fmla="*/ 55682 w 57426"/>
                        <a:gd name="connsiteY0" fmla="*/ -477 h 6646"/>
                        <a:gd name="connsiteX1" fmla="*/ -1745 w 57426"/>
                        <a:gd name="connsiteY1" fmla="*/ -477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7426" h="6646">
                          <a:moveTo>
                            <a:pt x="55682" y="-477"/>
                          </a:moveTo>
                          <a:lnTo>
                            <a:pt x="-1745" y="-47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80" name="Figura a mano libera: forma 479">
                      <a:extLst>
                        <a:ext uri="{FF2B5EF4-FFF2-40B4-BE49-F238E27FC236}">
                          <a16:creationId xmlns:a16="http://schemas.microsoft.com/office/drawing/2014/main" id="{B12635AF-E083-8944-84F0-73084281775F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671087" y="3471425"/>
                      <a:ext cx="231834" cy="6646"/>
                    </a:xfrm>
                    <a:custGeom>
                      <a:avLst/>
                      <a:gdLst>
                        <a:gd name="connsiteX0" fmla="*/ 230083 w 231834"/>
                        <a:gd name="connsiteY0" fmla="*/ -477 h 6646"/>
                        <a:gd name="connsiteX1" fmla="*/ -1751 w 231834"/>
                        <a:gd name="connsiteY1" fmla="*/ -477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1834" h="6646">
                          <a:moveTo>
                            <a:pt x="230083" y="-477"/>
                          </a:moveTo>
                          <a:lnTo>
                            <a:pt x="-1751" y="-47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81" name="Figura a mano libera: forma 480">
                      <a:extLst>
                        <a:ext uri="{FF2B5EF4-FFF2-40B4-BE49-F238E27FC236}">
                          <a16:creationId xmlns:a16="http://schemas.microsoft.com/office/drawing/2014/main" id="{06F0F6F2-9C79-388C-3EE4-EFBAD189C2CF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583885" y="3471425"/>
                      <a:ext cx="58488" cy="6646"/>
                    </a:xfrm>
                    <a:custGeom>
                      <a:avLst/>
                      <a:gdLst>
                        <a:gd name="connsiteX0" fmla="*/ 56731 w 58488"/>
                        <a:gd name="connsiteY0" fmla="*/ -477 h 6646"/>
                        <a:gd name="connsiteX1" fmla="*/ -1758 w 58488"/>
                        <a:gd name="connsiteY1" fmla="*/ -477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488" h="6646">
                          <a:moveTo>
                            <a:pt x="56731" y="-477"/>
                          </a:moveTo>
                          <a:lnTo>
                            <a:pt x="-1758" y="-47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82" name="Figura a mano libera: forma 481">
                      <a:extLst>
                        <a:ext uri="{FF2B5EF4-FFF2-40B4-BE49-F238E27FC236}">
                          <a16:creationId xmlns:a16="http://schemas.microsoft.com/office/drawing/2014/main" id="{3F109361-3E72-8337-160D-8E516BAFA9BD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497744" y="3471425"/>
                      <a:ext cx="57427" cy="6646"/>
                    </a:xfrm>
                    <a:custGeom>
                      <a:avLst/>
                      <a:gdLst>
                        <a:gd name="connsiteX0" fmla="*/ 55666 w 57427"/>
                        <a:gd name="connsiteY0" fmla="*/ -477 h 6646"/>
                        <a:gd name="connsiteX1" fmla="*/ -1761 w 57427"/>
                        <a:gd name="connsiteY1" fmla="*/ -477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7427" h="6646">
                          <a:moveTo>
                            <a:pt x="55666" y="-477"/>
                          </a:moveTo>
                          <a:lnTo>
                            <a:pt x="-1761" y="-47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83" name="Figura a mano libera: forma 482">
                      <a:extLst>
                        <a:ext uri="{FF2B5EF4-FFF2-40B4-BE49-F238E27FC236}">
                          <a16:creationId xmlns:a16="http://schemas.microsoft.com/office/drawing/2014/main" id="{7E0E80DA-2D12-0109-AF6C-95F8289AF598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236135" y="3471425"/>
                      <a:ext cx="231833" cy="6646"/>
                    </a:xfrm>
                    <a:custGeom>
                      <a:avLst/>
                      <a:gdLst>
                        <a:gd name="connsiteX0" fmla="*/ 230066 w 231833"/>
                        <a:gd name="connsiteY0" fmla="*/ -477 h 6646"/>
                        <a:gd name="connsiteX1" fmla="*/ -1767 w 231833"/>
                        <a:gd name="connsiteY1" fmla="*/ -477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1833" h="6646">
                          <a:moveTo>
                            <a:pt x="230066" y="-477"/>
                          </a:moveTo>
                          <a:lnTo>
                            <a:pt x="-1767" y="-47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84" name="Figura a mano libera: forma 483">
                      <a:extLst>
                        <a:ext uri="{FF2B5EF4-FFF2-40B4-BE49-F238E27FC236}">
                          <a16:creationId xmlns:a16="http://schemas.microsoft.com/office/drawing/2014/main" id="{CDD1C691-23B1-8161-91B5-9DD44B6FB5F7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148932" y="3471425"/>
                      <a:ext cx="58489" cy="6646"/>
                    </a:xfrm>
                    <a:custGeom>
                      <a:avLst/>
                      <a:gdLst>
                        <a:gd name="connsiteX0" fmla="*/ 56716 w 58489"/>
                        <a:gd name="connsiteY0" fmla="*/ -477 h 6646"/>
                        <a:gd name="connsiteX1" fmla="*/ -1774 w 58489"/>
                        <a:gd name="connsiteY1" fmla="*/ -477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489" h="6646">
                          <a:moveTo>
                            <a:pt x="56716" y="-477"/>
                          </a:moveTo>
                          <a:lnTo>
                            <a:pt x="-1774" y="-47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85" name="Figura a mano libera: forma 484">
                      <a:extLst>
                        <a:ext uri="{FF2B5EF4-FFF2-40B4-BE49-F238E27FC236}">
                          <a16:creationId xmlns:a16="http://schemas.microsoft.com/office/drawing/2014/main" id="{08C2100D-FF71-184E-8EDB-B5C905A33FBD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062792" y="3471425"/>
                      <a:ext cx="57426" cy="6646"/>
                    </a:xfrm>
                    <a:custGeom>
                      <a:avLst/>
                      <a:gdLst>
                        <a:gd name="connsiteX0" fmla="*/ 55649 w 57426"/>
                        <a:gd name="connsiteY0" fmla="*/ -477 h 6646"/>
                        <a:gd name="connsiteX1" fmla="*/ -1777 w 57426"/>
                        <a:gd name="connsiteY1" fmla="*/ -477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7426" h="6646">
                          <a:moveTo>
                            <a:pt x="55649" y="-477"/>
                          </a:moveTo>
                          <a:lnTo>
                            <a:pt x="-1777" y="-47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86" name="Figura a mano libera: forma 485">
                      <a:extLst>
                        <a:ext uri="{FF2B5EF4-FFF2-40B4-BE49-F238E27FC236}">
                          <a16:creationId xmlns:a16="http://schemas.microsoft.com/office/drawing/2014/main" id="{580F76E0-2597-862D-5FB0-9BD506C5D422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801183" y="3471425"/>
                      <a:ext cx="231833" cy="6646"/>
                    </a:xfrm>
                    <a:custGeom>
                      <a:avLst/>
                      <a:gdLst>
                        <a:gd name="connsiteX0" fmla="*/ 230049 w 231833"/>
                        <a:gd name="connsiteY0" fmla="*/ -477 h 6646"/>
                        <a:gd name="connsiteX1" fmla="*/ -1784 w 231833"/>
                        <a:gd name="connsiteY1" fmla="*/ -477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1833" h="6646">
                          <a:moveTo>
                            <a:pt x="230049" y="-477"/>
                          </a:moveTo>
                          <a:lnTo>
                            <a:pt x="-1784" y="-47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87" name="Figura a mano libera: forma 486">
                      <a:extLst>
                        <a:ext uri="{FF2B5EF4-FFF2-40B4-BE49-F238E27FC236}">
                          <a16:creationId xmlns:a16="http://schemas.microsoft.com/office/drawing/2014/main" id="{5B425E49-CBB9-1345-A8EB-58A2293851F6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713980" y="3471425"/>
                      <a:ext cx="58489" cy="6646"/>
                    </a:xfrm>
                    <a:custGeom>
                      <a:avLst/>
                      <a:gdLst>
                        <a:gd name="connsiteX0" fmla="*/ 56699 w 58489"/>
                        <a:gd name="connsiteY0" fmla="*/ -477 h 6646"/>
                        <a:gd name="connsiteX1" fmla="*/ -1790 w 58489"/>
                        <a:gd name="connsiteY1" fmla="*/ -477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489" h="6646">
                          <a:moveTo>
                            <a:pt x="56699" y="-477"/>
                          </a:moveTo>
                          <a:lnTo>
                            <a:pt x="-1790" y="-47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88" name="Figura a mano libera: forma 487">
                      <a:extLst>
                        <a:ext uri="{FF2B5EF4-FFF2-40B4-BE49-F238E27FC236}">
                          <a16:creationId xmlns:a16="http://schemas.microsoft.com/office/drawing/2014/main" id="{2B1A3266-3F68-BB41-DACB-07AECF25C0B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627839" y="3471425"/>
                      <a:ext cx="57427" cy="6646"/>
                    </a:xfrm>
                    <a:custGeom>
                      <a:avLst/>
                      <a:gdLst>
                        <a:gd name="connsiteX0" fmla="*/ 55634 w 57427"/>
                        <a:gd name="connsiteY0" fmla="*/ -477 h 6646"/>
                        <a:gd name="connsiteX1" fmla="*/ -1794 w 57427"/>
                        <a:gd name="connsiteY1" fmla="*/ -477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7427" h="6646">
                          <a:moveTo>
                            <a:pt x="55634" y="-477"/>
                          </a:moveTo>
                          <a:lnTo>
                            <a:pt x="-1794" y="-47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89" name="Figura a mano libera: forma 488">
                      <a:extLst>
                        <a:ext uri="{FF2B5EF4-FFF2-40B4-BE49-F238E27FC236}">
                          <a16:creationId xmlns:a16="http://schemas.microsoft.com/office/drawing/2014/main" id="{FD87C6EF-40E0-0505-93B6-B2201E0CEF64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366231" y="3471425"/>
                      <a:ext cx="231832" cy="6646"/>
                    </a:xfrm>
                    <a:custGeom>
                      <a:avLst/>
                      <a:gdLst>
                        <a:gd name="connsiteX0" fmla="*/ 230032 w 231832"/>
                        <a:gd name="connsiteY0" fmla="*/ -477 h 6646"/>
                        <a:gd name="connsiteX1" fmla="*/ -1800 w 231832"/>
                        <a:gd name="connsiteY1" fmla="*/ -477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1832" h="6646">
                          <a:moveTo>
                            <a:pt x="230032" y="-477"/>
                          </a:moveTo>
                          <a:lnTo>
                            <a:pt x="-1800" y="-47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90" name="Figura a mano libera: forma 489">
                      <a:extLst>
                        <a:ext uri="{FF2B5EF4-FFF2-40B4-BE49-F238E27FC236}">
                          <a16:creationId xmlns:a16="http://schemas.microsoft.com/office/drawing/2014/main" id="{E0ADA837-7165-8A92-B980-9DAD9880E37E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279027" y="3471425"/>
                      <a:ext cx="58490" cy="6646"/>
                    </a:xfrm>
                    <a:custGeom>
                      <a:avLst/>
                      <a:gdLst>
                        <a:gd name="connsiteX0" fmla="*/ 56684 w 58490"/>
                        <a:gd name="connsiteY0" fmla="*/ -477 h 6646"/>
                        <a:gd name="connsiteX1" fmla="*/ -1807 w 58490"/>
                        <a:gd name="connsiteY1" fmla="*/ -477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490" h="6646">
                          <a:moveTo>
                            <a:pt x="56684" y="-477"/>
                          </a:moveTo>
                          <a:lnTo>
                            <a:pt x="-1807" y="-47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91" name="Figura a mano libera: forma 490">
                      <a:extLst>
                        <a:ext uri="{FF2B5EF4-FFF2-40B4-BE49-F238E27FC236}">
                          <a16:creationId xmlns:a16="http://schemas.microsoft.com/office/drawing/2014/main" id="{4D0EB3D4-1BD6-5B81-41FF-9C458DFAA976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192887" y="3471425"/>
                      <a:ext cx="57426" cy="6646"/>
                    </a:xfrm>
                    <a:custGeom>
                      <a:avLst/>
                      <a:gdLst>
                        <a:gd name="connsiteX0" fmla="*/ 55616 w 57426"/>
                        <a:gd name="connsiteY0" fmla="*/ -477 h 6646"/>
                        <a:gd name="connsiteX1" fmla="*/ -1810 w 57426"/>
                        <a:gd name="connsiteY1" fmla="*/ -477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7426" h="6646">
                          <a:moveTo>
                            <a:pt x="55616" y="-477"/>
                          </a:moveTo>
                          <a:lnTo>
                            <a:pt x="-1810" y="-47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92" name="Figura a mano libera: forma 491">
                      <a:extLst>
                        <a:ext uri="{FF2B5EF4-FFF2-40B4-BE49-F238E27FC236}">
                          <a16:creationId xmlns:a16="http://schemas.microsoft.com/office/drawing/2014/main" id="{410FD6FA-775A-0EE0-F407-21E729A33B3C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31278" y="3471425"/>
                      <a:ext cx="231833" cy="6646"/>
                    </a:xfrm>
                    <a:custGeom>
                      <a:avLst/>
                      <a:gdLst>
                        <a:gd name="connsiteX0" fmla="*/ 230017 w 231833"/>
                        <a:gd name="connsiteY0" fmla="*/ -477 h 6646"/>
                        <a:gd name="connsiteX1" fmla="*/ -1817 w 231833"/>
                        <a:gd name="connsiteY1" fmla="*/ -477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1833" h="6646">
                          <a:moveTo>
                            <a:pt x="230017" y="-477"/>
                          </a:moveTo>
                          <a:lnTo>
                            <a:pt x="-1817" y="-47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93" name="Figura a mano libera: forma 492">
                      <a:extLst>
                        <a:ext uri="{FF2B5EF4-FFF2-40B4-BE49-F238E27FC236}">
                          <a16:creationId xmlns:a16="http://schemas.microsoft.com/office/drawing/2014/main" id="{9D2AE100-366C-E632-80AD-C5C91F697238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844075" y="3471425"/>
                      <a:ext cx="58489" cy="6646"/>
                    </a:xfrm>
                    <a:custGeom>
                      <a:avLst/>
                      <a:gdLst>
                        <a:gd name="connsiteX0" fmla="*/ 56667 w 58489"/>
                        <a:gd name="connsiteY0" fmla="*/ -477 h 6646"/>
                        <a:gd name="connsiteX1" fmla="*/ -1823 w 58489"/>
                        <a:gd name="connsiteY1" fmla="*/ -477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8489" h="6646">
                          <a:moveTo>
                            <a:pt x="56667" y="-477"/>
                          </a:moveTo>
                          <a:lnTo>
                            <a:pt x="-1823" y="-47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94" name="Figura a mano libera: forma 493">
                      <a:extLst>
                        <a:ext uri="{FF2B5EF4-FFF2-40B4-BE49-F238E27FC236}">
                          <a16:creationId xmlns:a16="http://schemas.microsoft.com/office/drawing/2014/main" id="{7F4CE256-B59C-B516-F423-4B05EF4799CD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757935" y="3471425"/>
                      <a:ext cx="57426" cy="6646"/>
                    </a:xfrm>
                    <a:custGeom>
                      <a:avLst/>
                      <a:gdLst>
                        <a:gd name="connsiteX0" fmla="*/ 55600 w 57426"/>
                        <a:gd name="connsiteY0" fmla="*/ -477 h 6646"/>
                        <a:gd name="connsiteX1" fmla="*/ -1826 w 57426"/>
                        <a:gd name="connsiteY1" fmla="*/ -477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7426" h="6646">
                          <a:moveTo>
                            <a:pt x="55600" y="-477"/>
                          </a:moveTo>
                          <a:lnTo>
                            <a:pt x="-1826" y="-47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495" name="Figura a mano libera: forma 494">
                      <a:extLst>
                        <a:ext uri="{FF2B5EF4-FFF2-40B4-BE49-F238E27FC236}">
                          <a16:creationId xmlns:a16="http://schemas.microsoft.com/office/drawing/2014/main" id="{388E9494-F70B-B69D-D329-D4198BC740E0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12242" y="3471425"/>
                      <a:ext cx="115917" cy="6646"/>
                    </a:xfrm>
                    <a:custGeom>
                      <a:avLst/>
                      <a:gdLst>
                        <a:gd name="connsiteX0" fmla="*/ 114086 w 115917"/>
                        <a:gd name="connsiteY0" fmla="*/ -477 h 6646"/>
                        <a:gd name="connsiteX1" fmla="*/ -1831 w 115917"/>
                        <a:gd name="connsiteY1" fmla="*/ -477 h 6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5917" h="6646">
                          <a:moveTo>
                            <a:pt x="114086" y="-477"/>
                          </a:moveTo>
                          <a:lnTo>
                            <a:pt x="-1831" y="-477"/>
                          </a:lnTo>
                        </a:path>
                      </a:pathLst>
                    </a:custGeom>
                    <a:noFill/>
                    <a:ln w="12740" cap="rnd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496" name="CasellaDiTesto 495">
                <a:extLst>
                  <a:ext uri="{FF2B5EF4-FFF2-40B4-BE49-F238E27FC236}">
                    <a16:creationId xmlns:a16="http://schemas.microsoft.com/office/drawing/2014/main" id="{63152348-32BD-63F9-D8C1-51EFAEA92024}"/>
                  </a:ext>
                </a:extLst>
              </p:cNvPr>
              <p:cNvSpPr txBox="1"/>
              <p:nvPr/>
            </p:nvSpPr>
            <p:spPr>
              <a:xfrm>
                <a:off x="3382129" y="5481086"/>
                <a:ext cx="844153" cy="336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600" spc="0" baseline="0" dirty="0">
                    <a:ln/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Times New Roman"/>
                    <a:rtl val="0"/>
                  </a:rPr>
                  <a:t>Detail J</a:t>
                </a:r>
              </a:p>
            </p:txBody>
          </p:sp>
          <p:sp>
            <p:nvSpPr>
              <p:cNvPr id="497" name="Figura a mano libera: forma 496">
                <a:extLst>
                  <a:ext uri="{FF2B5EF4-FFF2-40B4-BE49-F238E27FC236}">
                    <a16:creationId xmlns:a16="http://schemas.microsoft.com/office/drawing/2014/main" id="{37BFAFD3-4F55-7FAE-05D9-6937B8AA1DCF}"/>
                  </a:ext>
                </a:extLst>
              </p:cNvPr>
              <p:cNvSpPr/>
              <p:nvPr/>
            </p:nvSpPr>
            <p:spPr>
              <a:xfrm flipV="1">
                <a:off x="3090469" y="5280687"/>
                <a:ext cx="348892" cy="273635"/>
              </a:xfrm>
              <a:custGeom>
                <a:avLst/>
                <a:gdLst>
                  <a:gd name="connsiteX0" fmla="*/ 349753 w 348892"/>
                  <a:gd name="connsiteY0" fmla="*/ 77 h 273635"/>
                  <a:gd name="connsiteX1" fmla="*/ 861 w 348892"/>
                  <a:gd name="connsiteY1" fmla="*/ 273712 h 273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8892" h="273635">
                    <a:moveTo>
                      <a:pt x="349753" y="77"/>
                    </a:moveTo>
                    <a:lnTo>
                      <a:pt x="861" y="273712"/>
                    </a:lnTo>
                  </a:path>
                </a:pathLst>
              </a:custGeom>
              <a:noFill/>
              <a:ln w="663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98" name="Figura a mano libera: forma 497">
                <a:extLst>
                  <a:ext uri="{FF2B5EF4-FFF2-40B4-BE49-F238E27FC236}">
                    <a16:creationId xmlns:a16="http://schemas.microsoft.com/office/drawing/2014/main" id="{2CB88969-605D-6EC2-0BAB-3BF4AB239E5D}"/>
                  </a:ext>
                </a:extLst>
              </p:cNvPr>
              <p:cNvSpPr/>
              <p:nvPr/>
            </p:nvSpPr>
            <p:spPr>
              <a:xfrm flipV="1">
                <a:off x="1180773" y="4223934"/>
                <a:ext cx="1621" cy="356159"/>
              </a:xfrm>
              <a:custGeom>
                <a:avLst/>
                <a:gdLst>
                  <a:gd name="connsiteX0" fmla="*/ 2404 w 1621"/>
                  <a:gd name="connsiteY0" fmla="*/ -190 h 356159"/>
                  <a:gd name="connsiteX1" fmla="*/ 782 w 1621"/>
                  <a:gd name="connsiteY1" fmla="*/ 355969 h 356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21" h="356159">
                    <a:moveTo>
                      <a:pt x="2404" y="-190"/>
                    </a:moveTo>
                    <a:lnTo>
                      <a:pt x="782" y="355969"/>
                    </a:lnTo>
                  </a:path>
                </a:pathLst>
              </a:custGeom>
              <a:noFill/>
              <a:ln w="548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99" name="CasellaDiTesto 498">
                <a:extLst>
                  <a:ext uri="{FF2B5EF4-FFF2-40B4-BE49-F238E27FC236}">
                    <a16:creationId xmlns:a16="http://schemas.microsoft.com/office/drawing/2014/main" id="{681361E6-5AFE-4C1F-04E5-ACCEC4F6AD1A}"/>
                  </a:ext>
                </a:extLst>
              </p:cNvPr>
              <p:cNvSpPr txBox="1"/>
              <p:nvPr/>
            </p:nvSpPr>
            <p:spPr>
              <a:xfrm>
                <a:off x="778610" y="4217225"/>
                <a:ext cx="18473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endParaRPr lang="en-GB" sz="1500" spc="0" baseline="0">
                  <a:ln/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Times New Roman"/>
                  <a:rtl val="0"/>
                </a:endParaRPr>
              </a:p>
            </p:txBody>
          </p:sp>
          <p:sp>
            <p:nvSpPr>
              <p:cNvPr id="501" name="Figura a mano libera: forma 500">
                <a:extLst>
                  <a:ext uri="{FF2B5EF4-FFF2-40B4-BE49-F238E27FC236}">
                    <a16:creationId xmlns:a16="http://schemas.microsoft.com/office/drawing/2014/main" id="{20C26B24-F9DC-665A-D7A0-171B3DBDCCC8}"/>
                  </a:ext>
                </a:extLst>
              </p:cNvPr>
              <p:cNvSpPr/>
              <p:nvPr/>
            </p:nvSpPr>
            <p:spPr>
              <a:xfrm flipV="1">
                <a:off x="1322372" y="4183629"/>
                <a:ext cx="526834" cy="425"/>
              </a:xfrm>
              <a:custGeom>
                <a:avLst/>
                <a:gdLst>
                  <a:gd name="connsiteX0" fmla="*/ 798 w 526834"/>
                  <a:gd name="connsiteY0" fmla="*/ -248 h 425"/>
                  <a:gd name="connsiteX1" fmla="*/ 527632 w 526834"/>
                  <a:gd name="connsiteY1" fmla="*/ 178 h 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26834" h="425">
                    <a:moveTo>
                      <a:pt x="798" y="-248"/>
                    </a:moveTo>
                    <a:lnTo>
                      <a:pt x="527632" y="178"/>
                    </a:lnTo>
                  </a:path>
                </a:pathLst>
              </a:custGeom>
              <a:noFill/>
              <a:ln w="548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02" name="CasellaDiTesto 501">
                <a:extLst>
                  <a:ext uri="{FF2B5EF4-FFF2-40B4-BE49-F238E27FC236}">
                    <a16:creationId xmlns:a16="http://schemas.microsoft.com/office/drawing/2014/main" id="{018BA230-427D-0DC0-F000-02D26D89289F}"/>
                  </a:ext>
                </a:extLst>
              </p:cNvPr>
              <p:cNvSpPr txBox="1"/>
              <p:nvPr/>
            </p:nvSpPr>
            <p:spPr>
              <a:xfrm>
                <a:off x="1119291" y="3501169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endParaRPr lang="en-GB" sz="1600" spc="0" baseline="0">
                  <a:ln/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Times New Roman"/>
                  <a:rtl val="0"/>
                </a:endParaRPr>
              </a:p>
            </p:txBody>
          </p:sp>
          <p:sp>
            <p:nvSpPr>
              <p:cNvPr id="504" name="CasellaDiTesto 503">
                <a:extLst>
                  <a:ext uri="{FF2B5EF4-FFF2-40B4-BE49-F238E27FC236}">
                    <a16:creationId xmlns:a16="http://schemas.microsoft.com/office/drawing/2014/main" id="{37DC9E5D-3199-3B82-5A3F-4ED57D53090B}"/>
                  </a:ext>
                </a:extLst>
              </p:cNvPr>
              <p:cNvSpPr txBox="1"/>
              <p:nvPr/>
            </p:nvSpPr>
            <p:spPr>
              <a:xfrm>
                <a:off x="417084" y="3480965"/>
                <a:ext cx="23303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spc="0" baseline="0" dirty="0">
                    <a:ln/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Times New Roman"/>
                    <a:rtl val="0"/>
                  </a:rPr>
                  <a:t>Coils</a:t>
                </a:r>
                <a:r>
                  <a:rPr lang="en-GB" sz="1600" dirty="0">
                    <a:ln/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Times New Roman"/>
                    <a:rtl val="0"/>
                  </a:rPr>
                  <a:t> 106 x 73 mm</a:t>
                </a:r>
                <a:endParaRPr lang="en-GB" sz="1600" spc="0" baseline="0" dirty="0">
                  <a:ln/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Times New Roman"/>
                  <a:rtl val="0"/>
                </a:endParaRPr>
              </a:p>
            </p:txBody>
          </p:sp>
          <p:sp>
            <p:nvSpPr>
              <p:cNvPr id="506" name="CasellaDiTesto 505">
                <a:extLst>
                  <a:ext uri="{FF2B5EF4-FFF2-40B4-BE49-F238E27FC236}">
                    <a16:creationId xmlns:a16="http://schemas.microsoft.com/office/drawing/2014/main" id="{B93DF148-EB69-FABB-BBD7-527D6573CEA9}"/>
                  </a:ext>
                </a:extLst>
              </p:cNvPr>
              <p:cNvSpPr txBox="1"/>
              <p:nvPr/>
            </p:nvSpPr>
            <p:spPr>
              <a:xfrm>
                <a:off x="2094943" y="2977407"/>
                <a:ext cx="1534319" cy="336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600" spc="0" baseline="0">
                    <a:ln/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Times New Roman"/>
                    <a:rtl val="0"/>
                  </a:rPr>
                  <a:t>Thermal Shield</a:t>
                </a:r>
              </a:p>
            </p:txBody>
          </p:sp>
          <p:sp>
            <p:nvSpPr>
              <p:cNvPr id="509" name="Figura a mano libera: forma 508">
                <a:extLst>
                  <a:ext uri="{FF2B5EF4-FFF2-40B4-BE49-F238E27FC236}">
                    <a16:creationId xmlns:a16="http://schemas.microsoft.com/office/drawing/2014/main" id="{8813DF19-C479-5653-17BC-0C24FAC50EAF}"/>
                  </a:ext>
                </a:extLst>
              </p:cNvPr>
              <p:cNvSpPr/>
              <p:nvPr/>
            </p:nvSpPr>
            <p:spPr>
              <a:xfrm flipV="1">
                <a:off x="5761234" y="2828834"/>
                <a:ext cx="2126" cy="2263028"/>
              </a:xfrm>
              <a:custGeom>
                <a:avLst/>
                <a:gdLst>
                  <a:gd name="connsiteX0" fmla="*/ 3082 w 2126"/>
                  <a:gd name="connsiteY0" fmla="*/ 2262722 h 2263028"/>
                  <a:gd name="connsiteX1" fmla="*/ 955 w 2126"/>
                  <a:gd name="connsiteY1" fmla="*/ -307 h 226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6" h="2263028">
                    <a:moveTo>
                      <a:pt x="3082" y="2262722"/>
                    </a:moveTo>
                    <a:lnTo>
                      <a:pt x="955" y="-307"/>
                    </a:lnTo>
                  </a:path>
                </a:pathLst>
              </a:custGeom>
              <a:noFill/>
              <a:ln w="663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10" name="Figura a mano libera: forma 509">
                <a:extLst>
                  <a:ext uri="{FF2B5EF4-FFF2-40B4-BE49-F238E27FC236}">
                    <a16:creationId xmlns:a16="http://schemas.microsoft.com/office/drawing/2014/main" id="{08DD2F89-E66B-4EE4-0FCA-0CA4EE1E6DCC}"/>
                  </a:ext>
                </a:extLst>
              </p:cNvPr>
              <p:cNvSpPr/>
              <p:nvPr/>
            </p:nvSpPr>
            <p:spPr>
              <a:xfrm flipV="1">
                <a:off x="4512572" y="3922020"/>
                <a:ext cx="263373" cy="82452"/>
              </a:xfrm>
              <a:custGeom>
                <a:avLst/>
                <a:gdLst>
                  <a:gd name="connsiteX0" fmla="*/ 913 w 263373"/>
                  <a:gd name="connsiteY0" fmla="*/ 40921 h 82452"/>
                  <a:gd name="connsiteX1" fmla="*/ 913 w 263373"/>
                  <a:gd name="connsiteY1" fmla="*/ 82147 h 82452"/>
                  <a:gd name="connsiteX2" fmla="*/ 132604 w 263373"/>
                  <a:gd name="connsiteY2" fmla="*/ 82147 h 82452"/>
                  <a:gd name="connsiteX3" fmla="*/ 264286 w 263373"/>
                  <a:gd name="connsiteY3" fmla="*/ 82147 h 82452"/>
                  <a:gd name="connsiteX4" fmla="*/ 264286 w 263373"/>
                  <a:gd name="connsiteY4" fmla="*/ 40921 h 82452"/>
                  <a:gd name="connsiteX5" fmla="*/ 264286 w 263373"/>
                  <a:gd name="connsiteY5" fmla="*/ -306 h 82452"/>
                  <a:gd name="connsiteX6" fmla="*/ 132604 w 263373"/>
                  <a:gd name="connsiteY6" fmla="*/ -306 h 82452"/>
                  <a:gd name="connsiteX7" fmla="*/ 913 w 263373"/>
                  <a:gd name="connsiteY7" fmla="*/ -306 h 82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373" h="82452">
                    <a:moveTo>
                      <a:pt x="913" y="40921"/>
                    </a:moveTo>
                    <a:lnTo>
                      <a:pt x="913" y="82147"/>
                    </a:lnTo>
                    <a:lnTo>
                      <a:pt x="132604" y="82147"/>
                    </a:lnTo>
                    <a:lnTo>
                      <a:pt x="264286" y="82147"/>
                    </a:lnTo>
                    <a:lnTo>
                      <a:pt x="264286" y="40921"/>
                    </a:lnTo>
                    <a:lnTo>
                      <a:pt x="264286" y="-306"/>
                    </a:lnTo>
                    <a:lnTo>
                      <a:pt x="132604" y="-306"/>
                    </a:lnTo>
                    <a:lnTo>
                      <a:pt x="913" y="-306"/>
                    </a:lnTo>
                    <a:close/>
                  </a:path>
                </a:pathLst>
              </a:custGeom>
              <a:solidFill>
                <a:srgbClr val="D45500"/>
              </a:solidFill>
              <a:ln w="40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11" name="Figura a mano libera: forma 510">
                <a:extLst>
                  <a:ext uri="{FF2B5EF4-FFF2-40B4-BE49-F238E27FC236}">
                    <a16:creationId xmlns:a16="http://schemas.microsoft.com/office/drawing/2014/main" id="{21A4936E-2498-0D66-1300-3FE30057B549}"/>
                  </a:ext>
                </a:extLst>
              </p:cNvPr>
              <p:cNvSpPr/>
              <p:nvPr/>
            </p:nvSpPr>
            <p:spPr>
              <a:xfrm flipV="1">
                <a:off x="4809160" y="3922020"/>
                <a:ext cx="92458" cy="82452"/>
              </a:xfrm>
              <a:custGeom>
                <a:avLst/>
                <a:gdLst>
                  <a:gd name="connsiteX0" fmla="*/ 921 w 92458"/>
                  <a:gd name="connsiteY0" fmla="*/ 40921 h 82452"/>
                  <a:gd name="connsiteX1" fmla="*/ 921 w 92458"/>
                  <a:gd name="connsiteY1" fmla="*/ 82147 h 82452"/>
                  <a:gd name="connsiteX2" fmla="*/ 47154 w 92458"/>
                  <a:gd name="connsiteY2" fmla="*/ 82147 h 82452"/>
                  <a:gd name="connsiteX3" fmla="*/ 93379 w 92458"/>
                  <a:gd name="connsiteY3" fmla="*/ 82147 h 82452"/>
                  <a:gd name="connsiteX4" fmla="*/ 93379 w 92458"/>
                  <a:gd name="connsiteY4" fmla="*/ 40921 h 82452"/>
                  <a:gd name="connsiteX5" fmla="*/ 93379 w 92458"/>
                  <a:gd name="connsiteY5" fmla="*/ -306 h 82452"/>
                  <a:gd name="connsiteX6" fmla="*/ 47154 w 92458"/>
                  <a:gd name="connsiteY6" fmla="*/ -306 h 82452"/>
                  <a:gd name="connsiteX7" fmla="*/ 921 w 92458"/>
                  <a:gd name="connsiteY7" fmla="*/ -306 h 82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458" h="82452">
                    <a:moveTo>
                      <a:pt x="921" y="40921"/>
                    </a:moveTo>
                    <a:lnTo>
                      <a:pt x="921" y="82147"/>
                    </a:lnTo>
                    <a:lnTo>
                      <a:pt x="47154" y="82147"/>
                    </a:lnTo>
                    <a:lnTo>
                      <a:pt x="93379" y="82147"/>
                    </a:lnTo>
                    <a:lnTo>
                      <a:pt x="93379" y="40921"/>
                    </a:lnTo>
                    <a:lnTo>
                      <a:pt x="93379" y="-306"/>
                    </a:lnTo>
                    <a:lnTo>
                      <a:pt x="47154" y="-306"/>
                    </a:lnTo>
                    <a:lnTo>
                      <a:pt x="921" y="-306"/>
                    </a:lnTo>
                    <a:close/>
                  </a:path>
                </a:pathLst>
              </a:custGeom>
              <a:solidFill>
                <a:srgbClr val="D45500"/>
              </a:solidFill>
              <a:ln w="40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12" name="Figura a mano libera: forma 511">
                <a:extLst>
                  <a:ext uri="{FF2B5EF4-FFF2-40B4-BE49-F238E27FC236}">
                    <a16:creationId xmlns:a16="http://schemas.microsoft.com/office/drawing/2014/main" id="{40F387CF-3016-736B-E066-EAE1B677670A}"/>
                  </a:ext>
                </a:extLst>
              </p:cNvPr>
              <p:cNvSpPr/>
              <p:nvPr/>
            </p:nvSpPr>
            <p:spPr>
              <a:xfrm flipV="1">
                <a:off x="1930516" y="4509382"/>
                <a:ext cx="525283" cy="172075"/>
              </a:xfrm>
              <a:custGeom>
                <a:avLst/>
                <a:gdLst>
                  <a:gd name="connsiteX0" fmla="*/ 820 w 525283"/>
                  <a:gd name="connsiteY0" fmla="*/ 85894 h 172075"/>
                  <a:gd name="connsiteX1" fmla="*/ 820 w 525283"/>
                  <a:gd name="connsiteY1" fmla="*/ 171936 h 172075"/>
                  <a:gd name="connsiteX2" fmla="*/ 263458 w 525283"/>
                  <a:gd name="connsiteY2" fmla="*/ 171936 h 172075"/>
                  <a:gd name="connsiteX3" fmla="*/ 526104 w 525283"/>
                  <a:gd name="connsiteY3" fmla="*/ 171936 h 172075"/>
                  <a:gd name="connsiteX4" fmla="*/ 526104 w 525283"/>
                  <a:gd name="connsiteY4" fmla="*/ 85894 h 172075"/>
                  <a:gd name="connsiteX5" fmla="*/ 526104 w 525283"/>
                  <a:gd name="connsiteY5" fmla="*/ -139 h 172075"/>
                  <a:gd name="connsiteX6" fmla="*/ 424802 w 525283"/>
                  <a:gd name="connsiteY6" fmla="*/ -139 h 172075"/>
                  <a:gd name="connsiteX7" fmla="*/ 302540 w 525283"/>
                  <a:gd name="connsiteY7" fmla="*/ 19552 h 172075"/>
                  <a:gd name="connsiteX8" fmla="*/ 281573 w 525283"/>
                  <a:gd name="connsiteY8" fmla="*/ 39244 h 172075"/>
                  <a:gd name="connsiteX9" fmla="*/ 281573 w 525283"/>
                  <a:gd name="connsiteY9" fmla="*/ 19552 h 172075"/>
                  <a:gd name="connsiteX10" fmla="*/ 141197 w 525283"/>
                  <a:gd name="connsiteY10" fmla="*/ -139 h 172075"/>
                  <a:gd name="connsiteX11" fmla="*/ 820 w 525283"/>
                  <a:gd name="connsiteY11" fmla="*/ -139 h 172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5283" h="172075">
                    <a:moveTo>
                      <a:pt x="820" y="85894"/>
                    </a:moveTo>
                    <a:lnTo>
                      <a:pt x="820" y="171936"/>
                    </a:lnTo>
                    <a:lnTo>
                      <a:pt x="263458" y="171936"/>
                    </a:lnTo>
                    <a:lnTo>
                      <a:pt x="526104" y="171936"/>
                    </a:lnTo>
                    <a:lnTo>
                      <a:pt x="526104" y="85894"/>
                    </a:lnTo>
                    <a:lnTo>
                      <a:pt x="526104" y="-139"/>
                    </a:lnTo>
                    <a:lnTo>
                      <a:pt x="424802" y="-139"/>
                    </a:lnTo>
                    <a:cubicBezTo>
                      <a:pt x="333256" y="-139"/>
                      <a:pt x="321479" y="1757"/>
                      <a:pt x="302540" y="19552"/>
                    </a:cubicBezTo>
                    <a:lnTo>
                      <a:pt x="281573" y="39244"/>
                    </a:lnTo>
                    <a:lnTo>
                      <a:pt x="281573" y="19552"/>
                    </a:lnTo>
                    <a:cubicBezTo>
                      <a:pt x="281573" y="180"/>
                      <a:pt x="279286" y="-139"/>
                      <a:pt x="141197" y="-139"/>
                    </a:cubicBezTo>
                    <a:lnTo>
                      <a:pt x="820" y="-139"/>
                    </a:lnTo>
                    <a:close/>
                  </a:path>
                </a:pathLst>
              </a:custGeom>
              <a:solidFill>
                <a:srgbClr val="D45500"/>
              </a:solidFill>
              <a:ln w="9056" cap="flat">
                <a:solidFill>
                  <a:srgbClr val="D455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13" name="Figura a mano libera: forma 512">
                <a:extLst>
                  <a:ext uri="{FF2B5EF4-FFF2-40B4-BE49-F238E27FC236}">
                    <a16:creationId xmlns:a16="http://schemas.microsoft.com/office/drawing/2014/main" id="{9E8ECFF0-426C-7FA7-BF28-A867A93594E6}"/>
                  </a:ext>
                </a:extLst>
              </p:cNvPr>
              <p:cNvSpPr/>
              <p:nvPr/>
            </p:nvSpPr>
            <p:spPr>
              <a:xfrm flipV="1">
                <a:off x="2519200" y="4509382"/>
                <a:ext cx="190189" cy="172075"/>
              </a:xfrm>
              <a:custGeom>
                <a:avLst/>
                <a:gdLst>
                  <a:gd name="connsiteX0" fmla="*/ 836 w 190189"/>
                  <a:gd name="connsiteY0" fmla="*/ 85894 h 172075"/>
                  <a:gd name="connsiteX1" fmla="*/ 836 w 190189"/>
                  <a:gd name="connsiteY1" fmla="*/ 171936 h 172075"/>
                  <a:gd name="connsiteX2" fmla="*/ 95927 w 190189"/>
                  <a:gd name="connsiteY2" fmla="*/ 171936 h 172075"/>
                  <a:gd name="connsiteX3" fmla="*/ 191026 w 190189"/>
                  <a:gd name="connsiteY3" fmla="*/ 171936 h 172075"/>
                  <a:gd name="connsiteX4" fmla="*/ 191026 w 190189"/>
                  <a:gd name="connsiteY4" fmla="*/ 85894 h 172075"/>
                  <a:gd name="connsiteX5" fmla="*/ 191026 w 190189"/>
                  <a:gd name="connsiteY5" fmla="*/ -139 h 172075"/>
                  <a:gd name="connsiteX6" fmla="*/ 95927 w 190189"/>
                  <a:gd name="connsiteY6" fmla="*/ -139 h 172075"/>
                  <a:gd name="connsiteX7" fmla="*/ 836 w 190189"/>
                  <a:gd name="connsiteY7" fmla="*/ -139 h 172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189" h="172075">
                    <a:moveTo>
                      <a:pt x="836" y="85894"/>
                    </a:moveTo>
                    <a:lnTo>
                      <a:pt x="836" y="171936"/>
                    </a:lnTo>
                    <a:lnTo>
                      <a:pt x="95927" y="171936"/>
                    </a:lnTo>
                    <a:lnTo>
                      <a:pt x="191026" y="171936"/>
                    </a:lnTo>
                    <a:lnTo>
                      <a:pt x="191026" y="85894"/>
                    </a:lnTo>
                    <a:lnTo>
                      <a:pt x="191026" y="-139"/>
                    </a:lnTo>
                    <a:lnTo>
                      <a:pt x="95927" y="-139"/>
                    </a:lnTo>
                    <a:lnTo>
                      <a:pt x="836" y="-139"/>
                    </a:lnTo>
                    <a:close/>
                  </a:path>
                </a:pathLst>
              </a:custGeom>
              <a:solidFill>
                <a:srgbClr val="D45500"/>
              </a:solidFill>
              <a:ln w="9056" cap="flat">
                <a:solidFill>
                  <a:srgbClr val="D455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14" name="CasellaDiTesto 513">
                <a:extLst>
                  <a:ext uri="{FF2B5EF4-FFF2-40B4-BE49-F238E27FC236}">
                    <a16:creationId xmlns:a16="http://schemas.microsoft.com/office/drawing/2014/main" id="{4B40E0F9-6B8E-5D0B-F782-552796371BE9}"/>
                  </a:ext>
                </a:extLst>
              </p:cNvPr>
              <p:cNvSpPr txBox="1"/>
              <p:nvPr/>
            </p:nvSpPr>
            <p:spPr>
              <a:xfrm>
                <a:off x="1873424" y="5172721"/>
                <a:ext cx="14772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1600" spc="0" baseline="0" dirty="0">
                    <a:ln/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Times New Roman"/>
                    <a:rtl val="0"/>
                  </a:rPr>
                  <a:t>Cylindrical </a:t>
                </a:r>
                <a:r>
                  <a:rPr lang="en-GB" sz="1600" dirty="0">
                    <a:ln/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Times New Roman"/>
                    <a:rtl val="0"/>
                  </a:rPr>
                  <a:t>Supports</a:t>
                </a:r>
                <a:endParaRPr lang="en-GB" sz="1600" spc="0" baseline="0" dirty="0">
                  <a:ln/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Times New Roman"/>
                  <a:rtl val="0"/>
                </a:endParaRPr>
              </a:p>
            </p:txBody>
          </p:sp>
          <p:sp>
            <p:nvSpPr>
              <p:cNvPr id="517" name="CasellaDiTesto 516">
                <a:extLst>
                  <a:ext uri="{FF2B5EF4-FFF2-40B4-BE49-F238E27FC236}">
                    <a16:creationId xmlns:a16="http://schemas.microsoft.com/office/drawing/2014/main" id="{C5590A03-BD92-5AD8-F7A3-B169254FB24F}"/>
                  </a:ext>
                </a:extLst>
              </p:cNvPr>
              <p:cNvSpPr txBox="1"/>
              <p:nvPr/>
            </p:nvSpPr>
            <p:spPr>
              <a:xfrm>
                <a:off x="679239" y="5388539"/>
                <a:ext cx="9797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600" spc="0" baseline="0" dirty="0">
                    <a:ln/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Times New Roman"/>
                    <a:rtl val="0"/>
                  </a:rPr>
                  <a:t>Cryostat</a:t>
                </a:r>
              </a:p>
            </p:txBody>
          </p:sp>
        </p:grpSp>
        <p:cxnSp>
          <p:nvCxnSpPr>
            <p:cNvPr id="519" name="Connettore 2 518">
              <a:extLst>
                <a:ext uri="{FF2B5EF4-FFF2-40B4-BE49-F238E27FC236}">
                  <a16:creationId xmlns:a16="http://schemas.microsoft.com/office/drawing/2014/main" id="{BCB90E6B-F667-56EF-24A6-98ED0702FF4F}"/>
                </a:ext>
              </a:extLst>
            </p:cNvPr>
            <p:cNvCxnSpPr/>
            <p:nvPr/>
          </p:nvCxnSpPr>
          <p:spPr>
            <a:xfrm flipH="1">
              <a:off x="2323834" y="3315961"/>
              <a:ext cx="396171" cy="83022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4" name="Connettore 2 523">
              <a:extLst>
                <a:ext uri="{FF2B5EF4-FFF2-40B4-BE49-F238E27FC236}">
                  <a16:creationId xmlns:a16="http://schemas.microsoft.com/office/drawing/2014/main" id="{7D9AA44D-A388-721E-77DA-6BCD1D5DCF69}"/>
                </a:ext>
              </a:extLst>
            </p:cNvPr>
            <p:cNvCxnSpPr>
              <a:cxnSpLocks/>
            </p:cNvCxnSpPr>
            <p:nvPr/>
          </p:nvCxnSpPr>
          <p:spPr>
            <a:xfrm>
              <a:off x="883121" y="3787969"/>
              <a:ext cx="571160" cy="59457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Connettore 2 526">
              <a:extLst>
                <a:ext uri="{FF2B5EF4-FFF2-40B4-BE49-F238E27FC236}">
                  <a16:creationId xmlns:a16="http://schemas.microsoft.com/office/drawing/2014/main" id="{688ED702-B034-4719-7D2C-1C79AB445B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703" y="4912089"/>
              <a:ext cx="215773" cy="48205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Connettore 2 529">
              <a:extLst>
                <a:ext uri="{FF2B5EF4-FFF2-40B4-BE49-F238E27FC236}">
                  <a16:creationId xmlns:a16="http://schemas.microsoft.com/office/drawing/2014/main" id="{44CE44AA-72EA-3624-8883-210DFDB819C0}"/>
                </a:ext>
              </a:extLst>
            </p:cNvPr>
            <p:cNvCxnSpPr>
              <a:cxnSpLocks/>
              <a:endCxn id="512" idx="7"/>
            </p:cNvCxnSpPr>
            <p:nvPr/>
          </p:nvCxnSpPr>
          <p:spPr>
            <a:xfrm flipH="1" flipV="1">
              <a:off x="2233056" y="4661905"/>
              <a:ext cx="148204" cy="57178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D411A621-682F-B86E-A29D-976ED6B59E08}"/>
              </a:ext>
            </a:extLst>
          </p:cNvPr>
          <p:cNvGrpSpPr>
            <a:grpSpLocks noChangeAspect="1"/>
          </p:cNvGrpSpPr>
          <p:nvPr/>
        </p:nvGrpSpPr>
        <p:grpSpPr>
          <a:xfrm>
            <a:off x="4417808" y="4805114"/>
            <a:ext cx="2580066" cy="1511490"/>
            <a:chOff x="964438" y="1152885"/>
            <a:chExt cx="3842187" cy="2250882"/>
          </a:xfrm>
        </p:grpSpPr>
        <p:pic>
          <p:nvPicPr>
            <p:cNvPr id="27" name="Elemento grafico 26">
              <a:extLst>
                <a:ext uri="{FF2B5EF4-FFF2-40B4-BE49-F238E27FC236}">
                  <a16:creationId xmlns:a16="http://schemas.microsoft.com/office/drawing/2014/main" id="{26977788-DA1D-9C32-7E34-3F7D1B8D4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964438" y="1152885"/>
              <a:ext cx="3001177" cy="2250882"/>
            </a:xfrm>
            <a:prstGeom prst="rect">
              <a:avLst/>
            </a:prstGeom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71585E1C-8CDF-2569-43AD-6D4C8357C6C9}"/>
                </a:ext>
              </a:extLst>
            </p:cNvPr>
            <p:cNvSpPr txBox="1"/>
            <p:nvPr/>
          </p:nvSpPr>
          <p:spPr>
            <a:xfrm>
              <a:off x="3389345" y="2480539"/>
              <a:ext cx="1054643" cy="5041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600">
                  <a:latin typeface="Segoe UI" panose="020B0502040204020203" pitchFamily="34" charset="0"/>
                  <a:cs typeface="Segoe UI" panose="020B0502040204020203" pitchFamily="34" charset="0"/>
                </a:rPr>
                <a:t>Cu</a:t>
              </a:r>
              <a:endParaRPr lang="it-CH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F972E0A0-BBEA-6F6C-AF99-24A4C1278053}"/>
                </a:ext>
              </a:extLst>
            </p:cNvPr>
            <p:cNvSpPr txBox="1"/>
            <p:nvPr/>
          </p:nvSpPr>
          <p:spPr>
            <a:xfrm>
              <a:off x="3439537" y="1359472"/>
              <a:ext cx="1367088" cy="5041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MgB</a:t>
              </a:r>
              <a:r>
                <a:rPr lang="it-IT" sz="1600" baseline="-25000" dirty="0">
                  <a:latin typeface="Segoe UI" panose="020B0502040204020203" pitchFamily="34" charset="0"/>
                  <a:cs typeface="Segoe UI" panose="020B0502040204020203" pitchFamily="34" charset="0"/>
                </a:rPr>
                <a:t>2</a:t>
              </a:r>
              <a:endParaRPr lang="it-CH" sz="1600" baseline="-25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88890974-B343-9741-DE46-5E428DF53E69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H="1">
              <a:off x="2300490" y="1611556"/>
              <a:ext cx="1139047" cy="17815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4A68B092-70C4-9CBA-0D3B-2B19BD2FF9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92196" y="2581997"/>
              <a:ext cx="764503" cy="5688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252EA033-CEC2-5334-0677-52BDF3A52B85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H="1">
              <a:off x="3112944" y="1611556"/>
              <a:ext cx="326592" cy="62039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536" name="Table 3">
            <a:extLst>
              <a:ext uri="{FF2B5EF4-FFF2-40B4-BE49-F238E27FC236}">
                <a16:creationId xmlns:a16="http://schemas.microsoft.com/office/drawing/2014/main" id="{C47CA546-9541-3F97-BD29-771B86CCCB92}"/>
              </a:ext>
            </a:extLst>
          </p:cNvPr>
          <p:cNvGraphicFramePr>
            <a:graphicFrameLocks noGrp="1"/>
          </p:cNvGraphicFramePr>
          <p:nvPr/>
        </p:nvGraphicFramePr>
        <p:xfrm>
          <a:off x="7492225" y="2996146"/>
          <a:ext cx="4237204" cy="23063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244121">
                  <a:extLst>
                    <a:ext uri="{9D8B030D-6E8A-4147-A177-3AD203B41FA5}">
                      <a16:colId xmlns:a16="http://schemas.microsoft.com/office/drawing/2014/main" val="2057601162"/>
                    </a:ext>
                  </a:extLst>
                </a:gridCol>
                <a:gridCol w="997694">
                  <a:extLst>
                    <a:ext uri="{9D8B030D-6E8A-4147-A177-3AD203B41FA5}">
                      <a16:colId xmlns:a16="http://schemas.microsoft.com/office/drawing/2014/main" val="2847663498"/>
                    </a:ext>
                  </a:extLst>
                </a:gridCol>
                <a:gridCol w="460701">
                  <a:extLst>
                    <a:ext uri="{9D8B030D-6E8A-4147-A177-3AD203B41FA5}">
                      <a16:colId xmlns:a16="http://schemas.microsoft.com/office/drawing/2014/main" val="3224810742"/>
                    </a:ext>
                  </a:extLst>
                </a:gridCol>
                <a:gridCol w="536994">
                  <a:extLst>
                    <a:ext uri="{9D8B030D-6E8A-4147-A177-3AD203B41FA5}">
                      <a16:colId xmlns:a16="http://schemas.microsoft.com/office/drawing/2014/main" val="2165547046"/>
                    </a:ext>
                  </a:extLst>
                </a:gridCol>
                <a:gridCol w="997694">
                  <a:extLst>
                    <a:ext uri="{9D8B030D-6E8A-4147-A177-3AD203B41FA5}">
                      <a16:colId xmlns:a16="http://schemas.microsoft.com/office/drawing/2014/main" val="11591749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MAGNET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Coils @ 10 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Shield @ 60 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986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 support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400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1.76 [W]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37.9 [W]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20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i="1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 CL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0.2 [W]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 [W]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773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i="1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 radiation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0.25 [W]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12.55 [W]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285812"/>
                  </a:ext>
                </a:extLst>
              </a:tr>
              <a:tr h="264502">
                <a:tc rowSpan="2">
                  <a:txBody>
                    <a:bodyPr/>
                    <a:lstStyle/>
                    <a:p>
                      <a:pPr algn="ctr"/>
                      <a:r>
                        <a:rPr lang="it-IT" sz="1400" b="1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LOSSES</a:t>
                      </a:r>
                      <a:endParaRPr lang="en-GB" sz="1400" b="1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noProof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Hyst</a:t>
                      </a:r>
                      <a:endParaRPr lang="en-GB" sz="14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it-IT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IFCC</a:t>
                      </a:r>
                      <a:endParaRPr lang="en-GB" sz="14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 noProof="0">
                        <a:latin typeface="Raleway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ISCC</a:t>
                      </a:r>
                      <a:endParaRPr lang="en-GB" sz="14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1604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noProof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1.86 </a:t>
                      </a:r>
                      <a:r>
                        <a:rPr lang="it-IT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[W/m]</a:t>
                      </a:r>
                      <a:endParaRPr lang="en-GB" sz="14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0.011 [W/m]</a:t>
                      </a:r>
                      <a:endParaRPr lang="en-GB" sz="14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[W/m]</a:t>
                      </a:r>
                      <a:endParaRPr lang="en-GB" sz="1400" noProof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199605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C3C6D374-9F8E-2276-FE8C-58AF17F6A482}"/>
              </a:ext>
            </a:extLst>
          </p:cNvPr>
          <p:cNvSpPr txBox="1"/>
          <p:nvPr/>
        </p:nvSpPr>
        <p:spPr>
          <a:xfrm rot="16200000">
            <a:off x="5154865" y="3552199"/>
            <a:ext cx="22096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latin typeface="Segoe UI" panose="020B0502040204020203" pitchFamily="34" charset="0"/>
                <a:cs typeface="Segoe UI" panose="020B0502040204020203" pitchFamily="34" charset="0"/>
              </a:rPr>
              <a:t>PT425 </a:t>
            </a:r>
            <a:r>
              <a:rPr lang="en-GB" sz="1600" b="1" err="1">
                <a:latin typeface="Segoe UI" panose="020B0502040204020203" pitchFamily="34" charset="0"/>
                <a:cs typeface="Segoe UI" panose="020B0502040204020203" pitchFamily="34" charset="0"/>
              </a:rPr>
              <a:t>Cryomech</a:t>
            </a:r>
            <a:r>
              <a:rPr lang="en-GB" sz="1600" b="1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10E8D51-49D9-50F1-EA26-814027BBA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Samuele Mariotto - Enhancing Sustainability with Superconducting Magnets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3DF9342-CB9F-12FC-0635-85F99F984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72CED-E27C-4372-964F-447ACAE2F905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3095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436D4A75-C68E-4B67-7FE9-D63E688F316F}"/>
              </a:ext>
            </a:extLst>
          </p:cNvPr>
          <p:cNvGrpSpPr/>
          <p:nvPr/>
        </p:nvGrpSpPr>
        <p:grpSpPr>
          <a:xfrm>
            <a:off x="5927222" y="3008508"/>
            <a:ext cx="5726966" cy="3159705"/>
            <a:chOff x="5278018" y="3120582"/>
            <a:chExt cx="5726966" cy="3159705"/>
          </a:xfrm>
        </p:grpSpPr>
        <p:pic>
          <p:nvPicPr>
            <p:cNvPr id="12" name="Elemento grafico 11">
              <a:extLst>
                <a:ext uri="{FF2B5EF4-FFF2-40B4-BE49-F238E27FC236}">
                  <a16:creationId xmlns:a16="http://schemas.microsoft.com/office/drawing/2014/main" id="{1A23F378-5B7A-CF53-3EB5-ED8248C89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78018" y="3120582"/>
              <a:ext cx="5726966" cy="3159705"/>
            </a:xfrm>
            <a:prstGeom prst="rect">
              <a:avLst/>
            </a:prstGeom>
          </p:spPr>
        </p:pic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3D76CD22-3D05-9654-AB19-26D86832E30C}"/>
                </a:ext>
              </a:extLst>
            </p:cNvPr>
            <p:cNvCxnSpPr/>
            <p:nvPr/>
          </p:nvCxnSpPr>
          <p:spPr>
            <a:xfrm flipV="1">
              <a:off x="7956076" y="5033986"/>
              <a:ext cx="394138" cy="16863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8A836BCB-5BEC-A557-4BD4-76EE66145F61}"/>
                </a:ext>
              </a:extLst>
            </p:cNvPr>
            <p:cNvSpPr txBox="1"/>
            <p:nvPr/>
          </p:nvSpPr>
          <p:spPr>
            <a:xfrm>
              <a:off x="7697448" y="5190296"/>
              <a:ext cx="132036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14 % margin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6192EB9B-E133-2666-86AD-A4FE2C226259}"/>
                </a:ext>
              </a:extLst>
            </p:cNvPr>
            <p:cNvSpPr txBox="1"/>
            <p:nvPr/>
          </p:nvSpPr>
          <p:spPr>
            <a:xfrm>
              <a:off x="8405656" y="4919120"/>
              <a:ext cx="187181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P2=(1.93 T,75 A)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CCC8797C-EBE2-1299-50BA-8E52AB6A960D}"/>
                </a:ext>
              </a:extLst>
            </p:cNvPr>
            <p:cNvSpPr txBox="1"/>
            <p:nvPr/>
          </p:nvSpPr>
          <p:spPr>
            <a:xfrm>
              <a:off x="6416310" y="4545205"/>
              <a:ext cx="178150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P1=(2 T, 92 A)</a:t>
              </a:r>
            </a:p>
          </p:txBody>
        </p: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05A3154F-A222-EA69-CF02-7B154582BE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5717" y="4264096"/>
              <a:ext cx="945962" cy="53075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DAA611E5-571D-7098-8317-F95E29C162F4}"/>
                </a:ext>
              </a:extLst>
            </p:cNvPr>
            <p:cNvSpPr txBox="1"/>
            <p:nvPr/>
          </p:nvSpPr>
          <p:spPr>
            <a:xfrm>
              <a:off x="7313036" y="4213711"/>
              <a:ext cx="132036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>
                  <a:latin typeface="Segoe UI" panose="020B0502040204020203" pitchFamily="34" charset="0"/>
                  <a:cs typeface="Segoe UI" panose="020B0502040204020203" pitchFamily="34" charset="0"/>
                </a:rPr>
                <a:t>35 % margin</a:t>
              </a:r>
            </a:p>
          </p:txBody>
        </p:sp>
      </p:grpSp>
      <p:sp>
        <p:nvSpPr>
          <p:cNvPr id="590" name="CasellaDiTesto 589">
            <a:extLst>
              <a:ext uri="{FF2B5EF4-FFF2-40B4-BE49-F238E27FC236}">
                <a16:creationId xmlns:a16="http://schemas.microsoft.com/office/drawing/2014/main" id="{33143D2E-AF66-FE33-78E7-B1298B613FBC}"/>
              </a:ext>
            </a:extLst>
          </p:cNvPr>
          <p:cNvSpPr txBox="1"/>
          <p:nvPr/>
        </p:nvSpPr>
        <p:spPr>
          <a:xfrm>
            <a:off x="7738713" y="1169399"/>
            <a:ext cx="193923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Coils Peak Field 1.93 [T]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E63CE80-A9B7-F9C4-DE77-DAB69E436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142" y="495102"/>
            <a:ext cx="4416745" cy="2870455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7912D3ED-5A13-1076-1467-FBB90EC2AFD0}"/>
              </a:ext>
            </a:extLst>
          </p:cNvPr>
          <p:cNvCxnSpPr>
            <a:cxnSpLocks/>
          </p:cNvCxnSpPr>
          <p:nvPr/>
        </p:nvCxnSpPr>
        <p:spPr>
          <a:xfrm flipH="1">
            <a:off x="7998757" y="1809473"/>
            <a:ext cx="695790" cy="821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FC80C2F-9408-FA41-4555-5876A5440BDB}"/>
              </a:ext>
            </a:extLst>
          </p:cNvPr>
          <p:cNvSpPr txBox="1"/>
          <p:nvPr/>
        </p:nvSpPr>
        <p:spPr>
          <a:xfrm>
            <a:off x="831715" y="1235864"/>
            <a:ext cx="54902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756 Ropes (+20%)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same MgB</a:t>
            </a:r>
            <a:r>
              <a:rPr lang="en-GB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conductor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Complete 3D simulation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Nominal current 226 A (old design 276 A) </a:t>
            </a:r>
          </a:p>
          <a:p>
            <a:pPr lvl="1"/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(14 % margin LL, 3.6 K temperature margin)</a:t>
            </a: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New Superconductor Design @ 20 K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FC046DA-3E7A-EA30-4FE9-49257A9185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Samuele Mariotto - Enhancing Sustainability with Superconducting Magnets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C742C8EC-2A24-C07E-9CA3-DE4CDE9B3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72CED-E27C-4372-964F-447ACAE2F905}" type="slidenum">
              <a:rPr lang="it-IT" smtClean="0"/>
              <a:pPr/>
              <a:t>16</a:t>
            </a:fld>
            <a:endParaRPr lang="it-IT"/>
          </a:p>
        </p:txBody>
      </p:sp>
      <p:pic>
        <p:nvPicPr>
          <p:cNvPr id="9" name="Immagine 8" descr="Immagine che contiene Policromia, schermata, Elementi grafici, Rettangolo&#10;&#10;Descrizione generata automaticamente">
            <a:extLst>
              <a:ext uri="{FF2B5EF4-FFF2-40B4-BE49-F238E27FC236}">
                <a16:creationId xmlns:a16="http://schemas.microsoft.com/office/drawing/2014/main" id="{8316302E-C4AD-45C0-CA57-3FE5C333A3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3" y="2995861"/>
            <a:ext cx="5269843" cy="30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63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FC80C2F-9408-FA41-4555-5876A5440BDB}"/>
                  </a:ext>
                </a:extLst>
              </p:cNvPr>
              <p:cNvSpPr txBox="1"/>
              <p:nvPr/>
            </p:nvSpPr>
            <p:spPr>
              <a:xfrm>
                <a:off x="831713" y="1134959"/>
                <a:ext cx="6185103" cy="21698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Equivalent </a:t>
                </a:r>
                <a:r>
                  <a:rPr lang="it-IT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magnetization</a:t>
                </a: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model </a:t>
                </a:r>
                <a:r>
                  <a:rPr lang="it-IT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used</a:t>
                </a: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 </a:t>
                </a:r>
                <a:r>
                  <a:rPr lang="it-IT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evaluate</a:t>
                </a: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it-IT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average</a:t>
                </a: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it-IT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hysteretic</a:t>
                </a: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losses in the </a:t>
                </a:r>
                <a:r>
                  <a:rPr lang="it-IT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conductor</a:t>
                </a: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. 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it-IT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Filament</a:t>
                </a: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it-IT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diameter</a:t>
                </a: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it-IT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equals</a:t>
                </a: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 55 </a:t>
                </a:r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</a:rPr>
                      <m:t>𝜇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</a:rPr>
                      <m:t>𝑚</m:t>
                    </m:r>
                  </m:oMath>
                </a14:m>
                <a:endParaRPr lang="it-IT" sz="20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3D static heat map source</a:t>
                </a:r>
                <a:endParaRPr lang="it-IT" sz="20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it-IT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Superconductor</a:t>
                </a: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it-IT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magnetization</a:t>
                </a: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it-IT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parallel</a:t>
                </a: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to </a:t>
                </a:r>
                <a:r>
                  <a:rPr lang="it-IT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conductor</a:t>
                </a: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it-IT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has</a:t>
                </a: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it-IT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been</a:t>
                </a: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it-IT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neglected</a:t>
                </a:r>
                <a:endParaRPr lang="en-GB" sz="20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FC80C2F-9408-FA41-4555-5876A5440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713" y="1134959"/>
                <a:ext cx="6185103" cy="2169825"/>
              </a:xfrm>
              <a:prstGeom prst="rect">
                <a:avLst/>
              </a:prstGeom>
              <a:blipFill>
                <a:blip r:embed="rId2"/>
                <a:stretch>
                  <a:fillRect l="-985" t="-1124" b="-42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Hysteresis Losses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F63753B-86F8-F8DE-9CEC-6B1D35F095B8}"/>
              </a:ext>
            </a:extLst>
          </p:cNvPr>
          <p:cNvSpPr txBox="1"/>
          <p:nvPr/>
        </p:nvSpPr>
        <p:spPr>
          <a:xfrm>
            <a:off x="7952426" y="896692"/>
            <a:ext cx="26028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Volumetric Losses Density</a:t>
            </a: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B316C360-F88D-868E-7278-2E63CF45D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213961"/>
              </p:ext>
            </p:extLst>
          </p:nvPr>
        </p:nvGraphicFramePr>
        <p:xfrm>
          <a:off x="7187184" y="4693938"/>
          <a:ext cx="4379976" cy="13106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84894">
                  <a:extLst>
                    <a:ext uri="{9D8B030D-6E8A-4147-A177-3AD203B41FA5}">
                      <a16:colId xmlns:a16="http://schemas.microsoft.com/office/drawing/2014/main" val="3996736729"/>
                    </a:ext>
                  </a:extLst>
                </a:gridCol>
                <a:gridCol w="1495082">
                  <a:extLst>
                    <a:ext uri="{9D8B030D-6E8A-4147-A177-3AD203B41FA5}">
                      <a16:colId xmlns:a16="http://schemas.microsoft.com/office/drawing/2014/main" val="3816786714"/>
                    </a:ext>
                  </a:extLst>
                </a:gridCol>
              </a:tblGrid>
              <a:tr h="274060">
                <a:tc>
                  <a:txBody>
                    <a:bodyPr/>
                    <a:lstStyle/>
                    <a:p>
                      <a:pPr algn="ctr"/>
                      <a:r>
                        <a:rPr lang="it-IT" sz="1600" b="1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Time </a:t>
                      </a:r>
                      <a:r>
                        <a:rPr lang="it-IT" sz="1600" b="1" noProof="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averaged</a:t>
                      </a:r>
                      <a:endParaRPr lang="it-IT" sz="1600" b="1" noProof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it-IT" sz="1600" b="1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Losses</a:t>
                      </a:r>
                      <a:endParaRPr lang="en-GB" sz="1600" b="1" noProof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Hyst</a:t>
                      </a:r>
                      <a:endParaRPr lang="en-GB" sz="1600" noProof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74691"/>
                  </a:ext>
                </a:extLst>
              </a:tr>
              <a:tr h="135737">
                <a:tc>
                  <a:txBody>
                    <a:bodyPr/>
                    <a:lstStyle/>
                    <a:p>
                      <a:pPr algn="ctr"/>
                      <a:r>
                        <a:rPr lang="it-IT" sz="1600" b="1" noProof="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Old</a:t>
                      </a:r>
                      <a:r>
                        <a:rPr lang="it-IT" sz="1600" b="1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Design @ </a:t>
                      </a:r>
                      <a:r>
                        <a:rPr lang="it-IT" sz="1800" b="1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 K 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37.2 [W]</a:t>
                      </a:r>
                      <a:endParaRPr lang="en-GB" sz="1600" noProof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340157"/>
                  </a:ext>
                </a:extLst>
              </a:tr>
              <a:tr h="135737">
                <a:tc>
                  <a:txBody>
                    <a:bodyPr/>
                    <a:lstStyle/>
                    <a:p>
                      <a:pPr algn="ctr"/>
                      <a:r>
                        <a:rPr lang="it-IT" sz="1600" b="1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New Design </a:t>
                      </a:r>
                      <a:r>
                        <a:rPr lang="it-IT" sz="1600" b="1" kern="1200" noProof="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@ </a:t>
                      </a:r>
                      <a:r>
                        <a:rPr lang="it-IT" sz="1800" b="1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 K 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34.2 [W]</a:t>
                      </a:r>
                      <a:endParaRPr lang="en-GB" sz="1600" noProof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110691"/>
                  </a:ext>
                </a:extLst>
              </a:tr>
            </a:tbl>
          </a:graphicData>
        </a:graphic>
      </p:graphicFrame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BFA43AB-D204-44D9-A999-77CE136AC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Samuele Mariotto - Enhancing Sustainability with Superconducting Magnets</a:t>
            </a:r>
            <a:endParaRPr lang="it-IT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9881DDC-AE2C-BCC0-9AE5-DB9ACECCE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72CED-E27C-4372-964F-447ACAE2F905}" type="slidenum">
              <a:rPr lang="it-IT" smtClean="0"/>
              <a:pPr/>
              <a:t>17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F0A12ED-512B-FF0C-C4EC-485F013C7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95"/>
          <a:stretch/>
        </p:blipFill>
        <p:spPr>
          <a:xfrm>
            <a:off x="7557531" y="1159528"/>
            <a:ext cx="3639282" cy="334729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BEB3361-4FED-7F6E-4C48-F3A7CDF71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24" y="3429000"/>
            <a:ext cx="5822352" cy="2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5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FC80C2F-9408-FA41-4555-5876A5440BDB}"/>
                  </a:ext>
                </a:extLst>
              </p:cNvPr>
              <p:cNvSpPr txBox="1"/>
              <p:nvPr/>
            </p:nvSpPr>
            <p:spPr>
              <a:xfrm>
                <a:off x="831715" y="1380310"/>
                <a:ext cx="5195446" cy="2015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Losses on the </a:t>
                </a:r>
                <a:r>
                  <a:rPr lang="it-IT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conductor</a:t>
                </a: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it-IT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averaged</a:t>
                </a: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on the </a:t>
                </a:r>
                <a:r>
                  <a:rPr lang="it-IT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magnet</a:t>
                </a: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powering </a:t>
                </a:r>
                <a:r>
                  <a:rPr lang="it-IT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cycle</a:t>
                </a: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</a:t>
                </a:r>
                <a:endParaRPr lang="en-GB" sz="20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Static heat source in the 3D simulation to evaluate regime temperature distribution on the coil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IFCC and ISCC: </a:t>
                </a:r>
                <a:r>
                  <a:rPr lang="it-IT" sz="2000" i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f (</a:t>
                </a:r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GB" sz="2000" baseline="-25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eff</a:t>
                </a:r>
                <a:r>
                  <a:rPr lang="en-GB" sz="2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,L</a:t>
                </a:r>
                <a:r>
                  <a:rPr lang="en-GB" sz="2000" baseline="-250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Pitch</a:t>
                </a:r>
                <a:r>
                  <a:rPr lang="en-GB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FC80C2F-9408-FA41-4555-5876A5440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715" y="1380310"/>
                <a:ext cx="5195446" cy="2015936"/>
              </a:xfrm>
              <a:prstGeom prst="rect">
                <a:avLst/>
              </a:prstGeom>
              <a:blipFill>
                <a:blip r:embed="rId2"/>
                <a:stretch>
                  <a:fillRect l="-1172" t="-1208" r="-1290" b="-45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IFCC and ISCC Calculation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F63753B-86F8-F8DE-9CEC-6B1D35F095B8}"/>
              </a:ext>
            </a:extLst>
          </p:cNvPr>
          <p:cNvSpPr txBox="1"/>
          <p:nvPr/>
        </p:nvSpPr>
        <p:spPr>
          <a:xfrm>
            <a:off x="7488908" y="717068"/>
            <a:ext cx="35696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Volumetric Losses Density</a:t>
            </a: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B316C360-F88D-868E-7278-2E63CF45D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140017"/>
              </p:ext>
            </p:extLst>
          </p:nvPr>
        </p:nvGraphicFramePr>
        <p:xfrm>
          <a:off x="6621956" y="4830292"/>
          <a:ext cx="4648659" cy="13106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13293">
                  <a:extLst>
                    <a:ext uri="{9D8B030D-6E8A-4147-A177-3AD203B41FA5}">
                      <a16:colId xmlns:a16="http://schemas.microsoft.com/office/drawing/2014/main" val="3996736729"/>
                    </a:ext>
                  </a:extLst>
                </a:gridCol>
                <a:gridCol w="1173344">
                  <a:extLst>
                    <a:ext uri="{9D8B030D-6E8A-4147-A177-3AD203B41FA5}">
                      <a16:colId xmlns:a16="http://schemas.microsoft.com/office/drawing/2014/main" val="1440921204"/>
                    </a:ext>
                  </a:extLst>
                </a:gridCol>
                <a:gridCol w="1262022">
                  <a:extLst>
                    <a:ext uri="{9D8B030D-6E8A-4147-A177-3AD203B41FA5}">
                      <a16:colId xmlns:a16="http://schemas.microsoft.com/office/drawing/2014/main" val="3477487458"/>
                    </a:ext>
                  </a:extLst>
                </a:gridCol>
              </a:tblGrid>
              <a:tr h="234454">
                <a:tc>
                  <a:txBody>
                    <a:bodyPr/>
                    <a:lstStyle/>
                    <a:p>
                      <a:pPr algn="ctr"/>
                      <a:r>
                        <a:rPr lang="it-IT" sz="1600" b="1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Time </a:t>
                      </a:r>
                      <a:r>
                        <a:rPr lang="it-IT" sz="1600" b="1" noProof="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averaged</a:t>
                      </a:r>
                      <a:endParaRPr lang="it-IT" sz="1600" b="1" noProof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it-IT" sz="1600" b="1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Losses</a:t>
                      </a:r>
                      <a:endParaRPr lang="en-GB" sz="1600" b="1" noProof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ISCC</a:t>
                      </a:r>
                      <a:endParaRPr lang="en-GB" sz="16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IFCC</a:t>
                      </a:r>
                      <a:endParaRPr lang="en-GB" sz="16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74691"/>
                  </a:ext>
                </a:extLst>
              </a:tr>
              <a:tr h="135737">
                <a:tc>
                  <a:txBody>
                    <a:bodyPr/>
                    <a:lstStyle/>
                    <a:p>
                      <a:r>
                        <a:rPr lang="it-IT" sz="1600" b="1" noProof="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Old</a:t>
                      </a:r>
                      <a:r>
                        <a:rPr lang="it-IT" sz="1600" b="1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Design @ </a:t>
                      </a:r>
                      <a:r>
                        <a:rPr lang="it-IT" sz="1800" b="1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 K 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2.02 [W]</a:t>
                      </a:r>
                      <a:endParaRPr lang="en-GB" sz="16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0.22</a:t>
                      </a:r>
                      <a:r>
                        <a:rPr lang="it-IT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[W]</a:t>
                      </a:r>
                      <a:endParaRPr lang="en-GB" sz="16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340157"/>
                  </a:ext>
                </a:extLst>
              </a:tr>
              <a:tr h="135737">
                <a:tc>
                  <a:txBody>
                    <a:bodyPr/>
                    <a:lstStyle/>
                    <a:p>
                      <a:r>
                        <a:rPr lang="it-IT" sz="1600" b="1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New Design </a:t>
                      </a:r>
                      <a:r>
                        <a:rPr lang="it-IT" sz="1600" b="1" kern="1200" noProof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@ </a:t>
                      </a:r>
                      <a:r>
                        <a:rPr lang="it-IT" sz="1800" b="1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 K </a:t>
                      </a:r>
                      <a:endParaRPr lang="en-GB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1.55 [W]</a:t>
                      </a:r>
                      <a:endParaRPr lang="en-GB" sz="1600" noProof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0.17 [W]</a:t>
                      </a:r>
                      <a:endParaRPr lang="en-GB" sz="1600" noProof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110691"/>
                  </a:ext>
                </a:extLst>
              </a:tr>
            </a:tbl>
          </a:graphicData>
        </a:graphic>
      </p:graphicFrame>
      <p:grpSp>
        <p:nvGrpSpPr>
          <p:cNvPr id="21" name="Elemento grafico 18">
            <a:extLst>
              <a:ext uri="{FF2B5EF4-FFF2-40B4-BE49-F238E27FC236}">
                <a16:creationId xmlns:a16="http://schemas.microsoft.com/office/drawing/2014/main" id="{675AF1CB-3358-A97C-0975-96D6E8FDB975}"/>
              </a:ext>
            </a:extLst>
          </p:cNvPr>
          <p:cNvGrpSpPr/>
          <p:nvPr/>
        </p:nvGrpSpPr>
        <p:grpSpPr>
          <a:xfrm>
            <a:off x="764102" y="3396246"/>
            <a:ext cx="5195445" cy="2491264"/>
            <a:chOff x="2095499" y="1224302"/>
            <a:chExt cx="8002105" cy="3710339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DAB09887-3A2B-AD75-D362-D7B4930B6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124"/>
            <a:stretch/>
          </p:blipFill>
          <p:spPr>
            <a:xfrm>
              <a:off x="3937851" y="2031427"/>
              <a:ext cx="3078225" cy="2903214"/>
            </a:xfrm>
            <a:custGeom>
              <a:avLst/>
              <a:gdLst>
                <a:gd name="connsiteX0" fmla="*/ 274 w 3078225"/>
                <a:gd name="connsiteY0" fmla="*/ 20 h 3060001"/>
                <a:gd name="connsiteX1" fmla="*/ 3078499 w 3078225"/>
                <a:gd name="connsiteY1" fmla="*/ 20 h 3060001"/>
                <a:gd name="connsiteX2" fmla="*/ 3078499 w 3078225"/>
                <a:gd name="connsiteY2" fmla="*/ 3060022 h 3060001"/>
                <a:gd name="connsiteX3" fmla="*/ 274 w 3078225"/>
                <a:gd name="connsiteY3" fmla="*/ 3060022 h 306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8225" h="3060001">
                  <a:moveTo>
                    <a:pt x="274" y="20"/>
                  </a:moveTo>
                  <a:lnTo>
                    <a:pt x="3078499" y="20"/>
                  </a:lnTo>
                  <a:lnTo>
                    <a:pt x="3078499" y="3060022"/>
                  </a:lnTo>
                  <a:lnTo>
                    <a:pt x="274" y="3060022"/>
                  </a:lnTo>
                  <a:close/>
                </a:path>
              </a:pathLst>
            </a:cu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3125E06F-DF7D-D562-734A-1AAB6B671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065"/>
            <a:stretch/>
          </p:blipFill>
          <p:spPr>
            <a:xfrm>
              <a:off x="7016074" y="2090831"/>
              <a:ext cx="3081530" cy="2843810"/>
            </a:xfrm>
            <a:custGeom>
              <a:avLst/>
              <a:gdLst>
                <a:gd name="connsiteX0" fmla="*/ 512 w 3081529"/>
                <a:gd name="connsiteY0" fmla="*/ 20 h 3060001"/>
                <a:gd name="connsiteX1" fmla="*/ 3082042 w 3081529"/>
                <a:gd name="connsiteY1" fmla="*/ 20 h 3060001"/>
                <a:gd name="connsiteX2" fmla="*/ 3082042 w 3081529"/>
                <a:gd name="connsiteY2" fmla="*/ 3060022 h 3060001"/>
                <a:gd name="connsiteX3" fmla="*/ 512 w 3081529"/>
                <a:gd name="connsiteY3" fmla="*/ 3060022 h 306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1529" h="3060001">
                  <a:moveTo>
                    <a:pt x="512" y="20"/>
                  </a:moveTo>
                  <a:lnTo>
                    <a:pt x="3082042" y="20"/>
                  </a:lnTo>
                  <a:lnTo>
                    <a:pt x="3082042" y="3060022"/>
                  </a:lnTo>
                  <a:lnTo>
                    <a:pt x="512" y="3060022"/>
                  </a:lnTo>
                  <a:close/>
                </a:path>
              </a:pathLst>
            </a:custGeom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DB77AE9F-653E-B147-A73F-B83F809D5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261"/>
            <a:stretch/>
          </p:blipFill>
          <p:spPr>
            <a:xfrm>
              <a:off x="2095499" y="2090831"/>
              <a:ext cx="1499447" cy="1420558"/>
            </a:xfrm>
            <a:custGeom>
              <a:avLst/>
              <a:gdLst>
                <a:gd name="connsiteX0" fmla="*/ 71 w 1499447"/>
                <a:gd name="connsiteY0" fmla="*/ -28 h 1499447"/>
                <a:gd name="connsiteX1" fmla="*/ 1499518 w 1499447"/>
                <a:gd name="connsiteY1" fmla="*/ -28 h 1499447"/>
                <a:gd name="connsiteX2" fmla="*/ 1499518 w 1499447"/>
                <a:gd name="connsiteY2" fmla="*/ 1499420 h 1499447"/>
                <a:gd name="connsiteX3" fmla="*/ 71 w 1499447"/>
                <a:gd name="connsiteY3" fmla="*/ 1499420 h 149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9447" h="1499447">
                  <a:moveTo>
                    <a:pt x="71" y="-28"/>
                  </a:moveTo>
                  <a:lnTo>
                    <a:pt x="1499518" y="-28"/>
                  </a:lnTo>
                  <a:lnTo>
                    <a:pt x="1499518" y="1499420"/>
                  </a:lnTo>
                  <a:lnTo>
                    <a:pt x="71" y="1499420"/>
                  </a:lnTo>
                  <a:close/>
                </a:path>
              </a:pathLst>
            </a:custGeom>
          </p:spPr>
        </p:pic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E493AE0F-FBE6-3F89-CD32-9A8BD2E0C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789" b="1"/>
            <a:stretch/>
          </p:blipFill>
          <p:spPr>
            <a:xfrm>
              <a:off x="2095499" y="3551998"/>
              <a:ext cx="1499447" cy="1382643"/>
            </a:xfrm>
            <a:custGeom>
              <a:avLst/>
              <a:gdLst>
                <a:gd name="connsiteX0" fmla="*/ 71 w 1499447"/>
                <a:gd name="connsiteY0" fmla="*/ 80 h 1499447"/>
                <a:gd name="connsiteX1" fmla="*/ 1499518 w 1499447"/>
                <a:gd name="connsiteY1" fmla="*/ 80 h 1499447"/>
                <a:gd name="connsiteX2" fmla="*/ 1499518 w 1499447"/>
                <a:gd name="connsiteY2" fmla="*/ 1499528 h 1499447"/>
                <a:gd name="connsiteX3" fmla="*/ 71 w 1499447"/>
                <a:gd name="connsiteY3" fmla="*/ 1499528 h 149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9447" h="1499447">
                  <a:moveTo>
                    <a:pt x="71" y="80"/>
                  </a:moveTo>
                  <a:lnTo>
                    <a:pt x="1499518" y="80"/>
                  </a:lnTo>
                  <a:lnTo>
                    <a:pt x="1499518" y="1499528"/>
                  </a:lnTo>
                  <a:lnTo>
                    <a:pt x="71" y="1499528"/>
                  </a:lnTo>
                  <a:close/>
                </a:path>
              </a:pathLst>
            </a:custGeom>
          </p:spPr>
        </p:pic>
        <p:grpSp>
          <p:nvGrpSpPr>
            <p:cNvPr id="30" name="Elemento grafico 18">
              <a:extLst>
                <a:ext uri="{FF2B5EF4-FFF2-40B4-BE49-F238E27FC236}">
                  <a16:creationId xmlns:a16="http://schemas.microsoft.com/office/drawing/2014/main" id="{6E3A7DF6-851C-5AC9-CDEE-493ACC1CE868}"/>
                </a:ext>
              </a:extLst>
            </p:cNvPr>
            <p:cNvGrpSpPr/>
            <p:nvPr/>
          </p:nvGrpSpPr>
          <p:grpSpPr>
            <a:xfrm>
              <a:off x="2722794" y="1224302"/>
              <a:ext cx="1343524" cy="1916309"/>
              <a:chOff x="2722794" y="1224302"/>
              <a:chExt cx="1343524" cy="1916309"/>
            </a:xfrm>
          </p:grpSpPr>
          <p:sp>
            <p:nvSpPr>
              <p:cNvPr id="31" name="Figura a mano libera: forma 30">
                <a:extLst>
                  <a:ext uri="{FF2B5EF4-FFF2-40B4-BE49-F238E27FC236}">
                    <a16:creationId xmlns:a16="http://schemas.microsoft.com/office/drawing/2014/main" id="{DD285E63-2D49-986B-34B0-97408A9C3BC5}"/>
                  </a:ext>
                </a:extLst>
              </p:cNvPr>
              <p:cNvSpPr/>
              <p:nvPr/>
            </p:nvSpPr>
            <p:spPr>
              <a:xfrm>
                <a:off x="2722794" y="2816651"/>
                <a:ext cx="1022941" cy="9525"/>
              </a:xfrm>
              <a:custGeom>
                <a:avLst/>
                <a:gdLst>
                  <a:gd name="connsiteX0" fmla="*/ 151 w 1022941"/>
                  <a:gd name="connsiteY0" fmla="*/ 24 h 9525"/>
                  <a:gd name="connsiteX1" fmla="*/ 1023092 w 1022941"/>
                  <a:gd name="connsiteY1" fmla="*/ 2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22941" h="9525">
                    <a:moveTo>
                      <a:pt x="151" y="24"/>
                    </a:moveTo>
                    <a:lnTo>
                      <a:pt x="1023092" y="24"/>
                    </a:lnTo>
                  </a:path>
                </a:pathLst>
              </a:custGeom>
              <a:noFill/>
              <a:ln w="59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Raleway" pitchFamily="2" charset="0"/>
                </a:endParaRPr>
              </a:p>
            </p:txBody>
          </p:sp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850D1215-9784-53B4-FA67-8F1ACAFEA431}"/>
                  </a:ext>
                </a:extLst>
              </p:cNvPr>
              <p:cNvSpPr txBox="1"/>
              <p:nvPr/>
            </p:nvSpPr>
            <p:spPr>
              <a:xfrm>
                <a:off x="3570545" y="2505232"/>
                <a:ext cx="495773" cy="6353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939" i="1" spc="0" baseline="0">
                    <a:ln/>
                    <a:solidFill>
                      <a:srgbClr val="000000"/>
                    </a:solidFill>
                    <a:latin typeface="Raleway" pitchFamily="2" charset="0"/>
                    <a:cs typeface="Times New Roman"/>
                    <a:sym typeface="Times New Roman"/>
                    <a:rtl val="0"/>
                  </a:rPr>
                  <a:t>x</a:t>
                </a:r>
              </a:p>
            </p:txBody>
          </p:sp>
          <p:sp>
            <p:nvSpPr>
              <p:cNvPr id="33" name="Figura a mano libera: forma 32">
                <a:extLst>
                  <a:ext uri="{FF2B5EF4-FFF2-40B4-BE49-F238E27FC236}">
                    <a16:creationId xmlns:a16="http://schemas.microsoft.com/office/drawing/2014/main" id="{8D06DECA-3D03-9505-FB2C-1F570E2CD081}"/>
                  </a:ext>
                </a:extLst>
              </p:cNvPr>
              <p:cNvSpPr/>
              <p:nvPr/>
            </p:nvSpPr>
            <p:spPr>
              <a:xfrm flipV="1">
                <a:off x="3904585" y="1224302"/>
                <a:ext cx="44764" cy="44764"/>
              </a:xfrm>
              <a:custGeom>
                <a:avLst/>
                <a:gdLst>
                  <a:gd name="connsiteX0" fmla="*/ 44957 w 44764"/>
                  <a:gd name="connsiteY0" fmla="*/ 22311 h 44764"/>
                  <a:gd name="connsiteX1" fmla="*/ 22575 w 44764"/>
                  <a:gd name="connsiteY1" fmla="*/ 44694 h 44764"/>
                  <a:gd name="connsiteX2" fmla="*/ 192 w 44764"/>
                  <a:gd name="connsiteY2" fmla="*/ 22311 h 44764"/>
                  <a:gd name="connsiteX3" fmla="*/ 22575 w 44764"/>
                  <a:gd name="connsiteY3" fmla="*/ -71 h 44764"/>
                  <a:gd name="connsiteX4" fmla="*/ 44957 w 44764"/>
                  <a:gd name="connsiteY4" fmla="*/ 22311 h 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64" h="44764">
                    <a:moveTo>
                      <a:pt x="44957" y="22311"/>
                    </a:moveTo>
                    <a:cubicBezTo>
                      <a:pt x="44957" y="34673"/>
                      <a:pt x="34936" y="44694"/>
                      <a:pt x="22575" y="44694"/>
                    </a:cubicBezTo>
                    <a:cubicBezTo>
                      <a:pt x="10213" y="44694"/>
                      <a:pt x="192" y="34673"/>
                      <a:pt x="192" y="22311"/>
                    </a:cubicBezTo>
                    <a:cubicBezTo>
                      <a:pt x="192" y="9950"/>
                      <a:pt x="10213" y="-71"/>
                      <a:pt x="22575" y="-71"/>
                    </a:cubicBezTo>
                    <a:cubicBezTo>
                      <a:pt x="34936" y="-71"/>
                      <a:pt x="44957" y="9950"/>
                      <a:pt x="44957" y="223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5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Raleway" pitchFamily="2" charset="0"/>
                </a:endParaRPr>
              </a:p>
            </p:txBody>
          </p:sp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7B48DEC7-4D3F-8517-037F-BBF2AC5EBFB2}"/>
                  </a:ext>
                </a:extLst>
              </p:cNvPr>
              <p:cNvSpPr txBox="1"/>
              <p:nvPr/>
            </p:nvSpPr>
            <p:spPr>
              <a:xfrm>
                <a:off x="2829498" y="2211491"/>
                <a:ext cx="573970" cy="6353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939" i="1" spc="0" baseline="0">
                    <a:ln/>
                    <a:solidFill>
                      <a:srgbClr val="000000"/>
                    </a:solidFill>
                    <a:latin typeface="Raleway" pitchFamily="2" charset="0"/>
                    <a:cs typeface="Times New Roman"/>
                    <a:sym typeface="Times New Roman"/>
                    <a:rtl val="0"/>
                  </a:rPr>
                  <a:t>φ</a:t>
                </a:r>
              </a:p>
            </p:txBody>
          </p:sp>
        </p:grp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6701C6C6-C09B-92C2-AE3D-DD4B6D937074}"/>
                </a:ext>
              </a:extLst>
            </p:cNvPr>
            <p:cNvSpPr txBox="1"/>
            <p:nvPr/>
          </p:nvSpPr>
          <p:spPr>
            <a:xfrm>
              <a:off x="3978086" y="1729691"/>
              <a:ext cx="2426411" cy="450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spc="0" baseline="0">
                  <a:ln/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Times New Roman"/>
                  <a:rtl val="0"/>
                </a:rPr>
                <a:t>E Field Potential (V)</a:t>
              </a: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4F026DFF-8E8C-D440-C4C7-746A6D615053}"/>
                </a:ext>
              </a:extLst>
            </p:cNvPr>
            <p:cNvSpPr txBox="1"/>
            <p:nvPr/>
          </p:nvSpPr>
          <p:spPr>
            <a:xfrm>
              <a:off x="6824545" y="1729691"/>
              <a:ext cx="3007782" cy="45041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l"/>
              <a:r>
                <a:rPr lang="en-GB" sz="1200" spc="0" baseline="0" dirty="0">
                  <a:ln/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Times New Roman"/>
                  <a:rtl val="0"/>
                </a:rPr>
                <a:t>Current Density (A/mm</a:t>
              </a:r>
              <a:r>
                <a:rPr lang="en-GB" sz="1200" spc="0" baseline="11023" dirty="0">
                  <a:ln/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Times New Roman"/>
                  <a:rtl val="0"/>
                </a:rPr>
                <a:t>2</a:t>
              </a:r>
              <a:r>
                <a:rPr lang="en-GB" sz="1200" spc="0" baseline="0" dirty="0">
                  <a:ln/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Times New Roman"/>
                  <a:rtl val="0"/>
                </a:rPr>
                <a:t>)</a:t>
              </a:r>
            </a:p>
          </p:txBody>
        </p:sp>
      </p:grp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52D1200-E6F7-182E-F304-EE352888E7EE}"/>
              </a:ext>
            </a:extLst>
          </p:cNvPr>
          <p:cNvSpPr txBox="1"/>
          <p:nvPr/>
        </p:nvSpPr>
        <p:spPr>
          <a:xfrm>
            <a:off x="3047223" y="5910151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Courtesy</a:t>
            </a:r>
            <a:r>
              <a:rPr lang="it-IT" sz="1200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Stefano Sorti, UNIMI</a:t>
            </a:r>
            <a:endParaRPr lang="en-GB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BFA43AB-D204-44D9-A999-77CE136AC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Samuele Mariotto - Enhancing Sustainability with Superconducting Magnets</a:t>
            </a:r>
            <a:endParaRPr lang="it-IT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9881DDC-AE2C-BCC0-9AE5-DB9ACECCE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72CED-E27C-4372-964F-447ACAE2F905}" type="slidenum">
              <a:rPr lang="it-IT" smtClean="0"/>
              <a:pPr/>
              <a:t>18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18450FD-3910-FC8E-344B-F21F646007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1"/>
          <a:stretch/>
        </p:blipFill>
        <p:spPr>
          <a:xfrm>
            <a:off x="6669876" y="1121116"/>
            <a:ext cx="4690409" cy="359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16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0936073-A945-DDCA-6433-3548A648505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r="3026"/>
          <a:stretch/>
        </p:blipFill>
        <p:spPr>
          <a:xfrm>
            <a:off x="5452020" y="0"/>
            <a:ext cx="9669462" cy="6858000"/>
          </a:xfrm>
          <a:prstGeom prst="rect">
            <a:avLst/>
          </a:prstGeom>
          <a:noFill/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A26DFD7-2F74-B55C-C67B-7D8E4B2D4054}"/>
              </a:ext>
            </a:extLst>
          </p:cNvPr>
          <p:cNvSpPr/>
          <p:nvPr/>
        </p:nvSpPr>
        <p:spPr>
          <a:xfrm>
            <a:off x="5359400" y="0"/>
            <a:ext cx="5395899" cy="6858000"/>
          </a:xfrm>
          <a:prstGeom prst="rect">
            <a:avLst/>
          </a:pr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A1385D13-0011-99C7-BFAB-C7C91E878803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517997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Overview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1E7D5E-5EC9-CD60-6447-34FE9584EB3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31715" y="1418166"/>
            <a:ext cx="5939475" cy="4545906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38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Energy consumption in particle accelerator</a:t>
            </a:r>
          </a:p>
          <a:p>
            <a:pPr>
              <a:lnSpc>
                <a:spcPts val="3800"/>
              </a:lnSpc>
              <a:spcBef>
                <a:spcPts val="600"/>
              </a:spcBef>
              <a:spcAft>
                <a:spcPts val="1200"/>
              </a:spcAft>
            </a:pPr>
            <a:r>
              <a:rPr lang="en-GB" sz="2600" dirty="0">
                <a:latin typeface="Segoe UI" panose="020B0502040204020203" pitchFamily="34" charset="0"/>
                <a:cs typeface="Segoe UI" panose="020B0502040204020203" pitchFamily="34" charset="0"/>
              </a:rPr>
              <a:t>Superconductors instead of copper</a:t>
            </a:r>
          </a:p>
          <a:p>
            <a:pPr>
              <a:lnSpc>
                <a:spcPts val="38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PSI Case Study</a:t>
            </a:r>
          </a:p>
          <a:p>
            <a:pPr>
              <a:lnSpc>
                <a:spcPts val="38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CNAO Case Study</a:t>
            </a:r>
          </a:p>
          <a:p>
            <a:pPr>
              <a:lnSpc>
                <a:spcPts val="38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Conclusions</a:t>
            </a:r>
          </a:p>
          <a:p>
            <a:pPr>
              <a:lnSpc>
                <a:spcPts val="3800"/>
              </a:lnSpc>
              <a:spcBef>
                <a:spcPts val="600"/>
              </a:spcBef>
              <a:spcAft>
                <a:spcPts val="1200"/>
              </a:spcAft>
            </a:pPr>
            <a:endParaRPr lang="en-US" sz="2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572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FC80C2F-9408-FA41-4555-5876A5440BDB}"/>
              </a:ext>
            </a:extLst>
          </p:cNvPr>
          <p:cNvSpPr txBox="1"/>
          <p:nvPr/>
        </p:nvSpPr>
        <p:spPr>
          <a:xfrm>
            <a:off x="4742422" y="3263017"/>
            <a:ext cx="6899159" cy="1605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5-mm-thick SS 316LN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reinforcement bar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around coils to limit deformations.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A distributed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set of 36 G10 cylindrical supports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is adopted to sustain an active aluminium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thermal shield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(@ 60 K) and coils (@ 20 K). </a:t>
            </a: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Mechanical Design</a:t>
            </a:r>
          </a:p>
        </p:txBody>
      </p:sp>
      <p:pic>
        <p:nvPicPr>
          <p:cNvPr id="7" name="Immagine 6" descr="Immagine che contiene schermata, Rettangolo, design&#10;&#10;Descrizione generata automaticamente">
            <a:extLst>
              <a:ext uri="{FF2B5EF4-FFF2-40B4-BE49-F238E27FC236}">
                <a16:creationId xmlns:a16="http://schemas.microsoft.com/office/drawing/2014/main" id="{7EA601F9-6BF3-86ED-FFD3-997E40304D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9" t="42949" r="23542" b="38935"/>
          <a:stretch/>
        </p:blipFill>
        <p:spPr>
          <a:xfrm>
            <a:off x="821615" y="1300999"/>
            <a:ext cx="3688180" cy="27327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15A0593-FF82-C7D0-34F4-FF9A9DE752AB}"/>
              </a:ext>
            </a:extLst>
          </p:cNvPr>
          <p:cNvSpPr txBox="1"/>
          <p:nvPr/>
        </p:nvSpPr>
        <p:spPr>
          <a:xfrm>
            <a:off x="720015" y="1336876"/>
            <a:ext cx="2315288" cy="34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spc="0" baseline="0">
                <a:ln/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Times New Roman"/>
                <a:rtl val="0"/>
              </a:rPr>
              <a:t>Coils</a:t>
            </a:r>
            <a:r>
              <a:rPr lang="en-GB" sz="1600">
                <a:ln/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Times New Roman"/>
                <a:rtl val="0"/>
              </a:rPr>
              <a:t> 110 x 73 mm</a:t>
            </a:r>
            <a:endParaRPr lang="en-GB" sz="1600" spc="0" baseline="0">
              <a:ln/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Times New Roman"/>
              <a:rtl val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BC8C889-DA69-364E-1F11-FDC2768523B0}"/>
              </a:ext>
            </a:extLst>
          </p:cNvPr>
          <p:cNvSpPr txBox="1"/>
          <p:nvPr/>
        </p:nvSpPr>
        <p:spPr>
          <a:xfrm>
            <a:off x="2892955" y="1347018"/>
            <a:ext cx="1524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spc="0" baseline="0">
                <a:ln/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  <a:sym typeface="Times New Roman"/>
                <a:rtl val="0"/>
              </a:rPr>
              <a:t>Thermal Shield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1887EFF-7992-0A3C-7F3C-0CD36E12612D}"/>
              </a:ext>
            </a:extLst>
          </p:cNvPr>
          <p:cNvSpPr txBox="1"/>
          <p:nvPr/>
        </p:nvSpPr>
        <p:spPr>
          <a:xfrm>
            <a:off x="2665705" y="3444949"/>
            <a:ext cx="1467654" cy="588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spc="0" baseline="0">
                <a:ln/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  <a:sym typeface="Times New Roman"/>
                <a:rtl val="0"/>
              </a:rPr>
              <a:t>Cylindrical </a:t>
            </a:r>
            <a:r>
              <a:rPr lang="en-GB" sz="1600">
                <a:ln/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  <a:sym typeface="Times New Roman"/>
                <a:rtl val="0"/>
              </a:rPr>
              <a:t>Supports</a:t>
            </a:r>
            <a:endParaRPr lang="en-GB" sz="1600" spc="0" baseline="0">
              <a:ln/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Times New Roman"/>
              <a:rtl val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8D8BEB5-8BE2-86C8-F803-0D8CFA654F38}"/>
              </a:ext>
            </a:extLst>
          </p:cNvPr>
          <p:cNvSpPr txBox="1"/>
          <p:nvPr/>
        </p:nvSpPr>
        <p:spPr>
          <a:xfrm>
            <a:off x="953049" y="3568810"/>
            <a:ext cx="973416" cy="340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spc="0" baseline="0">
                <a:ln/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  <a:sym typeface="Times New Roman"/>
                <a:rtl val="0"/>
              </a:rPr>
              <a:t>Cryostat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D7FC013B-D052-9CC9-EBD1-EAD6C36DA6DC}"/>
              </a:ext>
            </a:extLst>
          </p:cNvPr>
          <p:cNvCxnSpPr>
            <a:cxnSpLocks/>
          </p:cNvCxnSpPr>
          <p:nvPr/>
        </p:nvCxnSpPr>
        <p:spPr>
          <a:xfrm flipH="1">
            <a:off x="2909726" y="1687636"/>
            <a:ext cx="282575" cy="400499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0DB1464-73C7-9AE5-354E-CBBE49E87BCE}"/>
              </a:ext>
            </a:extLst>
          </p:cNvPr>
          <p:cNvCxnSpPr>
            <a:cxnSpLocks/>
          </p:cNvCxnSpPr>
          <p:nvPr/>
        </p:nvCxnSpPr>
        <p:spPr>
          <a:xfrm>
            <a:off x="1373026" y="1726185"/>
            <a:ext cx="774700" cy="61595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576F6AEF-5211-80AF-586B-3291291AC419}"/>
              </a:ext>
            </a:extLst>
          </p:cNvPr>
          <p:cNvCxnSpPr>
            <a:cxnSpLocks/>
          </p:cNvCxnSpPr>
          <p:nvPr/>
        </p:nvCxnSpPr>
        <p:spPr>
          <a:xfrm flipV="1">
            <a:off x="1322226" y="3123185"/>
            <a:ext cx="335375" cy="44562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B08D1C82-1D31-5BA1-FACB-6D3ADBDB1E5F}"/>
              </a:ext>
            </a:extLst>
          </p:cNvPr>
          <p:cNvCxnSpPr>
            <a:cxnSpLocks/>
          </p:cNvCxnSpPr>
          <p:nvPr/>
        </p:nvCxnSpPr>
        <p:spPr>
          <a:xfrm flipH="1" flipV="1">
            <a:off x="3157376" y="2748535"/>
            <a:ext cx="69850" cy="69641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93EAED1-5521-4E16-CACF-7DDBE8FC21A1}"/>
              </a:ext>
            </a:extLst>
          </p:cNvPr>
          <p:cNvSpPr txBox="1"/>
          <p:nvPr/>
        </p:nvSpPr>
        <p:spPr>
          <a:xfrm>
            <a:off x="3886066" y="2078891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spc="0" baseline="0">
                <a:ln/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  <a:sym typeface="Times New Roman"/>
                <a:rtl val="0"/>
              </a:rPr>
              <a:t>Bar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62BA7F86-D14C-8E59-DF62-0430B2165FF4}"/>
              </a:ext>
            </a:extLst>
          </p:cNvPr>
          <p:cNvCxnSpPr>
            <a:cxnSpLocks/>
          </p:cNvCxnSpPr>
          <p:nvPr/>
        </p:nvCxnSpPr>
        <p:spPr>
          <a:xfrm flipH="1">
            <a:off x="2783659" y="2281629"/>
            <a:ext cx="1102407" cy="6050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CBE8259-F3E9-DA42-7B90-C516F37FEB63}"/>
              </a:ext>
            </a:extLst>
          </p:cNvPr>
          <p:cNvSpPr txBox="1"/>
          <p:nvPr/>
        </p:nvSpPr>
        <p:spPr>
          <a:xfrm>
            <a:off x="4742422" y="4767424"/>
            <a:ext cx="6899159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1000"/>
              </a:spcAft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Optimization of cylindrical supports dimensions and positioning to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minimize conduction heat load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on coil and thermal shield but able to withstand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200 MPa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of compressive load</a:t>
            </a:r>
          </a:p>
        </p:txBody>
      </p:sp>
      <p:graphicFrame>
        <p:nvGraphicFramePr>
          <p:cNvPr id="34" name="Tabella 33">
            <a:extLst>
              <a:ext uri="{FF2B5EF4-FFF2-40B4-BE49-F238E27FC236}">
                <a16:creationId xmlns:a16="http://schemas.microsoft.com/office/drawing/2014/main" id="{27474C8B-87E8-F5A7-A283-BA72CF935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780623"/>
              </p:ext>
            </p:extLst>
          </p:nvPr>
        </p:nvGraphicFramePr>
        <p:xfrm>
          <a:off x="818475" y="4244063"/>
          <a:ext cx="3688180" cy="17528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19326">
                  <a:extLst>
                    <a:ext uri="{9D8B030D-6E8A-4147-A177-3AD203B41FA5}">
                      <a16:colId xmlns:a16="http://schemas.microsoft.com/office/drawing/2014/main" val="1515011079"/>
                    </a:ext>
                  </a:extLst>
                </a:gridCol>
                <a:gridCol w="1181586">
                  <a:extLst>
                    <a:ext uri="{9D8B030D-6E8A-4147-A177-3AD203B41FA5}">
                      <a16:colId xmlns:a16="http://schemas.microsoft.com/office/drawing/2014/main" val="1950354202"/>
                    </a:ext>
                  </a:extLst>
                </a:gridCol>
                <a:gridCol w="1087268">
                  <a:extLst>
                    <a:ext uri="{9D8B030D-6E8A-4147-A177-3AD203B41FA5}">
                      <a16:colId xmlns:a16="http://schemas.microsoft.com/office/drawing/2014/main" val="2515297109"/>
                    </a:ext>
                  </a:extLst>
                </a:gridCol>
              </a:tblGrid>
              <a:tr h="549036">
                <a:tc>
                  <a:txBody>
                    <a:bodyPr/>
                    <a:lstStyle/>
                    <a:p>
                      <a:pPr algn="ctr"/>
                      <a:endParaRPr lang="en-GB" sz="1400" b="1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noProof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External</a:t>
                      </a:r>
                      <a:r>
                        <a:rPr lang="it-IT" sz="1400" b="1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Supports</a:t>
                      </a:r>
                      <a:endParaRPr lang="en-GB" sz="1400" b="1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noProof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Internal</a:t>
                      </a:r>
                      <a:r>
                        <a:rPr lang="it-IT" sz="1400" b="1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Supports</a:t>
                      </a:r>
                      <a:endParaRPr lang="en-GB" sz="1400" b="1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5669074"/>
                  </a:ext>
                </a:extLst>
              </a:tr>
              <a:tr h="4012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noProof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Diameter</a:t>
                      </a:r>
                      <a:endParaRPr lang="en-GB" sz="1400" b="1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 [mm]</a:t>
                      </a:r>
                      <a:endParaRPr lang="en-GB" sz="1400" b="0" noProof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42 [mm]</a:t>
                      </a:r>
                      <a:endParaRPr lang="en-GB" sz="1400" b="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874691"/>
                  </a:ext>
                </a:extLst>
              </a:tr>
              <a:tr h="4012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noProof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Thickness</a:t>
                      </a:r>
                      <a:endParaRPr lang="en-GB" sz="1400" b="1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 [mm]</a:t>
                      </a:r>
                      <a:endParaRPr lang="en-GB" sz="1400" b="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 [mm]</a:t>
                      </a:r>
                      <a:endParaRPr lang="en-GB" sz="1400" b="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6298476"/>
                  </a:ext>
                </a:extLst>
              </a:tr>
              <a:tr h="4012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noProof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Length</a:t>
                      </a:r>
                      <a:endParaRPr lang="en-GB" sz="1400" b="1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47 [mm]</a:t>
                      </a:r>
                      <a:endParaRPr lang="en-GB" sz="1400" b="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107 [mm]</a:t>
                      </a:r>
                      <a:endParaRPr lang="en-GB" sz="1400" b="0" noProof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6218280"/>
                  </a:ext>
                </a:extLst>
              </a:tr>
            </a:tbl>
          </a:graphicData>
        </a:graphic>
      </p:graphicFrame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855FB7C-A572-7C02-2F9E-7F50DBC338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Samuele Mariotto - Enhancing Sustainability with Superconducting Magnets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D30841-3642-6CE9-D65E-1BF70BA87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72CED-E27C-4372-964F-447ACAE2F905}" type="slidenum">
              <a:rPr lang="it-IT" smtClean="0"/>
              <a:pPr/>
              <a:t>19</a:t>
            </a:fld>
            <a:endParaRPr lang="it-IT"/>
          </a:p>
        </p:txBody>
      </p:sp>
      <p:pic>
        <p:nvPicPr>
          <p:cNvPr id="3" name="Immagine 2" descr="Immagine che contiene design&#10;&#10;Descrizione generata automaticamente con attendibilità bassa">
            <a:extLst>
              <a:ext uri="{FF2B5EF4-FFF2-40B4-BE49-F238E27FC236}">
                <a16:creationId xmlns:a16="http://schemas.microsoft.com/office/drawing/2014/main" id="{33645408-DB70-6147-886E-A7CB7B1BD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64" y="448118"/>
            <a:ext cx="6803437" cy="281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65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arte&#10;&#10;Descrizione generata automaticamente con attendibilità bassa">
            <a:extLst>
              <a:ext uri="{FF2B5EF4-FFF2-40B4-BE49-F238E27FC236}">
                <a16:creationId xmlns:a16="http://schemas.microsoft.com/office/drawing/2014/main" id="{D30A0DCA-F718-DC54-4FB6-5B558FC3C7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7" r="35081"/>
          <a:stretch/>
        </p:blipFill>
        <p:spPr>
          <a:xfrm>
            <a:off x="9301655" y="2514419"/>
            <a:ext cx="2870336" cy="3754050"/>
          </a:xfrm>
          <a:prstGeom prst="rect">
            <a:avLst/>
          </a:prstGeom>
        </p:spPr>
      </p:pic>
      <p:pic>
        <p:nvPicPr>
          <p:cNvPr id="4" name="Immagine 3" descr="Immagine che contiene design&#10;&#10;Descrizione generata automaticamente">
            <a:extLst>
              <a:ext uri="{FF2B5EF4-FFF2-40B4-BE49-F238E27FC236}">
                <a16:creationId xmlns:a16="http://schemas.microsoft.com/office/drawing/2014/main" id="{C16D7F0C-3B5F-19CF-9210-AFC99AD7E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67" y="-2280302"/>
            <a:ext cx="7365280" cy="569135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FC80C2F-9408-FA41-4555-5876A5440BDB}"/>
              </a:ext>
            </a:extLst>
          </p:cNvPr>
          <p:cNvSpPr txBox="1"/>
          <p:nvPr/>
        </p:nvSpPr>
        <p:spPr>
          <a:xfrm>
            <a:off x="831715" y="1134959"/>
            <a:ext cx="58741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Aluminum</a:t>
            </a:r>
            <a:r>
              <a:rPr lang="it-IT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thermal</a:t>
            </a:r>
            <a:r>
              <a:rPr lang="it-IT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shield</a:t>
            </a:r>
            <a:r>
              <a:rPr lang="it-IT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dirty="0">
                <a:latin typeface="Segoe UI" panose="020B0502040204020203" pitchFamily="34" charset="0"/>
                <a:cs typeface="Segoe UI" panose="020B0502040204020203" pitchFamily="34" charset="0"/>
              </a:rPr>
              <a:t>(6 mm </a:t>
            </a:r>
            <a:r>
              <a:rPr lang="it-IT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thickness</a:t>
            </a:r>
            <a:r>
              <a:rPr lang="it-IT" sz="20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r>
              <a:rPr lang="it-IT" sz="2000" dirty="0">
                <a:latin typeface="Segoe UI" panose="020B0502040204020203" pitchFamily="34" charset="0"/>
                <a:cs typeface="Segoe UI" panose="020B0502040204020203" pitchFamily="34" charset="0"/>
              </a:rPr>
              <a:t>working </a:t>
            </a:r>
            <a:r>
              <a:rPr lang="it-IT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@ 60 K </a:t>
            </a:r>
            <a:r>
              <a:rPr lang="it-IT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covered</a:t>
            </a:r>
            <a:r>
              <a:rPr lang="it-IT" sz="2000" dirty="0">
                <a:latin typeface="Segoe UI" panose="020B0502040204020203" pitchFamily="34" charset="0"/>
                <a:cs typeface="Segoe UI" panose="020B0502040204020203" pitchFamily="34" charset="0"/>
              </a:rPr>
              <a:t> with </a:t>
            </a:r>
            <a:r>
              <a:rPr lang="it-IT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30 MLI </a:t>
            </a:r>
            <a:r>
              <a:rPr lang="it-IT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layers</a:t>
            </a:r>
            <a:r>
              <a:rPr lang="it-IT" sz="2000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it-IT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minimzation</a:t>
            </a:r>
            <a:r>
              <a:rPr lang="it-IT" sz="2000" dirty="0"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it-IT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radiation</a:t>
            </a:r>
            <a:r>
              <a:rPr lang="it-IT" sz="2000" dirty="0">
                <a:latin typeface="Segoe UI" panose="020B0502040204020203" pitchFamily="34" charset="0"/>
                <a:cs typeface="Segoe UI" panose="020B0502040204020203" pitchFamily="34" charset="0"/>
              </a:rPr>
              <a:t> load).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8DE6CF-3DFC-D57D-18F8-7CA6A51E2C00}"/>
              </a:ext>
            </a:extLst>
          </p:cNvPr>
          <p:cNvSpPr txBox="1"/>
          <p:nvPr/>
        </p:nvSpPr>
        <p:spPr>
          <a:xfrm>
            <a:off x="11062901" y="5589548"/>
            <a:ext cx="864000" cy="369332"/>
          </a:xfrm>
          <a:prstGeom prst="rect">
            <a:avLst/>
          </a:prstGeom>
          <a:solidFill>
            <a:srgbClr val="D9DF2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GB" sz="1800" b="1" i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21.7 K</a:t>
            </a:r>
            <a:endParaRPr lang="en-GB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6E518F5-67FB-D8B0-80A7-5821BA3B8A44}"/>
              </a:ext>
            </a:extLst>
          </p:cNvPr>
          <p:cNvSpPr txBox="1"/>
          <p:nvPr/>
        </p:nvSpPr>
        <p:spPr>
          <a:xfrm>
            <a:off x="10665528" y="2720008"/>
            <a:ext cx="864000" cy="369332"/>
          </a:xfrm>
          <a:prstGeom prst="rect">
            <a:avLst/>
          </a:prstGeom>
          <a:solidFill>
            <a:srgbClr val="37099B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GB" sz="1800" b="1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20 K</a:t>
            </a:r>
            <a:endParaRPr lang="en-GB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88A36B74-5F99-5623-C651-8A2BF8F41417}"/>
              </a:ext>
            </a:extLst>
          </p:cNvPr>
          <p:cNvSpPr txBox="1"/>
          <p:nvPr/>
        </p:nvSpPr>
        <p:spPr>
          <a:xfrm>
            <a:off x="1356917" y="5897649"/>
            <a:ext cx="3496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latin typeface="Segoe UI" panose="020B0502040204020203" pitchFamily="34" charset="0"/>
                <a:cs typeface="Segoe UI" panose="020B0502040204020203" pitchFamily="34" charset="0"/>
              </a:rPr>
              <a:t>AL230 </a:t>
            </a:r>
            <a:r>
              <a:rPr lang="en-GB" sz="1400" err="1">
                <a:latin typeface="Segoe UI" panose="020B0502040204020203" pitchFamily="34" charset="0"/>
                <a:cs typeface="Segoe UI" panose="020B0502040204020203" pitchFamily="34" charset="0"/>
              </a:rPr>
              <a:t>Cryomech</a:t>
            </a:r>
            <a:r>
              <a:rPr lang="en-GB" sz="1400">
                <a:latin typeface="Segoe UI" panose="020B0502040204020203" pitchFamily="34" charset="0"/>
                <a:cs typeface="Segoe UI" panose="020B0502040204020203" pitchFamily="34" charset="0"/>
              </a:rPr>
              <a:t> and AL60 </a:t>
            </a:r>
            <a:r>
              <a:rPr lang="en-GB" sz="1400" err="1">
                <a:latin typeface="Segoe UI" panose="020B0502040204020203" pitchFamily="34" charset="0"/>
                <a:cs typeface="Segoe UI" panose="020B0502040204020203" pitchFamily="34" charset="0"/>
              </a:rPr>
              <a:t>Cryomech</a:t>
            </a:r>
            <a:endParaRPr lang="en-GB" sz="1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Thermal Design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3A147413-8DCE-2C41-4BAE-B2D9E46EF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441668"/>
              </p:ext>
            </p:extLst>
          </p:nvPr>
        </p:nvGraphicFramePr>
        <p:xfrm>
          <a:off x="924519" y="3259947"/>
          <a:ext cx="4521519" cy="252416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287643">
                  <a:extLst>
                    <a:ext uri="{9D8B030D-6E8A-4147-A177-3AD203B41FA5}">
                      <a16:colId xmlns:a16="http://schemas.microsoft.com/office/drawing/2014/main" val="2057601162"/>
                    </a:ext>
                  </a:extLst>
                </a:gridCol>
                <a:gridCol w="1070554">
                  <a:extLst>
                    <a:ext uri="{9D8B030D-6E8A-4147-A177-3AD203B41FA5}">
                      <a16:colId xmlns:a16="http://schemas.microsoft.com/office/drawing/2014/main" val="2847663498"/>
                    </a:ext>
                  </a:extLst>
                </a:gridCol>
                <a:gridCol w="608842">
                  <a:extLst>
                    <a:ext uri="{9D8B030D-6E8A-4147-A177-3AD203B41FA5}">
                      <a16:colId xmlns:a16="http://schemas.microsoft.com/office/drawing/2014/main" val="3224810742"/>
                    </a:ext>
                  </a:extLst>
                </a:gridCol>
                <a:gridCol w="413477">
                  <a:extLst>
                    <a:ext uri="{9D8B030D-6E8A-4147-A177-3AD203B41FA5}">
                      <a16:colId xmlns:a16="http://schemas.microsoft.com/office/drawing/2014/main" val="2165547046"/>
                    </a:ext>
                  </a:extLst>
                </a:gridCol>
                <a:gridCol w="1141003">
                  <a:extLst>
                    <a:ext uri="{9D8B030D-6E8A-4147-A177-3AD203B41FA5}">
                      <a16:colId xmlns:a16="http://schemas.microsoft.com/office/drawing/2014/main" val="1159174968"/>
                    </a:ext>
                  </a:extLst>
                </a:gridCol>
              </a:tblGrid>
              <a:tr h="427527">
                <a:tc>
                  <a:txBody>
                    <a:bodyPr/>
                    <a:lstStyle/>
                    <a:p>
                      <a:r>
                        <a:rPr lang="en-GB" sz="1600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MAGNET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Coils @ 20 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Shield @ 60 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986499"/>
                  </a:ext>
                </a:extLst>
              </a:tr>
              <a:tr h="427527">
                <a:tc>
                  <a:txBody>
                    <a:bodyPr/>
                    <a:lstStyle/>
                    <a:p>
                      <a:r>
                        <a:rPr lang="en-GB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 support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1.1 [W]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 [W]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20728"/>
                  </a:ext>
                </a:extLst>
              </a:tr>
              <a:tr h="427527">
                <a:tc>
                  <a:txBody>
                    <a:bodyPr/>
                    <a:lstStyle/>
                    <a:p>
                      <a:r>
                        <a:rPr lang="en-GB" sz="1600" i="1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 CL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0.2 [W]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 [W]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773387"/>
                  </a:ext>
                </a:extLst>
              </a:tr>
              <a:tr h="427527">
                <a:tc>
                  <a:txBody>
                    <a:bodyPr/>
                    <a:lstStyle/>
                    <a:p>
                      <a:r>
                        <a:rPr lang="en-GB" sz="1600" i="1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 radiation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0.38 [W]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19.52 [W]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285812"/>
                  </a:ext>
                </a:extLst>
              </a:tr>
              <a:tr h="386531">
                <a:tc rowSpan="2">
                  <a:txBody>
                    <a:bodyPr/>
                    <a:lstStyle/>
                    <a:p>
                      <a:pPr algn="ctr"/>
                      <a:r>
                        <a:rPr lang="it-IT" sz="1600" b="1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LOSSES</a:t>
                      </a:r>
                      <a:endParaRPr lang="en-GB" sz="1600" b="1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600" noProof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Hyst</a:t>
                      </a:r>
                      <a:endParaRPr lang="en-GB" sz="16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it-IT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ISCC</a:t>
                      </a:r>
                      <a:endParaRPr lang="en-GB" sz="16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 noProof="0">
                        <a:latin typeface="Raleway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IFCC</a:t>
                      </a:r>
                      <a:endParaRPr lang="en-GB" sz="16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160456"/>
                  </a:ext>
                </a:extLst>
              </a:tr>
              <a:tr h="42752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noProof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34.2 [W]</a:t>
                      </a:r>
                      <a:endParaRPr lang="en-GB" sz="16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.1.55 [W]</a:t>
                      </a:r>
                      <a:endParaRPr lang="en-GB" sz="16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0.17 [W]</a:t>
                      </a:r>
                      <a:endParaRPr lang="en-GB" sz="1600" noProof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199605"/>
                  </a:ext>
                </a:extLst>
              </a:tr>
            </a:tbl>
          </a:graphicData>
        </a:graphic>
      </p:graphicFrame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42BA809-D3FC-1FD0-840F-47B707D21B5F}"/>
              </a:ext>
            </a:extLst>
          </p:cNvPr>
          <p:cNvSpPr txBox="1"/>
          <p:nvPr/>
        </p:nvSpPr>
        <p:spPr>
          <a:xfrm>
            <a:off x="5740814" y="2624758"/>
            <a:ext cx="30147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latin typeface="Segoe UI" panose="020B0502040204020203" pitchFamily="34" charset="0"/>
                <a:cs typeface="Segoe UI" panose="020B0502040204020203" pitchFamily="34" charset="0"/>
              </a:rPr>
              <a:t>Cryocoolers installed on </a:t>
            </a:r>
            <a:r>
              <a:rPr lang="en-GB" sz="1800" b="1">
                <a:latin typeface="Segoe UI" panose="020B0502040204020203" pitchFamily="34" charset="0"/>
                <a:cs typeface="Segoe UI" panose="020B0502040204020203" pitchFamily="34" charset="0"/>
              </a:rPr>
              <a:t>both side </a:t>
            </a:r>
            <a:r>
              <a:rPr lang="en-GB" sz="1800">
                <a:latin typeface="Segoe UI" panose="020B0502040204020203" pitchFamily="34" charset="0"/>
                <a:cs typeface="Segoe UI" panose="020B0502040204020203" pitchFamily="34" charset="0"/>
              </a:rPr>
              <a:t>of the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latin typeface="Segoe UI" panose="020B0502040204020203" pitchFamily="34" charset="0"/>
                <a:cs typeface="Segoe UI" panose="020B0502040204020203" pitchFamily="34" charset="0"/>
              </a:rPr>
              <a:t>TS </a:t>
            </a:r>
            <a:r>
              <a:rPr lang="en-GB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GB" sz="1800">
                <a:latin typeface="Segoe UI" panose="020B0502040204020203" pitchFamily="34" charset="0"/>
                <a:cs typeface="Segoe UI" panose="020B0502040204020203" pitchFamily="34" charset="0"/>
              </a:rPr>
              <a:t>3.4 kW) 2 AL230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latin typeface="Segoe UI" panose="020B0502040204020203" pitchFamily="34" charset="0"/>
                <a:cs typeface="Segoe UI" panose="020B0502040204020203" pitchFamily="34" charset="0"/>
              </a:rPr>
              <a:t>Coils </a:t>
            </a:r>
            <a:r>
              <a:rPr lang="en-GB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GB" sz="1800">
                <a:latin typeface="Segoe UI" panose="020B0502040204020203" pitchFamily="34" charset="0"/>
                <a:cs typeface="Segoe UI" panose="020B0502040204020203" pitchFamily="34" charset="0"/>
              </a:rPr>
              <a:t>8.4 kW only for 1/10 of the year) 2 AL60</a:t>
            </a:r>
          </a:p>
          <a:p>
            <a:endParaRPr lang="en-GB" sz="18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47">
            <a:extLst>
              <a:ext uri="{FF2B5EF4-FFF2-40B4-BE49-F238E27FC236}">
                <a16:creationId xmlns:a16="http://schemas.microsoft.com/office/drawing/2014/main" id="{5381BD0F-B0B3-141D-27DD-05D2C18E8C95}"/>
              </a:ext>
            </a:extLst>
          </p:cNvPr>
          <p:cNvSpPr txBox="1"/>
          <p:nvPr/>
        </p:nvSpPr>
        <p:spPr>
          <a:xfrm>
            <a:off x="6553200" y="1458125"/>
            <a:ext cx="1466601" cy="62260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2000"/>
              </a:lnSpc>
              <a:spcAft>
                <a:spcPts val="300"/>
              </a:spcAft>
            </a:pPr>
            <a:r>
              <a:rPr lang="en-GB" sz="2800" b="1" i="0" err="1">
                <a:solidFill>
                  <a:srgbClr val="FF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Cryo</a:t>
            </a:r>
            <a:r>
              <a:rPr lang="en-GB" sz="2800" b="1" i="0">
                <a:solidFill>
                  <a:srgbClr val="FF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A</a:t>
            </a:r>
          </a:p>
          <a:p>
            <a:pPr algn="ctr">
              <a:lnSpc>
                <a:spcPts val="2000"/>
              </a:lnSpc>
              <a:spcAft>
                <a:spcPts val="600"/>
              </a:spcAft>
            </a:pPr>
            <a:r>
              <a:rPr lang="en-GB" sz="1400" b="1" i="0">
                <a:solidFill>
                  <a:srgbClr val="FF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(20 K coils)</a:t>
            </a:r>
            <a:endParaRPr lang="en-US" sz="280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48">
            <a:extLst>
              <a:ext uri="{FF2B5EF4-FFF2-40B4-BE49-F238E27FC236}">
                <a16:creationId xmlns:a16="http://schemas.microsoft.com/office/drawing/2014/main" id="{B5D66B3B-7623-E005-9F4C-CF1896025A54}"/>
              </a:ext>
            </a:extLst>
          </p:cNvPr>
          <p:cNvSpPr txBox="1"/>
          <p:nvPr/>
        </p:nvSpPr>
        <p:spPr>
          <a:xfrm>
            <a:off x="6302108" y="482609"/>
            <a:ext cx="1340983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GB" sz="2800" b="1" i="0" err="1">
                <a:solidFill>
                  <a:srgbClr val="00B0F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Cryo</a:t>
            </a:r>
            <a:r>
              <a:rPr lang="en-GB" sz="2800" b="1" i="0">
                <a:solidFill>
                  <a:srgbClr val="00B0F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B </a:t>
            </a:r>
            <a:r>
              <a:rPr lang="en-GB" sz="1400" b="1" i="0">
                <a:solidFill>
                  <a:srgbClr val="00B0F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GB" sz="1400" b="1" i="0" dirty="0">
                <a:solidFill>
                  <a:srgbClr val="00B0F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60</a:t>
            </a:r>
            <a:r>
              <a:rPr lang="en-GB" sz="1400" b="1" i="0">
                <a:solidFill>
                  <a:srgbClr val="00B0F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K shield)</a:t>
            </a:r>
            <a:endParaRPr lang="en-US" sz="1400">
              <a:solidFill>
                <a:srgbClr val="00B0F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9" name="Connettore a gomito 28">
            <a:extLst>
              <a:ext uri="{FF2B5EF4-FFF2-40B4-BE49-F238E27FC236}">
                <a16:creationId xmlns:a16="http://schemas.microsoft.com/office/drawing/2014/main" id="{DD7B0793-39EB-0C85-C685-B2FD2B6E8396}"/>
              </a:ext>
            </a:extLst>
          </p:cNvPr>
          <p:cNvCxnSpPr>
            <a:cxnSpLocks/>
          </p:cNvCxnSpPr>
          <p:nvPr/>
        </p:nvCxnSpPr>
        <p:spPr>
          <a:xfrm flipV="1">
            <a:off x="7538725" y="757058"/>
            <a:ext cx="987735" cy="224115"/>
          </a:xfrm>
          <a:prstGeom prst="bentConnector3">
            <a:avLst>
              <a:gd name="adj1" fmla="val 30847"/>
            </a:avLst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a gomito 34">
            <a:extLst>
              <a:ext uri="{FF2B5EF4-FFF2-40B4-BE49-F238E27FC236}">
                <a16:creationId xmlns:a16="http://schemas.microsoft.com/office/drawing/2014/main" id="{E5F2AC39-810C-394E-2AF8-40014ABC0E7F}"/>
              </a:ext>
            </a:extLst>
          </p:cNvPr>
          <p:cNvCxnSpPr>
            <a:cxnSpLocks/>
          </p:cNvCxnSpPr>
          <p:nvPr/>
        </p:nvCxnSpPr>
        <p:spPr>
          <a:xfrm flipV="1">
            <a:off x="7920440" y="1453808"/>
            <a:ext cx="829863" cy="521976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 descr="Immagine che contiene arte&#10;&#10;Descrizione generata automaticamente con attendibilità bassa">
            <a:extLst>
              <a:ext uri="{FF2B5EF4-FFF2-40B4-BE49-F238E27FC236}">
                <a16:creationId xmlns:a16="http://schemas.microsoft.com/office/drawing/2014/main" id="{38342953-89F9-6D7C-A259-8536DC143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" r="89615"/>
          <a:stretch/>
        </p:blipFill>
        <p:spPr>
          <a:xfrm>
            <a:off x="8934214" y="2545951"/>
            <a:ext cx="580538" cy="405885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7BD62B7-CB55-1A6A-B8B4-5412DD34DD12}"/>
              </a:ext>
            </a:extLst>
          </p:cNvPr>
          <p:cNvSpPr txBox="1"/>
          <p:nvPr/>
        </p:nvSpPr>
        <p:spPr>
          <a:xfrm>
            <a:off x="821880" y="2280181"/>
            <a:ext cx="4859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>
                <a:latin typeface="Segoe UI" panose="020B0502040204020203" pitchFamily="34" charset="0"/>
                <a:cs typeface="Segoe UI" panose="020B0502040204020203" pitchFamily="34" charset="0"/>
              </a:rPr>
              <a:t>Coil </a:t>
            </a:r>
            <a:r>
              <a:rPr lang="en-GB" sz="1800">
                <a:latin typeface="Segoe UI" panose="020B0502040204020203" pitchFamily="34" charset="0"/>
                <a:cs typeface="Segoe UI" panose="020B0502040204020203" pitchFamily="34" charset="0"/>
              </a:rPr>
              <a:t>modelled as </a:t>
            </a:r>
            <a:r>
              <a:rPr lang="en-GB" sz="1800" b="1">
                <a:latin typeface="Segoe UI" panose="020B0502040204020203" pitchFamily="34" charset="0"/>
                <a:cs typeface="Segoe UI" panose="020B0502040204020203" pitchFamily="34" charset="0"/>
              </a:rPr>
              <a:t>orthotropic material </a:t>
            </a:r>
            <a:r>
              <a:rPr lang="en-GB" sz="1800">
                <a:latin typeface="Segoe UI" panose="020B0502040204020203" pitchFamily="34" charset="0"/>
                <a:cs typeface="Segoe UI" panose="020B0502040204020203" pitchFamily="34" charset="0"/>
              </a:rPr>
              <a:t>Cu (22%), MgB</a:t>
            </a:r>
            <a:r>
              <a:rPr lang="en-GB" sz="1800" baseline="-2500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GB" sz="1800">
                <a:latin typeface="Segoe UI" panose="020B0502040204020203" pitchFamily="34" charset="0"/>
                <a:cs typeface="Segoe UI" panose="020B0502040204020203" pitchFamily="34" charset="0"/>
              </a:rPr>
              <a:t> (29%), epoxy resin (49%)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5BC2883-C68B-FFDD-D461-5529ED012D56}"/>
              </a:ext>
            </a:extLst>
          </p:cNvPr>
          <p:cNvSpPr txBox="1"/>
          <p:nvPr/>
        </p:nvSpPr>
        <p:spPr>
          <a:xfrm>
            <a:off x="5782393" y="4644902"/>
            <a:ext cx="2744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>
                <a:latin typeface="Segoe UI" panose="020B0502040204020203" pitchFamily="34" charset="0"/>
                <a:cs typeface="Segoe UI" panose="020B0502040204020203" pitchFamily="34" charset="0"/>
              </a:rPr>
              <a:t>Total magnet energy consumption: </a:t>
            </a:r>
            <a:r>
              <a:rPr lang="en-GB" b="1">
                <a:latin typeface="Segoe UI" panose="020B0502040204020203" pitchFamily="34" charset="0"/>
                <a:cs typeface="Segoe UI" panose="020B0502040204020203" pitchFamily="34" charset="0"/>
              </a:rPr>
              <a:t>4.3 kW </a:t>
            </a:r>
            <a:r>
              <a:rPr lang="en-GB">
                <a:latin typeface="Segoe UI" panose="020B0502040204020203" pitchFamily="34" charset="0"/>
                <a:cs typeface="Segoe UI" panose="020B0502040204020203" pitchFamily="34" charset="0"/>
              </a:rPr>
              <a:t>(vs 30 kW DC resistive).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8B036C59-595F-3266-7892-C36F3A49E73B}"/>
                  </a:ext>
                </a:extLst>
              </p:cNvPr>
              <p:cNvSpPr txBox="1"/>
              <p:nvPr/>
            </p:nvSpPr>
            <p:spPr>
              <a:xfrm>
                <a:off x="5703617" y="5673119"/>
                <a:ext cx="609337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b="1" i="1" smtClean="0">
                        <a:solidFill>
                          <a:srgbClr val="01648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sz="2800" b="1" i="1" smtClean="0">
                        <a:solidFill>
                          <a:srgbClr val="01648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800" b="1" dirty="0">
                    <a:solidFill>
                      <a:srgbClr val="01648D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 times lower</a:t>
                </a:r>
                <a:endParaRPr lang="en-GB" b="1" dirty="0">
                  <a:solidFill>
                    <a:srgbClr val="01648D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8B036C59-595F-3266-7892-C36F3A49E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3617" y="5673119"/>
                <a:ext cx="6093372" cy="523220"/>
              </a:xfrm>
              <a:prstGeom prst="rect">
                <a:avLst/>
              </a:prstGeom>
              <a:blipFill>
                <a:blip r:embed="rId4"/>
                <a:stretch>
                  <a:fillRect t="-12941" b="-329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D37B132-0588-1E27-4998-4C1D21D75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Samuele Mariotto - Enhancing Sustainability with Superconducting Magnets</a:t>
            </a:r>
            <a:endParaRPr lang="it-IT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19D03C55-B441-A14F-0AF2-E8F60E0A7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72CED-E27C-4372-964F-447ACAE2F905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229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8351986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Conclusions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C9B0832-51F4-BE86-1A25-05425BC0EBB8}"/>
              </a:ext>
            </a:extLst>
          </p:cNvPr>
          <p:cNvSpPr txBox="1"/>
          <p:nvPr/>
        </p:nvSpPr>
        <p:spPr>
          <a:xfrm>
            <a:off x="1174853" y="1344096"/>
            <a:ext cx="1049398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Reduction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of energy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consumption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one of the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critical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research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aspect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to be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considered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currently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and future large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accelerator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facility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sustainability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Development project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based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on </a:t>
            </a: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cryogen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-free superconducting magnets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MgB</a:t>
            </a:r>
            <a:r>
              <a:rPr lang="it-CH" b="1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or </a:t>
            </a: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HTS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conductors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@ </a:t>
            </a: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T=20 K </a:t>
            </a:r>
            <a:endParaRPr lang="it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Conduction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cooling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solutions</a:t>
            </a:r>
            <a:endParaRPr lang="it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Case studies: 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CNAO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90°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Dipole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ramped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magnet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) and 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PSI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bending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dipole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(steady-state)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 Coil </a:t>
            </a: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geometry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suitable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for MgB2 and HTS 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curvature </a:t>
            </a: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requirements</a:t>
            </a: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3D Models of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both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magnet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already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developed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using MgB2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rope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conductor</a:t>
            </a: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Field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requirements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fulfilled</a:t>
            </a: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Steady-state </a:t>
            </a: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solutions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consumed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energy scaling = 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1/40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u="sng" dirty="0">
                <a:latin typeface="Segoe UI" panose="020B0502040204020203" pitchFamily="34" charset="0"/>
                <a:cs typeface="Segoe UI" panose="020B0502040204020203" pitchFamily="34" charset="0"/>
              </a:rPr>
              <a:t>can be </a:t>
            </a:r>
            <a:r>
              <a:rPr lang="it-IT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pushed</a:t>
            </a:r>
            <a:r>
              <a:rPr lang="it-IT" u="sng" dirty="0">
                <a:latin typeface="Segoe UI" panose="020B0502040204020203" pitchFamily="34" charset="0"/>
                <a:cs typeface="Segoe UI" panose="020B0502040204020203" pitchFamily="34" charset="0"/>
              </a:rPr>
              <a:t> to </a:t>
            </a:r>
            <a:r>
              <a:rPr lang="it-IT" b="1" u="sng" dirty="0">
                <a:latin typeface="Segoe UI" panose="020B0502040204020203" pitchFamily="34" charset="0"/>
                <a:cs typeface="Segoe UI" panose="020B0502040204020203" pitchFamily="34" charset="0"/>
              </a:rPr>
              <a:t>30-50 K </a:t>
            </a:r>
            <a:r>
              <a:rPr lang="it-IT" u="sng" dirty="0">
                <a:latin typeface="Segoe UI" panose="020B0502040204020203" pitchFamily="34" charset="0"/>
                <a:cs typeface="Segoe UI" panose="020B0502040204020203" pitchFamily="34" charset="0"/>
              </a:rPr>
              <a:t>with </a:t>
            </a:r>
            <a:r>
              <a:rPr lang="it-IT" b="1" u="sng" dirty="0">
                <a:latin typeface="Segoe UI" panose="020B0502040204020203" pitchFamily="34" charset="0"/>
                <a:cs typeface="Segoe UI" panose="020B0502040204020203" pitchFamily="34" charset="0"/>
              </a:rPr>
              <a:t>HTS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Ramped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 magnets 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consumed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energy scaling =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1/7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Heat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load and T</a:t>
            </a:r>
            <a:r>
              <a:rPr lang="it-IT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op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balance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optimization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975A4CEB-3206-995A-609F-BAD5F5DD51F4}"/>
              </a:ext>
            </a:extLst>
          </p:cNvPr>
          <p:cNvSpPr/>
          <p:nvPr/>
        </p:nvSpPr>
        <p:spPr>
          <a:xfrm>
            <a:off x="7495257" y="4863048"/>
            <a:ext cx="544061" cy="4339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aleway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D2C403-3AB9-2935-5E84-637CFB3F30BE}"/>
              </a:ext>
            </a:extLst>
          </p:cNvPr>
          <p:cNvSpPr txBox="1"/>
          <p:nvPr/>
        </p:nvSpPr>
        <p:spPr>
          <a:xfrm>
            <a:off x="8510607" y="4317075"/>
            <a:ext cx="3521736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NEXT STEPS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Validation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of cable manufacturing on-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going</a:t>
            </a: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Small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magnet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demonstrator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development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spcAft>
                <a:spcPts val="600"/>
              </a:spcAft>
            </a:pP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36EF4E-D20C-5122-8A8C-0AE627122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Samuele Mariotto - Enhancing Sustainability with Superconducting Magnets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1C5E8B92-9939-DC26-53B2-87D577312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72CED-E27C-4372-964F-447ACAE2F905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309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Aerofotogrammetria, Vista aerea, albero, aria aperta&#10;&#10;Descrizione generata automaticamente">
            <a:extLst>
              <a:ext uri="{FF2B5EF4-FFF2-40B4-BE49-F238E27FC236}">
                <a16:creationId xmlns:a16="http://schemas.microsoft.com/office/drawing/2014/main" id="{1695D3F7-A063-EA26-BC1C-C8EAFB4992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55"/>
          <a:stretch/>
        </p:blipFill>
        <p:spPr>
          <a:xfrm>
            <a:off x="-6288" y="-282575"/>
            <a:ext cx="12204576" cy="60556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7F3F3D6-C5F9-4B0D-C002-25738F2D522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62100" y="278545"/>
            <a:ext cx="9067800" cy="9604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it-IT" sz="5200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Thank </a:t>
            </a:r>
            <a:r>
              <a:rPr lang="it-IT" sz="5200" dirty="0" err="1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you</a:t>
            </a:r>
            <a:r>
              <a:rPr lang="it-IT" sz="5200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for the </a:t>
            </a:r>
            <a:r>
              <a:rPr lang="it-IT" sz="5200" dirty="0" err="1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attention</a:t>
            </a:r>
            <a:endParaRPr lang="it-IT" sz="5200" dirty="0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FC1A1AA3-8FC4-688D-B150-745987E26D12}"/>
              </a:ext>
            </a:extLst>
          </p:cNvPr>
          <p:cNvGrpSpPr/>
          <p:nvPr/>
        </p:nvGrpSpPr>
        <p:grpSpPr>
          <a:xfrm>
            <a:off x="541628" y="5932176"/>
            <a:ext cx="11108744" cy="817388"/>
            <a:chOff x="385370" y="5932176"/>
            <a:chExt cx="11108744" cy="817388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92CE3173-EB19-7C32-1583-7C492F747B15}"/>
                </a:ext>
              </a:extLst>
            </p:cNvPr>
            <p:cNvGrpSpPr/>
            <p:nvPr/>
          </p:nvGrpSpPr>
          <p:grpSpPr>
            <a:xfrm>
              <a:off x="9298730" y="6075041"/>
              <a:ext cx="1055319" cy="531659"/>
              <a:chOff x="4070112" y="6070865"/>
              <a:chExt cx="1055319" cy="531659"/>
            </a:xfrm>
          </p:grpSpPr>
          <p:sp>
            <p:nvSpPr>
              <p:cNvPr id="6" name="Figura a mano libera: forma 5">
                <a:extLst>
                  <a:ext uri="{FF2B5EF4-FFF2-40B4-BE49-F238E27FC236}">
                    <a16:creationId xmlns:a16="http://schemas.microsoft.com/office/drawing/2014/main" id="{03BDD6F4-E147-08D9-EA8D-A0811C1C012E}"/>
                  </a:ext>
                </a:extLst>
              </p:cNvPr>
              <p:cNvSpPr/>
              <p:nvPr/>
            </p:nvSpPr>
            <p:spPr>
              <a:xfrm>
                <a:off x="4461055" y="6263530"/>
                <a:ext cx="36731" cy="209359"/>
              </a:xfrm>
              <a:custGeom>
                <a:avLst/>
                <a:gdLst>
                  <a:gd name="connsiteX0" fmla="*/ -30 w 351995"/>
                  <a:gd name="connsiteY0" fmla="*/ -13 h 2006315"/>
                  <a:gd name="connsiteX1" fmla="*/ 351966 w 351995"/>
                  <a:gd name="connsiteY1" fmla="*/ -13 h 2006315"/>
                  <a:gd name="connsiteX2" fmla="*/ 351966 w 351995"/>
                  <a:gd name="connsiteY2" fmla="*/ 2006302 h 2006315"/>
                  <a:gd name="connsiteX3" fmla="*/ -30 w 351995"/>
                  <a:gd name="connsiteY3" fmla="*/ 2006302 h 200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1995" h="2006315">
                    <a:moveTo>
                      <a:pt x="-30" y="-13"/>
                    </a:moveTo>
                    <a:lnTo>
                      <a:pt x="351966" y="-13"/>
                    </a:lnTo>
                    <a:lnTo>
                      <a:pt x="351966" y="2006302"/>
                    </a:lnTo>
                    <a:lnTo>
                      <a:pt x="-30" y="2006302"/>
                    </a:lnTo>
                    <a:close/>
                  </a:path>
                </a:pathLst>
              </a:custGeom>
              <a:solidFill>
                <a:srgbClr val="172B4A"/>
              </a:solidFill>
              <a:ln w="23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" name="Figura a mano libera: forma 6">
                <a:extLst>
                  <a:ext uri="{FF2B5EF4-FFF2-40B4-BE49-F238E27FC236}">
                    <a16:creationId xmlns:a16="http://schemas.microsoft.com/office/drawing/2014/main" id="{0288CE28-C548-3749-301F-3902593C3930}"/>
                  </a:ext>
                </a:extLst>
              </p:cNvPr>
              <p:cNvSpPr/>
              <p:nvPr/>
            </p:nvSpPr>
            <p:spPr>
              <a:xfrm>
                <a:off x="4550654" y="6263521"/>
                <a:ext cx="170102" cy="209369"/>
              </a:xfrm>
              <a:custGeom>
                <a:avLst/>
                <a:gdLst>
                  <a:gd name="connsiteX0" fmla="*/ -30 w 1630089"/>
                  <a:gd name="connsiteY0" fmla="*/ -13 h 2006407"/>
                  <a:gd name="connsiteX1" fmla="*/ 371624 w 1630089"/>
                  <a:gd name="connsiteY1" fmla="*/ -13 h 2006407"/>
                  <a:gd name="connsiteX2" fmla="*/ 1289377 w 1630089"/>
                  <a:gd name="connsiteY2" fmla="*/ 1478109 h 2006407"/>
                  <a:gd name="connsiteX3" fmla="*/ 1295010 w 1630089"/>
                  <a:gd name="connsiteY3" fmla="*/ 1478109 h 2006407"/>
                  <a:gd name="connsiteX4" fmla="*/ 1295010 w 1630089"/>
                  <a:gd name="connsiteY4" fmla="*/ -13 h 2006407"/>
                  <a:gd name="connsiteX5" fmla="*/ 1630060 w 1630089"/>
                  <a:gd name="connsiteY5" fmla="*/ -13 h 2006407"/>
                  <a:gd name="connsiteX6" fmla="*/ 1630060 w 1630089"/>
                  <a:gd name="connsiteY6" fmla="*/ 2006395 h 2006407"/>
                  <a:gd name="connsiteX7" fmla="*/ 1258429 w 1630089"/>
                  <a:gd name="connsiteY7" fmla="*/ 2006395 h 2006407"/>
                  <a:gd name="connsiteX8" fmla="*/ 343458 w 1630089"/>
                  <a:gd name="connsiteY8" fmla="*/ 531165 h 2006407"/>
                  <a:gd name="connsiteX9" fmla="*/ 335043 w 1630089"/>
                  <a:gd name="connsiteY9" fmla="*/ 531165 h 2006407"/>
                  <a:gd name="connsiteX10" fmla="*/ 335043 w 1630089"/>
                  <a:gd name="connsiteY10" fmla="*/ 2006395 h 2006407"/>
                  <a:gd name="connsiteX11" fmla="*/ -30 w 1630089"/>
                  <a:gd name="connsiteY11" fmla="*/ 2006395 h 2006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0089" h="2006407">
                    <a:moveTo>
                      <a:pt x="-30" y="-13"/>
                    </a:moveTo>
                    <a:lnTo>
                      <a:pt x="371624" y="-13"/>
                    </a:lnTo>
                    <a:lnTo>
                      <a:pt x="1289377" y="1478109"/>
                    </a:lnTo>
                    <a:lnTo>
                      <a:pt x="1295010" y="1478109"/>
                    </a:lnTo>
                    <a:lnTo>
                      <a:pt x="1295010" y="-13"/>
                    </a:lnTo>
                    <a:lnTo>
                      <a:pt x="1630060" y="-13"/>
                    </a:lnTo>
                    <a:lnTo>
                      <a:pt x="1630060" y="2006395"/>
                    </a:lnTo>
                    <a:lnTo>
                      <a:pt x="1258429" y="2006395"/>
                    </a:lnTo>
                    <a:lnTo>
                      <a:pt x="343458" y="531165"/>
                    </a:lnTo>
                    <a:lnTo>
                      <a:pt x="335043" y="531165"/>
                    </a:lnTo>
                    <a:lnTo>
                      <a:pt x="335043" y="2006395"/>
                    </a:lnTo>
                    <a:lnTo>
                      <a:pt x="-30" y="2006395"/>
                    </a:lnTo>
                    <a:close/>
                  </a:path>
                </a:pathLst>
              </a:custGeom>
              <a:solidFill>
                <a:srgbClr val="172B4A"/>
              </a:solidFill>
              <a:ln w="23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" name="Figura a mano libera: forma 7">
                <a:extLst>
                  <a:ext uri="{FF2B5EF4-FFF2-40B4-BE49-F238E27FC236}">
                    <a16:creationId xmlns:a16="http://schemas.microsoft.com/office/drawing/2014/main" id="{6AFAED1F-66D2-0914-EFC7-C0064FD16CB1}"/>
                  </a:ext>
                </a:extLst>
              </p:cNvPr>
              <p:cNvSpPr/>
              <p:nvPr/>
            </p:nvSpPr>
            <p:spPr>
              <a:xfrm>
                <a:off x="4773814" y="6263521"/>
                <a:ext cx="144832" cy="209369"/>
              </a:xfrm>
              <a:custGeom>
                <a:avLst/>
                <a:gdLst>
                  <a:gd name="connsiteX0" fmla="*/ -30 w 1387930"/>
                  <a:gd name="connsiteY0" fmla="*/ -13 h 2006407"/>
                  <a:gd name="connsiteX1" fmla="*/ 1387901 w 1387930"/>
                  <a:gd name="connsiteY1" fmla="*/ -13 h 2006407"/>
                  <a:gd name="connsiteX2" fmla="*/ 1387901 w 1387930"/>
                  <a:gd name="connsiteY2" fmla="*/ 303488 h 2006407"/>
                  <a:gd name="connsiteX3" fmla="*/ 351873 w 1387930"/>
                  <a:gd name="connsiteY3" fmla="*/ 303488 h 2006407"/>
                  <a:gd name="connsiteX4" fmla="*/ 351873 w 1387930"/>
                  <a:gd name="connsiteY4" fmla="*/ 828974 h 2006407"/>
                  <a:gd name="connsiteX5" fmla="*/ 1261234 w 1387930"/>
                  <a:gd name="connsiteY5" fmla="*/ 828974 h 2006407"/>
                  <a:gd name="connsiteX6" fmla="*/ 1261234 w 1387930"/>
                  <a:gd name="connsiteY6" fmla="*/ 1115584 h 2006407"/>
                  <a:gd name="connsiteX7" fmla="*/ 351873 w 1387930"/>
                  <a:gd name="connsiteY7" fmla="*/ 1115584 h 2006407"/>
                  <a:gd name="connsiteX8" fmla="*/ 351873 w 1387930"/>
                  <a:gd name="connsiteY8" fmla="*/ 2006395 h 2006407"/>
                  <a:gd name="connsiteX9" fmla="*/ -30 w 1387930"/>
                  <a:gd name="connsiteY9" fmla="*/ 2006395 h 2006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7930" h="2006407">
                    <a:moveTo>
                      <a:pt x="-30" y="-13"/>
                    </a:moveTo>
                    <a:lnTo>
                      <a:pt x="1387901" y="-13"/>
                    </a:lnTo>
                    <a:lnTo>
                      <a:pt x="1387901" y="303488"/>
                    </a:lnTo>
                    <a:lnTo>
                      <a:pt x="351873" y="303488"/>
                    </a:lnTo>
                    <a:lnTo>
                      <a:pt x="351873" y="828974"/>
                    </a:lnTo>
                    <a:lnTo>
                      <a:pt x="1261234" y="828974"/>
                    </a:lnTo>
                    <a:lnTo>
                      <a:pt x="1261234" y="1115584"/>
                    </a:lnTo>
                    <a:lnTo>
                      <a:pt x="351873" y="1115584"/>
                    </a:lnTo>
                    <a:lnTo>
                      <a:pt x="351873" y="2006395"/>
                    </a:lnTo>
                    <a:lnTo>
                      <a:pt x="-30" y="2006395"/>
                    </a:lnTo>
                    <a:close/>
                  </a:path>
                </a:pathLst>
              </a:custGeom>
              <a:solidFill>
                <a:srgbClr val="4F97B8"/>
              </a:solidFill>
              <a:ln w="23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" name="Figura a mano libera: forma 8">
                <a:extLst>
                  <a:ext uri="{FF2B5EF4-FFF2-40B4-BE49-F238E27FC236}">
                    <a16:creationId xmlns:a16="http://schemas.microsoft.com/office/drawing/2014/main" id="{5B67F848-492A-898C-314A-07B29E09ED99}"/>
                  </a:ext>
                </a:extLst>
              </p:cNvPr>
              <p:cNvSpPr/>
              <p:nvPr/>
            </p:nvSpPr>
            <p:spPr>
              <a:xfrm>
                <a:off x="4955331" y="6263521"/>
                <a:ext cx="170100" cy="209369"/>
              </a:xfrm>
              <a:custGeom>
                <a:avLst/>
                <a:gdLst>
                  <a:gd name="connsiteX0" fmla="*/ -30 w 1630067"/>
                  <a:gd name="connsiteY0" fmla="*/ -13 h 2006407"/>
                  <a:gd name="connsiteX1" fmla="*/ 371601 w 1630067"/>
                  <a:gd name="connsiteY1" fmla="*/ -13 h 2006407"/>
                  <a:gd name="connsiteX2" fmla="*/ 1289377 w 1630067"/>
                  <a:gd name="connsiteY2" fmla="*/ 1478109 h 2006407"/>
                  <a:gd name="connsiteX3" fmla="*/ 1295080 w 1630067"/>
                  <a:gd name="connsiteY3" fmla="*/ 1478109 h 2006407"/>
                  <a:gd name="connsiteX4" fmla="*/ 1295080 w 1630067"/>
                  <a:gd name="connsiteY4" fmla="*/ -13 h 2006407"/>
                  <a:gd name="connsiteX5" fmla="*/ 1630037 w 1630067"/>
                  <a:gd name="connsiteY5" fmla="*/ -13 h 2006407"/>
                  <a:gd name="connsiteX6" fmla="*/ 1630037 w 1630067"/>
                  <a:gd name="connsiteY6" fmla="*/ 2006395 h 2006407"/>
                  <a:gd name="connsiteX7" fmla="*/ 1258406 w 1630067"/>
                  <a:gd name="connsiteY7" fmla="*/ 2006395 h 2006407"/>
                  <a:gd name="connsiteX8" fmla="*/ 343435 w 1630067"/>
                  <a:gd name="connsiteY8" fmla="*/ 531165 h 2006407"/>
                  <a:gd name="connsiteX9" fmla="*/ 335020 w 1630067"/>
                  <a:gd name="connsiteY9" fmla="*/ 531165 h 2006407"/>
                  <a:gd name="connsiteX10" fmla="*/ 335020 w 1630067"/>
                  <a:gd name="connsiteY10" fmla="*/ 2006395 h 2006407"/>
                  <a:gd name="connsiteX11" fmla="*/ -30 w 1630067"/>
                  <a:gd name="connsiteY11" fmla="*/ 2006395 h 2006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0067" h="2006407">
                    <a:moveTo>
                      <a:pt x="-30" y="-13"/>
                    </a:moveTo>
                    <a:lnTo>
                      <a:pt x="371601" y="-13"/>
                    </a:lnTo>
                    <a:lnTo>
                      <a:pt x="1289377" y="1478109"/>
                    </a:lnTo>
                    <a:lnTo>
                      <a:pt x="1295080" y="1478109"/>
                    </a:lnTo>
                    <a:lnTo>
                      <a:pt x="1295080" y="-13"/>
                    </a:lnTo>
                    <a:lnTo>
                      <a:pt x="1630037" y="-13"/>
                    </a:lnTo>
                    <a:lnTo>
                      <a:pt x="1630037" y="2006395"/>
                    </a:lnTo>
                    <a:lnTo>
                      <a:pt x="1258406" y="2006395"/>
                    </a:lnTo>
                    <a:lnTo>
                      <a:pt x="343435" y="531165"/>
                    </a:lnTo>
                    <a:lnTo>
                      <a:pt x="335020" y="531165"/>
                    </a:lnTo>
                    <a:lnTo>
                      <a:pt x="335020" y="2006395"/>
                    </a:lnTo>
                    <a:lnTo>
                      <a:pt x="-30" y="2006395"/>
                    </a:lnTo>
                    <a:close/>
                  </a:path>
                </a:pathLst>
              </a:custGeom>
              <a:solidFill>
                <a:srgbClr val="172B4A"/>
              </a:solidFill>
              <a:ln w="23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" name="Figura a mano libera: forma 9">
                <a:extLst>
                  <a:ext uri="{FF2B5EF4-FFF2-40B4-BE49-F238E27FC236}">
                    <a16:creationId xmlns:a16="http://schemas.microsoft.com/office/drawing/2014/main" id="{2E8EE855-BD01-93A2-7D91-CF7A3E1ECB35}"/>
                  </a:ext>
                </a:extLst>
              </p:cNvPr>
              <p:cNvSpPr/>
              <p:nvPr/>
            </p:nvSpPr>
            <p:spPr>
              <a:xfrm>
                <a:off x="4070112" y="6070865"/>
                <a:ext cx="996020" cy="531659"/>
              </a:xfrm>
              <a:custGeom>
                <a:avLst/>
                <a:gdLst>
                  <a:gd name="connsiteX0" fmla="*/ 9369574 w 9544880"/>
                  <a:gd name="connsiteY0" fmla="*/ 1822816 h 5094952"/>
                  <a:gd name="connsiteX1" fmla="*/ 9502778 w 9544880"/>
                  <a:gd name="connsiteY1" fmla="*/ 938340 h 5094952"/>
                  <a:gd name="connsiteX2" fmla="*/ 7198416 w 9544880"/>
                  <a:gd name="connsiteY2" fmla="*/ -13 h 5094952"/>
                  <a:gd name="connsiteX3" fmla="*/ 7198602 w 9544880"/>
                  <a:gd name="connsiteY3" fmla="*/ 348 h 5094952"/>
                  <a:gd name="connsiteX4" fmla="*/ 7170714 w 9544880"/>
                  <a:gd name="connsiteY4" fmla="*/ -13 h 5094952"/>
                  <a:gd name="connsiteX5" fmla="*/ 4129720 w 9544880"/>
                  <a:gd name="connsiteY5" fmla="*/ 544090 h 5094952"/>
                  <a:gd name="connsiteX6" fmla="*/ 42064 w 9544880"/>
                  <a:gd name="connsiteY6" fmla="*/ 4124695 h 5094952"/>
                  <a:gd name="connsiteX7" fmla="*/ 2346582 w 9544880"/>
                  <a:gd name="connsiteY7" fmla="*/ 5094940 h 5094952"/>
                  <a:gd name="connsiteX8" fmla="*/ 2346767 w 9544880"/>
                  <a:gd name="connsiteY8" fmla="*/ 5094940 h 5094952"/>
                  <a:gd name="connsiteX9" fmla="*/ 5387599 w 9544880"/>
                  <a:gd name="connsiteY9" fmla="*/ 4550851 h 5094952"/>
                  <a:gd name="connsiteX10" fmla="*/ 6119826 w 9544880"/>
                  <a:gd name="connsiteY10" fmla="*/ 4278424 h 5094952"/>
                  <a:gd name="connsiteX11" fmla="*/ 5721211 w 9544880"/>
                  <a:gd name="connsiteY11" fmla="*/ 4412370 h 5094952"/>
                  <a:gd name="connsiteX12" fmla="*/ 953134 w 9544880"/>
                  <a:gd name="connsiteY12" fmla="*/ 3935705 h 5094952"/>
                  <a:gd name="connsiteX13" fmla="*/ 4656647 w 9544880"/>
                  <a:gd name="connsiteY13" fmla="*/ 799963 h 5094952"/>
                  <a:gd name="connsiteX14" fmla="*/ 7012149 w 9544880"/>
                  <a:gd name="connsiteY14" fmla="*/ 368385 h 5094952"/>
                  <a:gd name="connsiteX15" fmla="*/ 7356263 w 9544880"/>
                  <a:gd name="connsiteY15" fmla="*/ 358352 h 5094952"/>
                  <a:gd name="connsiteX16" fmla="*/ 9078987 w 9544880"/>
                  <a:gd name="connsiteY16" fmla="*/ 801590 h 5094952"/>
                  <a:gd name="connsiteX17" fmla="*/ 9424724 w 9544880"/>
                  <a:gd name="connsiteY17" fmla="*/ 1276640 h 5094952"/>
                  <a:gd name="connsiteX18" fmla="*/ 9439492 w 9544880"/>
                  <a:gd name="connsiteY18" fmla="*/ 1335931 h 5094952"/>
                  <a:gd name="connsiteX19" fmla="*/ 9369574 w 9544880"/>
                  <a:gd name="connsiteY19" fmla="*/ 1822816 h 5094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544880" h="5094952">
                    <a:moveTo>
                      <a:pt x="9369574" y="1822816"/>
                    </a:moveTo>
                    <a:cubicBezTo>
                      <a:pt x="9541794" y="1504135"/>
                      <a:pt x="9588992" y="1203792"/>
                      <a:pt x="9502778" y="938340"/>
                    </a:cubicBezTo>
                    <a:cubicBezTo>
                      <a:pt x="9309347" y="342084"/>
                      <a:pt x="8469370" y="-13"/>
                      <a:pt x="7198416" y="-13"/>
                    </a:cubicBezTo>
                    <a:lnTo>
                      <a:pt x="7198602" y="348"/>
                    </a:lnTo>
                    <a:cubicBezTo>
                      <a:pt x="7189190" y="258"/>
                      <a:pt x="7180148" y="-13"/>
                      <a:pt x="7170714" y="-13"/>
                    </a:cubicBezTo>
                    <a:cubicBezTo>
                      <a:pt x="6245797" y="-13"/>
                      <a:pt x="5194191" y="188164"/>
                      <a:pt x="4129720" y="544090"/>
                    </a:cubicBezTo>
                    <a:cubicBezTo>
                      <a:pt x="1528975" y="1413661"/>
                      <a:pt x="-304669" y="3019951"/>
                      <a:pt x="42064" y="4124695"/>
                    </a:cubicBezTo>
                    <a:cubicBezTo>
                      <a:pt x="235761" y="4741091"/>
                      <a:pt x="1075651" y="5094940"/>
                      <a:pt x="2346582" y="5094940"/>
                    </a:cubicBezTo>
                    <a:lnTo>
                      <a:pt x="2346767" y="5094940"/>
                    </a:lnTo>
                    <a:cubicBezTo>
                      <a:pt x="3271706" y="5094940"/>
                      <a:pt x="4323127" y="4906851"/>
                      <a:pt x="5387599" y="4550851"/>
                    </a:cubicBezTo>
                    <a:cubicBezTo>
                      <a:pt x="5637895" y="4467068"/>
                      <a:pt x="5882211" y="4375766"/>
                      <a:pt x="6119826" y="4278424"/>
                    </a:cubicBezTo>
                    <a:cubicBezTo>
                      <a:pt x="5989428" y="4325070"/>
                      <a:pt x="5856502" y="4369888"/>
                      <a:pt x="5721211" y="4412370"/>
                    </a:cubicBezTo>
                    <a:cubicBezTo>
                      <a:pt x="3381821" y="5146745"/>
                      <a:pt x="1247082" y="4933159"/>
                      <a:pt x="953134" y="3935705"/>
                    </a:cubicBezTo>
                    <a:cubicBezTo>
                      <a:pt x="659209" y="2938066"/>
                      <a:pt x="2317349" y="1534240"/>
                      <a:pt x="4656647" y="799963"/>
                    </a:cubicBezTo>
                    <a:cubicBezTo>
                      <a:pt x="5492915" y="537491"/>
                      <a:pt x="6302941" y="396134"/>
                      <a:pt x="7012149" y="368385"/>
                    </a:cubicBezTo>
                    <a:cubicBezTo>
                      <a:pt x="7128800" y="361969"/>
                      <a:pt x="7243714" y="358352"/>
                      <a:pt x="7356263" y="358352"/>
                    </a:cubicBezTo>
                    <a:cubicBezTo>
                      <a:pt x="8137033" y="358352"/>
                      <a:pt x="8732787" y="515619"/>
                      <a:pt x="9078987" y="801590"/>
                    </a:cubicBezTo>
                    <a:cubicBezTo>
                      <a:pt x="9251138" y="931921"/>
                      <a:pt x="9369946" y="1090634"/>
                      <a:pt x="9424724" y="1276640"/>
                    </a:cubicBezTo>
                    <a:cubicBezTo>
                      <a:pt x="9430520" y="1296254"/>
                      <a:pt x="9435226" y="1315958"/>
                      <a:pt x="9439492" y="1335931"/>
                    </a:cubicBezTo>
                    <a:cubicBezTo>
                      <a:pt x="9459126" y="1489583"/>
                      <a:pt x="9435411" y="1652984"/>
                      <a:pt x="9369574" y="1822816"/>
                    </a:cubicBezTo>
                  </a:path>
                </a:pathLst>
              </a:custGeom>
              <a:solidFill>
                <a:srgbClr val="172B4A"/>
              </a:solidFill>
              <a:ln w="23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5" name="Figura a mano libera: forma 4">
              <a:extLst>
                <a:ext uri="{FF2B5EF4-FFF2-40B4-BE49-F238E27FC236}">
                  <a16:creationId xmlns:a16="http://schemas.microsoft.com/office/drawing/2014/main" id="{53898865-A5D8-8CEA-A517-7AFBDDF6A5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09014" y="5977612"/>
              <a:ext cx="726002" cy="726516"/>
            </a:xfrm>
            <a:custGeom>
              <a:avLst/>
              <a:gdLst>
                <a:gd name="connsiteX0" fmla="*/ 635765 w 1439146"/>
                <a:gd name="connsiteY0" fmla="*/ 1439230 h 1440164"/>
                <a:gd name="connsiteX1" fmla="*/ 487555 w 1439146"/>
                <a:gd name="connsiteY1" fmla="*/ 1405301 h 1440164"/>
                <a:gd name="connsiteX2" fmla="*/ 300761 w 1439146"/>
                <a:gd name="connsiteY2" fmla="*/ 1310641 h 1440164"/>
                <a:gd name="connsiteX3" fmla="*/ 128963 w 1439146"/>
                <a:gd name="connsiteY3" fmla="*/ 1138863 h 1440164"/>
                <a:gd name="connsiteX4" fmla="*/ 9527 w 1439146"/>
                <a:gd name="connsiteY4" fmla="*/ 863831 h 1440164"/>
                <a:gd name="connsiteX5" fmla="*/ 145 w 1439146"/>
                <a:gd name="connsiteY5" fmla="*/ 720637 h 1440164"/>
                <a:gd name="connsiteX6" fmla="*/ 32105 w 1439146"/>
                <a:gd name="connsiteY6" fmla="*/ 493752 h 1440164"/>
                <a:gd name="connsiteX7" fmla="*/ 433052 w 1439146"/>
                <a:gd name="connsiteY7" fmla="*/ 56192 h 1440164"/>
                <a:gd name="connsiteX8" fmla="*/ 691341 w 1439146"/>
                <a:gd name="connsiteY8" fmla="*/ 641 h 1440164"/>
                <a:gd name="connsiteX9" fmla="*/ 810834 w 1439146"/>
                <a:gd name="connsiteY9" fmla="*/ 3273 h 1440164"/>
                <a:gd name="connsiteX10" fmla="*/ 1438695 w 1439146"/>
                <a:gd name="connsiteY10" fmla="*/ 748376 h 1440164"/>
                <a:gd name="connsiteX11" fmla="*/ 861950 w 1439146"/>
                <a:gd name="connsiteY11" fmla="*/ 1429143 h 1440164"/>
                <a:gd name="connsiteX12" fmla="*/ 733921 w 1439146"/>
                <a:gd name="connsiteY12" fmla="*/ 1439674 h 1440164"/>
                <a:gd name="connsiteX13" fmla="*/ 635765 w 1439146"/>
                <a:gd name="connsiteY13" fmla="*/ 1439230 h 1440164"/>
                <a:gd name="connsiteX14" fmla="*/ 679585 w 1439146"/>
                <a:gd name="connsiteY14" fmla="*/ 1426012 h 1440164"/>
                <a:gd name="connsiteX15" fmla="*/ 653979 w 1439146"/>
                <a:gd name="connsiteY15" fmla="*/ 1425966 h 1440164"/>
                <a:gd name="connsiteX16" fmla="*/ 665639 w 1439146"/>
                <a:gd name="connsiteY16" fmla="*/ 1427742 h 1440164"/>
                <a:gd name="connsiteX17" fmla="*/ 679585 w 1439146"/>
                <a:gd name="connsiteY17" fmla="*/ 1426012 h 1440164"/>
                <a:gd name="connsiteX18" fmla="*/ 786276 w 1439146"/>
                <a:gd name="connsiteY18" fmla="*/ 1426012 h 1440164"/>
                <a:gd name="connsiteX19" fmla="*/ 760669 w 1439146"/>
                <a:gd name="connsiteY19" fmla="*/ 1425966 h 1440164"/>
                <a:gd name="connsiteX20" fmla="*/ 772329 w 1439146"/>
                <a:gd name="connsiteY20" fmla="*/ 1427742 h 1440164"/>
                <a:gd name="connsiteX21" fmla="*/ 786276 w 1439146"/>
                <a:gd name="connsiteY21" fmla="*/ 1426012 h 1440164"/>
                <a:gd name="connsiteX22" fmla="*/ 628297 w 1439146"/>
                <a:gd name="connsiteY22" fmla="*/ 1421856 h 1440164"/>
                <a:gd name="connsiteX23" fmla="*/ 613360 w 1439146"/>
                <a:gd name="connsiteY23" fmla="*/ 1421856 h 1440164"/>
                <a:gd name="connsiteX24" fmla="*/ 620828 w 1439146"/>
                <a:gd name="connsiteY24" fmla="*/ 1423803 h 1440164"/>
                <a:gd name="connsiteX25" fmla="*/ 628297 w 1439146"/>
                <a:gd name="connsiteY25" fmla="*/ 1421856 h 1440164"/>
                <a:gd name="connsiteX26" fmla="*/ 820340 w 1439146"/>
                <a:gd name="connsiteY26" fmla="*/ 1421856 h 1440164"/>
                <a:gd name="connsiteX27" fmla="*/ 805404 w 1439146"/>
                <a:gd name="connsiteY27" fmla="*/ 1421856 h 1440164"/>
                <a:gd name="connsiteX28" fmla="*/ 812872 w 1439146"/>
                <a:gd name="connsiteY28" fmla="*/ 1423803 h 1440164"/>
                <a:gd name="connsiteX29" fmla="*/ 820340 w 1439146"/>
                <a:gd name="connsiteY29" fmla="*/ 1421856 h 1440164"/>
                <a:gd name="connsiteX30" fmla="*/ 600638 w 1439146"/>
                <a:gd name="connsiteY30" fmla="*/ 1417723 h 1440164"/>
                <a:gd name="connsiteX31" fmla="*/ 587836 w 1439146"/>
                <a:gd name="connsiteY31" fmla="*/ 1417563 h 1440164"/>
                <a:gd name="connsiteX32" fmla="*/ 593089 w 1439146"/>
                <a:gd name="connsiteY32" fmla="*/ 1419693 h 1440164"/>
                <a:gd name="connsiteX33" fmla="*/ 600638 w 1439146"/>
                <a:gd name="connsiteY33" fmla="*/ 1417723 h 1440164"/>
                <a:gd name="connsiteX34" fmla="*/ 794734 w 1439146"/>
                <a:gd name="connsiteY34" fmla="*/ 1413726 h 1440164"/>
                <a:gd name="connsiteX35" fmla="*/ 812872 w 1439146"/>
                <a:gd name="connsiteY35" fmla="*/ 1394656 h 1440164"/>
                <a:gd name="connsiteX36" fmla="*/ 812872 w 1439146"/>
                <a:gd name="connsiteY36" fmla="*/ 1377850 h 1440164"/>
                <a:gd name="connsiteX37" fmla="*/ 704047 w 1439146"/>
                <a:gd name="connsiteY37" fmla="*/ 1377850 h 1440164"/>
                <a:gd name="connsiteX38" fmla="*/ 595223 w 1439146"/>
                <a:gd name="connsiteY38" fmla="*/ 1377850 h 1440164"/>
                <a:gd name="connsiteX39" fmla="*/ 595223 w 1439146"/>
                <a:gd name="connsiteY39" fmla="*/ 1392447 h 1440164"/>
                <a:gd name="connsiteX40" fmla="*/ 608949 w 1439146"/>
                <a:gd name="connsiteY40" fmla="*/ 1410060 h 1440164"/>
                <a:gd name="connsiteX41" fmla="*/ 794734 w 1439146"/>
                <a:gd name="connsiteY41" fmla="*/ 1413726 h 1440164"/>
                <a:gd name="connsiteX42" fmla="*/ 848080 w 1439146"/>
                <a:gd name="connsiteY42" fmla="*/ 1417700 h 1440164"/>
                <a:gd name="connsiteX43" fmla="*/ 837410 w 1439146"/>
                <a:gd name="connsiteY43" fmla="*/ 1417700 h 1440164"/>
                <a:gd name="connsiteX44" fmla="*/ 842745 w 1439146"/>
                <a:gd name="connsiteY44" fmla="*/ 1419852 h 1440164"/>
                <a:gd name="connsiteX45" fmla="*/ 848080 w 1439146"/>
                <a:gd name="connsiteY45" fmla="*/ 1417700 h 1440164"/>
                <a:gd name="connsiteX46" fmla="*/ 576997 w 1439146"/>
                <a:gd name="connsiteY46" fmla="*/ 1413681 h 1440164"/>
                <a:gd name="connsiteX47" fmla="*/ 568817 w 1439146"/>
                <a:gd name="connsiteY47" fmla="*/ 1413339 h 1440164"/>
                <a:gd name="connsiteX48" fmla="*/ 571395 w 1439146"/>
                <a:gd name="connsiteY48" fmla="*/ 1415924 h 1440164"/>
                <a:gd name="connsiteX49" fmla="*/ 576997 w 1439146"/>
                <a:gd name="connsiteY49" fmla="*/ 1413681 h 1440164"/>
                <a:gd name="connsiteX50" fmla="*/ 869418 w 1439146"/>
                <a:gd name="connsiteY50" fmla="*/ 1413430 h 1440164"/>
                <a:gd name="connsiteX51" fmla="*/ 858749 w 1439146"/>
                <a:gd name="connsiteY51" fmla="*/ 1413430 h 1440164"/>
                <a:gd name="connsiteX52" fmla="*/ 864083 w 1439146"/>
                <a:gd name="connsiteY52" fmla="*/ 1415582 h 1440164"/>
                <a:gd name="connsiteX53" fmla="*/ 869418 w 1439146"/>
                <a:gd name="connsiteY53" fmla="*/ 1413430 h 1440164"/>
                <a:gd name="connsiteX54" fmla="*/ 557881 w 1439146"/>
                <a:gd name="connsiteY54" fmla="*/ 1409161 h 1440164"/>
                <a:gd name="connsiteX55" fmla="*/ 547212 w 1439146"/>
                <a:gd name="connsiteY55" fmla="*/ 1409161 h 1440164"/>
                <a:gd name="connsiteX56" fmla="*/ 552546 w 1439146"/>
                <a:gd name="connsiteY56" fmla="*/ 1411313 h 1440164"/>
                <a:gd name="connsiteX57" fmla="*/ 557881 w 1439146"/>
                <a:gd name="connsiteY57" fmla="*/ 1409161 h 1440164"/>
                <a:gd name="connsiteX58" fmla="*/ 851977 w 1439146"/>
                <a:gd name="connsiteY58" fmla="*/ 1405028 h 1440164"/>
                <a:gd name="connsiteX59" fmla="*/ 860512 w 1439146"/>
                <a:gd name="connsiteY59" fmla="*/ 1377668 h 1440164"/>
                <a:gd name="connsiteX60" fmla="*/ 861950 w 1439146"/>
                <a:gd name="connsiteY60" fmla="*/ 1352232 h 1440164"/>
                <a:gd name="connsiteX61" fmla="*/ 706698 w 1439146"/>
                <a:gd name="connsiteY61" fmla="*/ 1352232 h 1440164"/>
                <a:gd name="connsiteX62" fmla="*/ 551447 w 1439146"/>
                <a:gd name="connsiteY62" fmla="*/ 1352244 h 1440164"/>
                <a:gd name="connsiteX63" fmla="*/ 554408 w 1439146"/>
                <a:gd name="connsiteY63" fmla="*/ 1374571 h 1440164"/>
                <a:gd name="connsiteX64" fmla="*/ 558646 w 1439146"/>
                <a:gd name="connsiteY64" fmla="*/ 1398174 h 1440164"/>
                <a:gd name="connsiteX65" fmla="*/ 573305 w 1439146"/>
                <a:gd name="connsiteY65" fmla="*/ 1403286 h 1440164"/>
                <a:gd name="connsiteX66" fmla="*/ 586687 w 1439146"/>
                <a:gd name="connsiteY66" fmla="*/ 1407134 h 1440164"/>
                <a:gd name="connsiteX67" fmla="*/ 586687 w 1439146"/>
                <a:gd name="connsiteY67" fmla="*/ 1388154 h 1440164"/>
                <a:gd name="connsiteX68" fmla="*/ 586687 w 1439146"/>
                <a:gd name="connsiteY68" fmla="*/ 1369174 h 1440164"/>
                <a:gd name="connsiteX69" fmla="*/ 702980 w 1439146"/>
                <a:gd name="connsiteY69" fmla="*/ 1370313 h 1440164"/>
                <a:gd name="connsiteX70" fmla="*/ 819273 w 1439146"/>
                <a:gd name="connsiteY70" fmla="*/ 1371452 h 1440164"/>
                <a:gd name="connsiteX71" fmla="*/ 820575 w 1439146"/>
                <a:gd name="connsiteY71" fmla="*/ 1391741 h 1440164"/>
                <a:gd name="connsiteX72" fmla="*/ 851977 w 1439146"/>
                <a:gd name="connsiteY72" fmla="*/ 1405028 h 1440164"/>
                <a:gd name="connsiteX73" fmla="*/ 888533 w 1439146"/>
                <a:gd name="connsiteY73" fmla="*/ 1409411 h 1440164"/>
                <a:gd name="connsiteX74" fmla="*/ 880353 w 1439146"/>
                <a:gd name="connsiteY74" fmla="*/ 1409081 h 1440164"/>
                <a:gd name="connsiteX75" fmla="*/ 882932 w 1439146"/>
                <a:gd name="connsiteY75" fmla="*/ 1411654 h 1440164"/>
                <a:gd name="connsiteX76" fmla="*/ 888533 w 1439146"/>
                <a:gd name="connsiteY76" fmla="*/ 1409411 h 1440164"/>
                <a:gd name="connsiteX77" fmla="*/ 526940 w 1439146"/>
                <a:gd name="connsiteY77" fmla="*/ 1401316 h 1440164"/>
                <a:gd name="connsiteX78" fmla="*/ 505601 w 1439146"/>
                <a:gd name="connsiteY78" fmla="*/ 1395566 h 1440164"/>
                <a:gd name="connsiteX79" fmla="*/ 514137 w 1439146"/>
                <a:gd name="connsiteY79" fmla="*/ 1401316 h 1440164"/>
                <a:gd name="connsiteX80" fmla="*/ 535475 w 1439146"/>
                <a:gd name="connsiteY80" fmla="*/ 1407077 h 1440164"/>
                <a:gd name="connsiteX81" fmla="*/ 526940 w 1439146"/>
                <a:gd name="connsiteY81" fmla="*/ 1401316 h 1440164"/>
                <a:gd name="connsiteX82" fmla="*/ 905604 w 1439146"/>
                <a:gd name="connsiteY82" fmla="*/ 1405142 h 1440164"/>
                <a:gd name="connsiteX83" fmla="*/ 897424 w 1439146"/>
                <a:gd name="connsiteY83" fmla="*/ 1404812 h 1440164"/>
                <a:gd name="connsiteX84" fmla="*/ 900003 w 1439146"/>
                <a:gd name="connsiteY84" fmla="*/ 1407385 h 1440164"/>
                <a:gd name="connsiteX85" fmla="*/ 905604 w 1439146"/>
                <a:gd name="connsiteY85" fmla="*/ 1405142 h 1440164"/>
                <a:gd name="connsiteX86" fmla="*/ 955837 w 1439146"/>
                <a:gd name="connsiteY86" fmla="*/ 1377110 h 1440164"/>
                <a:gd name="connsiteX87" fmla="*/ 1096236 w 1439146"/>
                <a:gd name="connsiteY87" fmla="*/ 1306587 h 1440164"/>
                <a:gd name="connsiteX88" fmla="*/ 1378350 w 1439146"/>
                <a:gd name="connsiteY88" fmla="*/ 945333 h 1440164"/>
                <a:gd name="connsiteX89" fmla="*/ 1412161 w 1439146"/>
                <a:gd name="connsiteY89" fmla="*/ 720637 h 1440164"/>
                <a:gd name="connsiteX90" fmla="*/ 1378024 w 1439146"/>
                <a:gd name="connsiteY90" fmla="*/ 494965 h 1440164"/>
                <a:gd name="connsiteX91" fmla="*/ 873425 w 1439146"/>
                <a:gd name="connsiteY91" fmla="*/ 39749 h 1440164"/>
                <a:gd name="connsiteX92" fmla="*/ 126868 w 1439146"/>
                <a:gd name="connsiteY92" fmla="*/ 349354 h 1440164"/>
                <a:gd name="connsiteX93" fmla="*/ 57369 w 1439146"/>
                <a:gd name="connsiteY93" fmla="*/ 494453 h 1440164"/>
                <a:gd name="connsiteX94" fmla="*/ 89568 w 1439146"/>
                <a:gd name="connsiteY94" fmla="*/ 1021504 h 1440164"/>
                <a:gd name="connsiteX95" fmla="*/ 426653 w 1439146"/>
                <a:gd name="connsiteY95" fmla="*/ 1354624 h 1440164"/>
                <a:gd name="connsiteX96" fmla="*/ 539963 w 1439146"/>
                <a:gd name="connsiteY96" fmla="*/ 1394917 h 1440164"/>
                <a:gd name="connsiteX97" fmla="*/ 540254 w 1439146"/>
                <a:gd name="connsiteY97" fmla="*/ 1344388 h 1440164"/>
                <a:gd name="connsiteX98" fmla="*/ 526450 w 1439146"/>
                <a:gd name="connsiteY98" fmla="*/ 1333503 h 1440164"/>
                <a:gd name="connsiteX99" fmla="*/ 533759 w 1439146"/>
                <a:gd name="connsiteY99" fmla="*/ 1271440 h 1440164"/>
                <a:gd name="connsiteX100" fmla="*/ 545145 w 1439146"/>
                <a:gd name="connsiteY100" fmla="*/ 1249545 h 1440164"/>
                <a:gd name="connsiteX101" fmla="*/ 524807 w 1439146"/>
                <a:gd name="connsiteY101" fmla="*/ 1241268 h 1440164"/>
                <a:gd name="connsiteX102" fmla="*/ 391414 w 1439146"/>
                <a:gd name="connsiteY102" fmla="*/ 1169741 h 1440164"/>
                <a:gd name="connsiteX103" fmla="*/ 170782 w 1439146"/>
                <a:gd name="connsiteY103" fmla="*/ 814407 h 1440164"/>
                <a:gd name="connsiteX104" fmla="*/ 339689 w 1439146"/>
                <a:gd name="connsiteY104" fmla="*/ 313477 h 1440164"/>
                <a:gd name="connsiteX105" fmla="*/ 471410 w 1439146"/>
                <a:gd name="connsiteY105" fmla="*/ 221350 h 1440164"/>
                <a:gd name="connsiteX106" fmla="*/ 601624 w 1439146"/>
                <a:gd name="connsiteY106" fmla="*/ 176447 h 1440164"/>
                <a:gd name="connsiteX107" fmla="*/ 641165 w 1439146"/>
                <a:gd name="connsiteY107" fmla="*/ 163102 h 1440164"/>
                <a:gd name="connsiteX108" fmla="*/ 768087 w 1439146"/>
                <a:gd name="connsiteY108" fmla="*/ 159677 h 1440164"/>
                <a:gd name="connsiteX109" fmla="*/ 797705 w 1439146"/>
                <a:gd name="connsiteY109" fmla="*/ 170114 h 1440164"/>
                <a:gd name="connsiteX110" fmla="*/ 857386 w 1439146"/>
                <a:gd name="connsiteY110" fmla="*/ 182665 h 1440164"/>
                <a:gd name="connsiteX111" fmla="*/ 1182763 w 1439146"/>
                <a:gd name="connsiteY111" fmla="*/ 416436 h 1440164"/>
                <a:gd name="connsiteX112" fmla="*/ 1265776 w 1439146"/>
                <a:gd name="connsiteY112" fmla="*/ 626750 h 1440164"/>
                <a:gd name="connsiteX113" fmla="*/ 1263737 w 1439146"/>
                <a:gd name="connsiteY113" fmla="*/ 824507 h 1440164"/>
                <a:gd name="connsiteX114" fmla="*/ 1047909 w 1439146"/>
                <a:gd name="connsiteY114" fmla="*/ 1167012 h 1440164"/>
                <a:gd name="connsiteX115" fmla="*/ 899291 w 1439146"/>
                <a:gd name="connsiteY115" fmla="*/ 1245811 h 1440164"/>
                <a:gd name="connsiteX116" fmla="*/ 891197 w 1439146"/>
                <a:gd name="connsiteY116" fmla="*/ 1277156 h 1440164"/>
                <a:gd name="connsiteX117" fmla="*/ 904216 w 1439146"/>
                <a:gd name="connsiteY117" fmla="*/ 1310333 h 1440164"/>
                <a:gd name="connsiteX118" fmla="*/ 892630 w 1439146"/>
                <a:gd name="connsiteY118" fmla="*/ 1337215 h 1440164"/>
                <a:gd name="connsiteX119" fmla="*/ 868351 w 1439146"/>
                <a:gd name="connsiteY119" fmla="*/ 1384181 h 1440164"/>
                <a:gd name="connsiteX120" fmla="*/ 868351 w 1439146"/>
                <a:gd name="connsiteY120" fmla="*/ 1402910 h 1440164"/>
                <a:gd name="connsiteX121" fmla="*/ 899291 w 1439146"/>
                <a:gd name="connsiteY121" fmla="*/ 1394553 h 1440164"/>
                <a:gd name="connsiteX122" fmla="*/ 955837 w 1439146"/>
                <a:gd name="connsiteY122" fmla="*/ 1377110 h 1440164"/>
                <a:gd name="connsiteX123" fmla="*/ 237480 w 1439146"/>
                <a:gd name="connsiteY123" fmla="*/ 1194106 h 1440164"/>
                <a:gd name="connsiteX124" fmla="*/ 236512 w 1439146"/>
                <a:gd name="connsiteY124" fmla="*/ 1181540 h 1440164"/>
                <a:gd name="connsiteX125" fmla="*/ 286256 w 1439146"/>
                <a:gd name="connsiteY125" fmla="*/ 1136518 h 1440164"/>
                <a:gd name="connsiteX126" fmla="*/ 252907 w 1439146"/>
                <a:gd name="connsiteY126" fmla="*/ 1109258 h 1440164"/>
                <a:gd name="connsiteX127" fmla="*/ 211133 w 1439146"/>
                <a:gd name="connsiteY127" fmla="*/ 1152533 h 1440164"/>
                <a:gd name="connsiteX128" fmla="*/ 194374 w 1439146"/>
                <a:gd name="connsiteY128" fmla="*/ 1146633 h 1440164"/>
                <a:gd name="connsiteX129" fmla="*/ 192336 w 1439146"/>
                <a:gd name="connsiteY129" fmla="*/ 1136179 h 1440164"/>
                <a:gd name="connsiteX130" fmla="*/ 223065 w 1439146"/>
                <a:gd name="connsiteY130" fmla="*/ 1119219 h 1440164"/>
                <a:gd name="connsiteX131" fmla="*/ 289729 w 1439146"/>
                <a:gd name="connsiteY131" fmla="*/ 1108526 h 1440164"/>
                <a:gd name="connsiteX132" fmla="*/ 277478 w 1439146"/>
                <a:gd name="connsiteY132" fmla="*/ 1172805 h 1440164"/>
                <a:gd name="connsiteX133" fmla="*/ 255686 w 1439146"/>
                <a:gd name="connsiteY133" fmla="*/ 1202454 h 1440164"/>
                <a:gd name="connsiteX134" fmla="*/ 237480 w 1439146"/>
                <a:gd name="connsiteY134" fmla="*/ 1194106 h 1440164"/>
                <a:gd name="connsiteX135" fmla="*/ 1180955 w 1439146"/>
                <a:gd name="connsiteY135" fmla="*/ 1195783 h 1440164"/>
                <a:gd name="connsiteX136" fmla="*/ 1185767 w 1439146"/>
                <a:gd name="connsiteY136" fmla="*/ 1185807 h 1440164"/>
                <a:gd name="connsiteX137" fmla="*/ 1203782 w 1439146"/>
                <a:gd name="connsiteY137" fmla="*/ 1166166 h 1440164"/>
                <a:gd name="connsiteX138" fmla="*/ 1173739 w 1439146"/>
                <a:gd name="connsiteY138" fmla="*/ 1162151 h 1440164"/>
                <a:gd name="connsiteX139" fmla="*/ 1137519 w 1439146"/>
                <a:gd name="connsiteY139" fmla="*/ 1156241 h 1440164"/>
                <a:gd name="connsiteX140" fmla="*/ 1135155 w 1439146"/>
                <a:gd name="connsiteY140" fmla="*/ 1121643 h 1440164"/>
                <a:gd name="connsiteX141" fmla="*/ 1171321 w 1439146"/>
                <a:gd name="connsiteY141" fmla="*/ 1108973 h 1440164"/>
                <a:gd name="connsiteX142" fmla="*/ 1159566 w 1439146"/>
                <a:gd name="connsiteY142" fmla="*/ 1119354 h 1440164"/>
                <a:gd name="connsiteX143" fmla="*/ 1143613 w 1439146"/>
                <a:gd name="connsiteY143" fmla="*/ 1132462 h 1440164"/>
                <a:gd name="connsiteX144" fmla="*/ 1143613 w 1439146"/>
                <a:gd name="connsiteY144" fmla="*/ 1145265 h 1440164"/>
                <a:gd name="connsiteX145" fmla="*/ 1170256 w 1439146"/>
                <a:gd name="connsiteY145" fmla="*/ 1144031 h 1440164"/>
                <a:gd name="connsiteX146" fmla="*/ 1214029 w 1439146"/>
                <a:gd name="connsiteY146" fmla="*/ 1166009 h 1440164"/>
                <a:gd name="connsiteX147" fmla="*/ 1180955 w 1439146"/>
                <a:gd name="connsiteY147" fmla="*/ 1195783 h 1440164"/>
                <a:gd name="connsiteX148" fmla="*/ 1239143 w 1439146"/>
                <a:gd name="connsiteY148" fmla="*/ 1145027 h 1440164"/>
                <a:gd name="connsiteX149" fmla="*/ 1238076 w 1439146"/>
                <a:gd name="connsiteY149" fmla="*/ 1136307 h 1440164"/>
                <a:gd name="connsiteX150" fmla="*/ 1210071 w 1439146"/>
                <a:gd name="connsiteY150" fmla="*/ 1109587 h 1440164"/>
                <a:gd name="connsiteX151" fmla="*/ 1174863 w 1439146"/>
                <a:gd name="connsiteY151" fmla="*/ 1090027 h 1440164"/>
                <a:gd name="connsiteX152" fmla="*/ 1179888 w 1439146"/>
                <a:gd name="connsiteY152" fmla="*/ 1070582 h 1440164"/>
                <a:gd name="connsiteX153" fmla="*/ 1192770 w 1439146"/>
                <a:gd name="connsiteY153" fmla="*/ 1066314 h 1440164"/>
                <a:gd name="connsiteX154" fmla="*/ 1220611 w 1439146"/>
                <a:gd name="connsiteY154" fmla="*/ 1097715 h 1440164"/>
                <a:gd name="connsiteX155" fmla="*/ 1254558 w 1439146"/>
                <a:gd name="connsiteY155" fmla="*/ 1115987 h 1440164"/>
                <a:gd name="connsiteX156" fmla="*/ 1260973 w 1439146"/>
                <a:gd name="connsiteY156" fmla="*/ 1116831 h 1440164"/>
                <a:gd name="connsiteX157" fmla="*/ 1239143 w 1439146"/>
                <a:gd name="connsiteY157" fmla="*/ 1145027 h 1440164"/>
                <a:gd name="connsiteX158" fmla="*/ 172832 w 1439146"/>
                <a:gd name="connsiteY158" fmla="*/ 1117782 h 1440164"/>
                <a:gd name="connsiteX159" fmla="*/ 170498 w 1439146"/>
                <a:gd name="connsiteY159" fmla="*/ 1100615 h 1440164"/>
                <a:gd name="connsiteX160" fmla="*/ 183113 w 1439146"/>
                <a:gd name="connsiteY160" fmla="*/ 1060516 h 1440164"/>
                <a:gd name="connsiteX161" fmla="*/ 192871 w 1439146"/>
                <a:gd name="connsiteY161" fmla="*/ 1025041 h 1440164"/>
                <a:gd name="connsiteX162" fmla="*/ 169997 w 1439146"/>
                <a:gd name="connsiteY162" fmla="*/ 1039887 h 1440164"/>
                <a:gd name="connsiteX163" fmla="*/ 147123 w 1439146"/>
                <a:gd name="connsiteY163" fmla="*/ 1062658 h 1440164"/>
                <a:gd name="connsiteX164" fmla="*/ 133107 w 1439146"/>
                <a:gd name="connsiteY164" fmla="*/ 1058188 h 1440164"/>
                <a:gd name="connsiteX165" fmla="*/ 134576 w 1439146"/>
                <a:gd name="connsiteY165" fmla="*/ 1042924 h 1440164"/>
                <a:gd name="connsiteX166" fmla="*/ 177352 w 1439146"/>
                <a:gd name="connsiteY166" fmla="*/ 1023400 h 1440164"/>
                <a:gd name="connsiteX167" fmla="*/ 213160 w 1439146"/>
                <a:gd name="connsiteY167" fmla="*/ 1002907 h 1440164"/>
                <a:gd name="connsiteX168" fmla="*/ 202127 w 1439146"/>
                <a:gd name="connsiteY168" fmla="*/ 1048769 h 1440164"/>
                <a:gd name="connsiteX169" fmla="*/ 190605 w 1439146"/>
                <a:gd name="connsiteY169" fmla="*/ 1093914 h 1440164"/>
                <a:gd name="connsiteX170" fmla="*/ 214333 w 1439146"/>
                <a:gd name="connsiteY170" fmla="*/ 1080540 h 1440164"/>
                <a:gd name="connsiteX171" fmla="*/ 236899 w 1439146"/>
                <a:gd name="connsiteY171" fmla="*/ 1056587 h 1440164"/>
                <a:gd name="connsiteX172" fmla="*/ 247545 w 1439146"/>
                <a:gd name="connsiteY172" fmla="*/ 1059913 h 1440164"/>
                <a:gd name="connsiteX173" fmla="*/ 250403 w 1439146"/>
                <a:gd name="connsiteY173" fmla="*/ 1077255 h 1440164"/>
                <a:gd name="connsiteX174" fmla="*/ 185527 w 1439146"/>
                <a:gd name="connsiteY174" fmla="*/ 1120715 h 1440164"/>
                <a:gd name="connsiteX175" fmla="*/ 172832 w 1439146"/>
                <a:gd name="connsiteY175" fmla="*/ 1117782 h 1440164"/>
                <a:gd name="connsiteX176" fmla="*/ 1264173 w 1439146"/>
                <a:gd name="connsiteY176" fmla="*/ 1097513 h 1440164"/>
                <a:gd name="connsiteX177" fmla="*/ 1264387 w 1439146"/>
                <a:gd name="connsiteY177" fmla="*/ 1087651 h 1440164"/>
                <a:gd name="connsiteX178" fmla="*/ 1282311 w 1439146"/>
                <a:gd name="connsiteY178" fmla="*/ 1069594 h 1440164"/>
                <a:gd name="connsiteX179" fmla="*/ 1254039 w 1439146"/>
                <a:gd name="connsiteY179" fmla="*/ 1063574 h 1440164"/>
                <a:gd name="connsiteX180" fmla="*/ 1207870 w 1439146"/>
                <a:gd name="connsiteY180" fmla="*/ 1061097 h 1440164"/>
                <a:gd name="connsiteX181" fmla="*/ 1211164 w 1439146"/>
                <a:gd name="connsiteY181" fmla="*/ 1021095 h 1440164"/>
                <a:gd name="connsiteX182" fmla="*/ 1232502 w 1439146"/>
                <a:gd name="connsiteY182" fmla="*/ 1012404 h 1440164"/>
                <a:gd name="connsiteX183" fmla="*/ 1233538 w 1439146"/>
                <a:gd name="connsiteY183" fmla="*/ 1023638 h 1440164"/>
                <a:gd name="connsiteX184" fmla="*/ 1210892 w 1439146"/>
                <a:gd name="connsiteY184" fmla="*/ 1041965 h 1440164"/>
                <a:gd name="connsiteX185" fmla="*/ 1248418 w 1439146"/>
                <a:gd name="connsiteY185" fmla="*/ 1047836 h 1440164"/>
                <a:gd name="connsiteX186" fmla="*/ 1280841 w 1439146"/>
                <a:gd name="connsiteY186" fmla="*/ 1047152 h 1440164"/>
                <a:gd name="connsiteX187" fmla="*/ 1290846 w 1439146"/>
                <a:gd name="connsiteY187" fmla="*/ 1066563 h 1440164"/>
                <a:gd name="connsiteX188" fmla="*/ 1274352 w 1439146"/>
                <a:gd name="connsiteY188" fmla="*/ 1099960 h 1440164"/>
                <a:gd name="connsiteX189" fmla="*/ 1264173 w 1439146"/>
                <a:gd name="connsiteY189" fmla="*/ 1097513 h 1440164"/>
                <a:gd name="connsiteX190" fmla="*/ 1305727 w 1439146"/>
                <a:gd name="connsiteY190" fmla="*/ 1031730 h 1440164"/>
                <a:gd name="connsiteX191" fmla="*/ 1266307 w 1439146"/>
                <a:gd name="connsiteY191" fmla="*/ 1007739 h 1440164"/>
                <a:gd name="connsiteX192" fmla="*/ 1231099 w 1439146"/>
                <a:gd name="connsiteY192" fmla="*/ 989702 h 1440164"/>
                <a:gd name="connsiteX193" fmla="*/ 1276800 w 1439146"/>
                <a:gd name="connsiteY193" fmla="*/ 972752 h 1440164"/>
                <a:gd name="connsiteX194" fmla="*/ 1287655 w 1439146"/>
                <a:gd name="connsiteY194" fmla="*/ 942977 h 1440164"/>
                <a:gd name="connsiteX195" fmla="*/ 1263027 w 1439146"/>
                <a:gd name="connsiteY195" fmla="*/ 938415 h 1440164"/>
                <a:gd name="connsiteX196" fmla="*/ 1256522 w 1439146"/>
                <a:gd name="connsiteY196" fmla="*/ 942553 h 1440164"/>
                <a:gd name="connsiteX197" fmla="*/ 1259699 w 1439146"/>
                <a:gd name="connsiteY197" fmla="*/ 927617 h 1440164"/>
                <a:gd name="connsiteX198" fmla="*/ 1274766 w 1439146"/>
                <a:gd name="connsiteY198" fmla="*/ 920277 h 1440164"/>
                <a:gd name="connsiteX199" fmla="*/ 1345829 w 1439146"/>
                <a:gd name="connsiteY199" fmla="*/ 949112 h 1440164"/>
                <a:gd name="connsiteX200" fmla="*/ 1350108 w 1439146"/>
                <a:gd name="connsiteY200" fmla="*/ 956850 h 1440164"/>
                <a:gd name="connsiteX201" fmla="*/ 1308452 w 1439146"/>
                <a:gd name="connsiteY201" fmla="*/ 978869 h 1440164"/>
                <a:gd name="connsiteX202" fmla="*/ 1268212 w 1439146"/>
                <a:gd name="connsiteY202" fmla="*/ 993519 h 1440164"/>
                <a:gd name="connsiteX203" fmla="*/ 1287210 w 1439146"/>
                <a:gd name="connsiteY203" fmla="*/ 1006432 h 1440164"/>
                <a:gd name="connsiteX204" fmla="*/ 1317312 w 1439146"/>
                <a:gd name="connsiteY204" fmla="*/ 1011288 h 1440164"/>
                <a:gd name="connsiteX205" fmla="*/ 1324988 w 1439146"/>
                <a:gd name="connsiteY205" fmla="*/ 1011010 h 1440164"/>
                <a:gd name="connsiteX206" fmla="*/ 1310952 w 1439146"/>
                <a:gd name="connsiteY206" fmla="*/ 1040708 h 1440164"/>
                <a:gd name="connsiteX207" fmla="*/ 1305727 w 1439146"/>
                <a:gd name="connsiteY207" fmla="*/ 1031730 h 1440164"/>
                <a:gd name="connsiteX208" fmla="*/ 117031 w 1439146"/>
                <a:gd name="connsiteY208" fmla="*/ 1023502 h 1440164"/>
                <a:gd name="connsiteX209" fmla="*/ 87371 w 1439146"/>
                <a:gd name="connsiteY209" fmla="*/ 957501 h 1440164"/>
                <a:gd name="connsiteX210" fmla="*/ 93235 w 1439146"/>
                <a:gd name="connsiteY210" fmla="*/ 959173 h 1440164"/>
                <a:gd name="connsiteX211" fmla="*/ 121722 w 1439146"/>
                <a:gd name="connsiteY211" fmla="*/ 943692 h 1440164"/>
                <a:gd name="connsiteX212" fmla="*/ 144356 w 1439146"/>
                <a:gd name="connsiteY212" fmla="*/ 923348 h 1440164"/>
                <a:gd name="connsiteX213" fmla="*/ 131866 w 1439146"/>
                <a:gd name="connsiteY213" fmla="*/ 920653 h 1440164"/>
                <a:gd name="connsiteX214" fmla="*/ 83113 w 1439146"/>
                <a:gd name="connsiteY214" fmla="*/ 921215 h 1440164"/>
                <a:gd name="connsiteX215" fmla="*/ 70702 w 1439146"/>
                <a:gd name="connsiteY215" fmla="*/ 911987 h 1440164"/>
                <a:gd name="connsiteX216" fmla="*/ 74357 w 1439146"/>
                <a:gd name="connsiteY216" fmla="*/ 899526 h 1440164"/>
                <a:gd name="connsiteX217" fmla="*/ 160991 w 1439146"/>
                <a:gd name="connsiteY217" fmla="*/ 912410 h 1440164"/>
                <a:gd name="connsiteX218" fmla="*/ 172729 w 1439146"/>
                <a:gd name="connsiteY218" fmla="*/ 916005 h 1440164"/>
                <a:gd name="connsiteX219" fmla="*/ 138732 w 1439146"/>
                <a:gd name="connsiteY219" fmla="*/ 949079 h 1440164"/>
                <a:gd name="connsiteX220" fmla="*/ 111099 w 1439146"/>
                <a:gd name="connsiteY220" fmla="*/ 998241 h 1440164"/>
                <a:gd name="connsiteX221" fmla="*/ 151746 w 1439146"/>
                <a:gd name="connsiteY221" fmla="*/ 987187 h 1440164"/>
                <a:gd name="connsiteX222" fmla="*/ 183694 w 1439146"/>
                <a:gd name="connsiteY222" fmla="*/ 965253 h 1440164"/>
                <a:gd name="connsiteX223" fmla="*/ 185014 w 1439146"/>
                <a:gd name="connsiteY223" fmla="*/ 957808 h 1440164"/>
                <a:gd name="connsiteX224" fmla="*/ 195501 w 1439146"/>
                <a:gd name="connsiteY224" fmla="*/ 970619 h 1440164"/>
                <a:gd name="connsiteX225" fmla="*/ 196617 w 1439146"/>
                <a:gd name="connsiteY225" fmla="*/ 989845 h 1440164"/>
                <a:gd name="connsiteX226" fmla="*/ 124898 w 1439146"/>
                <a:gd name="connsiteY226" fmla="*/ 1025413 h 1440164"/>
                <a:gd name="connsiteX227" fmla="*/ 117031 w 1439146"/>
                <a:gd name="connsiteY227" fmla="*/ 1023502 h 1440164"/>
                <a:gd name="connsiteX228" fmla="*/ 1342058 w 1439146"/>
                <a:gd name="connsiteY228" fmla="*/ 913137 h 1440164"/>
                <a:gd name="connsiteX229" fmla="*/ 1348523 w 1439146"/>
                <a:gd name="connsiteY229" fmla="*/ 906844 h 1440164"/>
                <a:gd name="connsiteX230" fmla="*/ 1360354 w 1439146"/>
                <a:gd name="connsiteY230" fmla="*/ 878394 h 1440164"/>
                <a:gd name="connsiteX231" fmla="*/ 1345549 w 1439146"/>
                <a:gd name="connsiteY231" fmla="*/ 872680 h 1440164"/>
                <a:gd name="connsiteX232" fmla="*/ 1331326 w 1439146"/>
                <a:gd name="connsiteY232" fmla="*/ 878735 h 1440164"/>
                <a:gd name="connsiteX233" fmla="*/ 1333778 w 1439146"/>
                <a:gd name="connsiteY233" fmla="*/ 893783 h 1440164"/>
                <a:gd name="connsiteX234" fmla="*/ 1322916 w 1439146"/>
                <a:gd name="connsiteY234" fmla="*/ 900570 h 1440164"/>
                <a:gd name="connsiteX235" fmla="*/ 1313465 w 1439146"/>
                <a:gd name="connsiteY235" fmla="*/ 887074 h 1440164"/>
                <a:gd name="connsiteX236" fmla="*/ 1321697 w 1439146"/>
                <a:gd name="connsiteY236" fmla="*/ 876756 h 1440164"/>
                <a:gd name="connsiteX237" fmla="*/ 1309319 w 1439146"/>
                <a:gd name="connsiteY237" fmla="*/ 863747 h 1440164"/>
                <a:gd name="connsiteX238" fmla="*/ 1284371 w 1439146"/>
                <a:gd name="connsiteY238" fmla="*/ 878874 h 1440164"/>
                <a:gd name="connsiteX239" fmla="*/ 1288972 w 1439146"/>
                <a:gd name="connsiteY239" fmla="*/ 900164 h 1440164"/>
                <a:gd name="connsiteX240" fmla="*/ 1290189 w 1439146"/>
                <a:gd name="connsiteY240" fmla="*/ 908412 h 1440164"/>
                <a:gd name="connsiteX241" fmla="*/ 1276729 w 1439146"/>
                <a:gd name="connsiteY241" fmla="*/ 903077 h 1440164"/>
                <a:gd name="connsiteX242" fmla="*/ 1278536 w 1439146"/>
                <a:gd name="connsiteY242" fmla="*/ 864669 h 1440164"/>
                <a:gd name="connsiteX243" fmla="*/ 1291336 w 1439146"/>
                <a:gd name="connsiteY243" fmla="*/ 831595 h 1440164"/>
                <a:gd name="connsiteX244" fmla="*/ 1295114 w 1439146"/>
                <a:gd name="connsiteY244" fmla="*/ 837832 h 1440164"/>
                <a:gd name="connsiteX245" fmla="*/ 1311117 w 1439146"/>
                <a:gd name="connsiteY245" fmla="*/ 848213 h 1440164"/>
                <a:gd name="connsiteX246" fmla="*/ 1345584 w 1439146"/>
                <a:gd name="connsiteY246" fmla="*/ 857166 h 1440164"/>
                <a:gd name="connsiteX247" fmla="*/ 1370821 w 1439146"/>
                <a:gd name="connsiteY247" fmla="*/ 856386 h 1440164"/>
                <a:gd name="connsiteX248" fmla="*/ 1374801 w 1439146"/>
                <a:gd name="connsiteY248" fmla="*/ 867870 h 1440164"/>
                <a:gd name="connsiteX249" fmla="*/ 1352526 w 1439146"/>
                <a:gd name="connsiteY249" fmla="*/ 916946 h 1440164"/>
                <a:gd name="connsiteX250" fmla="*/ 1342058 w 1439146"/>
                <a:gd name="connsiteY250" fmla="*/ 913135 h 1440164"/>
                <a:gd name="connsiteX251" fmla="*/ 64201 w 1439146"/>
                <a:gd name="connsiteY251" fmla="*/ 886104 h 1440164"/>
                <a:gd name="connsiteX252" fmla="*/ 55662 w 1439146"/>
                <a:gd name="connsiteY252" fmla="*/ 826845 h 1440164"/>
                <a:gd name="connsiteX253" fmla="*/ 74573 w 1439146"/>
                <a:gd name="connsiteY253" fmla="*/ 827327 h 1440164"/>
                <a:gd name="connsiteX254" fmla="*/ 70304 w 1439146"/>
                <a:gd name="connsiteY254" fmla="*/ 831596 h 1440164"/>
                <a:gd name="connsiteX255" fmla="*/ 66034 w 1439146"/>
                <a:gd name="connsiteY255" fmla="*/ 846533 h 1440164"/>
                <a:gd name="connsiteX256" fmla="*/ 77773 w 1439146"/>
                <a:gd name="connsiteY256" fmla="*/ 861404 h 1440164"/>
                <a:gd name="connsiteX257" fmla="*/ 94680 w 1439146"/>
                <a:gd name="connsiteY257" fmla="*/ 858050 h 1440164"/>
                <a:gd name="connsiteX258" fmla="*/ 89010 w 1439146"/>
                <a:gd name="connsiteY258" fmla="*/ 835863 h 1440164"/>
                <a:gd name="connsiteX259" fmla="*/ 96593 w 1439146"/>
                <a:gd name="connsiteY259" fmla="*/ 825698 h 1440164"/>
                <a:gd name="connsiteX260" fmla="*/ 109812 w 1439146"/>
                <a:gd name="connsiteY260" fmla="*/ 830914 h 1440164"/>
                <a:gd name="connsiteX261" fmla="*/ 116678 w 1439146"/>
                <a:gd name="connsiteY261" fmla="*/ 852876 h 1440164"/>
                <a:gd name="connsiteX262" fmla="*/ 133665 w 1439146"/>
                <a:gd name="connsiteY262" fmla="*/ 850136 h 1440164"/>
                <a:gd name="connsiteX263" fmla="*/ 141123 w 1439146"/>
                <a:gd name="connsiteY263" fmla="*/ 834191 h 1440164"/>
                <a:gd name="connsiteX264" fmla="*/ 130033 w 1439146"/>
                <a:gd name="connsiteY264" fmla="*/ 813841 h 1440164"/>
                <a:gd name="connsiteX265" fmla="*/ 133096 w 1439146"/>
                <a:gd name="connsiteY265" fmla="*/ 802506 h 1440164"/>
                <a:gd name="connsiteX266" fmla="*/ 151689 w 1439146"/>
                <a:gd name="connsiteY266" fmla="*/ 839064 h 1440164"/>
                <a:gd name="connsiteX267" fmla="*/ 148375 w 1439146"/>
                <a:gd name="connsiteY267" fmla="*/ 869545 h 1440164"/>
                <a:gd name="connsiteX268" fmla="*/ 73640 w 1439146"/>
                <a:gd name="connsiteY268" fmla="*/ 883735 h 1440164"/>
                <a:gd name="connsiteX269" fmla="*/ 64201 w 1439146"/>
                <a:gd name="connsiteY269" fmla="*/ 886105 h 1440164"/>
                <a:gd name="connsiteX270" fmla="*/ 1375323 w 1439146"/>
                <a:gd name="connsiteY270" fmla="*/ 835369 h 1440164"/>
                <a:gd name="connsiteX271" fmla="*/ 1332626 w 1439146"/>
                <a:gd name="connsiteY271" fmla="*/ 825766 h 1440164"/>
                <a:gd name="connsiteX272" fmla="*/ 1289326 w 1439146"/>
                <a:gd name="connsiteY272" fmla="*/ 818715 h 1440164"/>
                <a:gd name="connsiteX273" fmla="*/ 1328062 w 1439146"/>
                <a:gd name="connsiteY273" fmla="*/ 787775 h 1440164"/>
                <a:gd name="connsiteX274" fmla="*/ 1356118 w 1439146"/>
                <a:gd name="connsiteY274" fmla="*/ 759045 h 1440164"/>
                <a:gd name="connsiteX275" fmla="*/ 1323449 w 1439146"/>
                <a:gd name="connsiteY275" fmla="*/ 756332 h 1440164"/>
                <a:gd name="connsiteX276" fmla="*/ 1303650 w 1439146"/>
                <a:gd name="connsiteY276" fmla="*/ 760600 h 1440164"/>
                <a:gd name="connsiteX277" fmla="*/ 1298823 w 1439146"/>
                <a:gd name="connsiteY277" fmla="*/ 767581 h 1440164"/>
                <a:gd name="connsiteX278" fmla="*/ 1296506 w 1439146"/>
                <a:gd name="connsiteY278" fmla="*/ 752115 h 1440164"/>
                <a:gd name="connsiteX279" fmla="*/ 1309028 w 1439146"/>
                <a:gd name="connsiteY279" fmla="*/ 738763 h 1440164"/>
                <a:gd name="connsiteX280" fmla="*/ 1347335 w 1439146"/>
                <a:gd name="connsiteY280" fmla="*/ 748549 h 1440164"/>
                <a:gd name="connsiteX281" fmla="*/ 1383000 w 1439146"/>
                <a:gd name="connsiteY281" fmla="*/ 744605 h 1440164"/>
                <a:gd name="connsiteX282" fmla="*/ 1393204 w 1439146"/>
                <a:gd name="connsiteY282" fmla="*/ 747309 h 1440164"/>
                <a:gd name="connsiteX283" fmla="*/ 1353354 w 1439146"/>
                <a:gd name="connsiteY283" fmla="*/ 789179 h 1440164"/>
                <a:gd name="connsiteX284" fmla="*/ 1332016 w 1439146"/>
                <a:gd name="connsiteY284" fmla="*/ 815087 h 1440164"/>
                <a:gd name="connsiteX285" fmla="*/ 1378793 w 1439146"/>
                <a:gd name="connsiteY285" fmla="*/ 811324 h 1440164"/>
                <a:gd name="connsiteX286" fmla="*/ 1384598 w 1439146"/>
                <a:gd name="connsiteY286" fmla="*/ 821993 h 1440164"/>
                <a:gd name="connsiteX287" fmla="*/ 1375323 w 1439146"/>
                <a:gd name="connsiteY287" fmla="*/ 835369 h 1440164"/>
                <a:gd name="connsiteX288" fmla="*/ 46644 w 1439146"/>
                <a:gd name="connsiteY288" fmla="*/ 778251 h 1440164"/>
                <a:gd name="connsiteX289" fmla="*/ 50709 w 1439146"/>
                <a:gd name="connsiteY289" fmla="*/ 744110 h 1440164"/>
                <a:gd name="connsiteX290" fmla="*/ 87929 w 1439146"/>
                <a:gd name="connsiteY290" fmla="*/ 740341 h 1440164"/>
                <a:gd name="connsiteX291" fmla="*/ 112806 w 1439146"/>
                <a:gd name="connsiteY291" fmla="*/ 733581 h 1440164"/>
                <a:gd name="connsiteX292" fmla="*/ 130056 w 1439146"/>
                <a:gd name="connsiteY292" fmla="*/ 713877 h 1440164"/>
                <a:gd name="connsiteX293" fmla="*/ 134314 w 1439146"/>
                <a:gd name="connsiteY293" fmla="*/ 707834 h 1440164"/>
                <a:gd name="connsiteX294" fmla="*/ 138584 w 1439146"/>
                <a:gd name="connsiteY294" fmla="*/ 720351 h 1440164"/>
                <a:gd name="connsiteX295" fmla="*/ 119387 w 1439146"/>
                <a:gd name="connsiteY295" fmla="*/ 748605 h 1440164"/>
                <a:gd name="connsiteX296" fmla="*/ 100180 w 1439146"/>
                <a:gd name="connsiteY296" fmla="*/ 768095 h 1440164"/>
                <a:gd name="connsiteX297" fmla="*/ 132766 w 1439146"/>
                <a:gd name="connsiteY297" fmla="*/ 765471 h 1440164"/>
                <a:gd name="connsiteX298" fmla="*/ 139028 w 1439146"/>
                <a:gd name="connsiteY298" fmla="*/ 761456 h 1440164"/>
                <a:gd name="connsiteX299" fmla="*/ 138584 w 1439146"/>
                <a:gd name="connsiteY299" fmla="*/ 797454 h 1440164"/>
                <a:gd name="connsiteX300" fmla="*/ 134314 w 1439146"/>
                <a:gd name="connsiteY300" fmla="*/ 793186 h 1440164"/>
                <a:gd name="connsiteX301" fmla="*/ 60250 w 1439146"/>
                <a:gd name="connsiteY301" fmla="*/ 795320 h 1440164"/>
                <a:gd name="connsiteX302" fmla="*/ 51711 w 1439146"/>
                <a:gd name="connsiteY302" fmla="*/ 801721 h 1440164"/>
                <a:gd name="connsiteX303" fmla="*/ 46644 w 1439146"/>
                <a:gd name="connsiteY303" fmla="*/ 778251 h 1440164"/>
                <a:gd name="connsiteX304" fmla="*/ 90832 w 1439146"/>
                <a:gd name="connsiteY304" fmla="*/ 764669 h 1440164"/>
                <a:gd name="connsiteX305" fmla="*/ 84160 w 1439146"/>
                <a:gd name="connsiteY305" fmla="*/ 751075 h 1440164"/>
                <a:gd name="connsiteX306" fmla="*/ 53965 w 1439146"/>
                <a:gd name="connsiteY306" fmla="*/ 766882 h 1440164"/>
                <a:gd name="connsiteX307" fmla="*/ 71044 w 1439146"/>
                <a:gd name="connsiteY307" fmla="*/ 775311 h 1440164"/>
                <a:gd name="connsiteX308" fmla="*/ 90832 w 1439146"/>
                <a:gd name="connsiteY308" fmla="*/ 764669 h 1440164"/>
                <a:gd name="connsiteX309" fmla="*/ 1297789 w 1439146"/>
                <a:gd name="connsiteY309" fmla="*/ 712393 h 1440164"/>
                <a:gd name="connsiteX310" fmla="*/ 1302352 w 1439146"/>
                <a:gd name="connsiteY310" fmla="*/ 693654 h 1440164"/>
                <a:gd name="connsiteX311" fmla="*/ 1316704 w 1439146"/>
                <a:gd name="connsiteY311" fmla="*/ 694303 h 1440164"/>
                <a:gd name="connsiteX312" fmla="*/ 1329255 w 1439146"/>
                <a:gd name="connsiteY312" fmla="*/ 675872 h 1440164"/>
                <a:gd name="connsiteX313" fmla="*/ 1318178 w 1439146"/>
                <a:gd name="connsiteY313" fmla="*/ 659035 h 1440164"/>
                <a:gd name="connsiteX314" fmla="*/ 1301654 w 1439146"/>
                <a:gd name="connsiteY314" fmla="*/ 660775 h 1440164"/>
                <a:gd name="connsiteX315" fmla="*/ 1293546 w 1439146"/>
                <a:gd name="connsiteY315" fmla="*/ 651985 h 1440164"/>
                <a:gd name="connsiteX316" fmla="*/ 1301641 w 1439146"/>
                <a:gd name="connsiteY316" fmla="*/ 638437 h 1440164"/>
                <a:gd name="connsiteX317" fmla="*/ 1348140 w 1439146"/>
                <a:gd name="connsiteY317" fmla="*/ 658551 h 1440164"/>
                <a:gd name="connsiteX318" fmla="*/ 1389001 w 1439146"/>
                <a:gd name="connsiteY318" fmla="*/ 675839 h 1440164"/>
                <a:gd name="connsiteX319" fmla="*/ 1350776 w 1439146"/>
                <a:gd name="connsiteY319" fmla="*/ 697088 h 1440164"/>
                <a:gd name="connsiteX320" fmla="*/ 1306650 w 1439146"/>
                <a:gd name="connsiteY320" fmla="*/ 722006 h 1440164"/>
                <a:gd name="connsiteX321" fmla="*/ 1297789 w 1439146"/>
                <a:gd name="connsiteY321" fmla="*/ 712393 h 1440164"/>
                <a:gd name="connsiteX322" fmla="*/ 1356995 w 1439146"/>
                <a:gd name="connsiteY322" fmla="*/ 678131 h 1440164"/>
                <a:gd name="connsiteX323" fmla="*/ 1353202 w 1439146"/>
                <a:gd name="connsiteY323" fmla="*/ 669776 h 1440164"/>
                <a:gd name="connsiteX324" fmla="*/ 1340280 w 1439146"/>
                <a:gd name="connsiteY324" fmla="*/ 675216 h 1440164"/>
                <a:gd name="connsiteX325" fmla="*/ 1356995 w 1439146"/>
                <a:gd name="connsiteY325" fmla="*/ 678131 h 1440164"/>
                <a:gd name="connsiteX326" fmla="*/ 123065 w 1439146"/>
                <a:gd name="connsiteY326" fmla="*/ 693749 h 1440164"/>
                <a:gd name="connsiteX327" fmla="*/ 124602 w 1439146"/>
                <a:gd name="connsiteY327" fmla="*/ 663481 h 1440164"/>
                <a:gd name="connsiteX328" fmla="*/ 100237 w 1439146"/>
                <a:gd name="connsiteY328" fmla="*/ 676893 h 1440164"/>
                <a:gd name="connsiteX329" fmla="*/ 70782 w 1439146"/>
                <a:gd name="connsiteY329" fmla="*/ 695031 h 1440164"/>
                <a:gd name="connsiteX330" fmla="*/ 44697 w 1439146"/>
                <a:gd name="connsiteY330" fmla="*/ 669470 h 1440164"/>
                <a:gd name="connsiteX331" fmla="*/ 60091 w 1439146"/>
                <a:gd name="connsiteY331" fmla="*/ 643820 h 1440164"/>
                <a:gd name="connsiteX332" fmla="*/ 61503 w 1439146"/>
                <a:gd name="connsiteY332" fmla="*/ 655801 h 1440164"/>
                <a:gd name="connsiteX333" fmla="*/ 64429 w 1439146"/>
                <a:gd name="connsiteY333" fmla="*/ 681388 h 1440164"/>
                <a:gd name="connsiteX334" fmla="*/ 87371 w 1439146"/>
                <a:gd name="connsiteY334" fmla="*/ 665158 h 1440164"/>
                <a:gd name="connsiteX335" fmla="*/ 116587 w 1439146"/>
                <a:gd name="connsiteY335" fmla="*/ 648929 h 1440164"/>
                <a:gd name="connsiteX336" fmla="*/ 141157 w 1439146"/>
                <a:gd name="connsiteY336" fmla="*/ 687810 h 1440164"/>
                <a:gd name="connsiteX337" fmla="*/ 124522 w 1439146"/>
                <a:gd name="connsiteY337" fmla="*/ 703545 h 1440164"/>
                <a:gd name="connsiteX338" fmla="*/ 110848 w 1439146"/>
                <a:gd name="connsiteY338" fmla="*/ 703523 h 1440164"/>
                <a:gd name="connsiteX339" fmla="*/ 123065 w 1439146"/>
                <a:gd name="connsiteY339" fmla="*/ 693748 h 1440164"/>
                <a:gd name="connsiteX340" fmla="*/ 138584 w 1439146"/>
                <a:gd name="connsiteY340" fmla="*/ 638353 h 1440164"/>
                <a:gd name="connsiteX341" fmla="*/ 92380 w 1439146"/>
                <a:gd name="connsiteY341" fmla="*/ 622331 h 1440164"/>
                <a:gd name="connsiteX342" fmla="*/ 59305 w 1439146"/>
                <a:gd name="connsiteY342" fmla="*/ 622757 h 1440164"/>
                <a:gd name="connsiteX343" fmla="*/ 53533 w 1439146"/>
                <a:gd name="connsiteY343" fmla="*/ 615536 h 1440164"/>
                <a:gd name="connsiteX344" fmla="*/ 57130 w 1439146"/>
                <a:gd name="connsiteY344" fmla="*/ 594837 h 1440164"/>
                <a:gd name="connsiteX345" fmla="*/ 65100 w 1439146"/>
                <a:gd name="connsiteY345" fmla="*/ 595125 h 1440164"/>
                <a:gd name="connsiteX346" fmla="*/ 105121 w 1439146"/>
                <a:gd name="connsiteY346" fmla="*/ 609265 h 1440164"/>
                <a:gd name="connsiteX347" fmla="*/ 142022 w 1439146"/>
                <a:gd name="connsiteY347" fmla="*/ 610044 h 1440164"/>
                <a:gd name="connsiteX348" fmla="*/ 148432 w 1439146"/>
                <a:gd name="connsiteY348" fmla="*/ 621414 h 1440164"/>
                <a:gd name="connsiteX349" fmla="*/ 138584 w 1439146"/>
                <a:gd name="connsiteY349" fmla="*/ 638353 h 1440164"/>
                <a:gd name="connsiteX350" fmla="*/ 1288968 w 1439146"/>
                <a:gd name="connsiteY350" fmla="*/ 621414 h 1440164"/>
                <a:gd name="connsiteX351" fmla="*/ 1276044 w 1439146"/>
                <a:gd name="connsiteY351" fmla="*/ 559045 h 1440164"/>
                <a:gd name="connsiteX352" fmla="*/ 1283646 w 1439146"/>
                <a:gd name="connsiteY352" fmla="*/ 562072 h 1440164"/>
                <a:gd name="connsiteX353" fmla="*/ 1358123 w 1439146"/>
                <a:gd name="connsiteY353" fmla="*/ 544778 h 1440164"/>
                <a:gd name="connsiteX354" fmla="*/ 1371194 w 1439146"/>
                <a:gd name="connsiteY354" fmla="*/ 555129 h 1440164"/>
                <a:gd name="connsiteX355" fmla="*/ 1367990 w 1439146"/>
                <a:gd name="connsiteY355" fmla="*/ 571798 h 1440164"/>
                <a:gd name="connsiteX356" fmla="*/ 1330880 w 1439146"/>
                <a:gd name="connsiteY356" fmla="*/ 573499 h 1440164"/>
                <a:gd name="connsiteX357" fmla="*/ 1293615 w 1439146"/>
                <a:gd name="connsiteY357" fmla="*/ 584162 h 1440164"/>
                <a:gd name="connsiteX358" fmla="*/ 1303946 w 1439146"/>
                <a:gd name="connsiteY358" fmla="*/ 616175 h 1440164"/>
                <a:gd name="connsiteX359" fmla="*/ 1312184 w 1439146"/>
                <a:gd name="connsiteY359" fmla="*/ 622769 h 1440164"/>
                <a:gd name="connsiteX360" fmla="*/ 1288968 w 1439146"/>
                <a:gd name="connsiteY360" fmla="*/ 621414 h 1440164"/>
                <a:gd name="connsiteX361" fmla="*/ 65419 w 1439146"/>
                <a:gd name="connsiteY361" fmla="*/ 578460 h 1440164"/>
                <a:gd name="connsiteX362" fmla="*/ 68619 w 1439146"/>
                <a:gd name="connsiteY362" fmla="*/ 541761 h 1440164"/>
                <a:gd name="connsiteX363" fmla="*/ 78843 w 1439146"/>
                <a:gd name="connsiteY363" fmla="*/ 500296 h 1440164"/>
                <a:gd name="connsiteX364" fmla="*/ 93758 w 1439146"/>
                <a:gd name="connsiteY364" fmla="*/ 494445 h 1440164"/>
                <a:gd name="connsiteX365" fmla="*/ 102275 w 1439146"/>
                <a:gd name="connsiteY365" fmla="*/ 503050 h 1440164"/>
                <a:gd name="connsiteX366" fmla="*/ 95830 w 1439146"/>
                <a:gd name="connsiteY366" fmla="*/ 505072 h 1440164"/>
                <a:gd name="connsiteX367" fmla="*/ 84490 w 1439146"/>
                <a:gd name="connsiteY367" fmla="*/ 526047 h 1440164"/>
                <a:gd name="connsiteX368" fmla="*/ 156903 w 1439146"/>
                <a:gd name="connsiteY368" fmla="*/ 546126 h 1440164"/>
                <a:gd name="connsiteX369" fmla="*/ 163598 w 1439146"/>
                <a:gd name="connsiteY369" fmla="*/ 555267 h 1440164"/>
                <a:gd name="connsiteX370" fmla="*/ 151393 w 1439146"/>
                <a:gd name="connsiteY370" fmla="*/ 573124 h 1440164"/>
                <a:gd name="connsiteX371" fmla="*/ 112966 w 1439146"/>
                <a:gd name="connsiteY371" fmla="*/ 554715 h 1440164"/>
                <a:gd name="connsiteX372" fmla="*/ 76281 w 1439146"/>
                <a:gd name="connsiteY372" fmla="*/ 546803 h 1440164"/>
                <a:gd name="connsiteX373" fmla="*/ 76589 w 1439146"/>
                <a:gd name="connsiteY373" fmla="*/ 576605 h 1440164"/>
                <a:gd name="connsiteX374" fmla="*/ 65419 w 1439146"/>
                <a:gd name="connsiteY374" fmla="*/ 578460 h 1440164"/>
                <a:gd name="connsiteX375" fmla="*/ 1277500 w 1439146"/>
                <a:gd name="connsiteY375" fmla="*/ 538479 h 1440164"/>
                <a:gd name="connsiteX376" fmla="*/ 1271295 w 1439146"/>
                <a:gd name="connsiteY376" fmla="*/ 454530 h 1440164"/>
                <a:gd name="connsiteX377" fmla="*/ 1350593 w 1439146"/>
                <a:gd name="connsiteY377" fmla="*/ 497363 h 1440164"/>
                <a:gd name="connsiteX378" fmla="*/ 1322433 w 1439146"/>
                <a:gd name="connsiteY378" fmla="*/ 539714 h 1440164"/>
                <a:gd name="connsiteX379" fmla="*/ 1277500 w 1439146"/>
                <a:gd name="connsiteY379" fmla="*/ 538479 h 1440164"/>
                <a:gd name="connsiteX380" fmla="*/ 1330183 w 1439146"/>
                <a:gd name="connsiteY380" fmla="*/ 511876 h 1440164"/>
                <a:gd name="connsiteX381" fmla="*/ 1332779 w 1439146"/>
                <a:gd name="connsiteY381" fmla="*/ 470189 h 1440164"/>
                <a:gd name="connsiteX382" fmla="*/ 1283272 w 1439146"/>
                <a:gd name="connsiteY382" fmla="*/ 468866 h 1440164"/>
                <a:gd name="connsiteX383" fmla="*/ 1272694 w 1439146"/>
                <a:gd name="connsiteY383" fmla="*/ 522636 h 1440164"/>
                <a:gd name="connsiteX384" fmla="*/ 1330183 w 1439146"/>
                <a:gd name="connsiteY384" fmla="*/ 511876 h 1440164"/>
                <a:gd name="connsiteX385" fmla="*/ 162323 w 1439146"/>
                <a:gd name="connsiteY385" fmla="*/ 527309 h 1440164"/>
                <a:gd name="connsiteX386" fmla="*/ 132310 w 1439146"/>
                <a:gd name="connsiteY386" fmla="*/ 490593 h 1440164"/>
                <a:gd name="connsiteX387" fmla="*/ 116177 w 1439146"/>
                <a:gd name="connsiteY387" fmla="*/ 449427 h 1440164"/>
                <a:gd name="connsiteX388" fmla="*/ 196628 w 1439146"/>
                <a:gd name="connsiteY388" fmla="*/ 451417 h 1440164"/>
                <a:gd name="connsiteX389" fmla="*/ 197482 w 1439146"/>
                <a:gd name="connsiteY389" fmla="*/ 467478 h 1440164"/>
                <a:gd name="connsiteX390" fmla="*/ 185527 w 1439146"/>
                <a:gd name="connsiteY390" fmla="*/ 475249 h 1440164"/>
                <a:gd name="connsiteX391" fmla="*/ 171010 w 1439146"/>
                <a:gd name="connsiteY391" fmla="*/ 468848 h 1440164"/>
                <a:gd name="connsiteX392" fmla="*/ 152019 w 1439146"/>
                <a:gd name="connsiteY392" fmla="*/ 481688 h 1440164"/>
                <a:gd name="connsiteX393" fmla="*/ 157814 w 1439146"/>
                <a:gd name="connsiteY393" fmla="*/ 501260 h 1440164"/>
                <a:gd name="connsiteX394" fmla="*/ 172536 w 1439146"/>
                <a:gd name="connsiteY394" fmla="*/ 505239 h 1440164"/>
                <a:gd name="connsiteX395" fmla="*/ 172581 w 1439146"/>
                <a:gd name="connsiteY395" fmla="*/ 524607 h 1440164"/>
                <a:gd name="connsiteX396" fmla="*/ 162334 w 1439146"/>
                <a:gd name="connsiteY396" fmla="*/ 527309 h 1440164"/>
                <a:gd name="connsiteX397" fmla="*/ 141202 w 1439146"/>
                <a:gd name="connsiteY397" fmla="*/ 467846 h 1440164"/>
                <a:gd name="connsiteX398" fmla="*/ 128245 w 1439146"/>
                <a:gd name="connsiteY398" fmla="*/ 464645 h 1440164"/>
                <a:gd name="connsiteX399" fmla="*/ 130249 w 1439146"/>
                <a:gd name="connsiteY399" fmla="*/ 475456 h 1440164"/>
                <a:gd name="connsiteX400" fmla="*/ 143206 w 1439146"/>
                <a:gd name="connsiteY400" fmla="*/ 478656 h 1440164"/>
                <a:gd name="connsiteX401" fmla="*/ 141202 w 1439146"/>
                <a:gd name="connsiteY401" fmla="*/ 467846 h 1440164"/>
                <a:gd name="connsiteX402" fmla="*/ 1230032 w 1439146"/>
                <a:gd name="connsiteY402" fmla="*/ 451404 h 1440164"/>
                <a:gd name="connsiteX403" fmla="*/ 1231114 w 1439146"/>
                <a:gd name="connsiteY403" fmla="*/ 432578 h 1440164"/>
                <a:gd name="connsiteX404" fmla="*/ 1300392 w 1439146"/>
                <a:gd name="connsiteY404" fmla="*/ 394437 h 1440164"/>
                <a:gd name="connsiteX405" fmla="*/ 1311651 w 1439146"/>
                <a:gd name="connsiteY405" fmla="*/ 404375 h 1440164"/>
                <a:gd name="connsiteX406" fmla="*/ 1313832 w 1439146"/>
                <a:gd name="connsiteY406" fmla="*/ 420174 h 1440164"/>
                <a:gd name="connsiteX407" fmla="*/ 1243909 w 1439146"/>
                <a:gd name="connsiteY407" fmla="*/ 457111 h 1440164"/>
                <a:gd name="connsiteX408" fmla="*/ 1230032 w 1439146"/>
                <a:gd name="connsiteY408" fmla="*/ 451404 h 1440164"/>
                <a:gd name="connsiteX409" fmla="*/ 190867 w 1439146"/>
                <a:gd name="connsiteY409" fmla="*/ 440494 h 1440164"/>
                <a:gd name="connsiteX410" fmla="*/ 199395 w 1439146"/>
                <a:gd name="connsiteY410" fmla="*/ 429642 h 1440164"/>
                <a:gd name="connsiteX411" fmla="*/ 213274 w 1439146"/>
                <a:gd name="connsiteY411" fmla="*/ 415561 h 1440164"/>
                <a:gd name="connsiteX412" fmla="*/ 181007 w 1439146"/>
                <a:gd name="connsiteY412" fmla="*/ 407083 h 1440164"/>
                <a:gd name="connsiteX413" fmla="*/ 139916 w 1439146"/>
                <a:gd name="connsiteY413" fmla="*/ 372713 h 1440164"/>
                <a:gd name="connsiteX414" fmla="*/ 168334 w 1439146"/>
                <a:gd name="connsiteY414" fmla="*/ 361993 h 1440164"/>
                <a:gd name="connsiteX415" fmla="*/ 166205 w 1439146"/>
                <a:gd name="connsiteY415" fmla="*/ 368637 h 1440164"/>
                <a:gd name="connsiteX416" fmla="*/ 144982 w 1439146"/>
                <a:gd name="connsiteY416" fmla="*/ 386094 h 1440164"/>
                <a:gd name="connsiteX417" fmla="*/ 183705 w 1439146"/>
                <a:gd name="connsiteY417" fmla="*/ 387707 h 1440164"/>
                <a:gd name="connsiteX418" fmla="*/ 221141 w 1439146"/>
                <a:gd name="connsiteY418" fmla="*/ 426171 h 1440164"/>
                <a:gd name="connsiteX419" fmla="*/ 190867 w 1439146"/>
                <a:gd name="connsiteY419" fmla="*/ 440494 h 1440164"/>
                <a:gd name="connsiteX420" fmla="*/ 1210640 w 1439146"/>
                <a:gd name="connsiteY420" fmla="*/ 407632 h 1440164"/>
                <a:gd name="connsiteX421" fmla="*/ 1167085 w 1439146"/>
                <a:gd name="connsiteY421" fmla="*/ 351155 h 1440164"/>
                <a:gd name="connsiteX422" fmla="*/ 1175786 w 1439146"/>
                <a:gd name="connsiteY422" fmla="*/ 351541 h 1440164"/>
                <a:gd name="connsiteX423" fmla="*/ 1240977 w 1439146"/>
                <a:gd name="connsiteY423" fmla="*/ 308287 h 1440164"/>
                <a:gd name="connsiteX424" fmla="*/ 1243539 w 1439146"/>
                <a:gd name="connsiteY424" fmla="*/ 302410 h 1440164"/>
                <a:gd name="connsiteX425" fmla="*/ 1282311 w 1439146"/>
                <a:gd name="connsiteY425" fmla="*/ 367367 h 1440164"/>
                <a:gd name="connsiteX426" fmla="*/ 1237501 w 1439146"/>
                <a:gd name="connsiteY426" fmla="*/ 413123 h 1440164"/>
                <a:gd name="connsiteX427" fmla="*/ 1210640 w 1439146"/>
                <a:gd name="connsiteY427" fmla="*/ 407632 h 1440164"/>
                <a:gd name="connsiteX428" fmla="*/ 1245250 w 1439146"/>
                <a:gd name="connsiteY428" fmla="*/ 395798 h 1440164"/>
                <a:gd name="connsiteX429" fmla="*/ 1269413 w 1439146"/>
                <a:gd name="connsiteY429" fmla="*/ 363012 h 1440164"/>
                <a:gd name="connsiteX430" fmla="*/ 1254411 w 1439146"/>
                <a:gd name="connsiteY430" fmla="*/ 328016 h 1440164"/>
                <a:gd name="connsiteX431" fmla="*/ 1192690 w 1439146"/>
                <a:gd name="connsiteY431" fmla="*/ 372829 h 1440164"/>
                <a:gd name="connsiteX432" fmla="*/ 1203156 w 1439146"/>
                <a:gd name="connsiteY432" fmla="*/ 389273 h 1440164"/>
                <a:gd name="connsiteX433" fmla="*/ 1245250 w 1439146"/>
                <a:gd name="connsiteY433" fmla="*/ 395798 h 1440164"/>
                <a:gd name="connsiteX434" fmla="*/ 257382 w 1439146"/>
                <a:gd name="connsiteY434" fmla="*/ 340413 h 1440164"/>
                <a:gd name="connsiteX435" fmla="*/ 247408 w 1439146"/>
                <a:gd name="connsiteY435" fmla="*/ 331636 h 1440164"/>
                <a:gd name="connsiteX436" fmla="*/ 257439 w 1439146"/>
                <a:gd name="connsiteY436" fmla="*/ 333806 h 1440164"/>
                <a:gd name="connsiteX437" fmla="*/ 281565 w 1439146"/>
                <a:gd name="connsiteY437" fmla="*/ 306690 h 1440164"/>
                <a:gd name="connsiteX438" fmla="*/ 255845 w 1439146"/>
                <a:gd name="connsiteY438" fmla="*/ 306257 h 1440164"/>
                <a:gd name="connsiteX439" fmla="*/ 215266 w 1439146"/>
                <a:gd name="connsiteY439" fmla="*/ 293616 h 1440164"/>
                <a:gd name="connsiteX440" fmla="*/ 225741 w 1439146"/>
                <a:gd name="connsiteY440" fmla="*/ 260044 h 1440164"/>
                <a:gd name="connsiteX441" fmla="*/ 244994 w 1439146"/>
                <a:gd name="connsiteY441" fmla="*/ 255315 h 1440164"/>
                <a:gd name="connsiteX442" fmla="*/ 242956 w 1439146"/>
                <a:gd name="connsiteY442" fmla="*/ 265471 h 1440164"/>
                <a:gd name="connsiteX443" fmla="*/ 223942 w 1439146"/>
                <a:gd name="connsiteY443" fmla="*/ 281138 h 1440164"/>
                <a:gd name="connsiteX444" fmla="*/ 254274 w 1439146"/>
                <a:gd name="connsiteY444" fmla="*/ 288966 h 1440164"/>
                <a:gd name="connsiteX445" fmla="*/ 281690 w 1439146"/>
                <a:gd name="connsiteY445" fmla="*/ 288894 h 1440164"/>
                <a:gd name="connsiteX446" fmla="*/ 279322 w 1439146"/>
                <a:gd name="connsiteY446" fmla="*/ 343001 h 1440164"/>
                <a:gd name="connsiteX447" fmla="*/ 257382 w 1439146"/>
                <a:gd name="connsiteY447" fmla="*/ 340413 h 1440164"/>
                <a:gd name="connsiteX448" fmla="*/ 1138278 w 1439146"/>
                <a:gd name="connsiteY448" fmla="*/ 323503 h 1440164"/>
                <a:gd name="connsiteX449" fmla="*/ 1123059 w 1439146"/>
                <a:gd name="connsiteY449" fmla="*/ 295720 h 1440164"/>
                <a:gd name="connsiteX450" fmla="*/ 1180982 w 1439146"/>
                <a:gd name="connsiteY450" fmla="*/ 239361 h 1440164"/>
                <a:gd name="connsiteX451" fmla="*/ 1207195 w 1439146"/>
                <a:gd name="connsiteY451" fmla="*/ 258632 h 1440164"/>
                <a:gd name="connsiteX452" fmla="*/ 1222593 w 1439146"/>
                <a:gd name="connsiteY452" fmla="*/ 287439 h 1440164"/>
                <a:gd name="connsiteX453" fmla="*/ 1211648 w 1439146"/>
                <a:gd name="connsiteY453" fmla="*/ 286122 h 1440164"/>
                <a:gd name="connsiteX454" fmla="*/ 1204093 w 1439146"/>
                <a:gd name="connsiteY454" fmla="*/ 268958 h 1440164"/>
                <a:gd name="connsiteX455" fmla="*/ 1194077 w 1439146"/>
                <a:gd name="connsiteY455" fmla="*/ 259549 h 1440164"/>
                <a:gd name="connsiteX456" fmla="*/ 1182492 w 1439146"/>
                <a:gd name="connsiteY456" fmla="*/ 268662 h 1440164"/>
                <a:gd name="connsiteX457" fmla="*/ 1178328 w 1439146"/>
                <a:gd name="connsiteY457" fmla="*/ 285976 h 1440164"/>
                <a:gd name="connsiteX458" fmla="*/ 1190937 w 1439146"/>
                <a:gd name="connsiteY458" fmla="*/ 292186 h 1440164"/>
                <a:gd name="connsiteX459" fmla="*/ 1191986 w 1439146"/>
                <a:gd name="connsiteY459" fmla="*/ 305295 h 1440164"/>
                <a:gd name="connsiteX460" fmla="*/ 1177527 w 1439146"/>
                <a:gd name="connsiteY460" fmla="*/ 307394 h 1440164"/>
                <a:gd name="connsiteX461" fmla="*/ 1172180 w 1439146"/>
                <a:gd name="connsiteY461" fmla="*/ 292491 h 1440164"/>
                <a:gd name="connsiteX462" fmla="*/ 1152144 w 1439146"/>
                <a:gd name="connsiteY462" fmla="*/ 298147 h 1440164"/>
                <a:gd name="connsiteX463" fmla="*/ 1139937 w 1439146"/>
                <a:gd name="connsiteY463" fmla="*/ 310888 h 1440164"/>
                <a:gd name="connsiteX464" fmla="*/ 1149987 w 1439146"/>
                <a:gd name="connsiteY464" fmla="*/ 321586 h 1440164"/>
                <a:gd name="connsiteX465" fmla="*/ 1172619 w 1439146"/>
                <a:gd name="connsiteY465" fmla="*/ 332284 h 1440164"/>
                <a:gd name="connsiteX466" fmla="*/ 1180271 w 1439146"/>
                <a:gd name="connsiteY466" fmla="*/ 338223 h 1440164"/>
                <a:gd name="connsiteX467" fmla="*/ 1138278 w 1439146"/>
                <a:gd name="connsiteY467" fmla="*/ 323503 h 1440164"/>
                <a:gd name="connsiteX468" fmla="*/ 324262 w 1439146"/>
                <a:gd name="connsiteY468" fmla="*/ 285227 h 1440164"/>
                <a:gd name="connsiteX469" fmla="*/ 304462 w 1439146"/>
                <a:gd name="connsiteY469" fmla="*/ 250019 h 1440164"/>
                <a:gd name="connsiteX470" fmla="*/ 280689 w 1439146"/>
                <a:gd name="connsiteY470" fmla="*/ 221707 h 1440164"/>
                <a:gd name="connsiteX471" fmla="*/ 262210 w 1439146"/>
                <a:gd name="connsiteY471" fmla="*/ 246526 h 1440164"/>
                <a:gd name="connsiteX472" fmla="*/ 255811 w 1439146"/>
                <a:gd name="connsiteY472" fmla="*/ 249316 h 1440164"/>
                <a:gd name="connsiteX473" fmla="*/ 263439 w 1439146"/>
                <a:gd name="connsiteY473" fmla="*/ 222427 h 1440164"/>
                <a:gd name="connsiteX474" fmla="*/ 295854 w 1439146"/>
                <a:gd name="connsiteY474" fmla="*/ 195527 h 1440164"/>
                <a:gd name="connsiteX475" fmla="*/ 320254 w 1439146"/>
                <a:gd name="connsiteY475" fmla="*/ 185891 h 1440164"/>
                <a:gd name="connsiteX476" fmla="*/ 318421 w 1439146"/>
                <a:gd name="connsiteY476" fmla="*/ 198042 h 1440164"/>
                <a:gd name="connsiteX477" fmla="*/ 300898 w 1439146"/>
                <a:gd name="connsiteY477" fmla="*/ 203283 h 1440164"/>
                <a:gd name="connsiteX478" fmla="*/ 291311 w 1439146"/>
                <a:gd name="connsiteY478" fmla="*/ 211044 h 1440164"/>
                <a:gd name="connsiteX479" fmla="*/ 315825 w 1439146"/>
                <a:gd name="connsiteY479" fmla="*/ 239758 h 1440164"/>
                <a:gd name="connsiteX480" fmla="*/ 348285 w 1439146"/>
                <a:gd name="connsiteY480" fmla="*/ 265950 h 1440164"/>
                <a:gd name="connsiteX481" fmla="*/ 342365 w 1439146"/>
                <a:gd name="connsiteY481" fmla="*/ 281007 h 1440164"/>
                <a:gd name="connsiteX482" fmla="*/ 324262 w 1439146"/>
                <a:gd name="connsiteY482" fmla="*/ 285227 h 1440164"/>
                <a:gd name="connsiteX483" fmla="*/ 1092402 w 1439146"/>
                <a:gd name="connsiteY483" fmla="*/ 278806 h 1440164"/>
                <a:gd name="connsiteX484" fmla="*/ 1083866 w 1439146"/>
                <a:gd name="connsiteY484" fmla="*/ 267799 h 1440164"/>
                <a:gd name="connsiteX485" fmla="*/ 1093108 w 1439146"/>
                <a:gd name="connsiteY485" fmla="*/ 266710 h 1440164"/>
                <a:gd name="connsiteX486" fmla="*/ 1127078 w 1439146"/>
                <a:gd name="connsiteY486" fmla="*/ 225593 h 1440164"/>
                <a:gd name="connsiteX487" fmla="*/ 1094677 w 1439146"/>
                <a:gd name="connsiteY487" fmla="*/ 241043 h 1440164"/>
                <a:gd name="connsiteX488" fmla="*/ 1062246 w 1439146"/>
                <a:gd name="connsiteY488" fmla="*/ 254473 h 1440164"/>
                <a:gd name="connsiteX489" fmla="*/ 1066913 w 1439146"/>
                <a:gd name="connsiteY489" fmla="*/ 223622 h 1440164"/>
                <a:gd name="connsiteX490" fmla="*/ 1072292 w 1439146"/>
                <a:gd name="connsiteY490" fmla="*/ 190870 h 1440164"/>
                <a:gd name="connsiteX491" fmla="*/ 1055320 w 1439146"/>
                <a:gd name="connsiteY491" fmla="*/ 207262 h 1440164"/>
                <a:gd name="connsiteX492" fmla="*/ 1044146 w 1439146"/>
                <a:gd name="connsiteY492" fmla="*/ 232986 h 1440164"/>
                <a:gd name="connsiteX493" fmla="*/ 1027320 w 1439146"/>
                <a:gd name="connsiteY493" fmla="*/ 230102 h 1440164"/>
                <a:gd name="connsiteX494" fmla="*/ 1025884 w 1439146"/>
                <a:gd name="connsiteY494" fmla="*/ 217058 h 1440164"/>
                <a:gd name="connsiteX495" fmla="*/ 1075166 w 1439146"/>
                <a:gd name="connsiteY495" fmla="*/ 156791 h 1440164"/>
                <a:gd name="connsiteX496" fmla="*/ 1087417 w 1439146"/>
                <a:gd name="connsiteY496" fmla="*/ 154973 h 1440164"/>
                <a:gd name="connsiteX497" fmla="*/ 1088131 w 1439146"/>
                <a:gd name="connsiteY497" fmla="*/ 195738 h 1440164"/>
                <a:gd name="connsiteX498" fmla="*/ 1083234 w 1439146"/>
                <a:gd name="connsiteY498" fmla="*/ 232784 h 1440164"/>
                <a:gd name="connsiteX499" fmla="*/ 1116288 w 1439146"/>
                <a:gd name="connsiteY499" fmla="*/ 219274 h 1440164"/>
                <a:gd name="connsiteX500" fmla="*/ 1157109 w 1439146"/>
                <a:gd name="connsiteY500" fmla="*/ 208894 h 1440164"/>
                <a:gd name="connsiteX501" fmla="*/ 1161138 w 1439146"/>
                <a:gd name="connsiteY501" fmla="*/ 219957 h 1440164"/>
                <a:gd name="connsiteX502" fmla="*/ 1113240 w 1439146"/>
                <a:gd name="connsiteY502" fmla="*/ 283441 h 1440164"/>
                <a:gd name="connsiteX503" fmla="*/ 1092402 w 1439146"/>
                <a:gd name="connsiteY503" fmla="*/ 278806 h 1440164"/>
                <a:gd name="connsiteX504" fmla="*/ 376704 w 1439146"/>
                <a:gd name="connsiteY504" fmla="*/ 233899 h 1440164"/>
                <a:gd name="connsiteX505" fmla="*/ 353694 w 1439146"/>
                <a:gd name="connsiteY505" fmla="*/ 204155 h 1440164"/>
                <a:gd name="connsiteX506" fmla="*/ 330023 w 1439146"/>
                <a:gd name="connsiteY506" fmla="*/ 178650 h 1440164"/>
                <a:gd name="connsiteX507" fmla="*/ 339598 w 1439146"/>
                <a:gd name="connsiteY507" fmla="*/ 162288 h 1440164"/>
                <a:gd name="connsiteX508" fmla="*/ 354195 w 1439146"/>
                <a:gd name="connsiteY508" fmla="*/ 161285 h 1440164"/>
                <a:gd name="connsiteX509" fmla="*/ 397768 w 1439146"/>
                <a:gd name="connsiteY509" fmla="*/ 225593 h 1440164"/>
                <a:gd name="connsiteX510" fmla="*/ 414311 w 1439146"/>
                <a:gd name="connsiteY510" fmla="*/ 214853 h 1440164"/>
                <a:gd name="connsiteX511" fmla="*/ 406546 w 1439146"/>
                <a:gd name="connsiteY511" fmla="*/ 164780 h 1440164"/>
                <a:gd name="connsiteX512" fmla="*/ 385665 w 1439146"/>
                <a:gd name="connsiteY512" fmla="*/ 144509 h 1440164"/>
                <a:gd name="connsiteX513" fmla="*/ 404929 w 1439146"/>
                <a:gd name="connsiteY513" fmla="*/ 123792 h 1440164"/>
                <a:gd name="connsiteX514" fmla="*/ 405988 w 1439146"/>
                <a:gd name="connsiteY514" fmla="*/ 129353 h 1440164"/>
                <a:gd name="connsiteX515" fmla="*/ 418114 w 1439146"/>
                <a:gd name="connsiteY515" fmla="*/ 163420 h 1440164"/>
                <a:gd name="connsiteX516" fmla="*/ 411795 w 1439146"/>
                <a:gd name="connsiteY516" fmla="*/ 231951 h 1440164"/>
                <a:gd name="connsiteX517" fmla="*/ 376704 w 1439146"/>
                <a:gd name="connsiteY517" fmla="*/ 233899 h 1440164"/>
                <a:gd name="connsiteX518" fmla="*/ 450119 w 1439146"/>
                <a:gd name="connsiteY518" fmla="*/ 197860 h 1440164"/>
                <a:gd name="connsiteX519" fmla="*/ 441329 w 1439146"/>
                <a:gd name="connsiteY519" fmla="*/ 157317 h 1440164"/>
                <a:gd name="connsiteX520" fmla="*/ 421609 w 1439146"/>
                <a:gd name="connsiteY520" fmla="*/ 123171 h 1440164"/>
                <a:gd name="connsiteX521" fmla="*/ 446578 w 1439146"/>
                <a:gd name="connsiteY521" fmla="*/ 104281 h 1440164"/>
                <a:gd name="connsiteX522" fmla="*/ 511169 w 1439146"/>
                <a:gd name="connsiteY522" fmla="*/ 108565 h 1440164"/>
                <a:gd name="connsiteX523" fmla="*/ 519501 w 1439146"/>
                <a:gd name="connsiteY523" fmla="*/ 161188 h 1440164"/>
                <a:gd name="connsiteX524" fmla="*/ 484265 w 1439146"/>
                <a:gd name="connsiteY524" fmla="*/ 190285 h 1440164"/>
                <a:gd name="connsiteX525" fmla="*/ 450119 w 1439146"/>
                <a:gd name="connsiteY525" fmla="*/ 197860 h 1440164"/>
                <a:gd name="connsiteX526" fmla="*/ 499396 w 1439146"/>
                <a:gd name="connsiteY526" fmla="*/ 172443 h 1440164"/>
                <a:gd name="connsiteX527" fmla="*/ 502596 w 1439146"/>
                <a:gd name="connsiteY527" fmla="*/ 127321 h 1440164"/>
                <a:gd name="connsiteX528" fmla="*/ 472731 w 1439146"/>
                <a:gd name="connsiteY528" fmla="*/ 106236 h 1440164"/>
                <a:gd name="connsiteX529" fmla="*/ 442547 w 1439146"/>
                <a:gd name="connsiteY529" fmla="*/ 118633 h 1440164"/>
                <a:gd name="connsiteX530" fmla="*/ 456131 w 1439146"/>
                <a:gd name="connsiteY530" fmla="*/ 152039 h 1440164"/>
                <a:gd name="connsiteX531" fmla="*/ 478731 w 1439146"/>
                <a:gd name="connsiteY531" fmla="*/ 182917 h 1440164"/>
                <a:gd name="connsiteX532" fmla="*/ 499396 w 1439146"/>
                <a:gd name="connsiteY532" fmla="*/ 172443 h 1440164"/>
                <a:gd name="connsiteX533" fmla="*/ 939833 w 1439146"/>
                <a:gd name="connsiteY533" fmla="*/ 185907 h 1440164"/>
                <a:gd name="connsiteX534" fmla="*/ 933823 w 1439146"/>
                <a:gd name="connsiteY534" fmla="*/ 174382 h 1440164"/>
                <a:gd name="connsiteX535" fmla="*/ 944798 w 1439146"/>
                <a:gd name="connsiteY535" fmla="*/ 156867 h 1440164"/>
                <a:gd name="connsiteX536" fmla="*/ 952475 w 1439146"/>
                <a:gd name="connsiteY536" fmla="*/ 132328 h 1440164"/>
                <a:gd name="connsiteX537" fmla="*/ 928699 w 1439146"/>
                <a:gd name="connsiteY537" fmla="*/ 150776 h 1440164"/>
                <a:gd name="connsiteX538" fmla="*/ 901915 w 1439146"/>
                <a:gd name="connsiteY538" fmla="*/ 174248 h 1440164"/>
                <a:gd name="connsiteX539" fmla="*/ 896580 w 1439146"/>
                <a:gd name="connsiteY539" fmla="*/ 135973 h 1440164"/>
                <a:gd name="connsiteX540" fmla="*/ 891823 w 1439146"/>
                <a:gd name="connsiteY540" fmla="*/ 99699 h 1440164"/>
                <a:gd name="connsiteX541" fmla="*/ 882155 w 1439146"/>
                <a:gd name="connsiteY541" fmla="*/ 124788 h 1440164"/>
                <a:gd name="connsiteX542" fmla="*/ 877804 w 1439146"/>
                <a:gd name="connsiteY542" fmla="*/ 156283 h 1440164"/>
                <a:gd name="connsiteX543" fmla="*/ 868268 w 1439146"/>
                <a:gd name="connsiteY543" fmla="*/ 159498 h 1440164"/>
                <a:gd name="connsiteX544" fmla="*/ 854049 w 1439146"/>
                <a:gd name="connsiteY544" fmla="*/ 148495 h 1440164"/>
                <a:gd name="connsiteX545" fmla="*/ 885703 w 1439146"/>
                <a:gd name="connsiteY545" fmla="*/ 74801 h 1440164"/>
                <a:gd name="connsiteX546" fmla="*/ 893424 w 1439146"/>
                <a:gd name="connsiteY546" fmla="*/ 68145 h 1440164"/>
                <a:gd name="connsiteX547" fmla="*/ 908728 w 1439146"/>
                <a:gd name="connsiteY547" fmla="*/ 111188 h 1440164"/>
                <a:gd name="connsiteX548" fmla="*/ 911760 w 1439146"/>
                <a:gd name="connsiteY548" fmla="*/ 149954 h 1440164"/>
                <a:gd name="connsiteX549" fmla="*/ 940200 w 1439146"/>
                <a:gd name="connsiteY549" fmla="*/ 122120 h 1440164"/>
                <a:gd name="connsiteX550" fmla="*/ 975041 w 1439146"/>
                <a:gd name="connsiteY550" fmla="*/ 96263 h 1440164"/>
                <a:gd name="connsiteX551" fmla="*/ 984904 w 1439146"/>
                <a:gd name="connsiteY551" fmla="*/ 106294 h 1440164"/>
                <a:gd name="connsiteX552" fmla="*/ 964390 w 1439146"/>
                <a:gd name="connsiteY552" fmla="*/ 145261 h 1440164"/>
                <a:gd name="connsiteX553" fmla="*/ 957730 w 1439146"/>
                <a:gd name="connsiteY553" fmla="*/ 182125 h 1440164"/>
                <a:gd name="connsiteX554" fmla="*/ 956905 w 1439146"/>
                <a:gd name="connsiteY554" fmla="*/ 190999 h 1440164"/>
                <a:gd name="connsiteX555" fmla="*/ 939835 w 1439146"/>
                <a:gd name="connsiteY555" fmla="*/ 185907 h 1440164"/>
                <a:gd name="connsiteX556" fmla="*/ 543157 w 1439146"/>
                <a:gd name="connsiteY556" fmla="*/ 160726 h 1440164"/>
                <a:gd name="connsiteX557" fmla="*/ 539563 w 1439146"/>
                <a:gd name="connsiteY557" fmla="*/ 114028 h 1440164"/>
                <a:gd name="connsiteX558" fmla="*/ 524626 w 1439146"/>
                <a:gd name="connsiteY558" fmla="*/ 84762 h 1440164"/>
                <a:gd name="connsiteX559" fmla="*/ 534408 w 1439146"/>
                <a:gd name="connsiteY559" fmla="*/ 72184 h 1440164"/>
                <a:gd name="connsiteX560" fmla="*/ 552127 w 1439146"/>
                <a:gd name="connsiteY560" fmla="*/ 75313 h 1440164"/>
                <a:gd name="connsiteX561" fmla="*/ 572218 w 1439146"/>
                <a:gd name="connsiteY561" fmla="*/ 153044 h 1440164"/>
                <a:gd name="connsiteX562" fmla="*/ 564816 w 1439146"/>
                <a:gd name="connsiteY562" fmla="*/ 163179 h 1440164"/>
                <a:gd name="connsiteX563" fmla="*/ 543157 w 1439146"/>
                <a:gd name="connsiteY563" fmla="*/ 160726 h 1440164"/>
                <a:gd name="connsiteX564" fmla="*/ 609924 w 1439146"/>
                <a:gd name="connsiteY564" fmla="*/ 148127 h 1440164"/>
                <a:gd name="connsiteX565" fmla="*/ 576019 w 1439146"/>
                <a:gd name="connsiteY565" fmla="*/ 101832 h 1440164"/>
                <a:gd name="connsiteX566" fmla="*/ 610802 w 1439146"/>
                <a:gd name="connsiteY566" fmla="*/ 54677 h 1440164"/>
                <a:gd name="connsiteX567" fmla="*/ 671809 w 1439146"/>
                <a:gd name="connsiteY567" fmla="*/ 86245 h 1440164"/>
                <a:gd name="connsiteX568" fmla="*/ 659567 w 1439146"/>
                <a:gd name="connsiteY568" fmla="*/ 137809 h 1440164"/>
                <a:gd name="connsiteX569" fmla="*/ 609924 w 1439146"/>
                <a:gd name="connsiteY569" fmla="*/ 148127 h 1440164"/>
                <a:gd name="connsiteX570" fmla="*/ 647258 w 1439146"/>
                <a:gd name="connsiteY570" fmla="*/ 132773 h 1440164"/>
                <a:gd name="connsiteX571" fmla="*/ 654245 w 1439146"/>
                <a:gd name="connsiteY571" fmla="*/ 92561 h 1440164"/>
                <a:gd name="connsiteX572" fmla="*/ 598423 w 1439146"/>
                <a:gd name="connsiteY572" fmla="*/ 72614 h 1440164"/>
                <a:gd name="connsiteX573" fmla="*/ 627230 w 1439146"/>
                <a:gd name="connsiteY573" fmla="*/ 140241 h 1440164"/>
                <a:gd name="connsiteX574" fmla="*/ 647258 w 1439146"/>
                <a:gd name="connsiteY574" fmla="*/ 132773 h 1440164"/>
                <a:gd name="connsiteX575" fmla="*/ 800453 w 1439146"/>
                <a:gd name="connsiteY575" fmla="*/ 149400 h 1440164"/>
                <a:gd name="connsiteX576" fmla="*/ 781748 w 1439146"/>
                <a:gd name="connsiteY576" fmla="*/ 135160 h 1440164"/>
                <a:gd name="connsiteX577" fmla="*/ 777969 w 1439146"/>
                <a:gd name="connsiteY577" fmla="*/ 92605 h 1440164"/>
                <a:gd name="connsiteX578" fmla="*/ 778537 w 1439146"/>
                <a:gd name="connsiteY578" fmla="*/ 57255 h 1440164"/>
                <a:gd name="connsiteX579" fmla="*/ 791534 w 1439146"/>
                <a:gd name="connsiteY579" fmla="*/ 49890 h 1440164"/>
                <a:gd name="connsiteX580" fmla="*/ 802546 w 1439146"/>
                <a:gd name="connsiteY580" fmla="*/ 61556 h 1440164"/>
                <a:gd name="connsiteX581" fmla="*/ 795512 w 1439146"/>
                <a:gd name="connsiteY581" fmla="*/ 131165 h 1440164"/>
                <a:gd name="connsiteX582" fmla="*/ 833934 w 1439146"/>
                <a:gd name="connsiteY582" fmla="*/ 134172 h 1440164"/>
                <a:gd name="connsiteX583" fmla="*/ 843643 w 1439146"/>
                <a:gd name="connsiteY583" fmla="*/ 99910 h 1440164"/>
                <a:gd name="connsiteX584" fmla="*/ 840195 w 1439146"/>
                <a:gd name="connsiteY584" fmla="*/ 65573 h 1440164"/>
                <a:gd name="connsiteX585" fmla="*/ 844879 w 1439146"/>
                <a:gd name="connsiteY585" fmla="*/ 59592 h 1440164"/>
                <a:gd name="connsiteX586" fmla="*/ 867740 w 1439146"/>
                <a:gd name="connsiteY586" fmla="*/ 67392 h 1440164"/>
                <a:gd name="connsiteX587" fmla="*/ 853265 w 1439146"/>
                <a:gd name="connsiteY587" fmla="*/ 103688 h 1440164"/>
                <a:gd name="connsiteX588" fmla="*/ 800453 w 1439146"/>
                <a:gd name="connsiteY588" fmla="*/ 149400 h 1440164"/>
                <a:gd name="connsiteX589" fmla="*/ 743747 w 1439146"/>
                <a:gd name="connsiteY589" fmla="*/ 140025 h 1440164"/>
                <a:gd name="connsiteX590" fmla="*/ 726957 w 1439146"/>
                <a:gd name="connsiteY590" fmla="*/ 118816 h 1440164"/>
                <a:gd name="connsiteX591" fmla="*/ 711796 w 1439146"/>
                <a:gd name="connsiteY591" fmla="*/ 101832 h 1440164"/>
                <a:gd name="connsiteX592" fmla="*/ 711302 w 1439146"/>
                <a:gd name="connsiteY592" fmla="*/ 135120 h 1440164"/>
                <a:gd name="connsiteX593" fmla="*/ 695298 w 1439146"/>
                <a:gd name="connsiteY593" fmla="*/ 140105 h 1440164"/>
                <a:gd name="connsiteX594" fmla="*/ 681641 w 1439146"/>
                <a:gd name="connsiteY594" fmla="*/ 134300 h 1440164"/>
                <a:gd name="connsiteX595" fmla="*/ 689110 w 1439146"/>
                <a:gd name="connsiteY595" fmla="*/ 91760 h 1440164"/>
                <a:gd name="connsiteX596" fmla="*/ 684843 w 1439146"/>
                <a:gd name="connsiteY596" fmla="*/ 54889 h 1440164"/>
                <a:gd name="connsiteX597" fmla="*/ 680574 w 1439146"/>
                <a:gd name="connsiteY597" fmla="*/ 50621 h 1440164"/>
                <a:gd name="connsiteX598" fmla="*/ 739372 w 1439146"/>
                <a:gd name="connsiteY598" fmla="*/ 52997 h 1440164"/>
                <a:gd name="connsiteX599" fmla="*/ 740477 w 1439146"/>
                <a:gd name="connsiteY599" fmla="*/ 91024 h 1440164"/>
                <a:gd name="connsiteX600" fmla="*/ 744949 w 1439146"/>
                <a:gd name="connsiteY600" fmla="*/ 117291 h 1440164"/>
                <a:gd name="connsiteX601" fmla="*/ 761865 w 1439146"/>
                <a:gd name="connsiteY601" fmla="*/ 135973 h 1440164"/>
                <a:gd name="connsiteX602" fmla="*/ 765928 w 1439146"/>
                <a:gd name="connsiteY602" fmla="*/ 140241 h 1440164"/>
                <a:gd name="connsiteX603" fmla="*/ 743748 w 1439146"/>
                <a:gd name="connsiteY603" fmla="*/ 140025 h 1440164"/>
                <a:gd name="connsiteX604" fmla="*/ 726666 w 1439146"/>
                <a:gd name="connsiteY604" fmla="*/ 88176 h 1440164"/>
                <a:gd name="connsiteX605" fmla="*/ 713863 w 1439146"/>
                <a:gd name="connsiteY605" fmla="*/ 54889 h 1440164"/>
                <a:gd name="connsiteX606" fmla="*/ 706181 w 1439146"/>
                <a:gd name="connsiteY606" fmla="*/ 74093 h 1440164"/>
                <a:gd name="connsiteX607" fmla="*/ 713863 w 1439146"/>
                <a:gd name="connsiteY607" fmla="*/ 93297 h 1440164"/>
                <a:gd name="connsiteX608" fmla="*/ 726666 w 1439146"/>
                <a:gd name="connsiteY608" fmla="*/ 88176 h 1440164"/>
                <a:gd name="connsiteX609" fmla="*/ 944578 w 1439146"/>
                <a:gd name="connsiteY609" fmla="*/ 1394451 h 1440164"/>
                <a:gd name="connsiteX610" fmla="*/ 969621 w 1439146"/>
                <a:gd name="connsiteY610" fmla="*/ 1383805 h 1440164"/>
                <a:gd name="connsiteX611" fmla="*/ 938441 w 1439146"/>
                <a:gd name="connsiteY611" fmla="*/ 1392504 h 1440164"/>
                <a:gd name="connsiteX612" fmla="*/ 913399 w 1439146"/>
                <a:gd name="connsiteY612" fmla="*/ 1403138 h 1440164"/>
                <a:gd name="connsiteX613" fmla="*/ 944578 w 1439146"/>
                <a:gd name="connsiteY613" fmla="*/ 1394451 h 1440164"/>
                <a:gd name="connsiteX614" fmla="*/ 467197 w 1439146"/>
                <a:gd name="connsiteY614" fmla="*/ 1382120 h 1440164"/>
                <a:gd name="connsiteX615" fmla="*/ 456529 w 1439146"/>
                <a:gd name="connsiteY615" fmla="*/ 1377975 h 1440164"/>
                <a:gd name="connsiteX616" fmla="*/ 458658 w 1439146"/>
                <a:gd name="connsiteY616" fmla="*/ 1382120 h 1440164"/>
                <a:gd name="connsiteX617" fmla="*/ 469327 w 1439146"/>
                <a:gd name="connsiteY617" fmla="*/ 1386253 h 1440164"/>
                <a:gd name="connsiteX618" fmla="*/ 467197 w 1439146"/>
                <a:gd name="connsiteY618" fmla="*/ 1382120 h 1440164"/>
                <a:gd name="connsiteX619" fmla="*/ 987845 w 1439146"/>
                <a:gd name="connsiteY619" fmla="*/ 1377850 h 1440164"/>
                <a:gd name="connsiteX620" fmla="*/ 989978 w 1439146"/>
                <a:gd name="connsiteY620" fmla="*/ 1373717 h 1440164"/>
                <a:gd name="connsiteX621" fmla="*/ 979309 w 1439146"/>
                <a:gd name="connsiteY621" fmla="*/ 1377850 h 1440164"/>
                <a:gd name="connsiteX622" fmla="*/ 977175 w 1439146"/>
                <a:gd name="connsiteY622" fmla="*/ 1381983 h 1440164"/>
                <a:gd name="connsiteX623" fmla="*/ 987845 w 1439146"/>
                <a:gd name="connsiteY623" fmla="*/ 1377850 h 1440164"/>
                <a:gd name="connsiteX624" fmla="*/ 441591 w 1439146"/>
                <a:gd name="connsiteY624" fmla="*/ 1371452 h 1440164"/>
                <a:gd name="connsiteX625" fmla="*/ 426653 w 1439146"/>
                <a:gd name="connsiteY625" fmla="*/ 1365349 h 1440164"/>
                <a:gd name="connsiteX626" fmla="*/ 433052 w 1439146"/>
                <a:gd name="connsiteY626" fmla="*/ 1371452 h 1440164"/>
                <a:gd name="connsiteX627" fmla="*/ 447990 w 1439146"/>
                <a:gd name="connsiteY627" fmla="*/ 1377543 h 1440164"/>
                <a:gd name="connsiteX628" fmla="*/ 441591 w 1439146"/>
                <a:gd name="connsiteY628" fmla="*/ 1371452 h 1440164"/>
                <a:gd name="connsiteX629" fmla="*/ 1034883 w 1439146"/>
                <a:gd name="connsiteY629" fmla="*/ 1356468 h 1440164"/>
                <a:gd name="connsiteX630" fmla="*/ 1068929 w 1439146"/>
                <a:gd name="connsiteY630" fmla="*/ 1337215 h 1440164"/>
                <a:gd name="connsiteX631" fmla="*/ 996736 w 1439146"/>
                <a:gd name="connsiteY631" fmla="*/ 1371941 h 1440164"/>
                <a:gd name="connsiteX632" fmla="*/ 1034883 w 1439146"/>
                <a:gd name="connsiteY632" fmla="*/ 1356468 h 1440164"/>
                <a:gd name="connsiteX633" fmla="*/ 420254 w 1439146"/>
                <a:gd name="connsiteY633" fmla="*/ 1363368 h 1440164"/>
                <a:gd name="connsiteX634" fmla="*/ 413628 w 1439146"/>
                <a:gd name="connsiteY634" fmla="*/ 1359155 h 1440164"/>
                <a:gd name="connsiteX635" fmla="*/ 409609 w 1439146"/>
                <a:gd name="connsiteY635" fmla="*/ 1360829 h 1440164"/>
                <a:gd name="connsiteX636" fmla="*/ 420254 w 1439146"/>
                <a:gd name="connsiteY636" fmla="*/ 1363368 h 1440164"/>
                <a:gd name="connsiteX637" fmla="*/ 402823 w 1439146"/>
                <a:gd name="connsiteY637" fmla="*/ 1355045 h 1440164"/>
                <a:gd name="connsiteX638" fmla="*/ 329408 w 1439146"/>
                <a:gd name="connsiteY638" fmla="*/ 1314204 h 1440164"/>
                <a:gd name="connsiteX639" fmla="*/ 400694 w 1439146"/>
                <a:gd name="connsiteY639" fmla="*/ 1356320 h 1440164"/>
                <a:gd name="connsiteX640" fmla="*/ 402823 w 1439146"/>
                <a:gd name="connsiteY640" fmla="*/ 1355045 h 1440164"/>
                <a:gd name="connsiteX641" fmla="*/ 870484 w 1439146"/>
                <a:gd name="connsiteY641" fmla="*/ 1339446 h 1440164"/>
                <a:gd name="connsiteX642" fmla="*/ 710700 w 1439146"/>
                <a:gd name="connsiteY642" fmla="*/ 1335177 h 1440164"/>
                <a:gd name="connsiteX643" fmla="*/ 548278 w 1439146"/>
                <a:gd name="connsiteY643" fmla="*/ 1339446 h 1440164"/>
                <a:gd name="connsiteX644" fmla="*/ 708063 w 1439146"/>
                <a:gd name="connsiteY644" fmla="*/ 1343705 h 1440164"/>
                <a:gd name="connsiteX645" fmla="*/ 870484 w 1439146"/>
                <a:gd name="connsiteY645" fmla="*/ 1339446 h 1440164"/>
                <a:gd name="connsiteX646" fmla="*/ 1090268 w 1439146"/>
                <a:gd name="connsiteY646" fmla="*/ 1324201 h 1440164"/>
                <a:gd name="connsiteX647" fmla="*/ 1081732 w 1439146"/>
                <a:gd name="connsiteY647" fmla="*/ 1326638 h 1440164"/>
                <a:gd name="connsiteX648" fmla="*/ 1073198 w 1439146"/>
                <a:gd name="connsiteY648" fmla="*/ 1333344 h 1440164"/>
                <a:gd name="connsiteX649" fmla="*/ 1081732 w 1439146"/>
                <a:gd name="connsiteY649" fmla="*/ 1330907 h 1440164"/>
                <a:gd name="connsiteX650" fmla="*/ 1090268 w 1439146"/>
                <a:gd name="connsiteY650" fmla="*/ 1324201 h 1440164"/>
                <a:gd name="connsiteX651" fmla="*/ 896547 w 1439146"/>
                <a:gd name="connsiteY651" fmla="*/ 1319886 h 1440164"/>
                <a:gd name="connsiteX652" fmla="*/ 893957 w 1439146"/>
                <a:gd name="connsiteY652" fmla="*/ 1304948 h 1440164"/>
                <a:gd name="connsiteX653" fmla="*/ 870446 w 1439146"/>
                <a:gd name="connsiteY653" fmla="*/ 1296762 h 1440164"/>
                <a:gd name="connsiteX654" fmla="*/ 833538 w 1439146"/>
                <a:gd name="connsiteY654" fmla="*/ 1309571 h 1440164"/>
                <a:gd name="connsiteX655" fmla="*/ 816856 w 1439146"/>
                <a:gd name="connsiteY655" fmla="*/ 1322368 h 1440164"/>
                <a:gd name="connsiteX656" fmla="*/ 795580 w 1439146"/>
                <a:gd name="connsiteY656" fmla="*/ 1306849 h 1440164"/>
                <a:gd name="connsiteX657" fmla="*/ 791744 w 1439146"/>
                <a:gd name="connsiteY657" fmla="*/ 1296762 h 1440164"/>
                <a:gd name="connsiteX658" fmla="*/ 659827 w 1439146"/>
                <a:gd name="connsiteY658" fmla="*/ 1296762 h 1440164"/>
                <a:gd name="connsiteX659" fmla="*/ 527909 w 1439146"/>
                <a:gd name="connsiteY659" fmla="*/ 1296762 h 1440164"/>
                <a:gd name="connsiteX660" fmla="*/ 526026 w 1439146"/>
                <a:gd name="connsiteY660" fmla="*/ 1309593 h 1440164"/>
                <a:gd name="connsiteX661" fmla="*/ 526253 w 1439146"/>
                <a:gd name="connsiteY661" fmla="*/ 1324531 h 1440164"/>
                <a:gd name="connsiteX662" fmla="*/ 713750 w 1439146"/>
                <a:gd name="connsiteY662" fmla="*/ 1326638 h 1440164"/>
                <a:gd name="connsiteX663" fmla="*/ 896547 w 1439146"/>
                <a:gd name="connsiteY663" fmla="*/ 1319886 h 1440164"/>
                <a:gd name="connsiteX664" fmla="*/ 1125804 w 1439146"/>
                <a:gd name="connsiteY664" fmla="*/ 1301373 h 1440164"/>
                <a:gd name="connsiteX665" fmla="*/ 1112673 w 1439146"/>
                <a:gd name="connsiteY665" fmla="*/ 1307271 h 1440164"/>
                <a:gd name="connsiteX666" fmla="*/ 1094535 w 1439146"/>
                <a:gd name="connsiteY666" fmla="*/ 1321047 h 1440164"/>
                <a:gd name="connsiteX667" fmla="*/ 1125804 w 1439146"/>
                <a:gd name="connsiteY667" fmla="*/ 1301373 h 1440164"/>
                <a:gd name="connsiteX668" fmla="*/ 820982 w 1439146"/>
                <a:gd name="connsiteY668" fmla="*/ 1297980 h 1440164"/>
                <a:gd name="connsiteX669" fmla="*/ 829942 w 1439146"/>
                <a:gd name="connsiteY669" fmla="*/ 1296762 h 1440164"/>
                <a:gd name="connsiteX670" fmla="*/ 829520 w 1439146"/>
                <a:gd name="connsiteY670" fmla="*/ 1262878 h 1440164"/>
                <a:gd name="connsiteX671" fmla="*/ 809390 w 1439146"/>
                <a:gd name="connsiteY671" fmla="*/ 1259382 h 1440164"/>
                <a:gd name="connsiteX672" fmla="*/ 801108 w 1439146"/>
                <a:gd name="connsiteY672" fmla="*/ 1298902 h 1440164"/>
                <a:gd name="connsiteX673" fmla="*/ 817780 w 1439146"/>
                <a:gd name="connsiteY673" fmla="*/ 1304105 h 1440164"/>
                <a:gd name="connsiteX674" fmla="*/ 820981 w 1439146"/>
                <a:gd name="connsiteY674" fmla="*/ 1297980 h 1440164"/>
                <a:gd name="connsiteX675" fmla="*/ 322098 w 1439146"/>
                <a:gd name="connsiteY675" fmla="*/ 1308022 h 1440164"/>
                <a:gd name="connsiteX676" fmla="*/ 293292 w 1439146"/>
                <a:gd name="connsiteY676" fmla="*/ 1285012 h 1440164"/>
                <a:gd name="connsiteX677" fmla="*/ 178604 w 1439146"/>
                <a:gd name="connsiteY677" fmla="*/ 1176033 h 1440164"/>
                <a:gd name="connsiteX678" fmla="*/ 141259 w 1439146"/>
                <a:gd name="connsiteY678" fmla="*/ 1134596 h 1440164"/>
                <a:gd name="connsiteX679" fmla="*/ 291311 w 1439146"/>
                <a:gd name="connsiteY679" fmla="*/ 1288302 h 1440164"/>
                <a:gd name="connsiteX680" fmla="*/ 322098 w 1439146"/>
                <a:gd name="connsiteY680" fmla="*/ 1308022 h 1440164"/>
                <a:gd name="connsiteX681" fmla="*/ 1177383 w 1439146"/>
                <a:gd name="connsiteY681" fmla="*/ 1261728 h 1440164"/>
                <a:gd name="connsiteX682" fmla="*/ 1350813 w 1439146"/>
                <a:gd name="connsiteY682" fmla="*/ 1044542 h 1440164"/>
                <a:gd name="connsiteX683" fmla="*/ 1344332 w 1439146"/>
                <a:gd name="connsiteY683" fmla="*/ 1048210 h 1440164"/>
                <a:gd name="connsiteX684" fmla="*/ 1220492 w 1439146"/>
                <a:gd name="connsiteY684" fmla="*/ 1213851 h 1440164"/>
                <a:gd name="connsiteX685" fmla="*/ 1150014 w 1439146"/>
                <a:gd name="connsiteY685" fmla="*/ 1281334 h 1440164"/>
                <a:gd name="connsiteX686" fmla="*/ 1136841 w 1439146"/>
                <a:gd name="connsiteY686" fmla="*/ 1294223 h 1440164"/>
                <a:gd name="connsiteX687" fmla="*/ 1177383 w 1439146"/>
                <a:gd name="connsiteY687" fmla="*/ 1261728 h 1440164"/>
                <a:gd name="connsiteX688" fmla="*/ 586927 w 1439146"/>
                <a:gd name="connsiteY688" fmla="*/ 1280139 h 1440164"/>
                <a:gd name="connsiteX689" fmla="*/ 609119 w 1439146"/>
                <a:gd name="connsiteY689" fmla="*/ 1258244 h 1440164"/>
                <a:gd name="connsiteX690" fmla="*/ 590179 w 1439146"/>
                <a:gd name="connsiteY690" fmla="*/ 1254521 h 1440164"/>
                <a:gd name="connsiteX691" fmla="*/ 549269 w 1439146"/>
                <a:gd name="connsiteY691" fmla="*/ 1265827 h 1440164"/>
                <a:gd name="connsiteX692" fmla="*/ 563114 w 1439146"/>
                <a:gd name="connsiteY692" fmla="*/ 1288234 h 1440164"/>
                <a:gd name="connsiteX693" fmla="*/ 586927 w 1439146"/>
                <a:gd name="connsiteY693" fmla="*/ 1280139 h 1440164"/>
                <a:gd name="connsiteX694" fmla="*/ 662551 w 1439146"/>
                <a:gd name="connsiteY694" fmla="*/ 1285125 h 1440164"/>
                <a:gd name="connsiteX695" fmla="*/ 628410 w 1439146"/>
                <a:gd name="connsiteY695" fmla="*/ 1285103 h 1440164"/>
                <a:gd name="connsiteX696" fmla="*/ 644301 w 1439146"/>
                <a:gd name="connsiteY696" fmla="*/ 1286776 h 1440164"/>
                <a:gd name="connsiteX697" fmla="*/ 662551 w 1439146"/>
                <a:gd name="connsiteY697" fmla="*/ 1285137 h 1440164"/>
                <a:gd name="connsiteX698" fmla="*/ 759926 w 1439146"/>
                <a:gd name="connsiteY698" fmla="*/ 1281937 h 1440164"/>
                <a:gd name="connsiteX699" fmla="*/ 792564 w 1439146"/>
                <a:gd name="connsiteY699" fmla="*/ 1260601 h 1440164"/>
                <a:gd name="connsiteX700" fmla="*/ 816129 w 1439146"/>
                <a:gd name="connsiteY700" fmla="*/ 1245549 h 1440164"/>
                <a:gd name="connsiteX701" fmla="*/ 820429 w 1439146"/>
                <a:gd name="connsiteY701" fmla="*/ 1240482 h 1440164"/>
                <a:gd name="connsiteX702" fmla="*/ 797862 w 1439146"/>
                <a:gd name="connsiteY702" fmla="*/ 1243101 h 1440164"/>
                <a:gd name="connsiteX703" fmla="*/ 782654 w 1439146"/>
                <a:gd name="connsiteY703" fmla="*/ 1254088 h 1440164"/>
                <a:gd name="connsiteX704" fmla="*/ 797562 w 1439146"/>
                <a:gd name="connsiteY704" fmla="*/ 1232148 h 1440164"/>
                <a:gd name="connsiteX705" fmla="*/ 802032 w 1439146"/>
                <a:gd name="connsiteY705" fmla="*/ 1212086 h 1440164"/>
                <a:gd name="connsiteX706" fmla="*/ 791781 w 1439146"/>
                <a:gd name="connsiteY706" fmla="*/ 1149533 h 1440164"/>
                <a:gd name="connsiteX707" fmla="*/ 769415 w 1439146"/>
                <a:gd name="connsiteY707" fmla="*/ 1040708 h 1440164"/>
                <a:gd name="connsiteX708" fmla="*/ 765924 w 1439146"/>
                <a:gd name="connsiteY708" fmla="*/ 1046043 h 1440164"/>
                <a:gd name="connsiteX709" fmla="*/ 732774 w 1439146"/>
                <a:gd name="connsiteY709" fmla="*/ 1108461 h 1440164"/>
                <a:gd name="connsiteX710" fmla="*/ 697645 w 1439146"/>
                <a:gd name="connsiteY710" fmla="*/ 1117195 h 1440164"/>
                <a:gd name="connsiteX711" fmla="*/ 640333 w 1439146"/>
                <a:gd name="connsiteY711" fmla="*/ 1167033 h 1440164"/>
                <a:gd name="connsiteX712" fmla="*/ 635403 w 1439146"/>
                <a:gd name="connsiteY712" fmla="*/ 1249819 h 1440164"/>
                <a:gd name="connsiteX713" fmla="*/ 655207 w 1439146"/>
                <a:gd name="connsiteY713" fmla="*/ 1260954 h 1440164"/>
                <a:gd name="connsiteX714" fmla="*/ 759926 w 1439146"/>
                <a:gd name="connsiteY714" fmla="*/ 1281937 h 1440164"/>
                <a:gd name="connsiteX715" fmla="*/ 880112 w 1439146"/>
                <a:gd name="connsiteY715" fmla="*/ 1278624 h 1440164"/>
                <a:gd name="connsiteX716" fmla="*/ 862686 w 1439146"/>
                <a:gd name="connsiteY716" fmla="*/ 1271964 h 1440164"/>
                <a:gd name="connsiteX717" fmla="*/ 847013 w 1439146"/>
                <a:gd name="connsiteY717" fmla="*/ 1277304 h 1440164"/>
                <a:gd name="connsiteX718" fmla="*/ 864439 w 1439146"/>
                <a:gd name="connsiteY718" fmla="*/ 1283964 h 1440164"/>
                <a:gd name="connsiteX719" fmla="*/ 880112 w 1439146"/>
                <a:gd name="connsiteY719" fmla="*/ 1278624 h 1440164"/>
                <a:gd name="connsiteX720" fmla="*/ 654272 w 1439146"/>
                <a:gd name="connsiteY720" fmla="*/ 1273068 h 1440164"/>
                <a:gd name="connsiteX721" fmla="*/ 645023 w 1439146"/>
                <a:gd name="connsiteY721" fmla="*/ 1264836 h 1440164"/>
                <a:gd name="connsiteX722" fmla="*/ 613712 w 1439146"/>
                <a:gd name="connsiteY722" fmla="*/ 1268343 h 1440164"/>
                <a:gd name="connsiteX723" fmla="*/ 593089 w 1439146"/>
                <a:gd name="connsiteY723" fmla="*/ 1278841 h 1440164"/>
                <a:gd name="connsiteX724" fmla="*/ 622962 w 1439146"/>
                <a:gd name="connsiteY724" fmla="*/ 1276575 h 1440164"/>
                <a:gd name="connsiteX725" fmla="*/ 654272 w 1439146"/>
                <a:gd name="connsiteY725" fmla="*/ 1273068 h 1440164"/>
                <a:gd name="connsiteX726" fmla="*/ 872618 w 1439146"/>
                <a:gd name="connsiteY726" fmla="*/ 1219943 h 1440164"/>
                <a:gd name="connsiteX727" fmla="*/ 872618 w 1439146"/>
                <a:gd name="connsiteY727" fmla="*/ 1177273 h 1440164"/>
                <a:gd name="connsiteX728" fmla="*/ 838478 w 1439146"/>
                <a:gd name="connsiteY728" fmla="*/ 1177273 h 1440164"/>
                <a:gd name="connsiteX729" fmla="*/ 804360 w 1439146"/>
                <a:gd name="connsiteY729" fmla="*/ 1184740 h 1440164"/>
                <a:gd name="connsiteX730" fmla="*/ 817492 w 1439146"/>
                <a:gd name="connsiteY730" fmla="*/ 1224212 h 1440164"/>
                <a:gd name="connsiteX731" fmla="*/ 829942 w 1439146"/>
                <a:gd name="connsiteY731" fmla="*/ 1243420 h 1440164"/>
                <a:gd name="connsiteX732" fmla="*/ 855396 w 1439146"/>
                <a:gd name="connsiteY732" fmla="*/ 1262627 h 1440164"/>
                <a:gd name="connsiteX733" fmla="*/ 872618 w 1439146"/>
                <a:gd name="connsiteY733" fmla="*/ 1262627 h 1440164"/>
                <a:gd name="connsiteX734" fmla="*/ 620828 w 1439146"/>
                <a:gd name="connsiteY734" fmla="*/ 1221696 h 1440164"/>
                <a:gd name="connsiteX735" fmla="*/ 611226 w 1439146"/>
                <a:gd name="connsiteY735" fmla="*/ 1190048 h 1440164"/>
                <a:gd name="connsiteX736" fmla="*/ 602373 w 1439146"/>
                <a:gd name="connsiteY736" fmla="*/ 1139219 h 1440164"/>
                <a:gd name="connsiteX737" fmla="*/ 603121 w 1439146"/>
                <a:gd name="connsiteY737" fmla="*/ 1096187 h 1440164"/>
                <a:gd name="connsiteX738" fmla="*/ 461539 w 1439146"/>
                <a:gd name="connsiteY738" fmla="*/ 1096357 h 1440164"/>
                <a:gd name="connsiteX739" fmla="*/ 319958 w 1439146"/>
                <a:gd name="connsiteY739" fmla="*/ 1096527 h 1440164"/>
                <a:gd name="connsiteX740" fmla="*/ 341295 w 1439146"/>
                <a:gd name="connsiteY740" fmla="*/ 1116270 h 1440164"/>
                <a:gd name="connsiteX741" fmla="*/ 466446 w 1439146"/>
                <a:gd name="connsiteY741" fmla="*/ 1204401 h 1440164"/>
                <a:gd name="connsiteX742" fmla="*/ 589887 w 1439146"/>
                <a:gd name="connsiteY742" fmla="*/ 1245344 h 1440164"/>
                <a:gd name="connsiteX743" fmla="*/ 620828 w 1439146"/>
                <a:gd name="connsiteY743" fmla="*/ 1245549 h 1440164"/>
                <a:gd name="connsiteX744" fmla="*/ 939701 w 1439146"/>
                <a:gd name="connsiteY744" fmla="*/ 1219111 h 1440164"/>
                <a:gd name="connsiteX745" fmla="*/ 1083968 w 1439146"/>
                <a:gd name="connsiteY745" fmla="*/ 1124555 h 1440164"/>
                <a:gd name="connsiteX746" fmla="*/ 1113740 w 1439146"/>
                <a:gd name="connsiteY746" fmla="*/ 1096556 h 1440164"/>
                <a:gd name="connsiteX747" fmla="*/ 995313 w 1439146"/>
                <a:gd name="connsiteY747" fmla="*/ 1096372 h 1440164"/>
                <a:gd name="connsiteX748" fmla="*/ 876887 w 1439146"/>
                <a:gd name="connsiteY748" fmla="*/ 1096188 h 1440164"/>
                <a:gd name="connsiteX749" fmla="*/ 876900 w 1439146"/>
                <a:gd name="connsiteY749" fmla="*/ 1114326 h 1440164"/>
                <a:gd name="connsiteX750" fmla="*/ 879697 w 1439146"/>
                <a:gd name="connsiteY750" fmla="*/ 1186953 h 1440164"/>
                <a:gd name="connsiteX751" fmla="*/ 939698 w 1439146"/>
                <a:gd name="connsiteY751" fmla="*/ 1219111 h 1440164"/>
                <a:gd name="connsiteX752" fmla="*/ 631036 w 1439146"/>
                <a:gd name="connsiteY752" fmla="*/ 1166017 h 1440164"/>
                <a:gd name="connsiteX753" fmla="*/ 703515 w 1439146"/>
                <a:gd name="connsiteY753" fmla="*/ 1106824 h 1440164"/>
                <a:gd name="connsiteX754" fmla="*/ 777354 w 1439146"/>
                <a:gd name="connsiteY754" fmla="*/ 974560 h 1440164"/>
                <a:gd name="connsiteX755" fmla="*/ 771346 w 1439146"/>
                <a:gd name="connsiteY755" fmla="*/ 869979 h 1440164"/>
                <a:gd name="connsiteX756" fmla="*/ 738394 w 1439146"/>
                <a:gd name="connsiteY756" fmla="*/ 752644 h 1440164"/>
                <a:gd name="connsiteX757" fmla="*/ 749349 w 1439146"/>
                <a:gd name="connsiteY757" fmla="*/ 692897 h 1440164"/>
                <a:gd name="connsiteX758" fmla="*/ 773806 w 1439146"/>
                <a:gd name="connsiteY758" fmla="*/ 657238 h 1440164"/>
                <a:gd name="connsiteX759" fmla="*/ 774767 w 1439146"/>
                <a:gd name="connsiteY759" fmla="*/ 608680 h 1440164"/>
                <a:gd name="connsiteX760" fmla="*/ 748767 w 1439146"/>
                <a:gd name="connsiteY760" fmla="*/ 652231 h 1440164"/>
                <a:gd name="connsiteX761" fmla="*/ 680535 w 1439146"/>
                <a:gd name="connsiteY761" fmla="*/ 830115 h 1440164"/>
                <a:gd name="connsiteX762" fmla="*/ 637899 w 1439146"/>
                <a:gd name="connsiteY762" fmla="*/ 936688 h 1440164"/>
                <a:gd name="connsiteX763" fmla="*/ 633134 w 1439146"/>
                <a:gd name="connsiteY763" fmla="*/ 955356 h 1440164"/>
                <a:gd name="connsiteX764" fmla="*/ 630127 w 1439146"/>
                <a:gd name="connsiteY764" fmla="*/ 928684 h 1440164"/>
                <a:gd name="connsiteX765" fmla="*/ 676315 w 1439146"/>
                <a:gd name="connsiteY765" fmla="*/ 818829 h 1440164"/>
                <a:gd name="connsiteX766" fmla="*/ 714431 w 1439146"/>
                <a:gd name="connsiteY766" fmla="*/ 739879 h 1440164"/>
                <a:gd name="connsiteX767" fmla="*/ 748751 w 1439146"/>
                <a:gd name="connsiteY767" fmla="*/ 586528 h 1440164"/>
                <a:gd name="connsiteX768" fmla="*/ 744589 w 1439146"/>
                <a:gd name="connsiteY768" fmla="*/ 571221 h 1440164"/>
                <a:gd name="connsiteX769" fmla="*/ 791932 w 1439146"/>
                <a:gd name="connsiteY769" fmla="*/ 430439 h 1440164"/>
                <a:gd name="connsiteX770" fmla="*/ 787758 w 1439146"/>
                <a:gd name="connsiteY770" fmla="*/ 455147 h 1440164"/>
                <a:gd name="connsiteX771" fmla="*/ 755894 w 1439146"/>
                <a:gd name="connsiteY771" fmla="*/ 558468 h 1440164"/>
                <a:gd name="connsiteX772" fmla="*/ 774684 w 1439146"/>
                <a:gd name="connsiteY772" fmla="*/ 596413 h 1440164"/>
                <a:gd name="connsiteX773" fmla="*/ 795801 w 1439146"/>
                <a:gd name="connsiteY773" fmla="*/ 615152 h 1440164"/>
                <a:gd name="connsiteX774" fmla="*/ 795881 w 1439146"/>
                <a:gd name="connsiteY774" fmla="*/ 583609 h 1440164"/>
                <a:gd name="connsiteX775" fmla="*/ 812735 w 1439146"/>
                <a:gd name="connsiteY775" fmla="*/ 447082 h 1440164"/>
                <a:gd name="connsiteX776" fmla="*/ 847901 w 1439146"/>
                <a:gd name="connsiteY776" fmla="*/ 413475 h 1440164"/>
                <a:gd name="connsiteX777" fmla="*/ 861945 w 1439146"/>
                <a:gd name="connsiteY777" fmla="*/ 410321 h 1440164"/>
                <a:gd name="connsiteX778" fmla="*/ 849932 w 1439146"/>
                <a:gd name="connsiteY778" fmla="*/ 405443 h 1440164"/>
                <a:gd name="connsiteX779" fmla="*/ 801742 w 1439146"/>
                <a:gd name="connsiteY779" fmla="*/ 408682 h 1440164"/>
                <a:gd name="connsiteX780" fmla="*/ 648290 w 1439146"/>
                <a:gd name="connsiteY780" fmla="*/ 644284 h 1440164"/>
                <a:gd name="connsiteX781" fmla="*/ 593452 w 1439146"/>
                <a:gd name="connsiteY781" fmla="*/ 740306 h 1440164"/>
                <a:gd name="connsiteX782" fmla="*/ 579763 w 1439146"/>
                <a:gd name="connsiteY782" fmla="*/ 768410 h 1440164"/>
                <a:gd name="connsiteX783" fmla="*/ 579901 w 1439146"/>
                <a:gd name="connsiteY783" fmla="*/ 795868 h 1440164"/>
                <a:gd name="connsiteX784" fmla="*/ 585091 w 1439146"/>
                <a:gd name="connsiteY784" fmla="*/ 882524 h 1440164"/>
                <a:gd name="connsiteX785" fmla="*/ 599956 w 1439146"/>
                <a:gd name="connsiteY785" fmla="*/ 1021033 h 1440164"/>
                <a:gd name="connsiteX786" fmla="*/ 611316 w 1439146"/>
                <a:gd name="connsiteY786" fmla="*/ 1127723 h 1440164"/>
                <a:gd name="connsiteX787" fmla="*/ 620674 w 1439146"/>
                <a:gd name="connsiteY787" fmla="*/ 1185807 h 1440164"/>
                <a:gd name="connsiteX788" fmla="*/ 631033 w 1439146"/>
                <a:gd name="connsiteY788" fmla="*/ 1166017 h 1440164"/>
                <a:gd name="connsiteX789" fmla="*/ 868351 w 1439146"/>
                <a:gd name="connsiteY789" fmla="*/ 1055400 h 1440164"/>
                <a:gd name="connsiteX790" fmla="*/ 883346 w 1439146"/>
                <a:gd name="connsiteY790" fmla="*/ 899828 h 1440164"/>
                <a:gd name="connsiteX791" fmla="*/ 882659 w 1439146"/>
                <a:gd name="connsiteY791" fmla="*/ 882828 h 1440164"/>
                <a:gd name="connsiteX792" fmla="*/ 882905 w 1439146"/>
                <a:gd name="connsiteY792" fmla="*/ 857941 h 1440164"/>
                <a:gd name="connsiteX793" fmla="*/ 874303 w 1439146"/>
                <a:gd name="connsiteY793" fmla="*/ 840131 h 1440164"/>
                <a:gd name="connsiteX794" fmla="*/ 861774 w 1439146"/>
                <a:gd name="connsiteY794" fmla="*/ 859015 h 1440164"/>
                <a:gd name="connsiteX795" fmla="*/ 863950 w 1439146"/>
                <a:gd name="connsiteY795" fmla="*/ 893072 h 1440164"/>
                <a:gd name="connsiteX796" fmla="*/ 857440 w 1439146"/>
                <a:gd name="connsiteY796" fmla="*/ 910937 h 1440164"/>
                <a:gd name="connsiteX797" fmla="*/ 836191 w 1439146"/>
                <a:gd name="connsiteY797" fmla="*/ 951671 h 1440164"/>
                <a:gd name="connsiteX798" fmla="*/ 802618 w 1439146"/>
                <a:gd name="connsiteY798" fmla="*/ 1165140 h 1440164"/>
                <a:gd name="connsiteX799" fmla="*/ 836596 w 1439146"/>
                <a:gd name="connsiteY799" fmla="*/ 1168737 h 1440164"/>
                <a:gd name="connsiteX800" fmla="*/ 868351 w 1439146"/>
                <a:gd name="connsiteY800" fmla="*/ 1168737 h 1440164"/>
                <a:gd name="connsiteX801" fmla="*/ 131798 w 1439146"/>
                <a:gd name="connsiteY801" fmla="*/ 1115391 h 1440164"/>
                <a:gd name="connsiteX802" fmla="*/ 122906 w 1439146"/>
                <a:gd name="connsiteY802" fmla="*/ 1104722 h 1440164"/>
                <a:gd name="connsiteX803" fmla="*/ 131240 w 1439146"/>
                <a:gd name="connsiteY803" fmla="*/ 1120726 h 1440164"/>
                <a:gd name="connsiteX804" fmla="*/ 131798 w 1439146"/>
                <a:gd name="connsiteY804" fmla="*/ 1115391 h 1440164"/>
                <a:gd name="connsiteX805" fmla="*/ 821680 w 1439146"/>
                <a:gd name="connsiteY805" fmla="*/ 865736 h 1440164"/>
                <a:gd name="connsiteX806" fmla="*/ 823844 w 1439146"/>
                <a:gd name="connsiteY806" fmla="*/ 534996 h 1440164"/>
                <a:gd name="connsiteX807" fmla="*/ 808279 w 1439146"/>
                <a:gd name="connsiteY807" fmla="*/ 537130 h 1440164"/>
                <a:gd name="connsiteX808" fmla="*/ 796094 w 1439146"/>
                <a:gd name="connsiteY808" fmla="*/ 672728 h 1440164"/>
                <a:gd name="connsiteX809" fmla="*/ 774675 w 1439146"/>
                <a:gd name="connsiteY809" fmla="*/ 770058 h 1440164"/>
                <a:gd name="connsiteX810" fmla="*/ 776506 w 1439146"/>
                <a:gd name="connsiteY810" fmla="*/ 860484 h 1440164"/>
                <a:gd name="connsiteX811" fmla="*/ 798545 w 1439146"/>
                <a:gd name="connsiteY811" fmla="*/ 913829 h 1440164"/>
                <a:gd name="connsiteX812" fmla="*/ 789356 w 1439146"/>
                <a:gd name="connsiteY812" fmla="*/ 963415 h 1440164"/>
                <a:gd name="connsiteX813" fmla="*/ 789772 w 1439146"/>
                <a:gd name="connsiteY813" fmla="*/ 1077958 h 1440164"/>
                <a:gd name="connsiteX814" fmla="*/ 797935 w 1439146"/>
                <a:gd name="connsiteY814" fmla="*/ 1117341 h 1440164"/>
                <a:gd name="connsiteX815" fmla="*/ 807285 w 1439146"/>
                <a:gd name="connsiteY815" fmla="*/ 1054486 h 1440164"/>
                <a:gd name="connsiteX816" fmla="*/ 821680 w 1439146"/>
                <a:gd name="connsiteY816" fmla="*/ 865736 h 1440164"/>
                <a:gd name="connsiteX817" fmla="*/ 112647 w 1439146"/>
                <a:gd name="connsiteY817" fmla="*/ 1084451 h 1440164"/>
                <a:gd name="connsiteX818" fmla="*/ 98973 w 1439146"/>
                <a:gd name="connsiteY818" fmla="*/ 1064180 h 1440164"/>
                <a:gd name="connsiteX819" fmla="*/ 111998 w 1439146"/>
                <a:gd name="connsiteY819" fmla="*/ 1090853 h 1440164"/>
                <a:gd name="connsiteX820" fmla="*/ 112647 w 1439146"/>
                <a:gd name="connsiteY820" fmla="*/ 1084451 h 1440164"/>
                <a:gd name="connsiteX821" fmla="*/ 433052 w 1439146"/>
                <a:gd name="connsiteY821" fmla="*/ 1081250 h 1440164"/>
                <a:gd name="connsiteX822" fmla="*/ 368518 w 1439146"/>
                <a:gd name="connsiteY822" fmla="*/ 1074849 h 1440164"/>
                <a:gd name="connsiteX823" fmla="*/ 309289 w 1439146"/>
                <a:gd name="connsiteY823" fmla="*/ 1081250 h 1440164"/>
                <a:gd name="connsiteX824" fmla="*/ 373823 w 1439146"/>
                <a:gd name="connsiteY824" fmla="*/ 1087651 h 1440164"/>
                <a:gd name="connsiteX825" fmla="*/ 433052 w 1439146"/>
                <a:gd name="connsiteY825" fmla="*/ 1081250 h 1440164"/>
                <a:gd name="connsiteX826" fmla="*/ 603758 w 1439146"/>
                <a:gd name="connsiteY826" fmla="*/ 1081250 h 1440164"/>
                <a:gd name="connsiteX827" fmla="*/ 520539 w 1439146"/>
                <a:gd name="connsiteY827" fmla="*/ 1074849 h 1440164"/>
                <a:gd name="connsiteX828" fmla="*/ 437321 w 1439146"/>
                <a:gd name="connsiteY828" fmla="*/ 1081250 h 1440164"/>
                <a:gd name="connsiteX829" fmla="*/ 520539 w 1439146"/>
                <a:gd name="connsiteY829" fmla="*/ 1087651 h 1440164"/>
                <a:gd name="connsiteX830" fmla="*/ 603758 w 1439146"/>
                <a:gd name="connsiteY830" fmla="*/ 1081250 h 1440164"/>
                <a:gd name="connsiteX831" fmla="*/ 1128677 w 1439146"/>
                <a:gd name="connsiteY831" fmla="*/ 1081250 h 1440164"/>
                <a:gd name="connsiteX832" fmla="*/ 1005438 w 1439146"/>
                <a:gd name="connsiteY832" fmla="*/ 1074849 h 1440164"/>
                <a:gd name="connsiteX833" fmla="*/ 876887 w 1439146"/>
                <a:gd name="connsiteY833" fmla="*/ 1081250 h 1440164"/>
                <a:gd name="connsiteX834" fmla="*/ 1000125 w 1439146"/>
                <a:gd name="connsiteY834" fmla="*/ 1087651 h 1440164"/>
                <a:gd name="connsiteX835" fmla="*/ 1128677 w 1439146"/>
                <a:gd name="connsiteY835" fmla="*/ 1081250 h 1440164"/>
                <a:gd name="connsiteX836" fmla="*/ 309289 w 1439146"/>
                <a:gd name="connsiteY836" fmla="*/ 1057779 h 1440164"/>
                <a:gd name="connsiteX837" fmla="*/ 296344 w 1439146"/>
                <a:gd name="connsiteY837" fmla="*/ 1049243 h 1440164"/>
                <a:gd name="connsiteX838" fmla="*/ 287953 w 1439146"/>
                <a:gd name="connsiteY838" fmla="*/ 1057779 h 1440164"/>
                <a:gd name="connsiteX839" fmla="*/ 300910 w 1439146"/>
                <a:gd name="connsiteY839" fmla="*/ 1066314 h 1440164"/>
                <a:gd name="connsiteX840" fmla="*/ 309289 w 1439146"/>
                <a:gd name="connsiteY840" fmla="*/ 1057779 h 1440164"/>
                <a:gd name="connsiteX841" fmla="*/ 316713 w 1439146"/>
                <a:gd name="connsiteY841" fmla="*/ 999254 h 1440164"/>
                <a:gd name="connsiteX842" fmla="*/ 315153 w 1439146"/>
                <a:gd name="connsiteY842" fmla="*/ 1021504 h 1440164"/>
                <a:gd name="connsiteX843" fmla="*/ 316701 w 1439146"/>
                <a:gd name="connsiteY843" fmla="*/ 1046198 h 1440164"/>
                <a:gd name="connsiteX844" fmla="*/ 316713 w 1439146"/>
                <a:gd name="connsiteY844" fmla="*/ 999254 h 1440164"/>
                <a:gd name="connsiteX845" fmla="*/ 373311 w 1439146"/>
                <a:gd name="connsiteY845" fmla="*/ 1034584 h 1440164"/>
                <a:gd name="connsiteX846" fmla="*/ 369281 w 1439146"/>
                <a:gd name="connsiteY846" fmla="*/ 992274 h 1440164"/>
                <a:gd name="connsiteX847" fmla="*/ 336820 w 1439146"/>
                <a:gd name="connsiteY847" fmla="*/ 982840 h 1440164"/>
                <a:gd name="connsiteX848" fmla="*/ 326357 w 1439146"/>
                <a:gd name="connsiteY848" fmla="*/ 1028004 h 1440164"/>
                <a:gd name="connsiteX849" fmla="*/ 326357 w 1439146"/>
                <a:gd name="connsiteY849" fmla="*/ 1066314 h 1440164"/>
                <a:gd name="connsiteX850" fmla="*/ 349834 w 1439146"/>
                <a:gd name="connsiteY850" fmla="*/ 1066314 h 1440164"/>
                <a:gd name="connsiteX851" fmla="*/ 373311 w 1439146"/>
                <a:gd name="connsiteY851" fmla="*/ 1066314 h 1440164"/>
                <a:gd name="connsiteX852" fmla="*/ 380735 w 1439146"/>
                <a:gd name="connsiteY852" fmla="*/ 999254 h 1440164"/>
                <a:gd name="connsiteX853" fmla="*/ 379175 w 1439146"/>
                <a:gd name="connsiteY853" fmla="*/ 1021504 h 1440164"/>
                <a:gd name="connsiteX854" fmla="*/ 380712 w 1439146"/>
                <a:gd name="connsiteY854" fmla="*/ 1046198 h 1440164"/>
                <a:gd name="connsiteX855" fmla="*/ 380723 w 1439146"/>
                <a:gd name="connsiteY855" fmla="*/ 999254 h 1440164"/>
                <a:gd name="connsiteX856" fmla="*/ 420254 w 1439146"/>
                <a:gd name="connsiteY856" fmla="*/ 1057779 h 1440164"/>
                <a:gd name="connsiteX857" fmla="*/ 405316 w 1439146"/>
                <a:gd name="connsiteY857" fmla="*/ 1049243 h 1440164"/>
                <a:gd name="connsiteX858" fmla="*/ 390378 w 1439146"/>
                <a:gd name="connsiteY858" fmla="*/ 1057779 h 1440164"/>
                <a:gd name="connsiteX859" fmla="*/ 405316 w 1439146"/>
                <a:gd name="connsiteY859" fmla="*/ 1066314 h 1440164"/>
                <a:gd name="connsiteX860" fmla="*/ 420254 w 1439146"/>
                <a:gd name="connsiteY860" fmla="*/ 1057779 h 1440164"/>
                <a:gd name="connsiteX861" fmla="*/ 431947 w 1439146"/>
                <a:gd name="connsiteY861" fmla="*/ 999254 h 1440164"/>
                <a:gd name="connsiteX862" fmla="*/ 430376 w 1439146"/>
                <a:gd name="connsiteY862" fmla="*/ 1021504 h 1440164"/>
                <a:gd name="connsiteX863" fmla="*/ 431925 w 1439146"/>
                <a:gd name="connsiteY863" fmla="*/ 1046198 h 1440164"/>
                <a:gd name="connsiteX864" fmla="*/ 431936 w 1439146"/>
                <a:gd name="connsiteY864" fmla="*/ 999254 h 1440164"/>
                <a:gd name="connsiteX865" fmla="*/ 450119 w 1439146"/>
                <a:gd name="connsiteY865" fmla="*/ 1057779 h 1440164"/>
                <a:gd name="connsiteX866" fmla="*/ 443720 w 1439146"/>
                <a:gd name="connsiteY866" fmla="*/ 1049243 h 1440164"/>
                <a:gd name="connsiteX867" fmla="*/ 437321 w 1439146"/>
                <a:gd name="connsiteY867" fmla="*/ 1057779 h 1440164"/>
                <a:gd name="connsiteX868" fmla="*/ 443720 w 1439146"/>
                <a:gd name="connsiteY868" fmla="*/ 1066314 h 1440164"/>
                <a:gd name="connsiteX869" fmla="*/ 450119 w 1439146"/>
                <a:gd name="connsiteY869" fmla="*/ 1057779 h 1440164"/>
                <a:gd name="connsiteX870" fmla="*/ 475725 w 1439146"/>
                <a:gd name="connsiteY870" fmla="*/ 1057779 h 1440164"/>
                <a:gd name="connsiteX871" fmla="*/ 465057 w 1439146"/>
                <a:gd name="connsiteY871" fmla="*/ 1049243 h 1440164"/>
                <a:gd name="connsiteX872" fmla="*/ 454389 w 1439146"/>
                <a:gd name="connsiteY872" fmla="*/ 1057779 h 1440164"/>
                <a:gd name="connsiteX873" fmla="*/ 465057 w 1439146"/>
                <a:gd name="connsiteY873" fmla="*/ 1066314 h 1440164"/>
                <a:gd name="connsiteX874" fmla="*/ 475725 w 1439146"/>
                <a:gd name="connsiteY874" fmla="*/ 1057779 h 1440164"/>
                <a:gd name="connsiteX875" fmla="*/ 492804 w 1439146"/>
                <a:gd name="connsiteY875" fmla="*/ 1057779 h 1440164"/>
                <a:gd name="connsiteX876" fmla="*/ 486394 w 1439146"/>
                <a:gd name="connsiteY876" fmla="*/ 1049243 h 1440164"/>
                <a:gd name="connsiteX877" fmla="*/ 479995 w 1439146"/>
                <a:gd name="connsiteY877" fmla="*/ 1057779 h 1440164"/>
                <a:gd name="connsiteX878" fmla="*/ 486394 w 1439146"/>
                <a:gd name="connsiteY878" fmla="*/ 1066314 h 1440164"/>
                <a:gd name="connsiteX879" fmla="*/ 492804 w 1439146"/>
                <a:gd name="connsiteY879" fmla="*/ 1057779 h 1440164"/>
                <a:gd name="connsiteX880" fmla="*/ 518405 w 1439146"/>
                <a:gd name="connsiteY880" fmla="*/ 1057779 h 1440164"/>
                <a:gd name="connsiteX881" fmla="*/ 509871 w 1439146"/>
                <a:gd name="connsiteY881" fmla="*/ 1049243 h 1440164"/>
                <a:gd name="connsiteX882" fmla="*/ 501332 w 1439146"/>
                <a:gd name="connsiteY882" fmla="*/ 1057779 h 1440164"/>
                <a:gd name="connsiteX883" fmla="*/ 509871 w 1439146"/>
                <a:gd name="connsiteY883" fmla="*/ 1066314 h 1440164"/>
                <a:gd name="connsiteX884" fmla="*/ 518405 w 1439146"/>
                <a:gd name="connsiteY884" fmla="*/ 1057779 h 1440164"/>
                <a:gd name="connsiteX885" fmla="*/ 539744 w 1439146"/>
                <a:gd name="connsiteY885" fmla="*/ 1057779 h 1440164"/>
                <a:gd name="connsiteX886" fmla="*/ 533342 w 1439146"/>
                <a:gd name="connsiteY886" fmla="*/ 1049243 h 1440164"/>
                <a:gd name="connsiteX887" fmla="*/ 526940 w 1439146"/>
                <a:gd name="connsiteY887" fmla="*/ 1057779 h 1440164"/>
                <a:gd name="connsiteX888" fmla="*/ 533342 w 1439146"/>
                <a:gd name="connsiteY888" fmla="*/ 1066314 h 1440164"/>
                <a:gd name="connsiteX889" fmla="*/ 539744 w 1439146"/>
                <a:gd name="connsiteY889" fmla="*/ 1057779 h 1440164"/>
                <a:gd name="connsiteX890" fmla="*/ 561082 w 1439146"/>
                <a:gd name="connsiteY890" fmla="*/ 1057779 h 1440164"/>
                <a:gd name="connsiteX891" fmla="*/ 552546 w 1439146"/>
                <a:gd name="connsiteY891" fmla="*/ 1049243 h 1440164"/>
                <a:gd name="connsiteX892" fmla="*/ 544011 w 1439146"/>
                <a:gd name="connsiteY892" fmla="*/ 1057779 h 1440164"/>
                <a:gd name="connsiteX893" fmla="*/ 552546 w 1439146"/>
                <a:gd name="connsiteY893" fmla="*/ 1066314 h 1440164"/>
                <a:gd name="connsiteX894" fmla="*/ 561082 w 1439146"/>
                <a:gd name="connsiteY894" fmla="*/ 1057779 h 1440164"/>
                <a:gd name="connsiteX895" fmla="*/ 582420 w 1439146"/>
                <a:gd name="connsiteY895" fmla="*/ 1057779 h 1440164"/>
                <a:gd name="connsiteX896" fmla="*/ 576019 w 1439146"/>
                <a:gd name="connsiteY896" fmla="*/ 1049243 h 1440164"/>
                <a:gd name="connsiteX897" fmla="*/ 569616 w 1439146"/>
                <a:gd name="connsiteY897" fmla="*/ 1057779 h 1440164"/>
                <a:gd name="connsiteX898" fmla="*/ 576019 w 1439146"/>
                <a:gd name="connsiteY898" fmla="*/ 1066314 h 1440164"/>
                <a:gd name="connsiteX899" fmla="*/ 582420 w 1439146"/>
                <a:gd name="connsiteY899" fmla="*/ 1057779 h 1440164"/>
                <a:gd name="connsiteX900" fmla="*/ 598736 w 1439146"/>
                <a:gd name="connsiteY900" fmla="*/ 1059200 h 1440164"/>
                <a:gd name="connsiteX901" fmla="*/ 586687 w 1439146"/>
                <a:gd name="connsiteY901" fmla="*/ 1057423 h 1440164"/>
                <a:gd name="connsiteX902" fmla="*/ 593402 w 1439146"/>
                <a:gd name="connsiteY902" fmla="*/ 1066314 h 1440164"/>
                <a:gd name="connsiteX903" fmla="*/ 598736 w 1439146"/>
                <a:gd name="connsiteY903" fmla="*/ 1059200 h 1440164"/>
                <a:gd name="connsiteX904" fmla="*/ 889689 w 1439146"/>
                <a:gd name="connsiteY904" fmla="*/ 1057779 h 1440164"/>
                <a:gd name="connsiteX905" fmla="*/ 883288 w 1439146"/>
                <a:gd name="connsiteY905" fmla="*/ 1049243 h 1440164"/>
                <a:gd name="connsiteX906" fmla="*/ 876887 w 1439146"/>
                <a:gd name="connsiteY906" fmla="*/ 1057779 h 1440164"/>
                <a:gd name="connsiteX907" fmla="*/ 883288 w 1439146"/>
                <a:gd name="connsiteY907" fmla="*/ 1066314 h 1440164"/>
                <a:gd name="connsiteX908" fmla="*/ 889689 w 1439146"/>
                <a:gd name="connsiteY908" fmla="*/ 1057779 h 1440164"/>
                <a:gd name="connsiteX909" fmla="*/ 911028 w 1439146"/>
                <a:gd name="connsiteY909" fmla="*/ 1057779 h 1440164"/>
                <a:gd name="connsiteX910" fmla="*/ 902492 w 1439146"/>
                <a:gd name="connsiteY910" fmla="*/ 1049243 h 1440164"/>
                <a:gd name="connsiteX911" fmla="*/ 893957 w 1439146"/>
                <a:gd name="connsiteY911" fmla="*/ 1057779 h 1440164"/>
                <a:gd name="connsiteX912" fmla="*/ 902492 w 1439146"/>
                <a:gd name="connsiteY912" fmla="*/ 1066314 h 1440164"/>
                <a:gd name="connsiteX913" fmla="*/ 911028 w 1439146"/>
                <a:gd name="connsiteY913" fmla="*/ 1057779 h 1440164"/>
                <a:gd name="connsiteX914" fmla="*/ 932366 w 1439146"/>
                <a:gd name="connsiteY914" fmla="*/ 1057779 h 1440164"/>
                <a:gd name="connsiteX915" fmla="*/ 923830 w 1439146"/>
                <a:gd name="connsiteY915" fmla="*/ 1049243 h 1440164"/>
                <a:gd name="connsiteX916" fmla="*/ 915295 w 1439146"/>
                <a:gd name="connsiteY916" fmla="*/ 1057779 h 1440164"/>
                <a:gd name="connsiteX917" fmla="*/ 923830 w 1439146"/>
                <a:gd name="connsiteY917" fmla="*/ 1066314 h 1440164"/>
                <a:gd name="connsiteX918" fmla="*/ 932366 w 1439146"/>
                <a:gd name="connsiteY918" fmla="*/ 1057779 h 1440164"/>
                <a:gd name="connsiteX919" fmla="*/ 953704 w 1439146"/>
                <a:gd name="connsiteY919" fmla="*/ 1057779 h 1440164"/>
                <a:gd name="connsiteX920" fmla="*/ 947302 w 1439146"/>
                <a:gd name="connsiteY920" fmla="*/ 1049243 h 1440164"/>
                <a:gd name="connsiteX921" fmla="*/ 940900 w 1439146"/>
                <a:gd name="connsiteY921" fmla="*/ 1057779 h 1440164"/>
                <a:gd name="connsiteX922" fmla="*/ 947302 w 1439146"/>
                <a:gd name="connsiteY922" fmla="*/ 1066314 h 1440164"/>
                <a:gd name="connsiteX923" fmla="*/ 953704 w 1439146"/>
                <a:gd name="connsiteY923" fmla="*/ 1057779 h 1440164"/>
                <a:gd name="connsiteX924" fmla="*/ 979309 w 1439146"/>
                <a:gd name="connsiteY924" fmla="*/ 1057779 h 1440164"/>
                <a:gd name="connsiteX925" fmla="*/ 970774 w 1439146"/>
                <a:gd name="connsiteY925" fmla="*/ 1049243 h 1440164"/>
                <a:gd name="connsiteX926" fmla="*/ 962238 w 1439146"/>
                <a:gd name="connsiteY926" fmla="*/ 1057779 h 1440164"/>
                <a:gd name="connsiteX927" fmla="*/ 970774 w 1439146"/>
                <a:gd name="connsiteY927" fmla="*/ 1066314 h 1440164"/>
                <a:gd name="connsiteX928" fmla="*/ 979309 w 1439146"/>
                <a:gd name="connsiteY928" fmla="*/ 1057779 h 1440164"/>
                <a:gd name="connsiteX929" fmla="*/ 996379 w 1439146"/>
                <a:gd name="connsiteY929" fmla="*/ 1057779 h 1440164"/>
                <a:gd name="connsiteX930" fmla="*/ 989978 w 1439146"/>
                <a:gd name="connsiteY930" fmla="*/ 1049243 h 1440164"/>
                <a:gd name="connsiteX931" fmla="*/ 983577 w 1439146"/>
                <a:gd name="connsiteY931" fmla="*/ 1057779 h 1440164"/>
                <a:gd name="connsiteX932" fmla="*/ 989978 w 1439146"/>
                <a:gd name="connsiteY932" fmla="*/ 1066314 h 1440164"/>
                <a:gd name="connsiteX933" fmla="*/ 996379 w 1439146"/>
                <a:gd name="connsiteY933" fmla="*/ 1057779 h 1440164"/>
                <a:gd name="connsiteX934" fmla="*/ 1021986 w 1439146"/>
                <a:gd name="connsiteY934" fmla="*/ 1057779 h 1440164"/>
                <a:gd name="connsiteX935" fmla="*/ 1013450 w 1439146"/>
                <a:gd name="connsiteY935" fmla="*/ 1049243 h 1440164"/>
                <a:gd name="connsiteX936" fmla="*/ 1004915 w 1439146"/>
                <a:gd name="connsiteY936" fmla="*/ 1057779 h 1440164"/>
                <a:gd name="connsiteX937" fmla="*/ 1013450 w 1439146"/>
                <a:gd name="connsiteY937" fmla="*/ 1066314 h 1440164"/>
                <a:gd name="connsiteX938" fmla="*/ 1021986 w 1439146"/>
                <a:gd name="connsiteY938" fmla="*/ 1057779 h 1440164"/>
                <a:gd name="connsiteX939" fmla="*/ 1043324 w 1439146"/>
                <a:gd name="connsiteY939" fmla="*/ 1057779 h 1440164"/>
                <a:gd name="connsiteX940" fmla="*/ 1036923 w 1439146"/>
                <a:gd name="connsiteY940" fmla="*/ 1049243 h 1440164"/>
                <a:gd name="connsiteX941" fmla="*/ 1030521 w 1439146"/>
                <a:gd name="connsiteY941" fmla="*/ 1057779 h 1440164"/>
                <a:gd name="connsiteX942" fmla="*/ 1036923 w 1439146"/>
                <a:gd name="connsiteY942" fmla="*/ 1066314 h 1440164"/>
                <a:gd name="connsiteX943" fmla="*/ 1043324 w 1439146"/>
                <a:gd name="connsiteY943" fmla="*/ 1057779 h 1440164"/>
                <a:gd name="connsiteX944" fmla="*/ 1064662 w 1439146"/>
                <a:gd name="connsiteY944" fmla="*/ 1057779 h 1440164"/>
                <a:gd name="connsiteX945" fmla="*/ 1056127 w 1439146"/>
                <a:gd name="connsiteY945" fmla="*/ 1049243 h 1440164"/>
                <a:gd name="connsiteX946" fmla="*/ 1047591 w 1439146"/>
                <a:gd name="connsiteY946" fmla="*/ 1057779 h 1440164"/>
                <a:gd name="connsiteX947" fmla="*/ 1056127 w 1439146"/>
                <a:gd name="connsiteY947" fmla="*/ 1066314 h 1440164"/>
                <a:gd name="connsiteX948" fmla="*/ 1064662 w 1439146"/>
                <a:gd name="connsiteY948" fmla="*/ 1057779 h 1440164"/>
                <a:gd name="connsiteX949" fmla="*/ 1086000 w 1439146"/>
                <a:gd name="connsiteY949" fmla="*/ 1057779 h 1440164"/>
                <a:gd name="connsiteX950" fmla="*/ 1079599 w 1439146"/>
                <a:gd name="connsiteY950" fmla="*/ 1049243 h 1440164"/>
                <a:gd name="connsiteX951" fmla="*/ 1073198 w 1439146"/>
                <a:gd name="connsiteY951" fmla="*/ 1057779 h 1440164"/>
                <a:gd name="connsiteX952" fmla="*/ 1079599 w 1439146"/>
                <a:gd name="connsiteY952" fmla="*/ 1066314 h 1440164"/>
                <a:gd name="connsiteX953" fmla="*/ 1086000 w 1439146"/>
                <a:gd name="connsiteY953" fmla="*/ 1057779 h 1440164"/>
                <a:gd name="connsiteX954" fmla="*/ 1111606 w 1439146"/>
                <a:gd name="connsiteY954" fmla="*/ 1057779 h 1440164"/>
                <a:gd name="connsiteX955" fmla="*/ 1103070 w 1439146"/>
                <a:gd name="connsiteY955" fmla="*/ 1049243 h 1440164"/>
                <a:gd name="connsiteX956" fmla="*/ 1094535 w 1439146"/>
                <a:gd name="connsiteY956" fmla="*/ 1057779 h 1440164"/>
                <a:gd name="connsiteX957" fmla="*/ 1103070 w 1439146"/>
                <a:gd name="connsiteY957" fmla="*/ 1066314 h 1440164"/>
                <a:gd name="connsiteX958" fmla="*/ 1111606 w 1439146"/>
                <a:gd name="connsiteY958" fmla="*/ 1057779 h 1440164"/>
                <a:gd name="connsiteX959" fmla="*/ 1132944 w 1439146"/>
                <a:gd name="connsiteY959" fmla="*/ 1057779 h 1440164"/>
                <a:gd name="connsiteX960" fmla="*/ 1124409 w 1439146"/>
                <a:gd name="connsiteY960" fmla="*/ 1049243 h 1440164"/>
                <a:gd name="connsiteX961" fmla="*/ 1115873 w 1439146"/>
                <a:gd name="connsiteY961" fmla="*/ 1057779 h 1440164"/>
                <a:gd name="connsiteX962" fmla="*/ 1124409 w 1439146"/>
                <a:gd name="connsiteY962" fmla="*/ 1066314 h 1440164"/>
                <a:gd name="connsiteX963" fmla="*/ 1132944 w 1439146"/>
                <a:gd name="connsiteY963" fmla="*/ 1057779 h 1440164"/>
                <a:gd name="connsiteX964" fmla="*/ 1147881 w 1439146"/>
                <a:gd name="connsiteY964" fmla="*/ 1057779 h 1440164"/>
                <a:gd name="connsiteX965" fmla="*/ 1146409 w 1439146"/>
                <a:gd name="connsiteY965" fmla="*/ 1049243 h 1440164"/>
                <a:gd name="connsiteX966" fmla="*/ 1137211 w 1439146"/>
                <a:gd name="connsiteY966" fmla="*/ 1057779 h 1440164"/>
                <a:gd name="connsiteX967" fmla="*/ 1138683 w 1439146"/>
                <a:gd name="connsiteY967" fmla="*/ 1066314 h 1440164"/>
                <a:gd name="connsiteX968" fmla="*/ 1147881 w 1439146"/>
                <a:gd name="connsiteY968" fmla="*/ 1057779 h 1440164"/>
                <a:gd name="connsiteX969" fmla="*/ 86517 w 1439146"/>
                <a:gd name="connsiteY969" fmla="*/ 1038668 h 1440164"/>
                <a:gd name="connsiteX970" fmla="*/ 75598 w 1439146"/>
                <a:gd name="connsiteY970" fmla="*/ 1021184 h 1440164"/>
                <a:gd name="connsiteX971" fmla="*/ 93804 w 1439146"/>
                <a:gd name="connsiteY971" fmla="*/ 1057779 h 1440164"/>
                <a:gd name="connsiteX972" fmla="*/ 86517 w 1439146"/>
                <a:gd name="connsiteY972" fmla="*/ 1038668 h 1440164"/>
                <a:gd name="connsiteX973" fmla="*/ 300761 w 1439146"/>
                <a:gd name="connsiteY973" fmla="*/ 1021504 h 1440164"/>
                <a:gd name="connsiteX974" fmla="*/ 292222 w 1439146"/>
                <a:gd name="connsiteY974" fmla="*/ 998031 h 1440164"/>
                <a:gd name="connsiteX975" fmla="*/ 283683 w 1439146"/>
                <a:gd name="connsiteY975" fmla="*/ 1021504 h 1440164"/>
                <a:gd name="connsiteX976" fmla="*/ 292222 w 1439146"/>
                <a:gd name="connsiteY976" fmla="*/ 1044976 h 1440164"/>
                <a:gd name="connsiteX977" fmla="*/ 300761 w 1439146"/>
                <a:gd name="connsiteY977" fmla="*/ 1021504 h 1440164"/>
                <a:gd name="connsiteX978" fmla="*/ 415142 w 1439146"/>
                <a:gd name="connsiteY978" fmla="*/ 1022571 h 1440164"/>
                <a:gd name="connsiteX979" fmla="*/ 405316 w 1439146"/>
                <a:gd name="connsiteY979" fmla="*/ 1000166 h 1440164"/>
                <a:gd name="connsiteX980" fmla="*/ 395490 w 1439146"/>
                <a:gd name="connsiteY980" fmla="*/ 1022571 h 1440164"/>
                <a:gd name="connsiteX981" fmla="*/ 405316 w 1439146"/>
                <a:gd name="connsiteY981" fmla="*/ 1044976 h 1440164"/>
                <a:gd name="connsiteX982" fmla="*/ 415142 w 1439146"/>
                <a:gd name="connsiteY982" fmla="*/ 1022571 h 1440164"/>
                <a:gd name="connsiteX983" fmla="*/ 445861 w 1439146"/>
                <a:gd name="connsiteY983" fmla="*/ 1021654 h 1440164"/>
                <a:gd name="connsiteX984" fmla="*/ 454434 w 1439146"/>
                <a:gd name="connsiteY984" fmla="*/ 993739 h 1440164"/>
                <a:gd name="connsiteX985" fmla="*/ 469998 w 1439146"/>
                <a:gd name="connsiteY985" fmla="*/ 990388 h 1440164"/>
                <a:gd name="connsiteX986" fmla="*/ 478845 w 1439146"/>
                <a:gd name="connsiteY986" fmla="*/ 986296 h 1440164"/>
                <a:gd name="connsiteX987" fmla="*/ 459011 w 1439146"/>
                <a:gd name="connsiteY987" fmla="*/ 980962 h 1440164"/>
                <a:gd name="connsiteX988" fmla="*/ 437321 w 1439146"/>
                <a:gd name="connsiteY988" fmla="*/ 980962 h 1440164"/>
                <a:gd name="connsiteX989" fmla="*/ 437321 w 1439146"/>
                <a:gd name="connsiteY989" fmla="*/ 1012970 h 1440164"/>
                <a:gd name="connsiteX990" fmla="*/ 441591 w 1439146"/>
                <a:gd name="connsiteY990" fmla="*/ 1044977 h 1440164"/>
                <a:gd name="connsiteX991" fmla="*/ 445861 w 1439146"/>
                <a:gd name="connsiteY991" fmla="*/ 1021654 h 1440164"/>
                <a:gd name="connsiteX992" fmla="*/ 479152 w 1439146"/>
                <a:gd name="connsiteY992" fmla="*/ 1022571 h 1440164"/>
                <a:gd name="connsiteX993" fmla="*/ 465057 w 1439146"/>
                <a:gd name="connsiteY993" fmla="*/ 1000166 h 1440164"/>
                <a:gd name="connsiteX994" fmla="*/ 450962 w 1439146"/>
                <a:gd name="connsiteY994" fmla="*/ 1022571 h 1440164"/>
                <a:gd name="connsiteX995" fmla="*/ 449675 w 1439146"/>
                <a:gd name="connsiteY995" fmla="*/ 1044976 h 1440164"/>
                <a:gd name="connsiteX996" fmla="*/ 465057 w 1439146"/>
                <a:gd name="connsiteY996" fmla="*/ 1044976 h 1440164"/>
                <a:gd name="connsiteX997" fmla="*/ 480439 w 1439146"/>
                <a:gd name="connsiteY997" fmla="*/ 1044976 h 1440164"/>
                <a:gd name="connsiteX998" fmla="*/ 489491 w 1439146"/>
                <a:gd name="connsiteY998" fmla="*/ 1016170 h 1440164"/>
                <a:gd name="connsiteX999" fmla="*/ 487578 w 1439146"/>
                <a:gd name="connsiteY999" fmla="*/ 998033 h 1440164"/>
                <a:gd name="connsiteX1000" fmla="*/ 484754 w 1439146"/>
                <a:gd name="connsiteY1000" fmla="*/ 1022571 h 1440164"/>
                <a:gd name="connsiteX1001" fmla="*/ 489491 w 1439146"/>
                <a:gd name="connsiteY1001" fmla="*/ 1016170 h 1440164"/>
                <a:gd name="connsiteX1002" fmla="*/ 521829 w 1439146"/>
                <a:gd name="connsiteY1002" fmla="*/ 1022571 h 1440164"/>
                <a:gd name="connsiteX1003" fmla="*/ 509871 w 1439146"/>
                <a:gd name="connsiteY1003" fmla="*/ 1000166 h 1440164"/>
                <a:gd name="connsiteX1004" fmla="*/ 497916 w 1439146"/>
                <a:gd name="connsiteY1004" fmla="*/ 1022571 h 1440164"/>
                <a:gd name="connsiteX1005" fmla="*/ 496618 w 1439146"/>
                <a:gd name="connsiteY1005" fmla="*/ 1044976 h 1440164"/>
                <a:gd name="connsiteX1006" fmla="*/ 509871 w 1439146"/>
                <a:gd name="connsiteY1006" fmla="*/ 1044976 h 1440164"/>
                <a:gd name="connsiteX1007" fmla="*/ 523119 w 1439146"/>
                <a:gd name="connsiteY1007" fmla="*/ 1044976 h 1440164"/>
                <a:gd name="connsiteX1008" fmla="*/ 569551 w 1439146"/>
                <a:gd name="connsiteY1008" fmla="*/ 1026838 h 1440164"/>
                <a:gd name="connsiteX1009" fmla="*/ 552064 w 1439146"/>
                <a:gd name="connsiteY1009" fmla="*/ 998726 h 1440164"/>
                <a:gd name="connsiteX1010" fmla="*/ 540587 w 1439146"/>
                <a:gd name="connsiteY1010" fmla="*/ 1022571 h 1440164"/>
                <a:gd name="connsiteX1011" fmla="*/ 539297 w 1439146"/>
                <a:gd name="connsiteY1011" fmla="*/ 1044976 h 1440164"/>
                <a:gd name="connsiteX1012" fmla="*/ 554457 w 1439146"/>
                <a:gd name="connsiteY1012" fmla="*/ 1044976 h 1440164"/>
                <a:gd name="connsiteX1013" fmla="*/ 569551 w 1439146"/>
                <a:gd name="connsiteY1013" fmla="*/ 1026838 h 1440164"/>
                <a:gd name="connsiteX1014" fmla="*/ 578152 w 1439146"/>
                <a:gd name="connsiteY1014" fmla="*/ 1021504 h 1440164"/>
                <a:gd name="connsiteX1015" fmla="*/ 574952 w 1439146"/>
                <a:gd name="connsiteY1015" fmla="*/ 998026 h 1440164"/>
                <a:gd name="connsiteX1016" fmla="*/ 573212 w 1439146"/>
                <a:gd name="connsiteY1016" fmla="*/ 1021499 h 1440164"/>
                <a:gd name="connsiteX1017" fmla="*/ 578152 w 1439146"/>
                <a:gd name="connsiteY1017" fmla="*/ 1021502 h 1440164"/>
                <a:gd name="connsiteX1018" fmla="*/ 592874 w 1439146"/>
                <a:gd name="connsiteY1018" fmla="*/ 1031106 h 1440164"/>
                <a:gd name="connsiteX1019" fmla="*/ 582691 w 1439146"/>
                <a:gd name="connsiteY1019" fmla="*/ 1022571 h 1440164"/>
                <a:gd name="connsiteX1020" fmla="*/ 589160 w 1439146"/>
                <a:gd name="connsiteY1020" fmla="*/ 1044976 h 1440164"/>
                <a:gd name="connsiteX1021" fmla="*/ 592874 w 1439146"/>
                <a:gd name="connsiteY1021" fmla="*/ 1031106 h 1440164"/>
                <a:gd name="connsiteX1022" fmla="*/ 893112 w 1439146"/>
                <a:gd name="connsiteY1022" fmla="*/ 1022611 h 1440164"/>
                <a:gd name="connsiteX1023" fmla="*/ 884354 w 1439146"/>
                <a:gd name="connsiteY1023" fmla="*/ 998826 h 1440164"/>
                <a:gd name="connsiteX1024" fmla="*/ 876887 w 1439146"/>
                <a:gd name="connsiteY1024" fmla="*/ 1021191 h 1440164"/>
                <a:gd name="connsiteX1025" fmla="*/ 885644 w 1439146"/>
                <a:gd name="connsiteY1025" fmla="*/ 1044976 h 1440164"/>
                <a:gd name="connsiteX1026" fmla="*/ 893112 w 1439146"/>
                <a:gd name="connsiteY1026" fmla="*/ 1022611 h 1440164"/>
                <a:gd name="connsiteX1027" fmla="*/ 935789 w 1439146"/>
                <a:gd name="connsiteY1027" fmla="*/ 1022571 h 1440164"/>
                <a:gd name="connsiteX1028" fmla="*/ 923830 w 1439146"/>
                <a:gd name="connsiteY1028" fmla="*/ 1000166 h 1440164"/>
                <a:gd name="connsiteX1029" fmla="*/ 911871 w 1439146"/>
                <a:gd name="connsiteY1029" fmla="*/ 1022571 h 1440164"/>
                <a:gd name="connsiteX1030" fmla="*/ 910581 w 1439146"/>
                <a:gd name="connsiteY1030" fmla="*/ 1044976 h 1440164"/>
                <a:gd name="connsiteX1031" fmla="*/ 923831 w 1439146"/>
                <a:gd name="connsiteY1031" fmla="*/ 1044976 h 1440164"/>
                <a:gd name="connsiteX1032" fmla="*/ 937079 w 1439146"/>
                <a:gd name="connsiteY1032" fmla="*/ 1044976 h 1440164"/>
                <a:gd name="connsiteX1033" fmla="*/ 949436 w 1439146"/>
                <a:gd name="connsiteY1033" fmla="*/ 1021503 h 1440164"/>
                <a:gd name="connsiteX1034" fmla="*/ 946236 w 1439146"/>
                <a:gd name="connsiteY1034" fmla="*/ 998025 h 1440164"/>
                <a:gd name="connsiteX1035" fmla="*/ 944496 w 1439146"/>
                <a:gd name="connsiteY1035" fmla="*/ 1021497 h 1440164"/>
                <a:gd name="connsiteX1036" fmla="*/ 949436 w 1439146"/>
                <a:gd name="connsiteY1036" fmla="*/ 1021501 h 1440164"/>
                <a:gd name="connsiteX1037" fmla="*/ 982732 w 1439146"/>
                <a:gd name="connsiteY1037" fmla="*/ 1022570 h 1440164"/>
                <a:gd name="connsiteX1038" fmla="*/ 968640 w 1439146"/>
                <a:gd name="connsiteY1038" fmla="*/ 1000165 h 1440164"/>
                <a:gd name="connsiteX1039" fmla="*/ 954547 w 1439146"/>
                <a:gd name="connsiteY1039" fmla="*/ 1022570 h 1440164"/>
                <a:gd name="connsiteX1040" fmla="*/ 953257 w 1439146"/>
                <a:gd name="connsiteY1040" fmla="*/ 1044975 h 1440164"/>
                <a:gd name="connsiteX1041" fmla="*/ 968640 w 1439146"/>
                <a:gd name="connsiteY1041" fmla="*/ 1044975 h 1440164"/>
                <a:gd name="connsiteX1042" fmla="*/ 984024 w 1439146"/>
                <a:gd name="connsiteY1042" fmla="*/ 1044975 h 1440164"/>
                <a:gd name="connsiteX1043" fmla="*/ 993066 w 1439146"/>
                <a:gd name="connsiteY1043" fmla="*/ 1016168 h 1440164"/>
                <a:gd name="connsiteX1044" fmla="*/ 991158 w 1439146"/>
                <a:gd name="connsiteY1044" fmla="*/ 998030 h 1440164"/>
                <a:gd name="connsiteX1045" fmla="*/ 988340 w 1439146"/>
                <a:gd name="connsiteY1045" fmla="*/ 1022570 h 1440164"/>
                <a:gd name="connsiteX1046" fmla="*/ 993066 w 1439146"/>
                <a:gd name="connsiteY1046" fmla="*/ 1016168 h 1440164"/>
                <a:gd name="connsiteX1047" fmla="*/ 1025409 w 1439146"/>
                <a:gd name="connsiteY1047" fmla="*/ 1022570 h 1440164"/>
                <a:gd name="connsiteX1048" fmla="*/ 1013450 w 1439146"/>
                <a:gd name="connsiteY1048" fmla="*/ 1000165 h 1440164"/>
                <a:gd name="connsiteX1049" fmla="*/ 1001492 w 1439146"/>
                <a:gd name="connsiteY1049" fmla="*/ 1022570 h 1440164"/>
                <a:gd name="connsiteX1050" fmla="*/ 1000202 w 1439146"/>
                <a:gd name="connsiteY1050" fmla="*/ 1044975 h 1440164"/>
                <a:gd name="connsiteX1051" fmla="*/ 1013451 w 1439146"/>
                <a:gd name="connsiteY1051" fmla="*/ 1044975 h 1440164"/>
                <a:gd name="connsiteX1052" fmla="*/ 1026699 w 1439146"/>
                <a:gd name="connsiteY1052" fmla="*/ 1044975 h 1440164"/>
                <a:gd name="connsiteX1053" fmla="*/ 1073131 w 1439146"/>
                <a:gd name="connsiteY1053" fmla="*/ 1026837 h 1440164"/>
                <a:gd name="connsiteX1054" fmla="*/ 1055644 w 1439146"/>
                <a:gd name="connsiteY1054" fmla="*/ 998725 h 1440164"/>
                <a:gd name="connsiteX1055" fmla="*/ 1044167 w 1439146"/>
                <a:gd name="connsiteY1055" fmla="*/ 1022570 h 1440164"/>
                <a:gd name="connsiteX1056" fmla="*/ 1042877 w 1439146"/>
                <a:gd name="connsiteY1056" fmla="*/ 1044975 h 1440164"/>
                <a:gd name="connsiteX1057" fmla="*/ 1058037 w 1439146"/>
                <a:gd name="connsiteY1057" fmla="*/ 1044975 h 1440164"/>
                <a:gd name="connsiteX1058" fmla="*/ 1073133 w 1439146"/>
                <a:gd name="connsiteY1058" fmla="*/ 1026837 h 1440164"/>
                <a:gd name="connsiteX1059" fmla="*/ 1082686 w 1439146"/>
                <a:gd name="connsiteY1059" fmla="*/ 1016168 h 1440164"/>
                <a:gd name="connsiteX1060" fmla="*/ 1080778 w 1439146"/>
                <a:gd name="connsiteY1060" fmla="*/ 998030 h 1440164"/>
                <a:gd name="connsiteX1061" fmla="*/ 1077960 w 1439146"/>
                <a:gd name="connsiteY1061" fmla="*/ 1022570 h 1440164"/>
                <a:gd name="connsiteX1062" fmla="*/ 1082686 w 1439146"/>
                <a:gd name="connsiteY1062" fmla="*/ 1016168 h 1440164"/>
                <a:gd name="connsiteX1063" fmla="*/ 1115030 w 1439146"/>
                <a:gd name="connsiteY1063" fmla="*/ 1022610 h 1440164"/>
                <a:gd name="connsiteX1064" fmla="*/ 1105486 w 1439146"/>
                <a:gd name="connsiteY1064" fmla="*/ 998674 h 1440164"/>
                <a:gd name="connsiteX1065" fmla="*/ 1086000 w 1439146"/>
                <a:gd name="connsiteY1065" fmla="*/ 1028719 h 1440164"/>
                <a:gd name="connsiteX1066" fmla="*/ 1101160 w 1439146"/>
                <a:gd name="connsiteY1066" fmla="*/ 1044975 h 1440164"/>
                <a:gd name="connsiteX1067" fmla="*/ 1116320 w 1439146"/>
                <a:gd name="connsiteY1067" fmla="*/ 1044975 h 1440164"/>
                <a:gd name="connsiteX1068" fmla="*/ 1160684 w 1439146"/>
                <a:gd name="connsiteY1068" fmla="*/ 1024101 h 1440164"/>
                <a:gd name="connsiteX1069" fmla="*/ 1139926 w 1439146"/>
                <a:gd name="connsiteY1069" fmla="*/ 999351 h 1440164"/>
                <a:gd name="connsiteX1070" fmla="*/ 1132944 w 1439146"/>
                <a:gd name="connsiteY1070" fmla="*/ 1023773 h 1440164"/>
                <a:gd name="connsiteX1071" fmla="*/ 1132944 w 1439146"/>
                <a:gd name="connsiteY1071" fmla="*/ 1045515 h 1440164"/>
                <a:gd name="connsiteX1072" fmla="*/ 1146814 w 1439146"/>
                <a:gd name="connsiteY1072" fmla="*/ 1044178 h 1440164"/>
                <a:gd name="connsiteX1073" fmla="*/ 1160684 w 1439146"/>
                <a:gd name="connsiteY1073" fmla="*/ 1024101 h 1440164"/>
                <a:gd name="connsiteX1074" fmla="*/ 269701 w 1439146"/>
                <a:gd name="connsiteY1074" fmla="*/ 988429 h 1440164"/>
                <a:gd name="connsiteX1075" fmla="*/ 267982 w 1439146"/>
                <a:gd name="connsiteY1075" fmla="*/ 1002299 h 1440164"/>
                <a:gd name="connsiteX1076" fmla="*/ 269701 w 1439146"/>
                <a:gd name="connsiteY1076" fmla="*/ 1016168 h 1440164"/>
                <a:gd name="connsiteX1077" fmla="*/ 269701 w 1439146"/>
                <a:gd name="connsiteY1077" fmla="*/ 988429 h 1440164"/>
                <a:gd name="connsiteX1078" fmla="*/ 1171352 w 1439146"/>
                <a:gd name="connsiteY1078" fmla="*/ 1012967 h 1440164"/>
                <a:gd name="connsiteX1079" fmla="*/ 1167941 w 1439146"/>
                <a:gd name="connsiteY1079" fmla="*/ 998030 h 1440164"/>
                <a:gd name="connsiteX1080" fmla="*/ 1166274 w 1439146"/>
                <a:gd name="connsiteY1080" fmla="*/ 1012967 h 1440164"/>
                <a:gd name="connsiteX1081" fmla="*/ 1169686 w 1439146"/>
                <a:gd name="connsiteY1081" fmla="*/ 1027904 h 1440164"/>
                <a:gd name="connsiteX1082" fmla="*/ 1171352 w 1439146"/>
                <a:gd name="connsiteY1082" fmla="*/ 1012967 h 1440164"/>
                <a:gd name="connsiteX1083" fmla="*/ 1186013 w 1439146"/>
                <a:gd name="connsiteY1083" fmla="*/ 998466 h 1440164"/>
                <a:gd name="connsiteX1084" fmla="*/ 1175821 w 1439146"/>
                <a:gd name="connsiteY1084" fmla="*/ 1012967 h 1440164"/>
                <a:gd name="connsiteX1085" fmla="*/ 1182113 w 1439146"/>
                <a:gd name="connsiteY1085" fmla="*/ 1009012 h 1440164"/>
                <a:gd name="connsiteX1086" fmla="*/ 1186013 w 1439146"/>
                <a:gd name="connsiteY1086" fmla="*/ 998466 h 1440164"/>
                <a:gd name="connsiteX1087" fmla="*/ 258077 w 1439146"/>
                <a:gd name="connsiteY1087" fmla="*/ 995897 h 1440164"/>
                <a:gd name="connsiteX1088" fmla="*/ 249549 w 1439146"/>
                <a:gd name="connsiteY1088" fmla="*/ 980960 h 1440164"/>
                <a:gd name="connsiteX1089" fmla="*/ 247522 w 1439146"/>
                <a:gd name="connsiteY1089" fmla="*/ 998243 h 1440164"/>
                <a:gd name="connsiteX1090" fmla="*/ 258077 w 1439146"/>
                <a:gd name="connsiteY1090" fmla="*/ 995897 h 1440164"/>
                <a:gd name="connsiteX1091" fmla="*/ 1039056 w 1439146"/>
                <a:gd name="connsiteY1091" fmla="*/ 1004433 h 1440164"/>
                <a:gd name="connsiteX1092" fmla="*/ 1034922 w 1439146"/>
                <a:gd name="connsiteY1092" fmla="*/ 998030 h 1440164"/>
                <a:gd name="connsiteX1093" fmla="*/ 1033245 w 1439146"/>
                <a:gd name="connsiteY1093" fmla="*/ 1004433 h 1440164"/>
                <a:gd name="connsiteX1094" fmla="*/ 1037379 w 1439146"/>
                <a:gd name="connsiteY1094" fmla="*/ 1010834 h 1440164"/>
                <a:gd name="connsiteX1095" fmla="*/ 1039056 w 1439146"/>
                <a:gd name="connsiteY1095" fmla="*/ 1004433 h 1440164"/>
                <a:gd name="connsiteX1096" fmla="*/ 1375896 w 1439146"/>
                <a:gd name="connsiteY1096" fmla="*/ 987362 h 1440164"/>
                <a:gd name="connsiteX1097" fmla="*/ 1369797 w 1439146"/>
                <a:gd name="connsiteY1097" fmla="*/ 993763 h 1440164"/>
                <a:gd name="connsiteX1098" fmla="*/ 1363699 w 1439146"/>
                <a:gd name="connsiteY1098" fmla="*/ 1008700 h 1440164"/>
                <a:gd name="connsiteX1099" fmla="*/ 1369797 w 1439146"/>
                <a:gd name="connsiteY1099" fmla="*/ 1002299 h 1440164"/>
                <a:gd name="connsiteX1100" fmla="*/ 1375896 w 1439146"/>
                <a:gd name="connsiteY1100" fmla="*/ 987362 h 1440164"/>
                <a:gd name="connsiteX1101" fmla="*/ 62163 w 1439146"/>
                <a:gd name="connsiteY1101" fmla="*/ 984783 h 1440164"/>
                <a:gd name="connsiteX1102" fmla="*/ 53533 w 1439146"/>
                <a:gd name="connsiteY1102" fmla="*/ 969138 h 1440164"/>
                <a:gd name="connsiteX1103" fmla="*/ 68789 w 1439146"/>
                <a:gd name="connsiteY1103" fmla="*/ 1005232 h 1440164"/>
                <a:gd name="connsiteX1104" fmla="*/ 62163 w 1439146"/>
                <a:gd name="connsiteY1104" fmla="*/ 984783 h 1440164"/>
                <a:gd name="connsiteX1105" fmla="*/ 535475 w 1439146"/>
                <a:gd name="connsiteY1105" fmla="*/ 1002299 h 1440164"/>
                <a:gd name="connsiteX1106" fmla="*/ 530956 w 1439146"/>
                <a:gd name="connsiteY1106" fmla="*/ 998030 h 1440164"/>
                <a:gd name="connsiteX1107" fmla="*/ 529074 w 1439146"/>
                <a:gd name="connsiteY1107" fmla="*/ 1002299 h 1440164"/>
                <a:gd name="connsiteX1108" fmla="*/ 533594 w 1439146"/>
                <a:gd name="connsiteY1108" fmla="*/ 1006566 h 1440164"/>
                <a:gd name="connsiteX1109" fmla="*/ 535475 w 1439146"/>
                <a:gd name="connsiteY1109" fmla="*/ 1002299 h 1440164"/>
                <a:gd name="connsiteX1110" fmla="*/ 904626 w 1439146"/>
                <a:gd name="connsiteY1110" fmla="*/ 1002299 h 1440164"/>
                <a:gd name="connsiteX1111" fmla="*/ 902743 w 1439146"/>
                <a:gd name="connsiteY1111" fmla="*/ 998030 h 1440164"/>
                <a:gd name="connsiteX1112" fmla="*/ 898224 w 1439146"/>
                <a:gd name="connsiteY1112" fmla="*/ 1002299 h 1440164"/>
                <a:gd name="connsiteX1113" fmla="*/ 900107 w 1439146"/>
                <a:gd name="connsiteY1113" fmla="*/ 1006566 h 1440164"/>
                <a:gd name="connsiteX1114" fmla="*/ 904626 w 1439146"/>
                <a:gd name="connsiteY1114" fmla="*/ 1002299 h 1440164"/>
                <a:gd name="connsiteX1115" fmla="*/ 309289 w 1439146"/>
                <a:gd name="connsiteY1115" fmla="*/ 995897 h 1440164"/>
                <a:gd name="connsiteX1116" fmla="*/ 305156 w 1439146"/>
                <a:gd name="connsiteY1116" fmla="*/ 989496 h 1440164"/>
                <a:gd name="connsiteX1117" fmla="*/ 303483 w 1439146"/>
                <a:gd name="connsiteY1117" fmla="*/ 995897 h 1440164"/>
                <a:gd name="connsiteX1118" fmla="*/ 307616 w 1439146"/>
                <a:gd name="connsiteY1118" fmla="*/ 1002299 h 1440164"/>
                <a:gd name="connsiteX1119" fmla="*/ 309289 w 1439146"/>
                <a:gd name="connsiteY1119" fmla="*/ 995897 h 1440164"/>
                <a:gd name="connsiteX1120" fmla="*/ 281554 w 1439146"/>
                <a:gd name="connsiteY1120" fmla="*/ 993763 h 1440164"/>
                <a:gd name="connsiteX1121" fmla="*/ 279675 w 1439146"/>
                <a:gd name="connsiteY1121" fmla="*/ 989496 h 1440164"/>
                <a:gd name="connsiteX1122" fmla="*/ 275155 w 1439146"/>
                <a:gd name="connsiteY1122" fmla="*/ 993763 h 1440164"/>
                <a:gd name="connsiteX1123" fmla="*/ 277034 w 1439146"/>
                <a:gd name="connsiteY1123" fmla="*/ 998030 h 1440164"/>
                <a:gd name="connsiteX1124" fmla="*/ 281554 w 1439146"/>
                <a:gd name="connsiteY1124" fmla="*/ 993763 h 1440164"/>
                <a:gd name="connsiteX1125" fmla="*/ 396777 w 1439146"/>
                <a:gd name="connsiteY1125" fmla="*/ 993763 h 1440164"/>
                <a:gd name="connsiteX1126" fmla="*/ 394898 w 1439146"/>
                <a:gd name="connsiteY1126" fmla="*/ 989496 h 1440164"/>
                <a:gd name="connsiteX1127" fmla="*/ 390378 w 1439146"/>
                <a:gd name="connsiteY1127" fmla="*/ 993763 h 1440164"/>
                <a:gd name="connsiteX1128" fmla="*/ 392257 w 1439146"/>
                <a:gd name="connsiteY1128" fmla="*/ 998030 h 1440164"/>
                <a:gd name="connsiteX1129" fmla="*/ 396777 w 1439146"/>
                <a:gd name="connsiteY1129" fmla="*/ 993763 h 1440164"/>
                <a:gd name="connsiteX1130" fmla="*/ 522673 w 1439146"/>
                <a:gd name="connsiteY1130" fmla="*/ 986295 h 1440164"/>
                <a:gd name="connsiteX1131" fmla="*/ 507867 w 1439146"/>
                <a:gd name="connsiteY1131" fmla="*/ 980960 h 1440164"/>
                <a:gd name="connsiteX1132" fmla="*/ 495115 w 1439146"/>
                <a:gd name="connsiteY1132" fmla="*/ 986295 h 1440164"/>
                <a:gd name="connsiteX1133" fmla="*/ 509917 w 1439146"/>
                <a:gd name="connsiteY1133" fmla="*/ 991629 h 1440164"/>
                <a:gd name="connsiteX1134" fmla="*/ 522673 w 1439146"/>
                <a:gd name="connsiteY1134" fmla="*/ 986295 h 1440164"/>
                <a:gd name="connsiteX1135" fmla="*/ 567302 w 1439146"/>
                <a:gd name="connsiteY1135" fmla="*/ 986295 h 1440164"/>
                <a:gd name="connsiteX1136" fmla="*/ 554546 w 1439146"/>
                <a:gd name="connsiteY1136" fmla="*/ 980960 h 1440164"/>
                <a:gd name="connsiteX1137" fmla="*/ 539744 w 1439146"/>
                <a:gd name="connsiteY1137" fmla="*/ 986295 h 1440164"/>
                <a:gd name="connsiteX1138" fmla="*/ 552499 w 1439146"/>
                <a:gd name="connsiteY1138" fmla="*/ 991629 h 1440164"/>
                <a:gd name="connsiteX1139" fmla="*/ 567302 w 1439146"/>
                <a:gd name="connsiteY1139" fmla="*/ 986295 h 1440164"/>
                <a:gd name="connsiteX1140" fmla="*/ 893957 w 1439146"/>
                <a:gd name="connsiteY1140" fmla="*/ 987362 h 1440164"/>
                <a:gd name="connsiteX1141" fmla="*/ 885421 w 1439146"/>
                <a:gd name="connsiteY1141" fmla="*/ 980960 h 1440164"/>
                <a:gd name="connsiteX1142" fmla="*/ 884354 w 1439146"/>
                <a:gd name="connsiteY1142" fmla="*/ 990821 h 1440164"/>
                <a:gd name="connsiteX1143" fmla="*/ 892889 w 1439146"/>
                <a:gd name="connsiteY1143" fmla="*/ 993268 h 1440164"/>
                <a:gd name="connsiteX1144" fmla="*/ 893957 w 1439146"/>
                <a:gd name="connsiteY1144" fmla="*/ 987362 h 1440164"/>
                <a:gd name="connsiteX1145" fmla="*/ 938586 w 1439146"/>
                <a:gd name="connsiteY1145" fmla="*/ 986295 h 1440164"/>
                <a:gd name="connsiteX1146" fmla="*/ 925830 w 1439146"/>
                <a:gd name="connsiteY1146" fmla="*/ 980960 h 1440164"/>
                <a:gd name="connsiteX1147" fmla="*/ 911028 w 1439146"/>
                <a:gd name="connsiteY1147" fmla="*/ 986295 h 1440164"/>
                <a:gd name="connsiteX1148" fmla="*/ 923783 w 1439146"/>
                <a:gd name="connsiteY1148" fmla="*/ 991629 h 1440164"/>
                <a:gd name="connsiteX1149" fmla="*/ 938586 w 1439146"/>
                <a:gd name="connsiteY1149" fmla="*/ 986295 h 1440164"/>
                <a:gd name="connsiteX1150" fmla="*/ 983577 w 1439146"/>
                <a:gd name="connsiteY1150" fmla="*/ 986295 h 1440164"/>
                <a:gd name="connsiteX1151" fmla="*/ 968774 w 1439146"/>
                <a:gd name="connsiteY1151" fmla="*/ 980960 h 1440164"/>
                <a:gd name="connsiteX1152" fmla="*/ 956018 w 1439146"/>
                <a:gd name="connsiteY1152" fmla="*/ 986295 h 1440164"/>
                <a:gd name="connsiteX1153" fmla="*/ 970821 w 1439146"/>
                <a:gd name="connsiteY1153" fmla="*/ 991629 h 1440164"/>
                <a:gd name="connsiteX1154" fmla="*/ 983577 w 1439146"/>
                <a:gd name="connsiteY1154" fmla="*/ 986295 h 1440164"/>
                <a:gd name="connsiteX1155" fmla="*/ 1028206 w 1439146"/>
                <a:gd name="connsiteY1155" fmla="*/ 986295 h 1440164"/>
                <a:gd name="connsiteX1156" fmla="*/ 1013450 w 1439146"/>
                <a:gd name="connsiteY1156" fmla="*/ 980960 h 1440164"/>
                <a:gd name="connsiteX1157" fmla="*/ 998695 w 1439146"/>
                <a:gd name="connsiteY1157" fmla="*/ 986295 h 1440164"/>
                <a:gd name="connsiteX1158" fmla="*/ 1013450 w 1439146"/>
                <a:gd name="connsiteY1158" fmla="*/ 991629 h 1440164"/>
                <a:gd name="connsiteX1159" fmla="*/ 1028206 w 1439146"/>
                <a:gd name="connsiteY1159" fmla="*/ 986295 h 1440164"/>
                <a:gd name="connsiteX1160" fmla="*/ 1071368 w 1439146"/>
                <a:gd name="connsiteY1160" fmla="*/ 984735 h 1440164"/>
                <a:gd name="connsiteX1161" fmla="*/ 1058512 w 1439146"/>
                <a:gd name="connsiteY1161" fmla="*/ 980960 h 1440164"/>
                <a:gd name="connsiteX1162" fmla="*/ 1043324 w 1439146"/>
                <a:gd name="connsiteY1162" fmla="*/ 986623 h 1440164"/>
                <a:gd name="connsiteX1163" fmla="*/ 1071368 w 1439146"/>
                <a:gd name="connsiteY1163" fmla="*/ 984735 h 1440164"/>
                <a:gd name="connsiteX1164" fmla="*/ 1115873 w 1439146"/>
                <a:gd name="connsiteY1164" fmla="*/ 986295 h 1440164"/>
                <a:gd name="connsiteX1165" fmla="*/ 1101071 w 1439146"/>
                <a:gd name="connsiteY1165" fmla="*/ 980960 h 1440164"/>
                <a:gd name="connsiteX1166" fmla="*/ 1088315 w 1439146"/>
                <a:gd name="connsiteY1166" fmla="*/ 986295 h 1440164"/>
                <a:gd name="connsiteX1167" fmla="*/ 1103118 w 1439146"/>
                <a:gd name="connsiteY1167" fmla="*/ 991629 h 1440164"/>
                <a:gd name="connsiteX1168" fmla="*/ 1115873 w 1439146"/>
                <a:gd name="connsiteY1168" fmla="*/ 986295 h 1440164"/>
                <a:gd name="connsiteX1169" fmla="*/ 1160502 w 1439146"/>
                <a:gd name="connsiteY1169" fmla="*/ 986295 h 1440164"/>
                <a:gd name="connsiteX1170" fmla="*/ 1147746 w 1439146"/>
                <a:gd name="connsiteY1170" fmla="*/ 980960 h 1440164"/>
                <a:gd name="connsiteX1171" fmla="*/ 1132944 w 1439146"/>
                <a:gd name="connsiteY1171" fmla="*/ 986295 h 1440164"/>
                <a:gd name="connsiteX1172" fmla="*/ 1145699 w 1439146"/>
                <a:gd name="connsiteY1172" fmla="*/ 991629 h 1440164"/>
                <a:gd name="connsiteX1173" fmla="*/ 1160502 w 1439146"/>
                <a:gd name="connsiteY1173" fmla="*/ 986295 h 1440164"/>
                <a:gd name="connsiteX1174" fmla="*/ 1196959 w 1439146"/>
                <a:gd name="connsiteY1174" fmla="*/ 984730 h 1440164"/>
                <a:gd name="connsiteX1175" fmla="*/ 1186424 w 1439146"/>
                <a:gd name="connsiteY1175" fmla="*/ 980960 h 1440164"/>
                <a:gd name="connsiteX1176" fmla="*/ 1178163 w 1439146"/>
                <a:gd name="connsiteY1176" fmla="*/ 986891 h 1440164"/>
                <a:gd name="connsiteX1177" fmla="*/ 1196959 w 1439146"/>
                <a:gd name="connsiteY1177" fmla="*/ 984730 h 1440164"/>
                <a:gd name="connsiteX1178" fmla="*/ 309289 w 1439146"/>
                <a:gd name="connsiteY1178" fmla="*/ 983443 h 1440164"/>
                <a:gd name="connsiteX1179" fmla="*/ 291767 w 1439146"/>
                <a:gd name="connsiteY1179" fmla="*/ 968158 h 1440164"/>
                <a:gd name="connsiteX1180" fmla="*/ 279413 w 1439146"/>
                <a:gd name="connsiteY1180" fmla="*/ 969942 h 1440164"/>
                <a:gd name="connsiteX1181" fmla="*/ 276829 w 1439146"/>
                <a:gd name="connsiteY1181" fmla="*/ 978478 h 1440164"/>
                <a:gd name="connsiteX1182" fmla="*/ 291767 w 1439146"/>
                <a:gd name="connsiteY1182" fmla="*/ 985228 h 1440164"/>
                <a:gd name="connsiteX1183" fmla="*/ 309289 w 1439146"/>
                <a:gd name="connsiteY1183" fmla="*/ 983443 h 1440164"/>
                <a:gd name="connsiteX1184" fmla="*/ 420254 w 1439146"/>
                <a:gd name="connsiteY1184" fmla="*/ 976692 h 1440164"/>
                <a:gd name="connsiteX1185" fmla="*/ 407445 w 1439146"/>
                <a:gd name="connsiteY1185" fmla="*/ 968158 h 1440164"/>
                <a:gd name="connsiteX1186" fmla="*/ 394648 w 1439146"/>
                <a:gd name="connsiteY1186" fmla="*/ 969942 h 1440164"/>
                <a:gd name="connsiteX1187" fmla="*/ 392052 w 1439146"/>
                <a:gd name="connsiteY1187" fmla="*/ 978478 h 1440164"/>
                <a:gd name="connsiteX1188" fmla="*/ 404861 w 1439146"/>
                <a:gd name="connsiteY1188" fmla="*/ 985228 h 1440164"/>
                <a:gd name="connsiteX1189" fmla="*/ 420254 w 1439146"/>
                <a:gd name="connsiteY1189" fmla="*/ 976692 h 1440164"/>
                <a:gd name="connsiteX1190" fmla="*/ 346703 w 1439146"/>
                <a:gd name="connsiteY1190" fmla="*/ 972425 h 1440164"/>
                <a:gd name="connsiteX1191" fmla="*/ 364954 w 1439146"/>
                <a:gd name="connsiteY1191" fmla="*/ 976792 h 1440164"/>
                <a:gd name="connsiteX1192" fmla="*/ 370624 w 1439146"/>
                <a:gd name="connsiteY1192" fmla="*/ 974658 h 1440164"/>
                <a:gd name="connsiteX1193" fmla="*/ 328702 w 1439146"/>
                <a:gd name="connsiteY1193" fmla="*/ 975626 h 1440164"/>
                <a:gd name="connsiteX1194" fmla="*/ 331230 w 1439146"/>
                <a:gd name="connsiteY1194" fmla="*/ 977759 h 1440164"/>
                <a:gd name="connsiteX1195" fmla="*/ 346703 w 1439146"/>
                <a:gd name="connsiteY1195" fmla="*/ 972425 h 1440164"/>
                <a:gd name="connsiteX1196" fmla="*/ 1384603 w 1439146"/>
                <a:gd name="connsiteY1196" fmla="*/ 966023 h 1440164"/>
                <a:gd name="connsiteX1197" fmla="*/ 1380467 w 1439146"/>
                <a:gd name="connsiteY1197" fmla="*/ 968158 h 1440164"/>
                <a:gd name="connsiteX1198" fmla="*/ 1376329 w 1439146"/>
                <a:gd name="connsiteY1198" fmla="*/ 978826 h 1440164"/>
                <a:gd name="connsiteX1199" fmla="*/ 1380467 w 1439146"/>
                <a:gd name="connsiteY1199" fmla="*/ 976692 h 1440164"/>
                <a:gd name="connsiteX1200" fmla="*/ 1384603 w 1439146"/>
                <a:gd name="connsiteY1200" fmla="*/ 966023 h 1440164"/>
                <a:gd name="connsiteX1201" fmla="*/ 258077 w 1439146"/>
                <a:gd name="connsiteY1201" fmla="*/ 972425 h 1440164"/>
                <a:gd name="connsiteX1202" fmla="*/ 245279 w 1439146"/>
                <a:gd name="connsiteY1202" fmla="*/ 968158 h 1440164"/>
                <a:gd name="connsiteX1203" fmla="*/ 232470 w 1439146"/>
                <a:gd name="connsiteY1203" fmla="*/ 972425 h 1440164"/>
                <a:gd name="connsiteX1204" fmla="*/ 245279 w 1439146"/>
                <a:gd name="connsiteY1204" fmla="*/ 976692 h 1440164"/>
                <a:gd name="connsiteX1205" fmla="*/ 258077 w 1439146"/>
                <a:gd name="connsiteY1205" fmla="*/ 972425 h 1440164"/>
                <a:gd name="connsiteX1206" fmla="*/ 582420 w 1439146"/>
                <a:gd name="connsiteY1206" fmla="*/ 972425 h 1440164"/>
                <a:gd name="connsiteX1207" fmla="*/ 509871 w 1439146"/>
                <a:gd name="connsiteY1207" fmla="*/ 968158 h 1440164"/>
                <a:gd name="connsiteX1208" fmla="*/ 437321 w 1439146"/>
                <a:gd name="connsiteY1208" fmla="*/ 972425 h 1440164"/>
                <a:gd name="connsiteX1209" fmla="*/ 509871 w 1439146"/>
                <a:gd name="connsiteY1209" fmla="*/ 976692 h 1440164"/>
                <a:gd name="connsiteX1210" fmla="*/ 582420 w 1439146"/>
                <a:gd name="connsiteY1210" fmla="*/ 972425 h 1440164"/>
                <a:gd name="connsiteX1211" fmla="*/ 1203360 w 1439146"/>
                <a:gd name="connsiteY1211" fmla="*/ 972425 h 1440164"/>
                <a:gd name="connsiteX1212" fmla="*/ 1041442 w 1439146"/>
                <a:gd name="connsiteY1212" fmla="*/ 968158 h 1440164"/>
                <a:gd name="connsiteX1213" fmla="*/ 876887 w 1439146"/>
                <a:gd name="connsiteY1213" fmla="*/ 972425 h 1440164"/>
                <a:gd name="connsiteX1214" fmla="*/ 1038804 w 1439146"/>
                <a:gd name="connsiteY1214" fmla="*/ 976692 h 1440164"/>
                <a:gd name="connsiteX1215" fmla="*/ 1203360 w 1439146"/>
                <a:gd name="connsiteY1215" fmla="*/ 972425 h 1440164"/>
                <a:gd name="connsiteX1216" fmla="*/ 320937 w 1439146"/>
                <a:gd name="connsiteY1216" fmla="*/ 969846 h 1440164"/>
                <a:gd name="connsiteX1217" fmla="*/ 312762 w 1439146"/>
                <a:gd name="connsiteY1217" fmla="*/ 969510 h 1440164"/>
                <a:gd name="connsiteX1218" fmla="*/ 315335 w 1439146"/>
                <a:gd name="connsiteY1218" fmla="*/ 972089 h 1440164"/>
                <a:gd name="connsiteX1219" fmla="*/ 320937 w 1439146"/>
                <a:gd name="connsiteY1219" fmla="*/ 969847 h 1440164"/>
                <a:gd name="connsiteX1220" fmla="*/ 384959 w 1439146"/>
                <a:gd name="connsiteY1220" fmla="*/ 969846 h 1440164"/>
                <a:gd name="connsiteX1221" fmla="*/ 376772 w 1439146"/>
                <a:gd name="connsiteY1221" fmla="*/ 969510 h 1440164"/>
                <a:gd name="connsiteX1222" fmla="*/ 379357 w 1439146"/>
                <a:gd name="connsiteY1222" fmla="*/ 972089 h 1440164"/>
                <a:gd name="connsiteX1223" fmla="*/ 384959 w 1439146"/>
                <a:gd name="connsiteY1223" fmla="*/ 969847 h 1440164"/>
                <a:gd name="connsiteX1224" fmla="*/ 244471 w 1439146"/>
                <a:gd name="connsiteY1224" fmla="*/ 943655 h 1440164"/>
                <a:gd name="connsiteX1225" fmla="*/ 235669 w 1439146"/>
                <a:gd name="connsiteY1225" fmla="*/ 926271 h 1440164"/>
                <a:gd name="connsiteX1226" fmla="*/ 228212 w 1439146"/>
                <a:gd name="connsiteY1226" fmla="*/ 942238 h 1440164"/>
                <a:gd name="connsiteX1227" fmla="*/ 237002 w 1439146"/>
                <a:gd name="connsiteY1227" fmla="*/ 959622 h 1440164"/>
                <a:gd name="connsiteX1228" fmla="*/ 244471 w 1439146"/>
                <a:gd name="connsiteY1228" fmla="*/ 943655 h 1440164"/>
                <a:gd name="connsiteX1229" fmla="*/ 258077 w 1439146"/>
                <a:gd name="connsiteY1229" fmla="*/ 934017 h 1440164"/>
                <a:gd name="connsiteX1230" fmla="*/ 258077 w 1439146"/>
                <a:gd name="connsiteY1230" fmla="*/ 908410 h 1440164"/>
                <a:gd name="connsiteX1231" fmla="*/ 232470 w 1439146"/>
                <a:gd name="connsiteY1231" fmla="*/ 908410 h 1440164"/>
                <a:gd name="connsiteX1232" fmla="*/ 206864 w 1439146"/>
                <a:gd name="connsiteY1232" fmla="*/ 912188 h 1440164"/>
                <a:gd name="connsiteX1233" fmla="*/ 213103 w 1439146"/>
                <a:gd name="connsiteY1233" fmla="*/ 930325 h 1440164"/>
                <a:gd name="connsiteX1234" fmla="*/ 219502 w 1439146"/>
                <a:gd name="connsiteY1234" fmla="*/ 935234 h 1440164"/>
                <a:gd name="connsiteX1235" fmla="*/ 238288 w 1439146"/>
                <a:gd name="connsiteY1235" fmla="*/ 916946 h 1440164"/>
                <a:gd name="connsiteX1236" fmla="*/ 253807 w 1439146"/>
                <a:gd name="connsiteY1236" fmla="*/ 944990 h 1440164"/>
                <a:gd name="connsiteX1237" fmla="*/ 255947 w 1439146"/>
                <a:gd name="connsiteY1237" fmla="*/ 959622 h 1440164"/>
                <a:gd name="connsiteX1238" fmla="*/ 258077 w 1439146"/>
                <a:gd name="connsiteY1238" fmla="*/ 934017 h 1440164"/>
                <a:gd name="connsiteX1239" fmla="*/ 393805 w 1439146"/>
                <a:gd name="connsiteY1239" fmla="*/ 956443 h 1440164"/>
                <a:gd name="connsiteX1240" fmla="*/ 308447 w 1439146"/>
                <a:gd name="connsiteY1240" fmla="*/ 956435 h 1440164"/>
                <a:gd name="connsiteX1241" fmla="*/ 349834 w 1439146"/>
                <a:gd name="connsiteY1241" fmla="*/ 957828 h 1440164"/>
                <a:gd name="connsiteX1242" fmla="*/ 393805 w 1439146"/>
                <a:gd name="connsiteY1242" fmla="*/ 956442 h 1440164"/>
                <a:gd name="connsiteX1243" fmla="*/ 445861 w 1439146"/>
                <a:gd name="connsiteY1243" fmla="*/ 942702 h 1440164"/>
                <a:gd name="connsiteX1244" fmla="*/ 476932 w 1439146"/>
                <a:gd name="connsiteY1244" fmla="*/ 944685 h 1440164"/>
                <a:gd name="connsiteX1245" fmla="*/ 478560 w 1439146"/>
                <a:gd name="connsiteY1245" fmla="*/ 961756 h 1440164"/>
                <a:gd name="connsiteX1246" fmla="*/ 479278 w 1439146"/>
                <a:gd name="connsiteY1246" fmla="*/ 943769 h 1440164"/>
                <a:gd name="connsiteX1247" fmla="*/ 503700 w 1439146"/>
                <a:gd name="connsiteY1247" fmla="*/ 922992 h 1440164"/>
                <a:gd name="connsiteX1248" fmla="*/ 517402 w 1439146"/>
                <a:gd name="connsiteY1248" fmla="*/ 922827 h 1440164"/>
                <a:gd name="connsiteX1249" fmla="*/ 537305 w 1439146"/>
                <a:gd name="connsiteY1249" fmla="*/ 923652 h 1440164"/>
                <a:gd name="connsiteX1250" fmla="*/ 550717 w 1439146"/>
                <a:gd name="connsiteY1250" fmla="*/ 923652 h 1440164"/>
                <a:gd name="connsiteX1251" fmla="*/ 571446 w 1439146"/>
                <a:gd name="connsiteY1251" fmla="*/ 923652 h 1440164"/>
                <a:gd name="connsiteX1252" fmla="*/ 578152 w 1439146"/>
                <a:gd name="connsiteY1252" fmla="*/ 919584 h 1440164"/>
                <a:gd name="connsiteX1253" fmla="*/ 578152 w 1439146"/>
                <a:gd name="connsiteY1253" fmla="*/ 908809 h 1440164"/>
                <a:gd name="connsiteX1254" fmla="*/ 507731 w 1439146"/>
                <a:gd name="connsiteY1254" fmla="*/ 907544 h 1440164"/>
                <a:gd name="connsiteX1255" fmla="*/ 437310 w 1439146"/>
                <a:gd name="connsiteY1255" fmla="*/ 906278 h 1440164"/>
                <a:gd name="connsiteX1256" fmla="*/ 437310 w 1439146"/>
                <a:gd name="connsiteY1256" fmla="*/ 932950 h 1440164"/>
                <a:gd name="connsiteX1257" fmla="*/ 441591 w 1439146"/>
                <a:gd name="connsiteY1257" fmla="*/ 959623 h 1440164"/>
                <a:gd name="connsiteX1258" fmla="*/ 445849 w 1439146"/>
                <a:gd name="connsiteY1258" fmla="*/ 942703 h 1440164"/>
                <a:gd name="connsiteX1259" fmla="*/ 470647 w 1439146"/>
                <a:gd name="connsiteY1259" fmla="*/ 943618 h 1440164"/>
                <a:gd name="connsiteX1260" fmla="*/ 460787 w 1439146"/>
                <a:gd name="connsiteY1260" fmla="*/ 927615 h 1440164"/>
                <a:gd name="connsiteX1261" fmla="*/ 450927 w 1439146"/>
                <a:gd name="connsiteY1261" fmla="*/ 943618 h 1440164"/>
                <a:gd name="connsiteX1262" fmla="*/ 460787 w 1439146"/>
                <a:gd name="connsiteY1262" fmla="*/ 959622 h 1440164"/>
                <a:gd name="connsiteX1263" fmla="*/ 470647 w 1439146"/>
                <a:gd name="connsiteY1263" fmla="*/ 943618 h 1440164"/>
                <a:gd name="connsiteX1264" fmla="*/ 505533 w 1439146"/>
                <a:gd name="connsiteY1264" fmla="*/ 947886 h 1440164"/>
                <a:gd name="connsiteX1265" fmla="*/ 491096 w 1439146"/>
                <a:gd name="connsiteY1265" fmla="*/ 926859 h 1440164"/>
                <a:gd name="connsiteX1266" fmla="*/ 484265 w 1439146"/>
                <a:gd name="connsiteY1266" fmla="*/ 944551 h 1440164"/>
                <a:gd name="connsiteX1267" fmla="*/ 494933 w 1439146"/>
                <a:gd name="connsiteY1267" fmla="*/ 959622 h 1440164"/>
                <a:gd name="connsiteX1268" fmla="*/ 505533 w 1439146"/>
                <a:gd name="connsiteY1268" fmla="*/ 947886 h 1440164"/>
                <a:gd name="connsiteX1269" fmla="*/ 534667 w 1439146"/>
                <a:gd name="connsiteY1269" fmla="*/ 943618 h 1440164"/>
                <a:gd name="connsiteX1270" fmla="*/ 526940 w 1439146"/>
                <a:gd name="connsiteY1270" fmla="*/ 927615 h 1440164"/>
                <a:gd name="connsiteX1271" fmla="*/ 519214 w 1439146"/>
                <a:gd name="connsiteY1271" fmla="*/ 943618 h 1440164"/>
                <a:gd name="connsiteX1272" fmla="*/ 526940 w 1439146"/>
                <a:gd name="connsiteY1272" fmla="*/ 959622 h 1440164"/>
                <a:gd name="connsiteX1273" fmla="*/ 534667 w 1439146"/>
                <a:gd name="connsiteY1273" fmla="*/ 943618 h 1440164"/>
                <a:gd name="connsiteX1274" fmla="*/ 568808 w 1439146"/>
                <a:gd name="connsiteY1274" fmla="*/ 943618 h 1440164"/>
                <a:gd name="connsiteX1275" fmla="*/ 561082 w 1439146"/>
                <a:gd name="connsiteY1275" fmla="*/ 927615 h 1440164"/>
                <a:gd name="connsiteX1276" fmla="*/ 553355 w 1439146"/>
                <a:gd name="connsiteY1276" fmla="*/ 943618 h 1440164"/>
                <a:gd name="connsiteX1277" fmla="*/ 561082 w 1439146"/>
                <a:gd name="connsiteY1277" fmla="*/ 959622 h 1440164"/>
                <a:gd name="connsiteX1278" fmla="*/ 568808 w 1439146"/>
                <a:gd name="connsiteY1278" fmla="*/ 943618 h 1440164"/>
                <a:gd name="connsiteX1279" fmla="*/ 901682 w 1439146"/>
                <a:gd name="connsiteY1279" fmla="*/ 943618 h 1440164"/>
                <a:gd name="connsiteX1280" fmla="*/ 893957 w 1439146"/>
                <a:gd name="connsiteY1280" fmla="*/ 927615 h 1440164"/>
                <a:gd name="connsiteX1281" fmla="*/ 886231 w 1439146"/>
                <a:gd name="connsiteY1281" fmla="*/ 943618 h 1440164"/>
                <a:gd name="connsiteX1282" fmla="*/ 893957 w 1439146"/>
                <a:gd name="connsiteY1282" fmla="*/ 959622 h 1440164"/>
                <a:gd name="connsiteX1283" fmla="*/ 901682 w 1439146"/>
                <a:gd name="connsiteY1283" fmla="*/ 943618 h 1440164"/>
                <a:gd name="connsiteX1284" fmla="*/ 935823 w 1439146"/>
                <a:gd name="connsiteY1284" fmla="*/ 943618 h 1440164"/>
                <a:gd name="connsiteX1285" fmla="*/ 928098 w 1439146"/>
                <a:gd name="connsiteY1285" fmla="*/ 927615 h 1440164"/>
                <a:gd name="connsiteX1286" fmla="*/ 920372 w 1439146"/>
                <a:gd name="connsiteY1286" fmla="*/ 943618 h 1440164"/>
                <a:gd name="connsiteX1287" fmla="*/ 928098 w 1439146"/>
                <a:gd name="connsiteY1287" fmla="*/ 959622 h 1440164"/>
                <a:gd name="connsiteX1288" fmla="*/ 935823 w 1439146"/>
                <a:gd name="connsiteY1288" fmla="*/ 943618 h 1440164"/>
                <a:gd name="connsiteX1289" fmla="*/ 969965 w 1439146"/>
                <a:gd name="connsiteY1289" fmla="*/ 943658 h 1440164"/>
                <a:gd name="connsiteX1290" fmla="*/ 961171 w 1439146"/>
                <a:gd name="connsiteY1290" fmla="*/ 926275 h 1440164"/>
                <a:gd name="connsiteX1291" fmla="*/ 953704 w 1439146"/>
                <a:gd name="connsiteY1291" fmla="*/ 942243 h 1440164"/>
                <a:gd name="connsiteX1292" fmla="*/ 962497 w 1439146"/>
                <a:gd name="connsiteY1292" fmla="*/ 959627 h 1440164"/>
                <a:gd name="connsiteX1293" fmla="*/ 969965 w 1439146"/>
                <a:gd name="connsiteY1293" fmla="*/ 943658 h 1440164"/>
                <a:gd name="connsiteX1294" fmla="*/ 1004915 w 1439146"/>
                <a:gd name="connsiteY1294" fmla="*/ 944556 h 1440164"/>
                <a:gd name="connsiteX1295" fmla="*/ 998083 w 1439146"/>
                <a:gd name="connsiteY1295" fmla="*/ 926864 h 1440164"/>
                <a:gd name="connsiteX1296" fmla="*/ 983642 w 1439146"/>
                <a:gd name="connsiteY1296" fmla="*/ 947891 h 1440164"/>
                <a:gd name="connsiteX1297" fmla="*/ 994246 w 1439146"/>
                <a:gd name="connsiteY1297" fmla="*/ 959628 h 1440164"/>
                <a:gd name="connsiteX1298" fmla="*/ 1004915 w 1439146"/>
                <a:gd name="connsiteY1298" fmla="*/ 944556 h 1440164"/>
                <a:gd name="connsiteX1299" fmla="*/ 1021641 w 1439146"/>
                <a:gd name="connsiteY1299" fmla="*/ 921404 h 1440164"/>
                <a:gd name="connsiteX1300" fmla="*/ 1044523 w 1439146"/>
                <a:gd name="connsiteY1300" fmla="*/ 944691 h 1440164"/>
                <a:gd name="connsiteX1301" fmla="*/ 1046156 w 1439146"/>
                <a:gd name="connsiteY1301" fmla="*/ 961761 h 1440164"/>
                <a:gd name="connsiteX1302" fmla="*/ 1046874 w 1439146"/>
                <a:gd name="connsiteY1302" fmla="*/ 944147 h 1440164"/>
                <a:gd name="connsiteX1303" fmla="*/ 1070028 w 1439146"/>
                <a:gd name="connsiteY1303" fmla="*/ 922282 h 1440164"/>
                <a:gd name="connsiteX1304" fmla="*/ 1085154 w 1439146"/>
                <a:gd name="connsiteY1304" fmla="*/ 922786 h 1440164"/>
                <a:gd name="connsiteX1305" fmla="*/ 1104900 w 1439146"/>
                <a:gd name="connsiteY1305" fmla="*/ 923656 h 1440164"/>
                <a:gd name="connsiteX1306" fmla="*/ 1118312 w 1439146"/>
                <a:gd name="connsiteY1306" fmla="*/ 923656 h 1440164"/>
                <a:gd name="connsiteX1307" fmla="*/ 1138058 w 1439146"/>
                <a:gd name="connsiteY1307" fmla="*/ 922786 h 1440164"/>
                <a:gd name="connsiteX1308" fmla="*/ 1153714 w 1439146"/>
                <a:gd name="connsiteY1308" fmla="*/ 921933 h 1440164"/>
                <a:gd name="connsiteX1309" fmla="*/ 1170837 w 1439146"/>
                <a:gd name="connsiteY1309" fmla="*/ 923665 h 1440164"/>
                <a:gd name="connsiteX1310" fmla="*/ 1185320 w 1439146"/>
                <a:gd name="connsiteY1310" fmla="*/ 924420 h 1440164"/>
                <a:gd name="connsiteX1311" fmla="*/ 1210444 w 1439146"/>
                <a:gd name="connsiteY1311" fmla="*/ 941639 h 1440164"/>
                <a:gd name="connsiteX1312" fmla="*/ 1211127 w 1439146"/>
                <a:gd name="connsiteY1312" fmla="*/ 957493 h 1440164"/>
                <a:gd name="connsiteX1313" fmla="*/ 1212925 w 1439146"/>
                <a:gd name="connsiteY1313" fmla="*/ 942557 h 1440164"/>
                <a:gd name="connsiteX1314" fmla="*/ 1222911 w 1439146"/>
                <a:gd name="connsiteY1314" fmla="*/ 919985 h 1440164"/>
                <a:gd name="connsiteX1315" fmla="*/ 1231099 w 1439146"/>
                <a:gd name="connsiteY1315" fmla="*/ 910384 h 1440164"/>
                <a:gd name="connsiteX1316" fmla="*/ 1058717 w 1439146"/>
                <a:gd name="connsiteY1316" fmla="*/ 908416 h 1440164"/>
                <a:gd name="connsiteX1317" fmla="*/ 883771 w 1439146"/>
                <a:gd name="connsiteY1317" fmla="*/ 915096 h 1440164"/>
                <a:gd name="connsiteX1318" fmla="*/ 888873 w 1439146"/>
                <a:gd name="connsiteY1318" fmla="*/ 919344 h 1440164"/>
                <a:gd name="connsiteX1319" fmla="*/ 904608 w 1439146"/>
                <a:gd name="connsiteY1319" fmla="*/ 922812 h 1440164"/>
                <a:gd name="connsiteX1320" fmla="*/ 918559 w 1439146"/>
                <a:gd name="connsiteY1320" fmla="*/ 922838 h 1440164"/>
                <a:gd name="connsiteX1321" fmla="*/ 938462 w 1439146"/>
                <a:gd name="connsiteY1321" fmla="*/ 923664 h 1440164"/>
                <a:gd name="connsiteX1322" fmla="*/ 951874 w 1439146"/>
                <a:gd name="connsiteY1322" fmla="*/ 923664 h 1440164"/>
                <a:gd name="connsiteX1323" fmla="*/ 971370 w 1439146"/>
                <a:gd name="connsiteY1323" fmla="*/ 924862 h 1440164"/>
                <a:gd name="connsiteX1324" fmla="*/ 984306 w 1439146"/>
                <a:gd name="connsiteY1324" fmla="*/ 924768 h 1440164"/>
                <a:gd name="connsiteX1325" fmla="*/ 1009928 w 1439146"/>
                <a:gd name="connsiteY1325" fmla="*/ 943785 h 1440164"/>
                <a:gd name="connsiteX1326" fmla="*/ 1010674 w 1439146"/>
                <a:gd name="connsiteY1326" fmla="*/ 961773 h 1440164"/>
                <a:gd name="connsiteX1327" fmla="*/ 1012307 w 1439146"/>
                <a:gd name="connsiteY1327" fmla="*/ 943655 h 1440164"/>
                <a:gd name="connsiteX1328" fmla="*/ 1021641 w 1439146"/>
                <a:gd name="connsiteY1328" fmla="*/ 921415 h 1440164"/>
                <a:gd name="connsiteX1329" fmla="*/ 1038247 w 1439146"/>
                <a:gd name="connsiteY1329" fmla="*/ 943624 h 1440164"/>
                <a:gd name="connsiteX1330" fmla="*/ 1028387 w 1439146"/>
                <a:gd name="connsiteY1330" fmla="*/ 927620 h 1440164"/>
                <a:gd name="connsiteX1331" fmla="*/ 1018527 w 1439146"/>
                <a:gd name="connsiteY1331" fmla="*/ 943624 h 1440164"/>
                <a:gd name="connsiteX1332" fmla="*/ 1028387 w 1439146"/>
                <a:gd name="connsiteY1332" fmla="*/ 959628 h 1440164"/>
                <a:gd name="connsiteX1333" fmla="*/ 1038247 w 1439146"/>
                <a:gd name="connsiteY1333" fmla="*/ 943624 h 1440164"/>
                <a:gd name="connsiteX1334" fmla="*/ 1073131 w 1439146"/>
                <a:gd name="connsiteY1334" fmla="*/ 947891 h 1440164"/>
                <a:gd name="connsiteX1335" fmla="*/ 1058691 w 1439146"/>
                <a:gd name="connsiteY1335" fmla="*/ 926864 h 1440164"/>
                <a:gd name="connsiteX1336" fmla="*/ 1051858 w 1439146"/>
                <a:gd name="connsiteY1336" fmla="*/ 944556 h 1440164"/>
                <a:gd name="connsiteX1337" fmla="*/ 1062528 w 1439146"/>
                <a:gd name="connsiteY1337" fmla="*/ 959628 h 1440164"/>
                <a:gd name="connsiteX1338" fmla="*/ 1073131 w 1439146"/>
                <a:gd name="connsiteY1338" fmla="*/ 947891 h 1440164"/>
                <a:gd name="connsiteX1339" fmla="*/ 1102262 w 1439146"/>
                <a:gd name="connsiteY1339" fmla="*/ 943624 h 1440164"/>
                <a:gd name="connsiteX1340" fmla="*/ 1094535 w 1439146"/>
                <a:gd name="connsiteY1340" fmla="*/ 927620 h 1440164"/>
                <a:gd name="connsiteX1341" fmla="*/ 1086809 w 1439146"/>
                <a:gd name="connsiteY1341" fmla="*/ 943624 h 1440164"/>
                <a:gd name="connsiteX1342" fmla="*/ 1094535 w 1439146"/>
                <a:gd name="connsiteY1342" fmla="*/ 959628 h 1440164"/>
                <a:gd name="connsiteX1343" fmla="*/ 1102262 w 1439146"/>
                <a:gd name="connsiteY1343" fmla="*/ 943624 h 1440164"/>
                <a:gd name="connsiteX1344" fmla="*/ 1136402 w 1439146"/>
                <a:gd name="connsiteY1344" fmla="*/ 943664 h 1440164"/>
                <a:gd name="connsiteX1345" fmla="*/ 1127610 w 1439146"/>
                <a:gd name="connsiteY1345" fmla="*/ 926280 h 1440164"/>
                <a:gd name="connsiteX1346" fmla="*/ 1120141 w 1439146"/>
                <a:gd name="connsiteY1346" fmla="*/ 942249 h 1440164"/>
                <a:gd name="connsiteX1347" fmla="*/ 1128934 w 1439146"/>
                <a:gd name="connsiteY1347" fmla="*/ 959632 h 1440164"/>
                <a:gd name="connsiteX1348" fmla="*/ 1136402 w 1439146"/>
                <a:gd name="connsiteY1348" fmla="*/ 943664 h 1440164"/>
                <a:gd name="connsiteX1349" fmla="*/ 1170543 w 1439146"/>
                <a:gd name="connsiteY1349" fmla="*/ 943664 h 1440164"/>
                <a:gd name="connsiteX1350" fmla="*/ 1161751 w 1439146"/>
                <a:gd name="connsiteY1350" fmla="*/ 926280 h 1440164"/>
                <a:gd name="connsiteX1351" fmla="*/ 1154282 w 1439146"/>
                <a:gd name="connsiteY1351" fmla="*/ 942249 h 1440164"/>
                <a:gd name="connsiteX1352" fmla="*/ 1163075 w 1439146"/>
                <a:gd name="connsiteY1352" fmla="*/ 959632 h 1440164"/>
                <a:gd name="connsiteX1353" fmla="*/ 1170543 w 1439146"/>
                <a:gd name="connsiteY1353" fmla="*/ 943664 h 1440164"/>
                <a:gd name="connsiteX1354" fmla="*/ 1205494 w 1439146"/>
                <a:gd name="connsiteY1354" fmla="*/ 944562 h 1440164"/>
                <a:gd name="connsiteX1355" fmla="*/ 1198661 w 1439146"/>
                <a:gd name="connsiteY1355" fmla="*/ 926870 h 1440164"/>
                <a:gd name="connsiteX1356" fmla="*/ 1184221 w 1439146"/>
                <a:gd name="connsiteY1356" fmla="*/ 947897 h 1440164"/>
                <a:gd name="connsiteX1357" fmla="*/ 1194824 w 1439146"/>
                <a:gd name="connsiteY1357" fmla="*/ 959633 h 1440164"/>
                <a:gd name="connsiteX1358" fmla="*/ 1205494 w 1439146"/>
                <a:gd name="connsiteY1358" fmla="*/ 944562 h 1440164"/>
                <a:gd name="connsiteX1359" fmla="*/ 45062 w 1439146"/>
                <a:gd name="connsiteY1359" fmla="*/ 937848 h 1440164"/>
                <a:gd name="connsiteX1360" fmla="*/ 40701 w 1439146"/>
                <a:gd name="connsiteY1360" fmla="*/ 932612 h 1440164"/>
                <a:gd name="connsiteX1361" fmla="*/ 47453 w 1439146"/>
                <a:gd name="connsiteY1361" fmla="*/ 949768 h 1440164"/>
                <a:gd name="connsiteX1362" fmla="*/ 45062 w 1439146"/>
                <a:gd name="connsiteY1362" fmla="*/ 937848 h 1440164"/>
                <a:gd name="connsiteX1363" fmla="*/ 275155 w 1439146"/>
                <a:gd name="connsiteY1363" fmla="*/ 932044 h 1440164"/>
                <a:gd name="connsiteX1364" fmla="*/ 283091 w 1439146"/>
                <a:gd name="connsiteY1364" fmla="*/ 908737 h 1440164"/>
                <a:gd name="connsiteX1365" fmla="*/ 306215 w 1439146"/>
                <a:gd name="connsiteY1365" fmla="*/ 934028 h 1440164"/>
                <a:gd name="connsiteX1366" fmla="*/ 308549 w 1439146"/>
                <a:gd name="connsiteY1366" fmla="*/ 926279 h 1440164"/>
                <a:gd name="connsiteX1367" fmla="*/ 348957 w 1439146"/>
                <a:gd name="connsiteY1367" fmla="*/ 870149 h 1440164"/>
                <a:gd name="connsiteX1368" fmla="*/ 375634 w 1439146"/>
                <a:gd name="connsiteY1368" fmla="*/ 880488 h 1440164"/>
                <a:gd name="connsiteX1369" fmla="*/ 386849 w 1439146"/>
                <a:gd name="connsiteY1369" fmla="*/ 922098 h 1440164"/>
                <a:gd name="connsiteX1370" fmla="*/ 389183 w 1439146"/>
                <a:gd name="connsiteY1370" fmla="*/ 934028 h 1440164"/>
                <a:gd name="connsiteX1371" fmla="*/ 412307 w 1439146"/>
                <a:gd name="connsiteY1371" fmla="*/ 908737 h 1440164"/>
                <a:gd name="connsiteX1372" fmla="*/ 420254 w 1439146"/>
                <a:gd name="connsiteY1372" fmla="*/ 932044 h 1440164"/>
                <a:gd name="connsiteX1373" fmla="*/ 426653 w 1439146"/>
                <a:gd name="connsiteY1373" fmla="*/ 951099 h 1440164"/>
                <a:gd name="connsiteX1374" fmla="*/ 433029 w 1439146"/>
                <a:gd name="connsiteY1374" fmla="*/ 926559 h 1440164"/>
                <a:gd name="connsiteX1375" fmla="*/ 433006 w 1439146"/>
                <a:gd name="connsiteY1375" fmla="*/ 902021 h 1440164"/>
                <a:gd name="connsiteX1376" fmla="*/ 390674 w 1439146"/>
                <a:gd name="connsiteY1376" fmla="*/ 879499 h 1440164"/>
                <a:gd name="connsiteX1377" fmla="*/ 348342 w 1439146"/>
                <a:gd name="connsiteY1377" fmla="*/ 856977 h 1440164"/>
                <a:gd name="connsiteX1378" fmla="*/ 307479 w 1439146"/>
                <a:gd name="connsiteY1378" fmla="*/ 878812 h 1440164"/>
                <a:gd name="connsiteX1379" fmla="*/ 266616 w 1439146"/>
                <a:gd name="connsiteY1379" fmla="*/ 900648 h 1440164"/>
                <a:gd name="connsiteX1380" fmla="*/ 266616 w 1439146"/>
                <a:gd name="connsiteY1380" fmla="*/ 925873 h 1440164"/>
                <a:gd name="connsiteX1381" fmla="*/ 270885 w 1439146"/>
                <a:gd name="connsiteY1381" fmla="*/ 951099 h 1440164"/>
                <a:gd name="connsiteX1382" fmla="*/ 275155 w 1439146"/>
                <a:gd name="connsiteY1382" fmla="*/ 932044 h 1440164"/>
                <a:gd name="connsiteX1383" fmla="*/ 299930 w 1439146"/>
                <a:gd name="connsiteY1383" fmla="*/ 932960 h 1440164"/>
                <a:gd name="connsiteX1384" fmla="*/ 290082 w 1439146"/>
                <a:gd name="connsiteY1384" fmla="*/ 914823 h 1440164"/>
                <a:gd name="connsiteX1385" fmla="*/ 280244 w 1439146"/>
                <a:gd name="connsiteY1385" fmla="*/ 932960 h 1440164"/>
                <a:gd name="connsiteX1386" fmla="*/ 290082 w 1439146"/>
                <a:gd name="connsiteY1386" fmla="*/ 951098 h 1440164"/>
                <a:gd name="connsiteX1387" fmla="*/ 299930 w 1439146"/>
                <a:gd name="connsiteY1387" fmla="*/ 932960 h 1440164"/>
                <a:gd name="connsiteX1388" fmla="*/ 373311 w 1439146"/>
                <a:gd name="connsiteY1388" fmla="*/ 930037 h 1440164"/>
                <a:gd name="connsiteX1389" fmla="*/ 336820 w 1439146"/>
                <a:gd name="connsiteY1389" fmla="*/ 888961 h 1440164"/>
                <a:gd name="connsiteX1390" fmla="*/ 326357 w 1439146"/>
                <a:gd name="connsiteY1390" fmla="*/ 923457 h 1440164"/>
                <a:gd name="connsiteX1391" fmla="*/ 326357 w 1439146"/>
                <a:gd name="connsiteY1391" fmla="*/ 951096 h 1440164"/>
                <a:gd name="connsiteX1392" fmla="*/ 349834 w 1439146"/>
                <a:gd name="connsiteY1392" fmla="*/ 951096 h 1440164"/>
                <a:gd name="connsiteX1393" fmla="*/ 373311 w 1439146"/>
                <a:gd name="connsiteY1393" fmla="*/ 951096 h 1440164"/>
                <a:gd name="connsiteX1394" fmla="*/ 380666 w 1439146"/>
                <a:gd name="connsiteY1394" fmla="*/ 911621 h 1440164"/>
                <a:gd name="connsiteX1395" fmla="*/ 378936 w 1439146"/>
                <a:gd name="connsiteY1395" fmla="*/ 925491 h 1440164"/>
                <a:gd name="connsiteX1396" fmla="*/ 380666 w 1439146"/>
                <a:gd name="connsiteY1396" fmla="*/ 939360 h 1440164"/>
                <a:gd name="connsiteX1397" fmla="*/ 380666 w 1439146"/>
                <a:gd name="connsiteY1397" fmla="*/ 911621 h 1440164"/>
                <a:gd name="connsiteX1398" fmla="*/ 415985 w 1439146"/>
                <a:gd name="connsiteY1398" fmla="*/ 933893 h 1440164"/>
                <a:gd name="connsiteX1399" fmla="*/ 409153 w 1439146"/>
                <a:gd name="connsiteY1399" fmla="*/ 914066 h 1440164"/>
                <a:gd name="connsiteX1400" fmla="*/ 394705 w 1439146"/>
                <a:gd name="connsiteY1400" fmla="*/ 937226 h 1440164"/>
                <a:gd name="connsiteX1401" fmla="*/ 405316 w 1439146"/>
                <a:gd name="connsiteY1401" fmla="*/ 951096 h 1440164"/>
                <a:gd name="connsiteX1402" fmla="*/ 415985 w 1439146"/>
                <a:gd name="connsiteY1402" fmla="*/ 933893 h 1440164"/>
                <a:gd name="connsiteX1403" fmla="*/ 1401204 w 1439146"/>
                <a:gd name="connsiteY1403" fmla="*/ 912688 h 1440164"/>
                <a:gd name="connsiteX1404" fmla="*/ 1397537 w 1439146"/>
                <a:gd name="connsiteY1404" fmla="*/ 914822 h 1440164"/>
                <a:gd name="connsiteX1405" fmla="*/ 1393869 w 1439146"/>
                <a:gd name="connsiteY1405" fmla="*/ 929759 h 1440164"/>
                <a:gd name="connsiteX1406" fmla="*/ 1397537 w 1439146"/>
                <a:gd name="connsiteY1406" fmla="*/ 927625 h 1440164"/>
                <a:gd name="connsiteX1407" fmla="*/ 1401204 w 1439146"/>
                <a:gd name="connsiteY1407" fmla="*/ 912688 h 1440164"/>
                <a:gd name="connsiteX1408" fmla="*/ 37991 w 1439146"/>
                <a:gd name="connsiteY1408" fmla="*/ 910860 h 1440164"/>
                <a:gd name="connsiteX1409" fmla="*/ 33312 w 1439146"/>
                <a:gd name="connsiteY1409" fmla="*/ 901317 h 1440164"/>
                <a:gd name="connsiteX1410" fmla="*/ 34336 w 1439146"/>
                <a:gd name="connsiteY1410" fmla="*/ 914517 h 1440164"/>
                <a:gd name="connsiteX1411" fmla="*/ 39016 w 1439146"/>
                <a:gd name="connsiteY1411" fmla="*/ 924059 h 1440164"/>
                <a:gd name="connsiteX1412" fmla="*/ 37991 w 1439146"/>
                <a:gd name="connsiteY1412" fmla="*/ 910860 h 1440164"/>
                <a:gd name="connsiteX1413" fmla="*/ 240019 w 1439146"/>
                <a:gd name="connsiteY1413" fmla="*/ 901103 h 1440164"/>
                <a:gd name="connsiteX1414" fmla="*/ 214412 w 1439146"/>
                <a:gd name="connsiteY1414" fmla="*/ 901063 h 1440164"/>
                <a:gd name="connsiteX1415" fmla="*/ 226071 w 1439146"/>
                <a:gd name="connsiteY1415" fmla="*/ 902834 h 1440164"/>
                <a:gd name="connsiteX1416" fmla="*/ 240019 w 1439146"/>
                <a:gd name="connsiteY1416" fmla="*/ 901106 h 1440164"/>
                <a:gd name="connsiteX1417" fmla="*/ 547414 w 1439146"/>
                <a:gd name="connsiteY1417" fmla="*/ 900984 h 1440164"/>
                <a:gd name="connsiteX1418" fmla="*/ 479130 w 1439146"/>
                <a:gd name="connsiteY1418" fmla="*/ 900974 h 1440164"/>
                <a:gd name="connsiteX1419" fmla="*/ 512000 w 1439146"/>
                <a:gd name="connsiteY1419" fmla="*/ 902426 h 1440164"/>
                <a:gd name="connsiteX1420" fmla="*/ 547414 w 1439146"/>
                <a:gd name="connsiteY1420" fmla="*/ 900985 h 1440164"/>
                <a:gd name="connsiteX1421" fmla="*/ 905604 w 1439146"/>
                <a:gd name="connsiteY1421" fmla="*/ 901574 h 1440164"/>
                <a:gd name="connsiteX1422" fmla="*/ 897424 w 1439146"/>
                <a:gd name="connsiteY1422" fmla="*/ 901239 h 1440164"/>
                <a:gd name="connsiteX1423" fmla="*/ 900003 w 1439146"/>
                <a:gd name="connsiteY1423" fmla="*/ 903816 h 1440164"/>
                <a:gd name="connsiteX1424" fmla="*/ 905604 w 1439146"/>
                <a:gd name="connsiteY1424" fmla="*/ 901574 h 1440164"/>
                <a:gd name="connsiteX1425" fmla="*/ 1162028 w 1439146"/>
                <a:gd name="connsiteY1425" fmla="*/ 900960 h 1440164"/>
                <a:gd name="connsiteX1426" fmla="*/ 1008394 w 1439146"/>
                <a:gd name="connsiteY1426" fmla="*/ 900957 h 1440164"/>
                <a:gd name="connsiteX1427" fmla="*/ 1083866 w 1439146"/>
                <a:gd name="connsiteY1427" fmla="*/ 902227 h 1440164"/>
                <a:gd name="connsiteX1428" fmla="*/ 1162028 w 1439146"/>
                <a:gd name="connsiteY1428" fmla="*/ 900960 h 1440164"/>
                <a:gd name="connsiteX1429" fmla="*/ 1404719 w 1439146"/>
                <a:gd name="connsiteY1429" fmla="*/ 894817 h 1440164"/>
                <a:gd name="connsiteX1430" fmla="*/ 1402142 w 1439146"/>
                <a:gd name="connsiteY1430" fmla="*/ 897395 h 1440164"/>
                <a:gd name="connsiteX1431" fmla="*/ 1404383 w 1439146"/>
                <a:gd name="connsiteY1431" fmla="*/ 902997 h 1440164"/>
                <a:gd name="connsiteX1432" fmla="*/ 1404720 w 1439146"/>
                <a:gd name="connsiteY1432" fmla="*/ 894817 h 1440164"/>
                <a:gd name="connsiteX1433" fmla="*/ 328543 w 1439146"/>
                <a:gd name="connsiteY1433" fmla="*/ 887082 h 1440164"/>
                <a:gd name="connsiteX1434" fmla="*/ 337036 w 1439146"/>
                <a:gd name="connsiteY1434" fmla="*/ 876412 h 1440164"/>
                <a:gd name="connsiteX1435" fmla="*/ 327427 w 1439146"/>
                <a:gd name="connsiteY1435" fmla="*/ 884543 h 1440164"/>
                <a:gd name="connsiteX1436" fmla="*/ 317829 w 1439146"/>
                <a:gd name="connsiteY1436" fmla="*/ 896989 h 1440164"/>
                <a:gd name="connsiteX1437" fmla="*/ 318944 w 1439146"/>
                <a:gd name="connsiteY1437" fmla="*/ 899528 h 1440164"/>
                <a:gd name="connsiteX1438" fmla="*/ 328543 w 1439146"/>
                <a:gd name="connsiteY1438" fmla="*/ 887082 h 1440164"/>
                <a:gd name="connsiteX1439" fmla="*/ 441591 w 1439146"/>
                <a:gd name="connsiteY1439" fmla="*/ 897900 h 1440164"/>
                <a:gd name="connsiteX1440" fmla="*/ 431982 w 1439146"/>
                <a:gd name="connsiteY1440" fmla="*/ 891264 h 1440164"/>
                <a:gd name="connsiteX1441" fmla="*/ 430672 w 1439146"/>
                <a:gd name="connsiteY1441" fmla="*/ 893247 h 1440164"/>
                <a:gd name="connsiteX1442" fmla="*/ 441591 w 1439146"/>
                <a:gd name="connsiteY1442" fmla="*/ 897900 h 1440164"/>
                <a:gd name="connsiteX1443" fmla="*/ 846269 w 1439146"/>
                <a:gd name="connsiteY1443" fmla="*/ 839171 h 1440164"/>
                <a:gd name="connsiteX1444" fmla="*/ 842668 w 1439146"/>
                <a:gd name="connsiteY1444" fmla="*/ 816595 h 1440164"/>
                <a:gd name="connsiteX1445" fmla="*/ 832677 w 1439146"/>
                <a:gd name="connsiteY1445" fmla="*/ 819696 h 1440164"/>
                <a:gd name="connsiteX1446" fmla="*/ 830389 w 1439146"/>
                <a:gd name="connsiteY1446" fmla="*/ 865744 h 1440164"/>
                <a:gd name="connsiteX1447" fmla="*/ 830718 w 1439146"/>
                <a:gd name="connsiteY1447" fmla="*/ 902018 h 1440164"/>
                <a:gd name="connsiteX1448" fmla="*/ 836607 w 1439146"/>
                <a:gd name="connsiteY1448" fmla="*/ 878546 h 1440164"/>
                <a:gd name="connsiteX1449" fmla="*/ 846269 w 1439146"/>
                <a:gd name="connsiteY1449" fmla="*/ 839171 h 1440164"/>
                <a:gd name="connsiteX1450" fmla="*/ 30545 w 1439146"/>
                <a:gd name="connsiteY1450" fmla="*/ 886281 h 1440164"/>
                <a:gd name="connsiteX1451" fmla="*/ 27960 w 1439146"/>
                <a:gd name="connsiteY1451" fmla="*/ 888860 h 1440164"/>
                <a:gd name="connsiteX1452" fmla="*/ 30203 w 1439146"/>
                <a:gd name="connsiteY1452" fmla="*/ 894461 h 1440164"/>
                <a:gd name="connsiteX1453" fmla="*/ 30545 w 1439146"/>
                <a:gd name="connsiteY1453" fmla="*/ 886281 h 1440164"/>
                <a:gd name="connsiteX1454" fmla="*/ 371512 w 1439146"/>
                <a:gd name="connsiteY1454" fmla="*/ 883779 h 1440164"/>
                <a:gd name="connsiteX1455" fmla="*/ 369463 w 1439146"/>
                <a:gd name="connsiteY1455" fmla="*/ 885820 h 1440164"/>
                <a:gd name="connsiteX1456" fmla="*/ 377159 w 1439146"/>
                <a:gd name="connsiteY1456" fmla="*/ 893187 h 1440164"/>
                <a:gd name="connsiteX1457" fmla="*/ 371512 w 1439146"/>
                <a:gd name="connsiteY1457" fmla="*/ 883779 h 1440164"/>
                <a:gd name="connsiteX1458" fmla="*/ 938309 w 1439146"/>
                <a:gd name="connsiteY1458" fmla="*/ 886015 h 1440164"/>
                <a:gd name="connsiteX1459" fmla="*/ 936164 w 1439146"/>
                <a:gd name="connsiteY1459" fmla="*/ 840477 h 1440164"/>
                <a:gd name="connsiteX1460" fmla="*/ 931363 w 1439146"/>
                <a:gd name="connsiteY1460" fmla="*/ 827872 h 1440164"/>
                <a:gd name="connsiteX1461" fmla="*/ 942102 w 1439146"/>
                <a:gd name="connsiteY1461" fmla="*/ 814667 h 1440164"/>
                <a:gd name="connsiteX1462" fmla="*/ 921296 w 1439146"/>
                <a:gd name="connsiteY1462" fmla="*/ 805996 h 1440164"/>
                <a:gd name="connsiteX1463" fmla="*/ 898224 w 1439146"/>
                <a:gd name="connsiteY1463" fmla="*/ 811865 h 1440164"/>
                <a:gd name="connsiteX1464" fmla="*/ 895611 w 1439146"/>
                <a:gd name="connsiteY1464" fmla="*/ 830794 h 1440164"/>
                <a:gd name="connsiteX1465" fmla="*/ 901945 w 1439146"/>
                <a:gd name="connsiteY1465" fmla="*/ 841517 h 1440164"/>
                <a:gd name="connsiteX1466" fmla="*/ 934704 w 1439146"/>
                <a:gd name="connsiteY1466" fmla="*/ 872431 h 1440164"/>
                <a:gd name="connsiteX1467" fmla="*/ 911028 w 1439146"/>
                <a:gd name="connsiteY1467" fmla="*/ 878546 h 1440164"/>
                <a:gd name="connsiteX1468" fmla="*/ 916906 w 1439146"/>
                <a:gd name="connsiteY1468" fmla="*/ 874278 h 1440164"/>
                <a:gd name="connsiteX1469" fmla="*/ 927723 w 1439146"/>
                <a:gd name="connsiteY1469" fmla="*/ 868329 h 1440164"/>
                <a:gd name="connsiteX1470" fmla="*/ 911538 w 1439146"/>
                <a:gd name="connsiteY1470" fmla="*/ 848673 h 1440164"/>
                <a:gd name="connsiteX1471" fmla="*/ 902492 w 1439146"/>
                <a:gd name="connsiteY1471" fmla="*/ 890120 h 1440164"/>
                <a:gd name="connsiteX1472" fmla="*/ 938309 w 1439146"/>
                <a:gd name="connsiteY1472" fmla="*/ 886015 h 1440164"/>
                <a:gd name="connsiteX1473" fmla="*/ 296492 w 1439146"/>
                <a:gd name="connsiteY1473" fmla="*/ 876194 h 1440164"/>
                <a:gd name="connsiteX1474" fmla="*/ 283683 w 1439146"/>
                <a:gd name="connsiteY1474" fmla="*/ 880680 h 1440164"/>
                <a:gd name="connsiteX1475" fmla="*/ 270885 w 1439146"/>
                <a:gd name="connsiteY1475" fmla="*/ 889434 h 1440164"/>
                <a:gd name="connsiteX1476" fmla="*/ 283683 w 1439146"/>
                <a:gd name="connsiteY1476" fmla="*/ 884948 h 1440164"/>
                <a:gd name="connsiteX1477" fmla="*/ 296492 w 1439146"/>
                <a:gd name="connsiteY1477" fmla="*/ 876194 h 1440164"/>
                <a:gd name="connsiteX1478" fmla="*/ 1408988 w 1439146"/>
                <a:gd name="connsiteY1478" fmla="*/ 877747 h 1440164"/>
                <a:gd name="connsiteX1479" fmla="*/ 1406409 w 1439146"/>
                <a:gd name="connsiteY1479" fmla="*/ 880324 h 1440164"/>
                <a:gd name="connsiteX1480" fmla="*/ 1408651 w 1439146"/>
                <a:gd name="connsiteY1480" fmla="*/ 885926 h 1440164"/>
                <a:gd name="connsiteX1481" fmla="*/ 1408988 w 1439146"/>
                <a:gd name="connsiteY1481" fmla="*/ 877747 h 1440164"/>
                <a:gd name="connsiteX1482" fmla="*/ 298780 w 1439146"/>
                <a:gd name="connsiteY1482" fmla="*/ 855074 h 1440164"/>
                <a:gd name="connsiteX1483" fmla="*/ 348969 w 1439146"/>
                <a:gd name="connsiteY1483" fmla="*/ 827334 h 1440164"/>
                <a:gd name="connsiteX1484" fmla="*/ 398906 w 1439146"/>
                <a:gd name="connsiteY1484" fmla="*/ 855074 h 1440164"/>
                <a:gd name="connsiteX1485" fmla="*/ 447523 w 1439146"/>
                <a:gd name="connsiteY1485" fmla="*/ 882814 h 1440164"/>
                <a:gd name="connsiteX1486" fmla="*/ 512732 w 1439146"/>
                <a:gd name="connsiteY1486" fmla="*/ 882814 h 1440164"/>
                <a:gd name="connsiteX1487" fmla="*/ 577938 w 1439146"/>
                <a:gd name="connsiteY1487" fmla="*/ 882814 h 1440164"/>
                <a:gd name="connsiteX1488" fmla="*/ 576110 w 1439146"/>
                <a:gd name="connsiteY1488" fmla="*/ 871078 h 1440164"/>
                <a:gd name="connsiteX1489" fmla="*/ 573688 w 1439146"/>
                <a:gd name="connsiteY1489" fmla="*/ 752898 h 1440164"/>
                <a:gd name="connsiteX1490" fmla="*/ 572961 w 1439146"/>
                <a:gd name="connsiteY1490" fmla="*/ 715879 h 1440164"/>
                <a:gd name="connsiteX1491" fmla="*/ 579628 w 1439146"/>
                <a:gd name="connsiteY1491" fmla="*/ 672530 h 1440164"/>
                <a:gd name="connsiteX1492" fmla="*/ 591142 w 1439146"/>
                <a:gd name="connsiteY1492" fmla="*/ 637000 h 1440164"/>
                <a:gd name="connsiteX1493" fmla="*/ 597479 w 1439146"/>
                <a:gd name="connsiteY1493" fmla="*/ 607552 h 1440164"/>
                <a:gd name="connsiteX1494" fmla="*/ 587189 w 1439146"/>
                <a:gd name="connsiteY1494" fmla="*/ 597386 h 1440164"/>
                <a:gd name="connsiteX1495" fmla="*/ 545572 w 1439146"/>
                <a:gd name="connsiteY1495" fmla="*/ 605766 h 1440164"/>
                <a:gd name="connsiteX1496" fmla="*/ 492576 w 1439146"/>
                <a:gd name="connsiteY1496" fmla="*/ 535003 h 1440164"/>
                <a:gd name="connsiteX1497" fmla="*/ 456119 w 1439146"/>
                <a:gd name="connsiteY1497" fmla="*/ 473826 h 1440164"/>
                <a:gd name="connsiteX1498" fmla="*/ 421666 w 1439146"/>
                <a:gd name="connsiteY1498" fmla="*/ 464724 h 1440164"/>
                <a:gd name="connsiteX1499" fmla="*/ 329567 w 1439146"/>
                <a:gd name="connsiteY1499" fmla="*/ 429754 h 1440164"/>
                <a:gd name="connsiteX1500" fmla="*/ 348058 w 1439146"/>
                <a:gd name="connsiteY1500" fmla="*/ 383503 h 1440164"/>
                <a:gd name="connsiteX1501" fmla="*/ 373311 w 1439146"/>
                <a:gd name="connsiteY1501" fmla="*/ 403011 h 1440164"/>
                <a:gd name="connsiteX1502" fmla="*/ 413446 w 1439146"/>
                <a:gd name="connsiteY1502" fmla="*/ 409108 h 1440164"/>
                <a:gd name="connsiteX1503" fmla="*/ 451622 w 1439146"/>
                <a:gd name="connsiteY1503" fmla="*/ 401554 h 1440164"/>
                <a:gd name="connsiteX1504" fmla="*/ 465023 w 1439146"/>
                <a:gd name="connsiteY1504" fmla="*/ 321048 h 1440164"/>
                <a:gd name="connsiteX1505" fmla="*/ 469771 w 1439146"/>
                <a:gd name="connsiteY1505" fmla="*/ 301415 h 1440164"/>
                <a:gd name="connsiteX1506" fmla="*/ 474621 w 1439146"/>
                <a:gd name="connsiteY1506" fmla="*/ 290420 h 1440164"/>
                <a:gd name="connsiteX1507" fmla="*/ 485745 w 1439146"/>
                <a:gd name="connsiteY1507" fmla="*/ 304594 h 1440164"/>
                <a:gd name="connsiteX1508" fmla="*/ 492326 w 1439146"/>
                <a:gd name="connsiteY1508" fmla="*/ 323756 h 1440164"/>
                <a:gd name="connsiteX1509" fmla="*/ 495024 w 1439146"/>
                <a:gd name="connsiteY1509" fmla="*/ 371760 h 1440164"/>
                <a:gd name="connsiteX1510" fmla="*/ 500273 w 1439146"/>
                <a:gd name="connsiteY1510" fmla="*/ 413370 h 1440164"/>
                <a:gd name="connsiteX1511" fmla="*/ 496174 w 1439146"/>
                <a:gd name="connsiteY1511" fmla="*/ 433525 h 1440164"/>
                <a:gd name="connsiteX1512" fmla="*/ 494387 w 1439146"/>
                <a:gd name="connsiteY1512" fmla="*/ 457726 h 1440164"/>
                <a:gd name="connsiteX1513" fmla="*/ 530874 w 1439146"/>
                <a:gd name="connsiteY1513" fmla="*/ 500531 h 1440164"/>
                <a:gd name="connsiteX1514" fmla="*/ 559730 w 1439146"/>
                <a:gd name="connsiteY1514" fmla="*/ 529166 h 1440164"/>
                <a:gd name="connsiteX1515" fmla="*/ 565983 w 1439146"/>
                <a:gd name="connsiteY1515" fmla="*/ 519282 h 1440164"/>
                <a:gd name="connsiteX1516" fmla="*/ 577621 w 1439146"/>
                <a:gd name="connsiteY1516" fmla="*/ 490855 h 1440164"/>
                <a:gd name="connsiteX1517" fmla="*/ 614154 w 1439146"/>
                <a:gd name="connsiteY1517" fmla="*/ 440139 h 1440164"/>
                <a:gd name="connsiteX1518" fmla="*/ 667424 w 1439146"/>
                <a:gd name="connsiteY1518" fmla="*/ 405838 h 1440164"/>
                <a:gd name="connsiteX1519" fmla="*/ 689546 w 1439146"/>
                <a:gd name="connsiteY1519" fmla="*/ 403713 h 1440164"/>
                <a:gd name="connsiteX1520" fmla="*/ 688262 w 1439146"/>
                <a:gd name="connsiteY1520" fmla="*/ 386140 h 1440164"/>
                <a:gd name="connsiteX1521" fmla="*/ 686978 w 1439146"/>
                <a:gd name="connsiteY1521" fmla="*/ 368566 h 1440164"/>
                <a:gd name="connsiteX1522" fmla="*/ 667871 w 1439146"/>
                <a:gd name="connsiteY1522" fmla="*/ 368566 h 1440164"/>
                <a:gd name="connsiteX1523" fmla="*/ 647227 w 1439146"/>
                <a:gd name="connsiteY1523" fmla="*/ 360030 h 1440164"/>
                <a:gd name="connsiteX1524" fmla="*/ 633266 w 1439146"/>
                <a:gd name="connsiteY1524" fmla="*/ 335750 h 1440164"/>
                <a:gd name="connsiteX1525" fmla="*/ 625105 w 1439146"/>
                <a:gd name="connsiteY1525" fmla="*/ 308801 h 1440164"/>
                <a:gd name="connsiteX1526" fmla="*/ 629365 w 1439146"/>
                <a:gd name="connsiteY1526" fmla="*/ 285711 h 1440164"/>
                <a:gd name="connsiteX1527" fmla="*/ 600891 w 1439146"/>
                <a:gd name="connsiteY1527" fmla="*/ 267851 h 1440164"/>
                <a:gd name="connsiteX1528" fmla="*/ 570692 w 1439146"/>
                <a:gd name="connsiteY1528" fmla="*/ 256636 h 1440164"/>
                <a:gd name="connsiteX1529" fmla="*/ 586365 w 1439146"/>
                <a:gd name="connsiteY1529" fmla="*/ 244436 h 1440164"/>
                <a:gd name="connsiteX1530" fmla="*/ 603759 w 1439146"/>
                <a:gd name="connsiteY1530" fmla="*/ 234457 h 1440164"/>
                <a:gd name="connsiteX1531" fmla="*/ 629397 w 1439146"/>
                <a:gd name="connsiteY1531" fmla="*/ 219184 h 1440164"/>
                <a:gd name="connsiteX1532" fmla="*/ 655034 w 1439146"/>
                <a:gd name="connsiteY1532" fmla="*/ 206931 h 1440164"/>
                <a:gd name="connsiteX1533" fmla="*/ 643536 w 1439146"/>
                <a:gd name="connsiteY1533" fmla="*/ 194927 h 1440164"/>
                <a:gd name="connsiteX1534" fmla="*/ 572094 w 1439146"/>
                <a:gd name="connsiteY1534" fmla="*/ 193614 h 1440164"/>
                <a:gd name="connsiteX1535" fmla="*/ 379220 w 1439146"/>
                <a:gd name="connsiteY1535" fmla="*/ 292113 h 1440164"/>
                <a:gd name="connsiteX1536" fmla="*/ 263701 w 1439146"/>
                <a:gd name="connsiteY1536" fmla="*/ 418542 h 1440164"/>
                <a:gd name="connsiteX1537" fmla="*/ 188237 w 1439146"/>
                <a:gd name="connsiteY1537" fmla="*/ 854007 h 1440164"/>
                <a:gd name="connsiteX1538" fmla="*/ 194749 w 1439146"/>
                <a:gd name="connsiteY1538" fmla="*/ 882814 h 1440164"/>
                <a:gd name="connsiteX1539" fmla="*/ 222337 w 1439146"/>
                <a:gd name="connsiteY1539" fmla="*/ 882814 h 1440164"/>
                <a:gd name="connsiteX1540" fmla="*/ 298780 w 1439146"/>
                <a:gd name="connsiteY1540" fmla="*/ 855074 h 1440164"/>
                <a:gd name="connsiteX1541" fmla="*/ 1245718 w 1439146"/>
                <a:gd name="connsiteY1541" fmla="*/ 860408 h 1440164"/>
                <a:gd name="connsiteX1542" fmla="*/ 1262635 w 1439146"/>
                <a:gd name="connsiteY1542" fmla="*/ 720644 h 1440164"/>
                <a:gd name="connsiteX1543" fmla="*/ 1109921 w 1439146"/>
                <a:gd name="connsiteY1543" fmla="*/ 341678 h 1440164"/>
                <a:gd name="connsiteX1544" fmla="*/ 808604 w 1439146"/>
                <a:gd name="connsiteY1544" fmla="*/ 180580 h 1440164"/>
                <a:gd name="connsiteX1545" fmla="*/ 800621 w 1439146"/>
                <a:gd name="connsiteY1545" fmla="*/ 185592 h 1440164"/>
                <a:gd name="connsiteX1546" fmla="*/ 821484 w 1439146"/>
                <a:gd name="connsiteY1546" fmla="*/ 285027 h 1440164"/>
                <a:gd name="connsiteX1547" fmla="*/ 813297 w 1439146"/>
                <a:gd name="connsiteY1547" fmla="*/ 308556 h 1440164"/>
                <a:gd name="connsiteX1548" fmla="*/ 791411 w 1439146"/>
                <a:gd name="connsiteY1548" fmla="*/ 295442 h 1440164"/>
                <a:gd name="connsiteX1549" fmla="*/ 768620 w 1439146"/>
                <a:gd name="connsiteY1549" fmla="*/ 289193 h 1440164"/>
                <a:gd name="connsiteX1550" fmla="*/ 771732 w 1439146"/>
                <a:gd name="connsiteY1550" fmla="*/ 322846 h 1440164"/>
                <a:gd name="connsiteX1551" fmla="*/ 778731 w 1439146"/>
                <a:gd name="connsiteY1551" fmla="*/ 358864 h 1440164"/>
                <a:gd name="connsiteX1552" fmla="*/ 821871 w 1439146"/>
                <a:gd name="connsiteY1552" fmla="*/ 392038 h 1440164"/>
                <a:gd name="connsiteX1553" fmla="*/ 875000 w 1439146"/>
                <a:gd name="connsiteY1553" fmla="*/ 415288 h 1440164"/>
                <a:gd name="connsiteX1554" fmla="*/ 879135 w 1439146"/>
                <a:gd name="connsiteY1554" fmla="*/ 537549 h 1440164"/>
                <a:gd name="connsiteX1555" fmla="*/ 874427 w 1439146"/>
                <a:gd name="connsiteY1555" fmla="*/ 619916 h 1440164"/>
                <a:gd name="connsiteX1556" fmla="*/ 870676 w 1439146"/>
                <a:gd name="connsiteY1556" fmla="*/ 688638 h 1440164"/>
                <a:gd name="connsiteX1557" fmla="*/ 874557 w 1439146"/>
                <a:gd name="connsiteY1557" fmla="*/ 722549 h 1440164"/>
                <a:gd name="connsiteX1558" fmla="*/ 957780 w 1439146"/>
                <a:gd name="connsiteY1558" fmla="*/ 414087 h 1440164"/>
                <a:gd name="connsiteX1559" fmla="*/ 957972 w 1439146"/>
                <a:gd name="connsiteY1559" fmla="*/ 396305 h 1440164"/>
                <a:gd name="connsiteX1560" fmla="*/ 962239 w 1439146"/>
                <a:gd name="connsiteY1560" fmla="*/ 374934 h 1440164"/>
                <a:gd name="connsiteX1561" fmla="*/ 984058 w 1439146"/>
                <a:gd name="connsiteY1561" fmla="*/ 315187 h 1440164"/>
                <a:gd name="connsiteX1562" fmla="*/ 1010305 w 1439146"/>
                <a:gd name="connsiteY1562" fmla="*/ 276813 h 1440164"/>
                <a:gd name="connsiteX1563" fmla="*/ 1011849 w 1439146"/>
                <a:gd name="connsiteY1563" fmla="*/ 324318 h 1440164"/>
                <a:gd name="connsiteX1564" fmla="*/ 1000537 w 1439146"/>
                <a:gd name="connsiteY1564" fmla="*/ 383657 h 1440164"/>
                <a:gd name="connsiteX1565" fmla="*/ 992113 w 1439146"/>
                <a:gd name="connsiteY1565" fmla="*/ 406566 h 1440164"/>
                <a:gd name="connsiteX1566" fmla="*/ 985711 w 1439146"/>
                <a:gd name="connsiteY1566" fmla="*/ 417644 h 1440164"/>
                <a:gd name="connsiteX1567" fmla="*/ 979310 w 1439146"/>
                <a:gd name="connsiteY1567" fmla="*/ 419856 h 1440164"/>
                <a:gd name="connsiteX1568" fmla="*/ 936495 w 1439146"/>
                <a:gd name="connsiteY1568" fmla="*/ 579813 h 1440164"/>
                <a:gd name="connsiteX1569" fmla="*/ 909493 w 1439146"/>
                <a:gd name="connsiteY1569" fmla="*/ 714869 h 1440164"/>
                <a:gd name="connsiteX1570" fmla="*/ 916996 w 1439146"/>
                <a:gd name="connsiteY1570" fmla="*/ 748099 h 1440164"/>
                <a:gd name="connsiteX1571" fmla="*/ 925624 w 1439146"/>
                <a:gd name="connsiteY1571" fmla="*/ 718178 h 1440164"/>
                <a:gd name="connsiteX1572" fmla="*/ 942679 w 1439146"/>
                <a:gd name="connsiteY1572" fmla="*/ 679612 h 1440164"/>
                <a:gd name="connsiteX1573" fmla="*/ 963767 w 1439146"/>
                <a:gd name="connsiteY1573" fmla="*/ 700373 h 1440164"/>
                <a:gd name="connsiteX1574" fmla="*/ 965366 w 1439146"/>
                <a:gd name="connsiteY1574" fmla="*/ 707842 h 1440164"/>
                <a:gd name="connsiteX1575" fmla="*/ 979310 w 1439146"/>
                <a:gd name="connsiteY1575" fmla="*/ 679880 h 1440164"/>
                <a:gd name="connsiteX1576" fmla="*/ 1008038 w 1439146"/>
                <a:gd name="connsiteY1576" fmla="*/ 631824 h 1440164"/>
                <a:gd name="connsiteX1577" fmla="*/ 1015094 w 1439146"/>
                <a:gd name="connsiteY1577" fmla="*/ 646761 h 1440164"/>
                <a:gd name="connsiteX1578" fmla="*/ 1011323 w 1439146"/>
                <a:gd name="connsiteY1578" fmla="*/ 670989 h 1440164"/>
                <a:gd name="connsiteX1579" fmla="*/ 1020239 w 1439146"/>
                <a:gd name="connsiteY1579" fmla="*/ 669069 h 1440164"/>
                <a:gd name="connsiteX1580" fmla="*/ 1028066 w 1439146"/>
                <a:gd name="connsiteY1580" fmla="*/ 635452 h 1440164"/>
                <a:gd name="connsiteX1581" fmla="*/ 1033661 w 1439146"/>
                <a:gd name="connsiteY1581" fmla="*/ 601484 h 1440164"/>
                <a:gd name="connsiteX1582" fmla="*/ 1054491 w 1439146"/>
                <a:gd name="connsiteY1582" fmla="*/ 612974 h 1440164"/>
                <a:gd name="connsiteX1583" fmla="*/ 1061720 w 1439146"/>
                <a:gd name="connsiteY1583" fmla="*/ 619206 h 1440164"/>
                <a:gd name="connsiteX1584" fmla="*/ 1058106 w 1439146"/>
                <a:gd name="connsiteY1584" fmla="*/ 595017 h 1440164"/>
                <a:gd name="connsiteX1585" fmla="*/ 1055220 w 1439146"/>
                <a:gd name="connsiteY1585" fmla="*/ 569431 h 1440164"/>
                <a:gd name="connsiteX1586" fmla="*/ 1072505 w 1439146"/>
                <a:gd name="connsiteY1586" fmla="*/ 570211 h 1440164"/>
                <a:gd name="connsiteX1587" fmla="*/ 1077128 w 1439146"/>
                <a:gd name="connsiteY1587" fmla="*/ 558069 h 1440164"/>
                <a:gd name="connsiteX1588" fmla="*/ 1086027 w 1439146"/>
                <a:gd name="connsiteY1588" fmla="*/ 526444 h 1440164"/>
                <a:gd name="connsiteX1589" fmla="*/ 1101722 w 1439146"/>
                <a:gd name="connsiteY1589" fmla="*/ 539013 h 1440164"/>
                <a:gd name="connsiteX1590" fmla="*/ 1095738 w 1439146"/>
                <a:gd name="connsiteY1590" fmla="*/ 566296 h 1440164"/>
                <a:gd name="connsiteX1591" fmla="*/ 1084254 w 1439146"/>
                <a:gd name="connsiteY1591" fmla="*/ 587126 h 1440164"/>
                <a:gd name="connsiteX1592" fmla="*/ 1095362 w 1439146"/>
                <a:gd name="connsiteY1592" fmla="*/ 592379 h 1440164"/>
                <a:gd name="connsiteX1593" fmla="*/ 1120142 w 1439146"/>
                <a:gd name="connsiteY1593" fmla="*/ 594749 h 1440164"/>
                <a:gd name="connsiteX1594" fmla="*/ 1085905 w 1439146"/>
                <a:gd name="connsiteY1594" fmla="*/ 620866 h 1440164"/>
                <a:gd name="connsiteX1595" fmla="*/ 1064358 w 1439146"/>
                <a:gd name="connsiteY1595" fmla="*/ 631594 h 1440164"/>
                <a:gd name="connsiteX1596" fmla="*/ 1075181 w 1439146"/>
                <a:gd name="connsiteY1596" fmla="*/ 639560 h 1440164"/>
                <a:gd name="connsiteX1597" fmla="*/ 1075995 w 1439146"/>
                <a:gd name="connsiteY1597" fmla="*/ 662815 h 1440164"/>
                <a:gd name="connsiteX1598" fmla="*/ 1045727 w 1439146"/>
                <a:gd name="connsiteY1598" fmla="*/ 673701 h 1440164"/>
                <a:gd name="connsiteX1599" fmla="*/ 1018882 w 1439146"/>
                <a:gd name="connsiteY1599" fmla="*/ 682235 h 1440164"/>
                <a:gd name="connsiteX1600" fmla="*/ 1028468 w 1439146"/>
                <a:gd name="connsiteY1600" fmla="*/ 686473 h 1440164"/>
                <a:gd name="connsiteX1601" fmla="*/ 1043209 w 1439146"/>
                <a:gd name="connsiteY1601" fmla="*/ 695254 h 1440164"/>
                <a:gd name="connsiteX1602" fmla="*/ 989123 w 1439146"/>
                <a:gd name="connsiteY1602" fmla="*/ 716806 h 1440164"/>
                <a:gd name="connsiteX1603" fmla="*/ 964372 w 1439146"/>
                <a:gd name="connsiteY1603" fmla="*/ 717234 h 1440164"/>
                <a:gd name="connsiteX1604" fmla="*/ 981442 w 1439146"/>
                <a:gd name="connsiteY1604" fmla="*/ 721297 h 1440164"/>
                <a:gd name="connsiteX1605" fmla="*/ 1008217 w 1439146"/>
                <a:gd name="connsiteY1605" fmla="*/ 723574 h 1440164"/>
                <a:gd name="connsiteX1606" fmla="*/ 1006387 w 1439146"/>
                <a:gd name="connsiteY1606" fmla="*/ 740637 h 1440164"/>
                <a:gd name="connsiteX1607" fmla="*/ 957586 w 1439146"/>
                <a:gd name="connsiteY1607" fmla="*/ 752651 h 1440164"/>
                <a:gd name="connsiteX1608" fmla="*/ 945524 w 1439146"/>
                <a:gd name="connsiteY1608" fmla="*/ 759685 h 1440164"/>
                <a:gd name="connsiteX1609" fmla="*/ 989655 w 1439146"/>
                <a:gd name="connsiteY1609" fmla="*/ 762689 h 1440164"/>
                <a:gd name="connsiteX1610" fmla="*/ 953913 w 1439146"/>
                <a:gd name="connsiteY1610" fmla="*/ 790884 h 1440164"/>
                <a:gd name="connsiteX1611" fmla="*/ 944101 w 1439146"/>
                <a:gd name="connsiteY1611" fmla="*/ 797165 h 1440164"/>
                <a:gd name="connsiteX1612" fmla="*/ 948950 w 1439146"/>
                <a:gd name="connsiteY1612" fmla="*/ 818358 h 1440164"/>
                <a:gd name="connsiteX1613" fmla="*/ 952070 w 1439146"/>
                <a:gd name="connsiteY1613" fmla="*/ 840690 h 1440164"/>
                <a:gd name="connsiteX1614" fmla="*/ 959503 w 1439146"/>
                <a:gd name="connsiteY1614" fmla="*/ 866101 h 1440164"/>
                <a:gd name="connsiteX1615" fmla="*/ 959066 w 1439146"/>
                <a:gd name="connsiteY1615" fmla="*/ 882814 h 1440164"/>
                <a:gd name="connsiteX1616" fmla="*/ 1099231 w 1439146"/>
                <a:gd name="connsiteY1616" fmla="*/ 882814 h 1440164"/>
                <a:gd name="connsiteX1617" fmla="*/ 1239397 w 1439146"/>
                <a:gd name="connsiteY1617" fmla="*/ 882814 h 1440164"/>
                <a:gd name="connsiteX1618" fmla="*/ 26184 w 1439146"/>
                <a:gd name="connsiteY1618" fmla="*/ 864677 h 1440164"/>
                <a:gd name="connsiteX1619" fmla="*/ 24032 w 1439146"/>
                <a:gd name="connsiteY1619" fmla="*/ 870011 h 1440164"/>
                <a:gd name="connsiteX1620" fmla="*/ 26184 w 1439146"/>
                <a:gd name="connsiteY1620" fmla="*/ 875345 h 1440164"/>
                <a:gd name="connsiteX1621" fmla="*/ 26184 w 1439146"/>
                <a:gd name="connsiteY1621" fmla="*/ 864677 h 1440164"/>
                <a:gd name="connsiteX1622" fmla="*/ 353033 w 1439146"/>
                <a:gd name="connsiteY1622" fmla="*/ 875720 h 1440164"/>
                <a:gd name="connsiteX1623" fmla="*/ 342365 w 1439146"/>
                <a:gd name="connsiteY1623" fmla="*/ 875720 h 1440164"/>
                <a:gd name="connsiteX1624" fmla="*/ 347705 w 1439146"/>
                <a:gd name="connsiteY1624" fmla="*/ 877872 h 1440164"/>
                <a:gd name="connsiteX1625" fmla="*/ 353033 w 1439146"/>
                <a:gd name="connsiteY1625" fmla="*/ 875720 h 1440164"/>
                <a:gd name="connsiteX1626" fmla="*/ 394648 w 1439146"/>
                <a:gd name="connsiteY1626" fmla="*/ 872295 h 1440164"/>
                <a:gd name="connsiteX1627" fmla="*/ 385038 w 1439146"/>
                <a:gd name="connsiteY1627" fmla="*/ 865658 h 1440164"/>
                <a:gd name="connsiteX1628" fmla="*/ 383729 w 1439146"/>
                <a:gd name="connsiteY1628" fmla="*/ 867642 h 1440164"/>
                <a:gd name="connsiteX1629" fmla="*/ 394648 w 1439146"/>
                <a:gd name="connsiteY1629" fmla="*/ 872295 h 1440164"/>
                <a:gd name="connsiteX1630" fmla="*/ 343435 w 1439146"/>
                <a:gd name="connsiteY1630" fmla="*/ 850633 h 1440164"/>
                <a:gd name="connsiteX1631" fmla="*/ 326357 w 1439146"/>
                <a:gd name="connsiteY1631" fmla="*/ 857208 h 1440164"/>
                <a:gd name="connsiteX1632" fmla="*/ 309289 w 1439146"/>
                <a:gd name="connsiteY1632" fmla="*/ 868051 h 1440164"/>
                <a:gd name="connsiteX1633" fmla="*/ 326357 w 1439146"/>
                <a:gd name="connsiteY1633" fmla="*/ 861475 h 1440164"/>
                <a:gd name="connsiteX1634" fmla="*/ 343435 w 1439146"/>
                <a:gd name="connsiteY1634" fmla="*/ 850633 h 1440164"/>
                <a:gd name="connsiteX1635" fmla="*/ 1413166 w 1439146"/>
                <a:gd name="connsiteY1635" fmla="*/ 856141 h 1440164"/>
                <a:gd name="connsiteX1636" fmla="*/ 1411013 w 1439146"/>
                <a:gd name="connsiteY1636" fmla="*/ 861475 h 1440164"/>
                <a:gd name="connsiteX1637" fmla="*/ 1413166 w 1439146"/>
                <a:gd name="connsiteY1637" fmla="*/ 866811 h 1440164"/>
                <a:gd name="connsiteX1638" fmla="*/ 1413166 w 1439146"/>
                <a:gd name="connsiteY1638" fmla="*/ 856141 h 1440164"/>
                <a:gd name="connsiteX1639" fmla="*/ 398906 w 1439146"/>
                <a:gd name="connsiteY1639" fmla="*/ 863759 h 1440164"/>
                <a:gd name="connsiteX1640" fmla="*/ 389308 w 1439146"/>
                <a:gd name="connsiteY1640" fmla="*/ 857123 h 1440164"/>
                <a:gd name="connsiteX1641" fmla="*/ 387987 w 1439146"/>
                <a:gd name="connsiteY1641" fmla="*/ 859107 h 1440164"/>
                <a:gd name="connsiteX1642" fmla="*/ 398917 w 1439146"/>
                <a:gd name="connsiteY1642" fmla="*/ 863759 h 1440164"/>
                <a:gd name="connsiteX1643" fmla="*/ 369041 w 1439146"/>
                <a:gd name="connsiteY1643" fmla="*/ 857000 h 1440164"/>
                <a:gd name="connsiteX1644" fmla="*/ 356233 w 1439146"/>
                <a:gd name="connsiteY1644" fmla="*/ 852559 h 1440164"/>
                <a:gd name="connsiteX1645" fmla="*/ 371171 w 1439146"/>
                <a:gd name="connsiteY1645" fmla="*/ 861316 h 1440164"/>
                <a:gd name="connsiteX1646" fmla="*/ 369041 w 1439146"/>
                <a:gd name="connsiteY1646" fmla="*/ 857000 h 1440164"/>
                <a:gd name="connsiteX1647" fmla="*/ 21914 w 1439146"/>
                <a:gd name="connsiteY1647" fmla="*/ 843338 h 1440164"/>
                <a:gd name="connsiteX1648" fmla="*/ 19763 w 1439146"/>
                <a:gd name="connsiteY1648" fmla="*/ 848673 h 1440164"/>
                <a:gd name="connsiteX1649" fmla="*/ 21914 w 1439146"/>
                <a:gd name="connsiteY1649" fmla="*/ 854007 h 1440164"/>
                <a:gd name="connsiteX1650" fmla="*/ 21914 w 1439146"/>
                <a:gd name="connsiteY1650" fmla="*/ 843338 h 1440164"/>
                <a:gd name="connsiteX1651" fmla="*/ 339165 w 1439146"/>
                <a:gd name="connsiteY1651" fmla="*/ 842053 h 1440164"/>
                <a:gd name="connsiteX1652" fmla="*/ 326357 w 1439146"/>
                <a:gd name="connsiteY1652" fmla="*/ 846540 h 1440164"/>
                <a:gd name="connsiteX1653" fmla="*/ 313559 w 1439146"/>
                <a:gd name="connsiteY1653" fmla="*/ 855294 h 1440164"/>
                <a:gd name="connsiteX1654" fmla="*/ 326357 w 1439146"/>
                <a:gd name="connsiteY1654" fmla="*/ 850807 h 1440164"/>
                <a:gd name="connsiteX1655" fmla="*/ 339165 w 1439146"/>
                <a:gd name="connsiteY1655" fmla="*/ 842053 h 1440164"/>
                <a:gd name="connsiteX1656" fmla="*/ 1417565 w 1439146"/>
                <a:gd name="connsiteY1656" fmla="*/ 832750 h 1440164"/>
                <a:gd name="connsiteX1657" fmla="*/ 1415439 w 1439146"/>
                <a:gd name="connsiteY1657" fmla="*/ 838004 h 1440164"/>
                <a:gd name="connsiteX1658" fmla="*/ 1417406 w 1439146"/>
                <a:gd name="connsiteY1658" fmla="*/ 845554 h 1440164"/>
                <a:gd name="connsiteX1659" fmla="*/ 1417566 w 1439146"/>
                <a:gd name="connsiteY1659" fmla="*/ 832750 h 1440164"/>
                <a:gd name="connsiteX1660" fmla="*/ 17770 w 1439146"/>
                <a:gd name="connsiteY1660" fmla="*/ 815591 h 1440164"/>
                <a:gd name="connsiteX1661" fmla="*/ 15812 w 1439146"/>
                <a:gd name="connsiteY1661" fmla="*/ 823060 h 1440164"/>
                <a:gd name="connsiteX1662" fmla="*/ 17770 w 1439146"/>
                <a:gd name="connsiteY1662" fmla="*/ 830528 h 1440164"/>
                <a:gd name="connsiteX1663" fmla="*/ 17770 w 1439146"/>
                <a:gd name="connsiteY1663" fmla="*/ 815591 h 1440164"/>
                <a:gd name="connsiteX1664" fmla="*/ 868504 w 1439146"/>
                <a:gd name="connsiteY1664" fmla="*/ 816822 h 1440164"/>
                <a:gd name="connsiteX1665" fmla="*/ 861517 w 1439146"/>
                <a:gd name="connsiteY1665" fmla="*/ 788526 h 1440164"/>
                <a:gd name="connsiteX1666" fmla="*/ 857946 w 1439146"/>
                <a:gd name="connsiteY1666" fmla="*/ 763605 h 1440164"/>
                <a:gd name="connsiteX1667" fmla="*/ 859818 w 1439146"/>
                <a:gd name="connsiteY1667" fmla="*/ 702483 h 1440164"/>
                <a:gd name="connsiteX1668" fmla="*/ 865615 w 1439146"/>
                <a:gd name="connsiteY1668" fmla="*/ 615198 h 1440164"/>
                <a:gd name="connsiteX1669" fmla="*/ 867948 w 1439146"/>
                <a:gd name="connsiteY1669" fmla="*/ 556334 h 1440164"/>
                <a:gd name="connsiteX1670" fmla="*/ 875467 w 1439146"/>
                <a:gd name="connsiteY1670" fmla="*/ 487205 h 1440164"/>
                <a:gd name="connsiteX1671" fmla="*/ 871022 w 1439146"/>
                <a:gd name="connsiteY1671" fmla="*/ 432793 h 1440164"/>
                <a:gd name="connsiteX1672" fmla="*/ 840205 w 1439146"/>
                <a:gd name="connsiteY1672" fmla="*/ 430881 h 1440164"/>
                <a:gd name="connsiteX1673" fmla="*/ 834929 w 1439146"/>
                <a:gd name="connsiteY1673" fmla="*/ 681467 h 1440164"/>
                <a:gd name="connsiteX1674" fmla="*/ 836343 w 1439146"/>
                <a:gd name="connsiteY1674" fmla="*/ 798065 h 1440164"/>
                <a:gd name="connsiteX1675" fmla="*/ 854770 w 1439146"/>
                <a:gd name="connsiteY1675" fmla="*/ 815254 h 1440164"/>
                <a:gd name="connsiteX1676" fmla="*/ 868504 w 1439146"/>
                <a:gd name="connsiteY1676" fmla="*/ 816822 h 1440164"/>
                <a:gd name="connsiteX1677" fmla="*/ 889689 w 1439146"/>
                <a:gd name="connsiteY1677" fmla="*/ 812391 h 1440164"/>
                <a:gd name="connsiteX1678" fmla="*/ 886013 w 1439146"/>
                <a:gd name="connsiteY1678" fmla="*/ 801722 h 1440164"/>
                <a:gd name="connsiteX1679" fmla="*/ 884377 w 1439146"/>
                <a:gd name="connsiteY1679" fmla="*/ 812391 h 1440164"/>
                <a:gd name="connsiteX1680" fmla="*/ 888052 w 1439146"/>
                <a:gd name="connsiteY1680" fmla="*/ 823060 h 1440164"/>
                <a:gd name="connsiteX1681" fmla="*/ 889689 w 1439146"/>
                <a:gd name="connsiteY1681" fmla="*/ 812391 h 1440164"/>
                <a:gd name="connsiteX1682" fmla="*/ 1421893 w 1439146"/>
                <a:gd name="connsiteY1682" fmla="*/ 800704 h 1440164"/>
                <a:gd name="connsiteX1683" fmla="*/ 1419951 w 1439146"/>
                <a:gd name="connsiteY1683" fmla="*/ 808123 h 1440164"/>
                <a:gd name="connsiteX1684" fmla="*/ 1421807 w 1439146"/>
                <a:gd name="connsiteY1684" fmla="*/ 817775 h 1440164"/>
                <a:gd name="connsiteX1685" fmla="*/ 1421887 w 1439146"/>
                <a:gd name="connsiteY1685" fmla="*/ 800704 h 1440164"/>
                <a:gd name="connsiteX1686" fmla="*/ 13614 w 1439146"/>
                <a:gd name="connsiteY1686" fmla="*/ 772973 h 1440164"/>
                <a:gd name="connsiteX1687" fmla="*/ 11781 w 1439146"/>
                <a:gd name="connsiteY1687" fmla="*/ 782517 h 1440164"/>
                <a:gd name="connsiteX1688" fmla="*/ 13557 w 1439146"/>
                <a:gd name="connsiteY1688" fmla="*/ 794312 h 1440164"/>
                <a:gd name="connsiteX1689" fmla="*/ 13614 w 1439146"/>
                <a:gd name="connsiteY1689" fmla="*/ 772973 h 1440164"/>
                <a:gd name="connsiteX1690" fmla="*/ 777216 w 1439146"/>
                <a:gd name="connsiteY1690" fmla="*/ 745385 h 1440164"/>
                <a:gd name="connsiteX1691" fmla="*/ 774145 w 1439146"/>
                <a:gd name="connsiteY1691" fmla="*/ 712311 h 1440164"/>
                <a:gd name="connsiteX1692" fmla="*/ 761465 w 1439146"/>
                <a:gd name="connsiteY1692" fmla="*/ 690763 h 1440164"/>
                <a:gd name="connsiteX1693" fmla="*/ 746844 w 1439146"/>
                <a:gd name="connsiteY1693" fmla="*/ 730960 h 1440164"/>
                <a:gd name="connsiteX1694" fmla="*/ 746937 w 1439146"/>
                <a:gd name="connsiteY1694" fmla="*/ 770223 h 1440164"/>
                <a:gd name="connsiteX1695" fmla="*/ 749809 w 1439146"/>
                <a:gd name="connsiteY1695" fmla="*/ 797027 h 1440164"/>
                <a:gd name="connsiteX1696" fmla="*/ 760414 w 1439146"/>
                <a:gd name="connsiteY1696" fmla="*/ 776970 h 1440164"/>
                <a:gd name="connsiteX1697" fmla="*/ 777219 w 1439146"/>
                <a:gd name="connsiteY1697" fmla="*/ 745385 h 1440164"/>
                <a:gd name="connsiteX1698" fmla="*/ 959038 w 1439146"/>
                <a:gd name="connsiteY1698" fmla="*/ 780231 h 1440164"/>
                <a:gd name="connsiteX1699" fmla="*/ 944101 w 1439146"/>
                <a:gd name="connsiteY1699" fmla="*/ 767597 h 1440164"/>
                <a:gd name="connsiteX1700" fmla="*/ 903559 w 1439146"/>
                <a:gd name="connsiteY1700" fmla="*/ 776069 h 1440164"/>
                <a:gd name="connsiteX1701" fmla="*/ 889689 w 1439146"/>
                <a:gd name="connsiteY1701" fmla="*/ 787296 h 1440164"/>
                <a:gd name="connsiteX1702" fmla="*/ 959038 w 1439146"/>
                <a:gd name="connsiteY1702" fmla="*/ 780231 h 1440164"/>
                <a:gd name="connsiteX1703" fmla="*/ 1426314 w 1439146"/>
                <a:gd name="connsiteY1703" fmla="*/ 687563 h 1440164"/>
                <a:gd name="connsiteX1704" fmla="*/ 1424861 w 1439146"/>
                <a:gd name="connsiteY1704" fmla="*/ 720637 h 1440164"/>
                <a:gd name="connsiteX1705" fmla="*/ 1426314 w 1439146"/>
                <a:gd name="connsiteY1705" fmla="*/ 753711 h 1440164"/>
                <a:gd name="connsiteX1706" fmla="*/ 1426314 w 1439146"/>
                <a:gd name="connsiteY1706" fmla="*/ 687563 h 1440164"/>
                <a:gd name="connsiteX1707" fmla="*/ 898240 w 1439146"/>
                <a:gd name="connsiteY1707" fmla="*/ 746440 h 1440164"/>
                <a:gd name="connsiteX1708" fmla="*/ 898515 w 1439146"/>
                <a:gd name="connsiteY1708" fmla="*/ 707834 h 1440164"/>
                <a:gd name="connsiteX1709" fmla="*/ 875722 w 1439146"/>
                <a:gd name="connsiteY1709" fmla="*/ 750385 h 1440164"/>
                <a:gd name="connsiteX1710" fmla="*/ 898240 w 1439146"/>
                <a:gd name="connsiteY1710" fmla="*/ 746440 h 1440164"/>
                <a:gd name="connsiteX1711" fmla="*/ 9402 w 1439146"/>
                <a:gd name="connsiteY1711" fmla="*/ 704729 h 1440164"/>
                <a:gd name="connsiteX1712" fmla="*/ 7694 w 1439146"/>
                <a:gd name="connsiteY1712" fmla="*/ 718503 h 1440164"/>
                <a:gd name="connsiteX1713" fmla="*/ 9368 w 1439146"/>
                <a:gd name="connsiteY1713" fmla="*/ 734602 h 1440164"/>
                <a:gd name="connsiteX1714" fmla="*/ 9413 w 1439146"/>
                <a:gd name="connsiteY1714" fmla="*/ 704729 h 1440164"/>
                <a:gd name="connsiteX1715" fmla="*/ 989836 w 1439146"/>
                <a:gd name="connsiteY1715" fmla="*/ 740473 h 1440164"/>
                <a:gd name="connsiteX1716" fmla="*/ 985836 w 1439146"/>
                <a:gd name="connsiteY1716" fmla="*/ 731719 h 1440164"/>
                <a:gd name="connsiteX1717" fmla="*/ 949478 w 1439146"/>
                <a:gd name="connsiteY1717" fmla="*/ 742434 h 1440164"/>
                <a:gd name="connsiteX1718" fmla="*/ 989836 w 1439146"/>
                <a:gd name="connsiteY1718" fmla="*/ 740473 h 1440164"/>
                <a:gd name="connsiteX1719" fmla="*/ 643598 w 1439146"/>
                <a:gd name="connsiteY1719" fmla="*/ 634056 h 1440164"/>
                <a:gd name="connsiteX1720" fmla="*/ 769968 w 1439146"/>
                <a:gd name="connsiteY1720" fmla="*/ 425247 h 1440164"/>
                <a:gd name="connsiteX1721" fmla="*/ 788109 w 1439146"/>
                <a:gd name="connsiteY1721" fmla="*/ 400566 h 1440164"/>
                <a:gd name="connsiteX1722" fmla="*/ 711355 w 1439146"/>
                <a:gd name="connsiteY1722" fmla="*/ 496880 h 1440164"/>
                <a:gd name="connsiteX1723" fmla="*/ 593089 w 1439146"/>
                <a:gd name="connsiteY1723" fmla="*/ 665772 h 1440164"/>
                <a:gd name="connsiteX1724" fmla="*/ 583933 w 1439146"/>
                <a:gd name="connsiteY1724" fmla="*/ 726961 h 1440164"/>
                <a:gd name="connsiteX1725" fmla="*/ 643598 w 1439146"/>
                <a:gd name="connsiteY1725" fmla="*/ 634056 h 1440164"/>
                <a:gd name="connsiteX1726" fmla="*/ 947142 w 1439146"/>
                <a:gd name="connsiteY1726" fmla="*/ 719347 h 1440164"/>
                <a:gd name="connsiteX1727" fmla="*/ 954546 w 1439146"/>
                <a:gd name="connsiteY1727" fmla="*/ 682229 h 1440164"/>
                <a:gd name="connsiteX1728" fmla="*/ 932366 w 1439146"/>
                <a:gd name="connsiteY1728" fmla="*/ 716945 h 1440164"/>
                <a:gd name="connsiteX1729" fmla="*/ 947142 w 1439146"/>
                <a:gd name="connsiteY1729" fmla="*/ 719347 h 1440164"/>
                <a:gd name="connsiteX1730" fmla="*/ 1019852 w 1439146"/>
                <a:gd name="connsiteY1730" fmla="*/ 703567 h 1440164"/>
                <a:gd name="connsiteX1731" fmla="*/ 987845 w 1439146"/>
                <a:gd name="connsiteY1731" fmla="*/ 703567 h 1440164"/>
                <a:gd name="connsiteX1732" fmla="*/ 999328 w 1439146"/>
                <a:gd name="connsiteY1732" fmla="*/ 707769 h 1440164"/>
                <a:gd name="connsiteX1733" fmla="*/ 1019852 w 1439146"/>
                <a:gd name="connsiteY1733" fmla="*/ 703567 h 1440164"/>
                <a:gd name="connsiteX1734" fmla="*/ 787266 w 1439146"/>
                <a:gd name="connsiteY1734" fmla="*/ 679182 h 1440164"/>
                <a:gd name="connsiteX1735" fmla="*/ 778731 w 1439146"/>
                <a:gd name="connsiteY1735" fmla="*/ 667292 h 1440164"/>
                <a:gd name="connsiteX1736" fmla="*/ 774455 w 1439146"/>
                <a:gd name="connsiteY1736" fmla="*/ 692877 h 1440164"/>
                <a:gd name="connsiteX1737" fmla="*/ 787266 w 1439146"/>
                <a:gd name="connsiteY1737" fmla="*/ 679182 h 1440164"/>
                <a:gd name="connsiteX1738" fmla="*/ 1003401 w 1439146"/>
                <a:gd name="connsiteY1738" fmla="*/ 660410 h 1440164"/>
                <a:gd name="connsiteX1739" fmla="*/ 1005502 w 1439146"/>
                <a:gd name="connsiteY1739" fmla="*/ 641687 h 1440164"/>
                <a:gd name="connsiteX1740" fmla="*/ 996673 w 1439146"/>
                <a:gd name="connsiteY1740" fmla="*/ 651761 h 1440164"/>
                <a:gd name="connsiteX1741" fmla="*/ 987845 w 1439146"/>
                <a:gd name="connsiteY1741" fmla="*/ 677214 h 1440164"/>
                <a:gd name="connsiteX1742" fmla="*/ 994574 w 1439146"/>
                <a:gd name="connsiteY1742" fmla="*/ 685864 h 1440164"/>
                <a:gd name="connsiteX1743" fmla="*/ 1003401 w 1439146"/>
                <a:gd name="connsiteY1743" fmla="*/ 660410 h 1440164"/>
                <a:gd name="connsiteX1744" fmla="*/ 13614 w 1439146"/>
                <a:gd name="connsiteY1744" fmla="*/ 644887 h 1440164"/>
                <a:gd name="connsiteX1745" fmla="*/ 11838 w 1439146"/>
                <a:gd name="connsiteY1745" fmla="*/ 656622 h 1440164"/>
                <a:gd name="connsiteX1746" fmla="*/ 13614 w 1439146"/>
                <a:gd name="connsiteY1746" fmla="*/ 668359 h 1440164"/>
                <a:gd name="connsiteX1747" fmla="*/ 13614 w 1439146"/>
                <a:gd name="connsiteY1747" fmla="*/ 644887 h 1440164"/>
                <a:gd name="connsiteX1748" fmla="*/ 1069523 w 1439146"/>
                <a:gd name="connsiteY1748" fmla="*/ 656309 h 1440164"/>
                <a:gd name="connsiteX1749" fmla="*/ 1079599 w 1439146"/>
                <a:gd name="connsiteY1749" fmla="*/ 647461 h 1440164"/>
                <a:gd name="connsiteX1750" fmla="*/ 1064719 w 1439146"/>
                <a:gd name="connsiteY1750" fmla="*/ 650004 h 1440164"/>
                <a:gd name="connsiteX1751" fmla="*/ 1043533 w 1439146"/>
                <a:gd name="connsiteY1751" fmla="*/ 658852 h 1440164"/>
                <a:gd name="connsiteX1752" fmla="*/ 1048338 w 1439146"/>
                <a:gd name="connsiteY1752" fmla="*/ 665158 h 1440164"/>
                <a:gd name="connsiteX1753" fmla="*/ 1069523 w 1439146"/>
                <a:gd name="connsiteY1753" fmla="*/ 656309 h 1440164"/>
                <a:gd name="connsiteX1754" fmla="*/ 1421893 w 1439146"/>
                <a:gd name="connsiteY1754" fmla="*/ 625732 h 1440164"/>
                <a:gd name="connsiteX1755" fmla="*/ 1419951 w 1439146"/>
                <a:gd name="connsiteY1755" fmla="*/ 633151 h 1440164"/>
                <a:gd name="connsiteX1756" fmla="*/ 1421807 w 1439146"/>
                <a:gd name="connsiteY1756" fmla="*/ 642802 h 1440164"/>
                <a:gd name="connsiteX1757" fmla="*/ 1421887 w 1439146"/>
                <a:gd name="connsiteY1757" fmla="*/ 625732 h 1440164"/>
                <a:gd name="connsiteX1758" fmla="*/ 1045194 w 1439146"/>
                <a:gd name="connsiteY1758" fmla="*/ 614047 h 1440164"/>
                <a:gd name="connsiteX1759" fmla="*/ 1038042 w 1439146"/>
                <a:gd name="connsiteY1759" fmla="*/ 612608 h 1440164"/>
                <a:gd name="connsiteX1760" fmla="*/ 1036851 w 1439146"/>
                <a:gd name="connsiteY1760" fmla="*/ 633945 h 1440164"/>
                <a:gd name="connsiteX1761" fmla="*/ 1039975 w 1439146"/>
                <a:gd name="connsiteY1761" fmla="*/ 645954 h 1440164"/>
                <a:gd name="connsiteX1762" fmla="*/ 1044003 w 1439146"/>
                <a:gd name="connsiteY1762" fmla="*/ 635385 h 1440164"/>
                <a:gd name="connsiteX1763" fmla="*/ 1045194 w 1439146"/>
                <a:gd name="connsiteY1763" fmla="*/ 614047 h 1440164"/>
                <a:gd name="connsiteX1764" fmla="*/ 632995 w 1439146"/>
                <a:gd name="connsiteY1764" fmla="*/ 597943 h 1440164"/>
                <a:gd name="connsiteX1765" fmla="*/ 675914 w 1439146"/>
                <a:gd name="connsiteY1765" fmla="*/ 532861 h 1440164"/>
                <a:gd name="connsiteX1766" fmla="*/ 689209 w 1439146"/>
                <a:gd name="connsiteY1766" fmla="*/ 509390 h 1440164"/>
                <a:gd name="connsiteX1767" fmla="*/ 654869 w 1439146"/>
                <a:gd name="connsiteY1767" fmla="*/ 545664 h 1440164"/>
                <a:gd name="connsiteX1768" fmla="*/ 599490 w 1439146"/>
                <a:gd name="connsiteY1768" fmla="*/ 631855 h 1440164"/>
                <a:gd name="connsiteX1769" fmla="*/ 601430 w 1439146"/>
                <a:gd name="connsiteY1769" fmla="*/ 639552 h 1440164"/>
                <a:gd name="connsiteX1770" fmla="*/ 632995 w 1439146"/>
                <a:gd name="connsiteY1770" fmla="*/ 597943 h 1440164"/>
                <a:gd name="connsiteX1771" fmla="*/ 17770 w 1439146"/>
                <a:gd name="connsiteY1771" fmla="*/ 610746 h 1440164"/>
                <a:gd name="connsiteX1772" fmla="*/ 15812 w 1439146"/>
                <a:gd name="connsiteY1772" fmla="*/ 618214 h 1440164"/>
                <a:gd name="connsiteX1773" fmla="*/ 17770 w 1439146"/>
                <a:gd name="connsiteY1773" fmla="*/ 625683 h 1440164"/>
                <a:gd name="connsiteX1774" fmla="*/ 17770 w 1439146"/>
                <a:gd name="connsiteY1774" fmla="*/ 610746 h 1440164"/>
                <a:gd name="connsiteX1775" fmla="*/ 1098803 w 1439146"/>
                <a:gd name="connsiteY1775" fmla="*/ 607546 h 1440164"/>
                <a:gd name="connsiteX1776" fmla="*/ 1100686 w 1439146"/>
                <a:gd name="connsiteY1776" fmla="*/ 601295 h 1440164"/>
                <a:gd name="connsiteX1777" fmla="*/ 1083615 w 1439146"/>
                <a:gd name="connsiteY1777" fmla="*/ 607409 h 1440164"/>
                <a:gd name="connsiteX1778" fmla="*/ 1098803 w 1439146"/>
                <a:gd name="connsiteY1778" fmla="*/ 607546 h 1440164"/>
                <a:gd name="connsiteX1779" fmla="*/ 1417565 w 1439146"/>
                <a:gd name="connsiteY1779" fmla="*/ 598024 h 1440164"/>
                <a:gd name="connsiteX1780" fmla="*/ 1415439 w 1439146"/>
                <a:gd name="connsiteY1780" fmla="*/ 603277 h 1440164"/>
                <a:gd name="connsiteX1781" fmla="*/ 1417406 w 1439146"/>
                <a:gd name="connsiteY1781" fmla="*/ 610827 h 1440164"/>
                <a:gd name="connsiteX1782" fmla="*/ 1417566 w 1439146"/>
                <a:gd name="connsiteY1782" fmla="*/ 598024 h 1440164"/>
                <a:gd name="connsiteX1783" fmla="*/ 586311 w 1439146"/>
                <a:gd name="connsiteY1783" fmla="*/ 586655 h 1440164"/>
                <a:gd name="connsiteX1784" fmla="*/ 596429 w 1439146"/>
                <a:gd name="connsiteY1784" fmla="*/ 546787 h 1440164"/>
                <a:gd name="connsiteX1785" fmla="*/ 587449 w 1439146"/>
                <a:gd name="connsiteY1785" fmla="*/ 516593 h 1440164"/>
                <a:gd name="connsiteX1786" fmla="*/ 572152 w 1439146"/>
                <a:gd name="connsiteY1786" fmla="*/ 547626 h 1440164"/>
                <a:gd name="connsiteX1787" fmla="*/ 578152 w 1439146"/>
                <a:gd name="connsiteY1787" fmla="*/ 561417 h 1440164"/>
                <a:gd name="connsiteX1788" fmla="*/ 567340 w 1439146"/>
                <a:gd name="connsiteY1788" fmla="*/ 558019 h 1440164"/>
                <a:gd name="connsiteX1789" fmla="*/ 527008 w 1439146"/>
                <a:gd name="connsiteY1789" fmla="*/ 509690 h 1440164"/>
                <a:gd name="connsiteX1790" fmla="*/ 482876 w 1439146"/>
                <a:gd name="connsiteY1790" fmla="*/ 457496 h 1440164"/>
                <a:gd name="connsiteX1791" fmla="*/ 476238 w 1439146"/>
                <a:gd name="connsiteY1791" fmla="*/ 444645 h 1440164"/>
                <a:gd name="connsiteX1792" fmla="*/ 427974 w 1439146"/>
                <a:gd name="connsiteY1792" fmla="*/ 444380 h 1440164"/>
                <a:gd name="connsiteX1793" fmla="*/ 424513 w 1439146"/>
                <a:gd name="connsiteY1793" fmla="*/ 456584 h 1440164"/>
                <a:gd name="connsiteX1794" fmla="*/ 455288 w 1439146"/>
                <a:gd name="connsiteY1794" fmla="*/ 462919 h 1440164"/>
                <a:gd name="connsiteX1795" fmla="*/ 503825 w 1439146"/>
                <a:gd name="connsiteY1795" fmla="*/ 537130 h 1440164"/>
                <a:gd name="connsiteX1796" fmla="*/ 550044 w 1439146"/>
                <a:gd name="connsiteY1796" fmla="*/ 597326 h 1440164"/>
                <a:gd name="connsiteX1797" fmla="*/ 586311 w 1439146"/>
                <a:gd name="connsiteY1797" fmla="*/ 586655 h 1440164"/>
                <a:gd name="connsiteX1798" fmla="*/ 26696 w 1439146"/>
                <a:gd name="connsiteY1798" fmla="*/ 569136 h 1440164"/>
                <a:gd name="connsiteX1799" fmla="*/ 23360 w 1439146"/>
                <a:gd name="connsiteY1799" fmla="*/ 571271 h 1440164"/>
                <a:gd name="connsiteX1800" fmla="*/ 20024 w 1439146"/>
                <a:gd name="connsiteY1800" fmla="*/ 592609 h 1440164"/>
                <a:gd name="connsiteX1801" fmla="*/ 23360 w 1439146"/>
                <a:gd name="connsiteY1801" fmla="*/ 590475 h 1440164"/>
                <a:gd name="connsiteX1802" fmla="*/ 26696 w 1439146"/>
                <a:gd name="connsiteY1802" fmla="*/ 569136 h 1440164"/>
                <a:gd name="connsiteX1803" fmla="*/ 1066795 w 1439146"/>
                <a:gd name="connsiteY1803" fmla="*/ 579805 h 1440164"/>
                <a:gd name="connsiteX1804" fmla="*/ 1061749 w 1439146"/>
                <a:gd name="connsiteY1804" fmla="*/ 572761 h 1440164"/>
                <a:gd name="connsiteX1805" fmla="*/ 1062528 w 1439146"/>
                <a:gd name="connsiteY1805" fmla="*/ 584073 h 1440164"/>
                <a:gd name="connsiteX1806" fmla="*/ 1067574 w 1439146"/>
                <a:gd name="connsiteY1806" fmla="*/ 591118 h 1440164"/>
                <a:gd name="connsiteX1807" fmla="*/ 1066795 w 1439146"/>
                <a:gd name="connsiteY1807" fmla="*/ 579805 h 1440164"/>
                <a:gd name="connsiteX1808" fmla="*/ 1413166 w 1439146"/>
                <a:gd name="connsiteY1808" fmla="*/ 574471 h 1440164"/>
                <a:gd name="connsiteX1809" fmla="*/ 1411013 w 1439146"/>
                <a:gd name="connsiteY1809" fmla="*/ 579805 h 1440164"/>
                <a:gd name="connsiteX1810" fmla="*/ 1413166 w 1439146"/>
                <a:gd name="connsiteY1810" fmla="*/ 585140 h 1440164"/>
                <a:gd name="connsiteX1811" fmla="*/ 1413166 w 1439146"/>
                <a:gd name="connsiteY1811" fmla="*/ 574471 h 1440164"/>
                <a:gd name="connsiteX1812" fmla="*/ 670065 w 1439146"/>
                <a:gd name="connsiteY1812" fmla="*/ 515791 h 1440164"/>
                <a:gd name="connsiteX1813" fmla="*/ 735265 w 1439146"/>
                <a:gd name="connsiteY1813" fmla="*/ 443241 h 1440164"/>
                <a:gd name="connsiteX1814" fmla="*/ 757150 w 1439146"/>
                <a:gd name="connsiteY1814" fmla="*/ 415838 h 1440164"/>
                <a:gd name="connsiteX1815" fmla="*/ 768062 w 1439146"/>
                <a:gd name="connsiteY1815" fmla="*/ 403372 h 1440164"/>
                <a:gd name="connsiteX1816" fmla="*/ 744589 w 1439146"/>
                <a:gd name="connsiteY1816" fmla="*/ 417017 h 1440164"/>
                <a:gd name="connsiteX1817" fmla="*/ 638771 w 1439146"/>
                <a:gd name="connsiteY1817" fmla="*/ 458925 h 1440164"/>
                <a:gd name="connsiteX1818" fmla="*/ 598645 w 1439146"/>
                <a:gd name="connsiteY1818" fmla="*/ 468125 h 1440164"/>
                <a:gd name="connsiteX1819" fmla="*/ 588945 w 1439146"/>
                <a:gd name="connsiteY1819" fmla="*/ 487085 h 1440164"/>
                <a:gd name="connsiteX1820" fmla="*/ 591922 w 1439146"/>
                <a:gd name="connsiteY1820" fmla="*/ 507122 h 1440164"/>
                <a:gd name="connsiteX1821" fmla="*/ 619650 w 1439146"/>
                <a:gd name="connsiteY1821" fmla="*/ 491262 h 1440164"/>
                <a:gd name="connsiteX1822" fmla="*/ 623628 w 1439146"/>
                <a:gd name="connsiteY1822" fmla="*/ 502582 h 1440164"/>
                <a:gd name="connsiteX1823" fmla="*/ 603816 w 1439146"/>
                <a:gd name="connsiteY1823" fmla="*/ 542103 h 1440164"/>
                <a:gd name="connsiteX1824" fmla="*/ 612477 w 1439146"/>
                <a:gd name="connsiteY1824" fmla="*/ 574646 h 1440164"/>
                <a:gd name="connsiteX1825" fmla="*/ 670065 w 1439146"/>
                <a:gd name="connsiteY1825" fmla="*/ 515791 h 1440164"/>
                <a:gd name="connsiteX1826" fmla="*/ 1406072 w 1439146"/>
                <a:gd name="connsiteY1826" fmla="*/ 541397 h 1440164"/>
                <a:gd name="connsiteX1827" fmla="*/ 1399117 w 1439146"/>
                <a:gd name="connsiteY1827" fmla="*/ 521323 h 1440164"/>
                <a:gd name="connsiteX1828" fmla="*/ 1402461 w 1439146"/>
                <a:gd name="connsiteY1828" fmla="*/ 545008 h 1440164"/>
                <a:gd name="connsiteX1829" fmla="*/ 1409416 w 1439146"/>
                <a:gd name="connsiteY1829" fmla="*/ 565082 h 1440164"/>
                <a:gd name="connsiteX1830" fmla="*/ 1406072 w 1439146"/>
                <a:gd name="connsiteY1830" fmla="*/ 541397 h 1440164"/>
                <a:gd name="connsiteX1831" fmla="*/ 1094535 w 1439146"/>
                <a:gd name="connsiteY1831" fmla="*/ 545161 h 1440164"/>
                <a:gd name="connsiteX1832" fmla="*/ 1090268 w 1439146"/>
                <a:gd name="connsiteY1832" fmla="*/ 534996 h 1440164"/>
                <a:gd name="connsiteX1833" fmla="*/ 1086000 w 1439146"/>
                <a:gd name="connsiteY1833" fmla="*/ 550436 h 1440164"/>
                <a:gd name="connsiteX1834" fmla="*/ 1090268 w 1439146"/>
                <a:gd name="connsiteY1834" fmla="*/ 560601 h 1440164"/>
                <a:gd name="connsiteX1835" fmla="*/ 1094535 w 1439146"/>
                <a:gd name="connsiteY1835" fmla="*/ 545161 h 1440164"/>
                <a:gd name="connsiteX1836" fmla="*/ 30545 w 1439146"/>
                <a:gd name="connsiteY1836" fmla="*/ 549133 h 1440164"/>
                <a:gd name="connsiteX1837" fmla="*/ 27960 w 1439146"/>
                <a:gd name="connsiteY1837" fmla="*/ 551710 h 1440164"/>
                <a:gd name="connsiteX1838" fmla="*/ 30203 w 1439146"/>
                <a:gd name="connsiteY1838" fmla="*/ 557312 h 1440164"/>
                <a:gd name="connsiteX1839" fmla="*/ 30545 w 1439146"/>
                <a:gd name="connsiteY1839" fmla="*/ 549133 h 1440164"/>
                <a:gd name="connsiteX1840" fmla="*/ 34814 w 1439146"/>
                <a:gd name="connsiteY1840" fmla="*/ 532062 h 1440164"/>
                <a:gd name="connsiteX1841" fmla="*/ 32230 w 1439146"/>
                <a:gd name="connsiteY1841" fmla="*/ 534640 h 1440164"/>
                <a:gd name="connsiteX1842" fmla="*/ 34473 w 1439146"/>
                <a:gd name="connsiteY1842" fmla="*/ 540241 h 1440164"/>
                <a:gd name="connsiteX1843" fmla="*/ 34814 w 1439146"/>
                <a:gd name="connsiteY1843" fmla="*/ 532062 h 1440164"/>
                <a:gd name="connsiteX1844" fmla="*/ 52565 w 1439146"/>
                <a:gd name="connsiteY1844" fmla="*/ 479516 h 1440164"/>
                <a:gd name="connsiteX1845" fmla="*/ 46678 w 1439146"/>
                <a:gd name="connsiteY1845" fmla="*/ 488052 h 1440164"/>
                <a:gd name="connsiteX1846" fmla="*/ 40951 w 1439146"/>
                <a:gd name="connsiteY1846" fmla="*/ 507256 h 1440164"/>
                <a:gd name="connsiteX1847" fmla="*/ 46838 w 1439146"/>
                <a:gd name="connsiteY1847" fmla="*/ 498721 h 1440164"/>
                <a:gd name="connsiteX1848" fmla="*/ 52565 w 1439146"/>
                <a:gd name="connsiteY1848" fmla="*/ 479516 h 1440164"/>
                <a:gd name="connsiteX1849" fmla="*/ 1388982 w 1439146"/>
                <a:gd name="connsiteY1849" fmla="*/ 487146 h 1440164"/>
                <a:gd name="connsiteX1850" fmla="*/ 1386545 w 1439146"/>
                <a:gd name="connsiteY1850" fmla="*/ 487333 h 1440164"/>
                <a:gd name="connsiteX1851" fmla="*/ 1389338 w 1439146"/>
                <a:gd name="connsiteY1851" fmla="*/ 500137 h 1440164"/>
                <a:gd name="connsiteX1852" fmla="*/ 1391775 w 1439146"/>
                <a:gd name="connsiteY1852" fmla="*/ 499949 h 1440164"/>
                <a:gd name="connsiteX1853" fmla="*/ 1388982 w 1439146"/>
                <a:gd name="connsiteY1853" fmla="*/ 487146 h 1440164"/>
                <a:gd name="connsiteX1854" fmla="*/ 1377977 w 1439146"/>
                <a:gd name="connsiteY1854" fmla="*/ 456400 h 1440164"/>
                <a:gd name="connsiteX1855" fmla="*/ 1369309 w 1439146"/>
                <a:gd name="connsiteY1855" fmla="*/ 440174 h 1440164"/>
                <a:gd name="connsiteX1856" fmla="*/ 1374776 w 1439146"/>
                <a:gd name="connsiteY1856" fmla="*/ 459601 h 1440164"/>
                <a:gd name="connsiteX1857" fmla="*/ 1383444 w 1439146"/>
                <a:gd name="connsiteY1857" fmla="*/ 475827 h 1440164"/>
                <a:gd name="connsiteX1858" fmla="*/ 1377977 w 1439146"/>
                <a:gd name="connsiteY1858" fmla="*/ 456400 h 1440164"/>
                <a:gd name="connsiteX1859" fmla="*/ 80084 w 1439146"/>
                <a:gd name="connsiteY1859" fmla="*/ 416569 h 1440164"/>
                <a:gd name="connsiteX1860" fmla="*/ 97504 w 1439146"/>
                <a:gd name="connsiteY1860" fmla="*/ 374960 h 1440164"/>
                <a:gd name="connsiteX1861" fmla="*/ 57506 w 1439146"/>
                <a:gd name="connsiteY1861" fmla="*/ 458317 h 1440164"/>
                <a:gd name="connsiteX1862" fmla="*/ 80084 w 1439146"/>
                <a:gd name="connsiteY1862" fmla="*/ 416569 h 1440164"/>
                <a:gd name="connsiteX1863" fmla="*/ 652836 w 1439146"/>
                <a:gd name="connsiteY1863" fmla="*/ 447510 h 1440164"/>
                <a:gd name="connsiteX1864" fmla="*/ 631498 w 1439146"/>
                <a:gd name="connsiteY1864" fmla="*/ 447264 h 1440164"/>
                <a:gd name="connsiteX1865" fmla="*/ 627230 w 1439146"/>
                <a:gd name="connsiteY1865" fmla="*/ 450781 h 1440164"/>
                <a:gd name="connsiteX1866" fmla="*/ 652836 w 1439146"/>
                <a:gd name="connsiteY1866" fmla="*/ 447509 h 1440164"/>
                <a:gd name="connsiteX1867" fmla="*/ 486109 w 1439146"/>
                <a:gd name="connsiteY1867" fmla="*/ 429980 h 1440164"/>
                <a:gd name="connsiteX1868" fmla="*/ 444574 w 1439146"/>
                <a:gd name="connsiteY1868" fmla="*/ 419286 h 1440164"/>
                <a:gd name="connsiteX1869" fmla="*/ 403176 w 1439146"/>
                <a:gd name="connsiteY1869" fmla="*/ 421274 h 1440164"/>
                <a:gd name="connsiteX1870" fmla="*/ 345758 w 1439146"/>
                <a:gd name="connsiteY1870" fmla="*/ 420437 h 1440164"/>
                <a:gd name="connsiteX1871" fmla="*/ 340088 w 1439146"/>
                <a:gd name="connsiteY1871" fmla="*/ 403329 h 1440164"/>
                <a:gd name="connsiteX1872" fmla="*/ 336444 w 1439146"/>
                <a:gd name="connsiteY1872" fmla="*/ 396783 h 1440164"/>
                <a:gd name="connsiteX1873" fmla="*/ 337662 w 1439146"/>
                <a:gd name="connsiteY1873" fmla="*/ 426716 h 1440164"/>
                <a:gd name="connsiteX1874" fmla="*/ 486109 w 1439146"/>
                <a:gd name="connsiteY1874" fmla="*/ 429980 h 1440164"/>
                <a:gd name="connsiteX1875" fmla="*/ 682709 w 1439146"/>
                <a:gd name="connsiteY1875" fmla="*/ 430019 h 1440164"/>
                <a:gd name="connsiteX1876" fmla="*/ 748858 w 1439146"/>
                <a:gd name="connsiteY1876" fmla="*/ 397999 h 1440164"/>
                <a:gd name="connsiteX1877" fmla="*/ 735732 w 1439146"/>
                <a:gd name="connsiteY1877" fmla="*/ 378426 h 1440164"/>
                <a:gd name="connsiteX1878" fmla="*/ 724437 w 1439146"/>
                <a:gd name="connsiteY1878" fmla="*/ 344021 h 1440164"/>
                <a:gd name="connsiteX1879" fmla="*/ 718358 w 1439146"/>
                <a:gd name="connsiteY1879" fmla="*/ 323750 h 1440164"/>
                <a:gd name="connsiteX1880" fmla="*/ 710448 w 1439146"/>
                <a:gd name="connsiteY1880" fmla="*/ 319339 h 1440164"/>
                <a:gd name="connsiteX1881" fmla="*/ 664985 w 1439146"/>
                <a:gd name="connsiteY1881" fmla="*/ 283471 h 1440164"/>
                <a:gd name="connsiteX1882" fmla="*/ 660303 w 1439146"/>
                <a:gd name="connsiteY1882" fmla="*/ 285690 h 1440164"/>
                <a:gd name="connsiteX1883" fmla="*/ 672040 w 1439146"/>
                <a:gd name="connsiteY1883" fmla="*/ 294232 h 1440164"/>
                <a:gd name="connsiteX1884" fmla="*/ 641867 w 1439146"/>
                <a:gd name="connsiteY1884" fmla="*/ 292808 h 1440164"/>
                <a:gd name="connsiteX1885" fmla="*/ 633931 w 1439146"/>
                <a:gd name="connsiteY1885" fmla="*/ 312510 h 1440164"/>
                <a:gd name="connsiteX1886" fmla="*/ 642588 w 1439146"/>
                <a:gd name="connsiteY1886" fmla="*/ 318135 h 1440164"/>
                <a:gd name="connsiteX1887" fmla="*/ 649389 w 1439146"/>
                <a:gd name="connsiteY1887" fmla="*/ 324038 h 1440164"/>
                <a:gd name="connsiteX1888" fmla="*/ 651288 w 1439146"/>
                <a:gd name="connsiteY1888" fmla="*/ 332284 h 1440164"/>
                <a:gd name="connsiteX1889" fmla="*/ 654650 w 1439146"/>
                <a:gd name="connsiteY1889" fmla="*/ 337619 h 1440164"/>
                <a:gd name="connsiteX1890" fmla="*/ 664572 w 1439146"/>
                <a:gd name="connsiteY1890" fmla="*/ 362006 h 1440164"/>
                <a:gd name="connsiteX1891" fmla="*/ 684843 w 1439146"/>
                <a:gd name="connsiteY1891" fmla="*/ 355756 h 1440164"/>
                <a:gd name="connsiteX1892" fmla="*/ 704047 w 1439146"/>
                <a:gd name="connsiteY1892" fmla="*/ 349641 h 1440164"/>
                <a:gd name="connsiteX1893" fmla="*/ 704503 w 1439146"/>
                <a:gd name="connsiteY1893" fmla="*/ 355741 h 1440164"/>
                <a:gd name="connsiteX1894" fmla="*/ 695968 w 1439146"/>
                <a:gd name="connsiteY1894" fmla="*/ 386537 h 1440164"/>
                <a:gd name="connsiteX1895" fmla="*/ 695511 w 1439146"/>
                <a:gd name="connsiteY1895" fmla="*/ 411218 h 1440164"/>
                <a:gd name="connsiteX1896" fmla="*/ 672533 w 1439146"/>
                <a:gd name="connsiteY1896" fmla="*/ 414031 h 1440164"/>
                <a:gd name="connsiteX1897" fmla="*/ 638622 w 1439146"/>
                <a:gd name="connsiteY1897" fmla="*/ 427776 h 1440164"/>
                <a:gd name="connsiteX1898" fmla="*/ 627688 w 1439146"/>
                <a:gd name="connsiteY1898" fmla="*/ 438710 h 1440164"/>
                <a:gd name="connsiteX1899" fmla="*/ 644530 w 1439146"/>
                <a:gd name="connsiteY1899" fmla="*/ 436401 h 1440164"/>
                <a:gd name="connsiteX1900" fmla="*/ 682709 w 1439146"/>
                <a:gd name="connsiteY1900" fmla="*/ 430017 h 1440164"/>
                <a:gd name="connsiteX1901" fmla="*/ 1350801 w 1439146"/>
                <a:gd name="connsiteY1901" fmla="*/ 397199 h 1440164"/>
                <a:gd name="connsiteX1902" fmla="*/ 1326873 w 1439146"/>
                <a:gd name="connsiteY1902" fmla="*/ 355263 h 1440164"/>
                <a:gd name="connsiteX1903" fmla="*/ 1343054 w 1439146"/>
                <a:gd name="connsiteY1903" fmla="*/ 390569 h 1440164"/>
                <a:gd name="connsiteX1904" fmla="*/ 1366983 w 1439146"/>
                <a:gd name="connsiteY1904" fmla="*/ 432504 h 1440164"/>
                <a:gd name="connsiteX1905" fmla="*/ 1350801 w 1439146"/>
                <a:gd name="connsiteY1905" fmla="*/ 397199 h 1440164"/>
                <a:gd name="connsiteX1906" fmla="*/ 364772 w 1439146"/>
                <a:gd name="connsiteY1906" fmla="*/ 409101 h 1440164"/>
                <a:gd name="connsiteX1907" fmla="*/ 347705 w 1439146"/>
                <a:gd name="connsiteY1907" fmla="*/ 406611 h 1440164"/>
                <a:gd name="connsiteX1908" fmla="*/ 363850 w 1439146"/>
                <a:gd name="connsiteY1908" fmla="*/ 417299 h 1440164"/>
                <a:gd name="connsiteX1909" fmla="*/ 364772 w 1439146"/>
                <a:gd name="connsiteY1909" fmla="*/ 409101 h 1440164"/>
                <a:gd name="connsiteX1910" fmla="*/ 484993 w 1439146"/>
                <a:gd name="connsiteY1910" fmla="*/ 402810 h 1440164"/>
                <a:gd name="connsiteX1911" fmla="*/ 474519 w 1439146"/>
                <a:gd name="connsiteY1911" fmla="*/ 321800 h 1440164"/>
                <a:gd name="connsiteX1912" fmla="*/ 472754 w 1439146"/>
                <a:gd name="connsiteY1912" fmla="*/ 352068 h 1440164"/>
                <a:gd name="connsiteX1913" fmla="*/ 471467 w 1439146"/>
                <a:gd name="connsiteY1913" fmla="*/ 374960 h 1440164"/>
                <a:gd name="connsiteX1914" fmla="*/ 466150 w 1439146"/>
                <a:gd name="connsiteY1914" fmla="*/ 367491 h 1440164"/>
                <a:gd name="connsiteX1915" fmla="*/ 461254 w 1439146"/>
                <a:gd name="connsiteY1915" fmla="*/ 377841 h 1440164"/>
                <a:gd name="connsiteX1916" fmla="*/ 484993 w 1439146"/>
                <a:gd name="connsiteY1916" fmla="*/ 402810 h 1440164"/>
                <a:gd name="connsiteX1917" fmla="*/ 981444 w 1439146"/>
                <a:gd name="connsiteY1917" fmla="*/ 404833 h 1440164"/>
                <a:gd name="connsiteX1918" fmla="*/ 970522 w 1439146"/>
                <a:gd name="connsiteY1918" fmla="*/ 400566 h 1440164"/>
                <a:gd name="connsiteX1919" fmla="*/ 962238 w 1439146"/>
                <a:gd name="connsiteY1919" fmla="*/ 404833 h 1440164"/>
                <a:gd name="connsiteX1920" fmla="*/ 973159 w 1439146"/>
                <a:gd name="connsiteY1920" fmla="*/ 409101 h 1440164"/>
                <a:gd name="connsiteX1921" fmla="*/ 981444 w 1439146"/>
                <a:gd name="connsiteY1921" fmla="*/ 404833 h 1440164"/>
                <a:gd name="connsiteX1922" fmla="*/ 751652 w 1439146"/>
                <a:gd name="connsiteY1922" fmla="*/ 373313 h 1440164"/>
                <a:gd name="connsiteX1923" fmla="*/ 739434 w 1439146"/>
                <a:gd name="connsiteY1923" fmla="*/ 338243 h 1440164"/>
                <a:gd name="connsiteX1924" fmla="*/ 738027 w 1439146"/>
                <a:gd name="connsiteY1924" fmla="*/ 317347 h 1440164"/>
                <a:gd name="connsiteX1925" fmla="*/ 734512 w 1439146"/>
                <a:gd name="connsiteY1925" fmla="*/ 337019 h 1440164"/>
                <a:gd name="connsiteX1926" fmla="*/ 745262 w 1439146"/>
                <a:gd name="connsiteY1926" fmla="*/ 375719 h 1440164"/>
                <a:gd name="connsiteX1927" fmla="*/ 760995 w 1439146"/>
                <a:gd name="connsiteY1927" fmla="*/ 391118 h 1440164"/>
                <a:gd name="connsiteX1928" fmla="*/ 751652 w 1439146"/>
                <a:gd name="connsiteY1928" fmla="*/ 373313 h 1440164"/>
                <a:gd name="connsiteX1929" fmla="*/ 988853 w 1439146"/>
                <a:gd name="connsiteY1929" fmla="*/ 345087 h 1440164"/>
                <a:gd name="connsiteX1930" fmla="*/ 990173 w 1439146"/>
                <a:gd name="connsiteY1930" fmla="*/ 356823 h 1440164"/>
                <a:gd name="connsiteX1931" fmla="*/ 985105 w 1439146"/>
                <a:gd name="connsiteY1931" fmla="*/ 379228 h 1440164"/>
                <a:gd name="connsiteX1932" fmla="*/ 982902 w 1439146"/>
                <a:gd name="connsiteY1932" fmla="*/ 389896 h 1440164"/>
                <a:gd name="connsiteX1933" fmla="*/ 991201 w 1439146"/>
                <a:gd name="connsiteY1933" fmla="*/ 379664 h 1440164"/>
                <a:gd name="connsiteX1934" fmla="*/ 1002213 w 1439146"/>
                <a:gd name="connsiteY1934" fmla="*/ 337349 h 1440164"/>
                <a:gd name="connsiteX1935" fmla="*/ 1003290 w 1439146"/>
                <a:gd name="connsiteY1935" fmla="*/ 303632 h 1440164"/>
                <a:gd name="connsiteX1936" fmla="*/ 986214 w 1439146"/>
                <a:gd name="connsiteY1936" fmla="*/ 330091 h 1440164"/>
                <a:gd name="connsiteX1937" fmla="*/ 971117 w 1439146"/>
                <a:gd name="connsiteY1937" fmla="*/ 374040 h 1440164"/>
                <a:gd name="connsiteX1938" fmla="*/ 978065 w 1439146"/>
                <a:gd name="connsiteY1938" fmla="*/ 367491 h 1440164"/>
                <a:gd name="connsiteX1939" fmla="*/ 988852 w 1439146"/>
                <a:gd name="connsiteY1939" fmla="*/ 345087 h 1440164"/>
                <a:gd name="connsiteX1940" fmla="*/ 126037 w 1439146"/>
                <a:gd name="connsiteY1940" fmla="*/ 334369 h 1440164"/>
                <a:gd name="connsiteX1941" fmla="*/ 329567 w 1439146"/>
                <a:gd name="connsiteY1941" fmla="*/ 129622 h 1440164"/>
                <a:gd name="connsiteX1942" fmla="*/ 360502 w 1439146"/>
                <a:gd name="connsiteY1942" fmla="*/ 107356 h 1440164"/>
                <a:gd name="connsiteX1943" fmla="*/ 312455 w 1439146"/>
                <a:gd name="connsiteY1943" fmla="*/ 137175 h 1440164"/>
                <a:gd name="connsiteX1944" fmla="*/ 104518 w 1439146"/>
                <a:gd name="connsiteY1944" fmla="*/ 362157 h 1440164"/>
                <a:gd name="connsiteX1945" fmla="*/ 126037 w 1439146"/>
                <a:gd name="connsiteY1945" fmla="*/ 334369 h 1440164"/>
                <a:gd name="connsiteX1946" fmla="*/ 768885 w 1439146"/>
                <a:gd name="connsiteY1946" fmla="*/ 350503 h 1440164"/>
                <a:gd name="connsiteX1947" fmla="*/ 766760 w 1439146"/>
                <a:gd name="connsiteY1947" fmla="*/ 355756 h 1440164"/>
                <a:gd name="connsiteX1948" fmla="*/ 768727 w 1439146"/>
                <a:gd name="connsiteY1948" fmla="*/ 363305 h 1440164"/>
                <a:gd name="connsiteX1949" fmla="*/ 768885 w 1439146"/>
                <a:gd name="connsiteY1949" fmla="*/ 350503 h 1440164"/>
                <a:gd name="connsiteX1950" fmla="*/ 757393 w 1439146"/>
                <a:gd name="connsiteY1950" fmla="*/ 349354 h 1440164"/>
                <a:gd name="connsiteX1951" fmla="*/ 753125 w 1439146"/>
                <a:gd name="connsiteY1951" fmla="*/ 336551 h 1440164"/>
                <a:gd name="connsiteX1952" fmla="*/ 751702 w 1439146"/>
                <a:gd name="connsiteY1952" fmla="*/ 359312 h 1440164"/>
                <a:gd name="connsiteX1953" fmla="*/ 757393 w 1439146"/>
                <a:gd name="connsiteY1953" fmla="*/ 349354 h 1440164"/>
                <a:gd name="connsiteX1954" fmla="*/ 1314283 w 1439146"/>
                <a:gd name="connsiteY1954" fmla="*/ 333350 h 1440164"/>
                <a:gd name="connsiteX1955" fmla="*/ 1139123 w 1439146"/>
                <a:gd name="connsiteY1955" fmla="*/ 148074 h 1440164"/>
                <a:gd name="connsiteX1956" fmla="*/ 1044631 w 1439146"/>
                <a:gd name="connsiteY1956" fmla="*/ 90568 h 1440164"/>
                <a:gd name="connsiteX1957" fmla="*/ 1061048 w 1439146"/>
                <a:gd name="connsiteY1957" fmla="*/ 102104 h 1440164"/>
                <a:gd name="connsiteX1958" fmla="*/ 1302372 w 1439146"/>
                <a:gd name="connsiteY1958" fmla="*/ 322060 h 1440164"/>
                <a:gd name="connsiteX1959" fmla="*/ 1314283 w 1439146"/>
                <a:gd name="connsiteY1959" fmla="*/ 333350 h 1440164"/>
                <a:gd name="connsiteX1960" fmla="*/ 759099 w 1439146"/>
                <a:gd name="connsiteY1960" fmla="*/ 320192 h 1440164"/>
                <a:gd name="connsiteX1961" fmla="*/ 758032 w 1439146"/>
                <a:gd name="connsiteY1961" fmla="*/ 305042 h 1440164"/>
                <a:gd name="connsiteX1962" fmla="*/ 749789 w 1439146"/>
                <a:gd name="connsiteY1962" fmla="*/ 292882 h 1440164"/>
                <a:gd name="connsiteX1963" fmla="*/ 746499 w 1439146"/>
                <a:gd name="connsiteY1963" fmla="*/ 309485 h 1440164"/>
                <a:gd name="connsiteX1964" fmla="*/ 755169 w 1439146"/>
                <a:gd name="connsiteY1964" fmla="*/ 326624 h 1440164"/>
                <a:gd name="connsiteX1965" fmla="*/ 759099 w 1439146"/>
                <a:gd name="connsiteY1965" fmla="*/ 320192 h 1440164"/>
                <a:gd name="connsiteX1966" fmla="*/ 723251 w 1439146"/>
                <a:gd name="connsiteY1966" fmla="*/ 296531 h 1440164"/>
                <a:gd name="connsiteX1967" fmla="*/ 715784 w 1439146"/>
                <a:gd name="connsiteY1967" fmla="*/ 289064 h 1440164"/>
                <a:gd name="connsiteX1968" fmla="*/ 714171 w 1439146"/>
                <a:gd name="connsiteY1968" fmla="*/ 290675 h 1440164"/>
                <a:gd name="connsiteX1969" fmla="*/ 723251 w 1439146"/>
                <a:gd name="connsiteY1969" fmla="*/ 296531 h 1440164"/>
                <a:gd name="connsiteX1970" fmla="*/ 815016 w 1439146"/>
                <a:gd name="connsiteY1970" fmla="*/ 272466 h 1440164"/>
                <a:gd name="connsiteX1971" fmla="*/ 787762 w 1439146"/>
                <a:gd name="connsiteY1971" fmla="*/ 186960 h 1440164"/>
                <a:gd name="connsiteX1972" fmla="*/ 653024 w 1439146"/>
                <a:gd name="connsiteY1972" fmla="*/ 167627 h 1440164"/>
                <a:gd name="connsiteX1973" fmla="*/ 636537 w 1439146"/>
                <a:gd name="connsiteY1973" fmla="*/ 174516 h 1440164"/>
                <a:gd name="connsiteX1974" fmla="*/ 646222 w 1439146"/>
                <a:gd name="connsiteY1974" fmla="*/ 184826 h 1440164"/>
                <a:gd name="connsiteX1975" fmla="*/ 671064 w 1439146"/>
                <a:gd name="connsiteY1975" fmla="*/ 187959 h 1440164"/>
                <a:gd name="connsiteX1976" fmla="*/ 687815 w 1439146"/>
                <a:gd name="connsiteY1976" fmla="*/ 185497 h 1440164"/>
                <a:gd name="connsiteX1977" fmla="*/ 700058 w 1439146"/>
                <a:gd name="connsiteY1977" fmla="*/ 188176 h 1440164"/>
                <a:gd name="connsiteX1978" fmla="*/ 737774 w 1439146"/>
                <a:gd name="connsiteY1978" fmla="*/ 199465 h 1440164"/>
                <a:gd name="connsiteX1979" fmla="*/ 769300 w 1439146"/>
                <a:gd name="connsiteY1979" fmla="*/ 212791 h 1440164"/>
                <a:gd name="connsiteX1980" fmla="*/ 786272 w 1439146"/>
                <a:gd name="connsiteY1980" fmla="*/ 264567 h 1440164"/>
                <a:gd name="connsiteX1981" fmla="*/ 795338 w 1439146"/>
                <a:gd name="connsiteY1981" fmla="*/ 287828 h 1440164"/>
                <a:gd name="connsiteX1982" fmla="*/ 809245 w 1439146"/>
                <a:gd name="connsiteY1982" fmla="*/ 295613 h 1440164"/>
                <a:gd name="connsiteX1983" fmla="*/ 815016 w 1439146"/>
                <a:gd name="connsiteY1983" fmla="*/ 272466 h 1440164"/>
                <a:gd name="connsiteX1984" fmla="*/ 644301 w 1439146"/>
                <a:gd name="connsiteY1984" fmla="*/ 281072 h 1440164"/>
                <a:gd name="connsiteX1985" fmla="*/ 642419 w 1439146"/>
                <a:gd name="connsiteY1985" fmla="*/ 276805 h 1440164"/>
                <a:gd name="connsiteX1986" fmla="*/ 637899 w 1439146"/>
                <a:gd name="connsiteY1986" fmla="*/ 281072 h 1440164"/>
                <a:gd name="connsiteX1987" fmla="*/ 639781 w 1439146"/>
                <a:gd name="connsiteY1987" fmla="*/ 285340 h 1440164"/>
                <a:gd name="connsiteX1988" fmla="*/ 644301 w 1439146"/>
                <a:gd name="connsiteY1988" fmla="*/ 281072 h 1440164"/>
                <a:gd name="connsiteX1989" fmla="*/ 767560 w 1439146"/>
                <a:gd name="connsiteY1989" fmla="*/ 267926 h 1440164"/>
                <a:gd name="connsiteX1990" fmla="*/ 704608 w 1439146"/>
                <a:gd name="connsiteY1990" fmla="*/ 198565 h 1440164"/>
                <a:gd name="connsiteX1991" fmla="*/ 650702 w 1439146"/>
                <a:gd name="connsiteY1991" fmla="*/ 221161 h 1440164"/>
                <a:gd name="connsiteX1992" fmla="*/ 706845 w 1439146"/>
                <a:gd name="connsiteY1992" fmla="*/ 265282 h 1440164"/>
                <a:gd name="connsiteX1993" fmla="*/ 767560 w 1439146"/>
                <a:gd name="connsiteY1993" fmla="*/ 267926 h 1440164"/>
                <a:gd name="connsiteX1994" fmla="*/ 706181 w 1439146"/>
                <a:gd name="connsiteY1994" fmla="*/ 277534 h 1440164"/>
                <a:gd name="connsiteX1995" fmla="*/ 684499 w 1439146"/>
                <a:gd name="connsiteY1995" fmla="*/ 263841 h 1440164"/>
                <a:gd name="connsiteX1996" fmla="*/ 654524 w 1439146"/>
                <a:gd name="connsiteY1996" fmla="*/ 242039 h 1440164"/>
                <a:gd name="connsiteX1997" fmla="*/ 646231 w 1439146"/>
                <a:gd name="connsiteY1997" fmla="*/ 230391 h 1440164"/>
                <a:gd name="connsiteX1998" fmla="*/ 622942 w 1439146"/>
                <a:gd name="connsiteY1998" fmla="*/ 238403 h 1440164"/>
                <a:gd name="connsiteX1999" fmla="*/ 592165 w 1439146"/>
                <a:gd name="connsiteY1999" fmla="*/ 250607 h 1440164"/>
                <a:gd name="connsiteX2000" fmla="*/ 595283 w 1439146"/>
                <a:gd name="connsiteY2000" fmla="*/ 257398 h 1440164"/>
                <a:gd name="connsiteX2001" fmla="*/ 646434 w 1439146"/>
                <a:gd name="connsiteY2001" fmla="*/ 270073 h 1440164"/>
                <a:gd name="connsiteX2002" fmla="*/ 706181 w 1439146"/>
                <a:gd name="connsiteY2002" fmla="*/ 277534 h 1440164"/>
                <a:gd name="connsiteX2003" fmla="*/ 435466 w 1439146"/>
                <a:gd name="connsiteY2003" fmla="*/ 68684 h 1440164"/>
                <a:gd name="connsiteX2004" fmla="*/ 364772 w 1439146"/>
                <a:gd name="connsiteY2004" fmla="*/ 103983 h 1440164"/>
                <a:gd name="connsiteX2005" fmla="*/ 400887 w 1439146"/>
                <a:gd name="connsiteY2005" fmla="*/ 88127 h 1440164"/>
                <a:gd name="connsiteX2006" fmla="*/ 435466 w 1439146"/>
                <a:gd name="connsiteY2006" fmla="*/ 68684 h 1440164"/>
                <a:gd name="connsiteX2007" fmla="*/ 1036923 w 1439146"/>
                <a:gd name="connsiteY2007" fmla="*/ 84762 h 1440164"/>
                <a:gd name="connsiteX2008" fmla="*/ 1029202 w 1439146"/>
                <a:gd name="connsiteY2008" fmla="*/ 80560 h 1440164"/>
                <a:gd name="connsiteX2009" fmla="*/ 1030521 w 1439146"/>
                <a:gd name="connsiteY2009" fmla="*/ 84762 h 1440164"/>
                <a:gd name="connsiteX2010" fmla="*/ 1036923 w 1439146"/>
                <a:gd name="connsiteY2010" fmla="*/ 84762 h 1440164"/>
                <a:gd name="connsiteX2011" fmla="*/ 1004915 w 1439146"/>
                <a:gd name="connsiteY2011" fmla="*/ 70175 h 1440164"/>
                <a:gd name="connsiteX2012" fmla="*/ 975041 w 1439146"/>
                <a:gd name="connsiteY2012" fmla="*/ 57466 h 1440164"/>
                <a:gd name="connsiteX2013" fmla="*/ 989978 w 1439146"/>
                <a:gd name="connsiteY2013" fmla="*/ 67219 h 1440164"/>
                <a:gd name="connsiteX2014" fmla="*/ 1004915 w 1439146"/>
                <a:gd name="connsiteY2014" fmla="*/ 70175 h 1440164"/>
                <a:gd name="connsiteX2015" fmla="*/ 454389 w 1439146"/>
                <a:gd name="connsiteY2015" fmla="*/ 63424 h 1440164"/>
                <a:gd name="connsiteX2016" fmla="*/ 456529 w 1439146"/>
                <a:gd name="connsiteY2016" fmla="*/ 59287 h 1440164"/>
                <a:gd name="connsiteX2017" fmla="*/ 445861 w 1439146"/>
                <a:gd name="connsiteY2017" fmla="*/ 63424 h 1440164"/>
                <a:gd name="connsiteX2018" fmla="*/ 443720 w 1439146"/>
                <a:gd name="connsiteY2018" fmla="*/ 67561 h 1440164"/>
                <a:gd name="connsiteX2019" fmla="*/ 454389 w 1439146"/>
                <a:gd name="connsiteY2019" fmla="*/ 63424 h 1440164"/>
                <a:gd name="connsiteX2020" fmla="*/ 488534 w 1439146"/>
                <a:gd name="connsiteY2020" fmla="*/ 49901 h 1440164"/>
                <a:gd name="connsiteX2021" fmla="*/ 484265 w 1439146"/>
                <a:gd name="connsiteY2021" fmla="*/ 48800 h 1440164"/>
                <a:gd name="connsiteX2022" fmla="*/ 467197 w 1439146"/>
                <a:gd name="connsiteY2022" fmla="*/ 55609 h 1440164"/>
                <a:gd name="connsiteX2023" fmla="*/ 471456 w 1439146"/>
                <a:gd name="connsiteY2023" fmla="*/ 56710 h 1440164"/>
                <a:gd name="connsiteX2024" fmla="*/ 488534 w 1439146"/>
                <a:gd name="connsiteY2024" fmla="*/ 49901 h 1440164"/>
                <a:gd name="connsiteX2025" fmla="*/ 957971 w 1439146"/>
                <a:gd name="connsiteY2025" fmla="*/ 50621 h 1440164"/>
                <a:gd name="connsiteX2026" fmla="*/ 945168 w 1439146"/>
                <a:gd name="connsiteY2026" fmla="*/ 46719 h 1440164"/>
                <a:gd name="connsiteX2027" fmla="*/ 947302 w 1439146"/>
                <a:gd name="connsiteY2027" fmla="*/ 50621 h 1440164"/>
                <a:gd name="connsiteX2028" fmla="*/ 957971 w 1439146"/>
                <a:gd name="connsiteY2028" fmla="*/ 50621 h 1440164"/>
                <a:gd name="connsiteX2029" fmla="*/ 516271 w 1439146"/>
                <a:gd name="connsiteY2029" fmla="*/ 42086 h 1440164"/>
                <a:gd name="connsiteX2030" fmla="*/ 518405 w 1439146"/>
                <a:gd name="connsiteY2030" fmla="*/ 38418 h 1440164"/>
                <a:gd name="connsiteX2031" fmla="*/ 503472 w 1439146"/>
                <a:gd name="connsiteY2031" fmla="*/ 42086 h 1440164"/>
                <a:gd name="connsiteX2032" fmla="*/ 501332 w 1439146"/>
                <a:gd name="connsiteY2032" fmla="*/ 45754 h 1440164"/>
                <a:gd name="connsiteX2033" fmla="*/ 516271 w 1439146"/>
                <a:gd name="connsiteY2033" fmla="*/ 42086 h 1440164"/>
                <a:gd name="connsiteX2034" fmla="*/ 917429 w 1439146"/>
                <a:gd name="connsiteY2034" fmla="*/ 37818 h 1440164"/>
                <a:gd name="connsiteX2035" fmla="*/ 902492 w 1439146"/>
                <a:gd name="connsiteY2035" fmla="*/ 34151 h 1440164"/>
                <a:gd name="connsiteX2036" fmla="*/ 904626 w 1439146"/>
                <a:gd name="connsiteY2036" fmla="*/ 37818 h 1440164"/>
                <a:gd name="connsiteX2037" fmla="*/ 919562 w 1439146"/>
                <a:gd name="connsiteY2037" fmla="*/ 41486 h 1440164"/>
                <a:gd name="connsiteX2038" fmla="*/ 917429 w 1439146"/>
                <a:gd name="connsiteY2038" fmla="*/ 37818 h 1440164"/>
                <a:gd name="connsiteX2039" fmla="*/ 538588 w 1439146"/>
                <a:gd name="connsiteY2039" fmla="*/ 35240 h 1440164"/>
                <a:gd name="connsiteX2040" fmla="*/ 530407 w 1439146"/>
                <a:gd name="connsiteY2040" fmla="*/ 34903 h 1440164"/>
                <a:gd name="connsiteX2041" fmla="*/ 532986 w 1439146"/>
                <a:gd name="connsiteY2041" fmla="*/ 37481 h 1440164"/>
                <a:gd name="connsiteX2042" fmla="*/ 538588 w 1439146"/>
                <a:gd name="connsiteY2042" fmla="*/ 35240 h 1440164"/>
                <a:gd name="connsiteX2043" fmla="*/ 565349 w 1439146"/>
                <a:gd name="connsiteY2043" fmla="*/ 29283 h 1440164"/>
                <a:gd name="connsiteX2044" fmla="*/ 567483 w 1439146"/>
                <a:gd name="connsiteY2044" fmla="*/ 25741 h 1440164"/>
                <a:gd name="connsiteX2045" fmla="*/ 550412 w 1439146"/>
                <a:gd name="connsiteY2045" fmla="*/ 29283 h 1440164"/>
                <a:gd name="connsiteX2046" fmla="*/ 565349 w 1439146"/>
                <a:gd name="connsiteY2046" fmla="*/ 29283 h 1440164"/>
                <a:gd name="connsiteX2047" fmla="*/ 892800 w 1439146"/>
                <a:gd name="connsiteY2047" fmla="*/ 30972 h 1440164"/>
                <a:gd name="connsiteX2048" fmla="*/ 884621 w 1439146"/>
                <a:gd name="connsiteY2048" fmla="*/ 30635 h 1440164"/>
                <a:gd name="connsiteX2049" fmla="*/ 887200 w 1439146"/>
                <a:gd name="connsiteY2049" fmla="*/ 33214 h 1440164"/>
                <a:gd name="connsiteX2050" fmla="*/ 892800 w 1439146"/>
                <a:gd name="connsiteY2050" fmla="*/ 30972 h 1440164"/>
                <a:gd name="connsiteX2051" fmla="*/ 873686 w 1439146"/>
                <a:gd name="connsiteY2051" fmla="*/ 26457 h 1440164"/>
                <a:gd name="connsiteX2052" fmla="*/ 863017 w 1439146"/>
                <a:gd name="connsiteY2052" fmla="*/ 26457 h 1440164"/>
                <a:gd name="connsiteX2053" fmla="*/ 868351 w 1439146"/>
                <a:gd name="connsiteY2053" fmla="*/ 28609 h 1440164"/>
                <a:gd name="connsiteX2054" fmla="*/ 873686 w 1439146"/>
                <a:gd name="connsiteY2054" fmla="*/ 26457 h 1440164"/>
                <a:gd name="connsiteX2055" fmla="*/ 596370 w 1439146"/>
                <a:gd name="connsiteY2055" fmla="*/ 22216 h 1440164"/>
                <a:gd name="connsiteX2056" fmla="*/ 583567 w 1439146"/>
                <a:gd name="connsiteY2056" fmla="*/ 22058 h 1440164"/>
                <a:gd name="connsiteX2057" fmla="*/ 588821 w 1439146"/>
                <a:gd name="connsiteY2057" fmla="*/ 24183 h 1440164"/>
                <a:gd name="connsiteX2058" fmla="*/ 596370 w 1439146"/>
                <a:gd name="connsiteY2058" fmla="*/ 22216 h 1440164"/>
                <a:gd name="connsiteX2059" fmla="*/ 852347 w 1439146"/>
                <a:gd name="connsiteY2059" fmla="*/ 22189 h 1440164"/>
                <a:gd name="connsiteX2060" fmla="*/ 841679 w 1439146"/>
                <a:gd name="connsiteY2060" fmla="*/ 22189 h 1440164"/>
                <a:gd name="connsiteX2061" fmla="*/ 847013 w 1439146"/>
                <a:gd name="connsiteY2061" fmla="*/ 24342 h 1440164"/>
                <a:gd name="connsiteX2062" fmla="*/ 852347 w 1439146"/>
                <a:gd name="connsiteY2062" fmla="*/ 22189 h 1440164"/>
                <a:gd name="connsiteX2063" fmla="*/ 624029 w 1439146"/>
                <a:gd name="connsiteY2063" fmla="*/ 17806 h 1440164"/>
                <a:gd name="connsiteX2064" fmla="*/ 609093 w 1439146"/>
                <a:gd name="connsiteY2064" fmla="*/ 17806 h 1440164"/>
                <a:gd name="connsiteX2065" fmla="*/ 616561 w 1439146"/>
                <a:gd name="connsiteY2065" fmla="*/ 19758 h 1440164"/>
                <a:gd name="connsiteX2066" fmla="*/ 624029 w 1439146"/>
                <a:gd name="connsiteY2066" fmla="*/ 17806 h 1440164"/>
                <a:gd name="connsiteX2067" fmla="*/ 828875 w 1439146"/>
                <a:gd name="connsiteY2067" fmla="*/ 17806 h 1440164"/>
                <a:gd name="connsiteX2068" fmla="*/ 813938 w 1439146"/>
                <a:gd name="connsiteY2068" fmla="*/ 17806 h 1440164"/>
                <a:gd name="connsiteX2069" fmla="*/ 821407 w 1439146"/>
                <a:gd name="connsiteY2069" fmla="*/ 19758 h 1440164"/>
                <a:gd name="connsiteX2070" fmla="*/ 828875 w 1439146"/>
                <a:gd name="connsiteY2070" fmla="*/ 17806 h 1440164"/>
                <a:gd name="connsiteX2071" fmla="*/ 664630 w 1439146"/>
                <a:gd name="connsiteY2071" fmla="*/ 13476 h 1440164"/>
                <a:gd name="connsiteX2072" fmla="*/ 643292 w 1439146"/>
                <a:gd name="connsiteY2072" fmla="*/ 13418 h 1440164"/>
                <a:gd name="connsiteX2073" fmla="*/ 652836 w 1439146"/>
                <a:gd name="connsiteY2073" fmla="*/ 15259 h 1440164"/>
                <a:gd name="connsiteX2074" fmla="*/ 664630 w 1439146"/>
                <a:gd name="connsiteY2074" fmla="*/ 13476 h 1440164"/>
                <a:gd name="connsiteX2075" fmla="*/ 796927 w 1439146"/>
                <a:gd name="connsiteY2075" fmla="*/ 13476 h 1440164"/>
                <a:gd name="connsiteX2076" fmla="*/ 775589 w 1439146"/>
                <a:gd name="connsiteY2076" fmla="*/ 13418 h 1440164"/>
                <a:gd name="connsiteX2077" fmla="*/ 785133 w 1439146"/>
                <a:gd name="connsiteY2077" fmla="*/ 15259 h 1440164"/>
                <a:gd name="connsiteX2078" fmla="*/ 796927 w 1439146"/>
                <a:gd name="connsiteY2078" fmla="*/ 13476 h 1440164"/>
                <a:gd name="connsiteX2079" fmla="*/ 735101 w 1439146"/>
                <a:gd name="connsiteY2079" fmla="*/ 9111 h 1440164"/>
                <a:gd name="connsiteX2080" fmla="*/ 700959 w 1439146"/>
                <a:gd name="connsiteY2080" fmla="*/ 9083 h 1440164"/>
                <a:gd name="connsiteX2081" fmla="*/ 716850 w 1439146"/>
                <a:gd name="connsiteY2081" fmla="*/ 10750 h 1440164"/>
                <a:gd name="connsiteX2082" fmla="*/ 735101 w 1439146"/>
                <a:gd name="connsiteY2082" fmla="*/ 9111 h 144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</a:cxnLst>
              <a:rect l="l" t="t" r="r" b="b"/>
              <a:pathLst>
                <a:path w="1439146" h="1440164">
                  <a:moveTo>
                    <a:pt x="635765" y="1439230"/>
                  </a:moveTo>
                  <a:cubicBezTo>
                    <a:pt x="582922" y="1431340"/>
                    <a:pt x="524678" y="1418007"/>
                    <a:pt x="487555" y="1405301"/>
                  </a:cubicBezTo>
                  <a:cubicBezTo>
                    <a:pt x="427416" y="1384727"/>
                    <a:pt x="349310" y="1345151"/>
                    <a:pt x="300761" y="1310641"/>
                  </a:cubicBezTo>
                  <a:cubicBezTo>
                    <a:pt x="248797" y="1273728"/>
                    <a:pt x="165921" y="1190859"/>
                    <a:pt x="128963" y="1138863"/>
                  </a:cubicBezTo>
                  <a:cubicBezTo>
                    <a:pt x="74585" y="1062368"/>
                    <a:pt x="30989" y="961986"/>
                    <a:pt x="9527" y="863831"/>
                  </a:cubicBezTo>
                  <a:cubicBezTo>
                    <a:pt x="1352" y="826420"/>
                    <a:pt x="145" y="808082"/>
                    <a:pt x="145" y="720637"/>
                  </a:cubicBezTo>
                  <a:cubicBezTo>
                    <a:pt x="145" y="610285"/>
                    <a:pt x="4756" y="577561"/>
                    <a:pt x="32105" y="493752"/>
                  </a:cubicBezTo>
                  <a:cubicBezTo>
                    <a:pt x="95318" y="300004"/>
                    <a:pt x="244368" y="137343"/>
                    <a:pt x="433052" y="56192"/>
                  </a:cubicBezTo>
                  <a:cubicBezTo>
                    <a:pt x="524714" y="16769"/>
                    <a:pt x="585864" y="3617"/>
                    <a:pt x="691341" y="641"/>
                  </a:cubicBezTo>
                  <a:cubicBezTo>
                    <a:pt x="741712" y="-781"/>
                    <a:pt x="787061" y="218"/>
                    <a:pt x="810834" y="3273"/>
                  </a:cubicBezTo>
                  <a:cubicBezTo>
                    <a:pt x="1180994" y="50837"/>
                    <a:pt x="1453781" y="374564"/>
                    <a:pt x="1438695" y="748376"/>
                  </a:cubicBezTo>
                  <a:cubicBezTo>
                    <a:pt x="1425200" y="1082790"/>
                    <a:pt x="1190940" y="1359303"/>
                    <a:pt x="861950" y="1429143"/>
                  </a:cubicBezTo>
                  <a:cubicBezTo>
                    <a:pt x="828717" y="1436202"/>
                    <a:pt x="800385" y="1438536"/>
                    <a:pt x="733921" y="1439674"/>
                  </a:cubicBezTo>
                  <a:cubicBezTo>
                    <a:pt x="686977" y="1440483"/>
                    <a:pt x="642807" y="1440278"/>
                    <a:pt x="635765" y="1439230"/>
                  </a:cubicBezTo>
                  <a:close/>
                  <a:moveTo>
                    <a:pt x="679585" y="1426012"/>
                  </a:moveTo>
                  <a:cubicBezTo>
                    <a:pt x="673171" y="1425044"/>
                    <a:pt x="661649" y="1425021"/>
                    <a:pt x="653979" y="1425966"/>
                  </a:cubicBezTo>
                  <a:cubicBezTo>
                    <a:pt x="646308" y="1426911"/>
                    <a:pt x="651556" y="1427708"/>
                    <a:pt x="665639" y="1427742"/>
                  </a:cubicBezTo>
                  <a:cubicBezTo>
                    <a:pt x="679722" y="1427765"/>
                    <a:pt x="685997" y="1426979"/>
                    <a:pt x="679585" y="1426012"/>
                  </a:cubicBezTo>
                  <a:close/>
                  <a:moveTo>
                    <a:pt x="786276" y="1426012"/>
                  </a:moveTo>
                  <a:cubicBezTo>
                    <a:pt x="779862" y="1425044"/>
                    <a:pt x="768340" y="1425021"/>
                    <a:pt x="760669" y="1425966"/>
                  </a:cubicBezTo>
                  <a:cubicBezTo>
                    <a:pt x="752999" y="1426911"/>
                    <a:pt x="758246" y="1427708"/>
                    <a:pt x="772329" y="1427742"/>
                  </a:cubicBezTo>
                  <a:cubicBezTo>
                    <a:pt x="786412" y="1427765"/>
                    <a:pt x="792688" y="1426979"/>
                    <a:pt x="786276" y="1426012"/>
                  </a:cubicBezTo>
                  <a:close/>
                  <a:moveTo>
                    <a:pt x="628297" y="1421856"/>
                  </a:moveTo>
                  <a:cubicBezTo>
                    <a:pt x="624189" y="1420774"/>
                    <a:pt x="617467" y="1420774"/>
                    <a:pt x="613360" y="1421856"/>
                  </a:cubicBezTo>
                  <a:cubicBezTo>
                    <a:pt x="609252" y="1422926"/>
                    <a:pt x="612613" y="1423803"/>
                    <a:pt x="620828" y="1423803"/>
                  </a:cubicBezTo>
                  <a:cubicBezTo>
                    <a:pt x="629044" y="1423803"/>
                    <a:pt x="632404" y="1422926"/>
                    <a:pt x="628297" y="1421856"/>
                  </a:cubicBezTo>
                  <a:close/>
                  <a:moveTo>
                    <a:pt x="820340" y="1421856"/>
                  </a:moveTo>
                  <a:cubicBezTo>
                    <a:pt x="816233" y="1420774"/>
                    <a:pt x="809511" y="1420774"/>
                    <a:pt x="805404" y="1421856"/>
                  </a:cubicBezTo>
                  <a:cubicBezTo>
                    <a:pt x="801296" y="1422926"/>
                    <a:pt x="804657" y="1423803"/>
                    <a:pt x="812872" y="1423803"/>
                  </a:cubicBezTo>
                  <a:cubicBezTo>
                    <a:pt x="821086" y="1423803"/>
                    <a:pt x="824447" y="1422926"/>
                    <a:pt x="820340" y="1421856"/>
                  </a:cubicBezTo>
                  <a:close/>
                  <a:moveTo>
                    <a:pt x="600638" y="1417723"/>
                  </a:moveTo>
                  <a:cubicBezTo>
                    <a:pt x="597749" y="1416561"/>
                    <a:pt x="591988" y="1416482"/>
                    <a:pt x="587836" y="1417563"/>
                  </a:cubicBezTo>
                  <a:cubicBezTo>
                    <a:pt x="583683" y="1418645"/>
                    <a:pt x="586047" y="1419601"/>
                    <a:pt x="593089" y="1419693"/>
                  </a:cubicBezTo>
                  <a:cubicBezTo>
                    <a:pt x="600130" y="1419784"/>
                    <a:pt x="603527" y="1418896"/>
                    <a:pt x="600638" y="1417723"/>
                  </a:cubicBezTo>
                  <a:close/>
                  <a:moveTo>
                    <a:pt x="794734" y="1413726"/>
                  </a:moveTo>
                  <a:cubicBezTo>
                    <a:pt x="812620" y="1411495"/>
                    <a:pt x="812872" y="1411233"/>
                    <a:pt x="812872" y="1394656"/>
                  </a:cubicBezTo>
                  <a:lnTo>
                    <a:pt x="812872" y="1377850"/>
                  </a:lnTo>
                  <a:lnTo>
                    <a:pt x="704047" y="1377850"/>
                  </a:lnTo>
                  <a:lnTo>
                    <a:pt x="595223" y="1377850"/>
                  </a:lnTo>
                  <a:lnTo>
                    <a:pt x="595223" y="1392447"/>
                  </a:lnTo>
                  <a:cubicBezTo>
                    <a:pt x="595223" y="1405415"/>
                    <a:pt x="596755" y="1407385"/>
                    <a:pt x="608949" y="1410060"/>
                  </a:cubicBezTo>
                  <a:cubicBezTo>
                    <a:pt x="648435" y="1418736"/>
                    <a:pt x="739987" y="1420535"/>
                    <a:pt x="794734" y="1413726"/>
                  </a:cubicBezTo>
                  <a:close/>
                  <a:moveTo>
                    <a:pt x="848080" y="1417700"/>
                  </a:moveTo>
                  <a:cubicBezTo>
                    <a:pt x="845145" y="1416516"/>
                    <a:pt x="840344" y="1416516"/>
                    <a:pt x="837410" y="1417700"/>
                  </a:cubicBezTo>
                  <a:cubicBezTo>
                    <a:pt x="834477" y="1418884"/>
                    <a:pt x="836877" y="1419852"/>
                    <a:pt x="842745" y="1419852"/>
                  </a:cubicBezTo>
                  <a:cubicBezTo>
                    <a:pt x="848614" y="1419852"/>
                    <a:pt x="851014" y="1418884"/>
                    <a:pt x="848080" y="1417700"/>
                  </a:cubicBezTo>
                  <a:close/>
                  <a:moveTo>
                    <a:pt x="576997" y="1413681"/>
                  </a:moveTo>
                  <a:cubicBezTo>
                    <a:pt x="575578" y="1412258"/>
                    <a:pt x="571897" y="1412110"/>
                    <a:pt x="568817" y="1413339"/>
                  </a:cubicBezTo>
                  <a:cubicBezTo>
                    <a:pt x="565413" y="1414706"/>
                    <a:pt x="566424" y="1415719"/>
                    <a:pt x="571395" y="1415924"/>
                  </a:cubicBezTo>
                  <a:cubicBezTo>
                    <a:pt x="575893" y="1416106"/>
                    <a:pt x="578414" y="1415104"/>
                    <a:pt x="576997" y="1413681"/>
                  </a:cubicBezTo>
                  <a:close/>
                  <a:moveTo>
                    <a:pt x="869418" y="1413430"/>
                  </a:moveTo>
                  <a:cubicBezTo>
                    <a:pt x="866483" y="1412246"/>
                    <a:pt x="861683" y="1412246"/>
                    <a:pt x="858749" y="1413430"/>
                  </a:cubicBezTo>
                  <a:cubicBezTo>
                    <a:pt x="855815" y="1414615"/>
                    <a:pt x="858215" y="1415582"/>
                    <a:pt x="864083" y="1415582"/>
                  </a:cubicBezTo>
                  <a:cubicBezTo>
                    <a:pt x="869952" y="1415582"/>
                    <a:pt x="872352" y="1414615"/>
                    <a:pt x="869418" y="1413430"/>
                  </a:cubicBezTo>
                  <a:close/>
                  <a:moveTo>
                    <a:pt x="557881" y="1409161"/>
                  </a:moveTo>
                  <a:cubicBezTo>
                    <a:pt x="554947" y="1407977"/>
                    <a:pt x="550146" y="1407977"/>
                    <a:pt x="547212" y="1409161"/>
                  </a:cubicBezTo>
                  <a:cubicBezTo>
                    <a:pt x="544278" y="1410345"/>
                    <a:pt x="546679" y="1411313"/>
                    <a:pt x="552546" y="1411313"/>
                  </a:cubicBezTo>
                  <a:cubicBezTo>
                    <a:pt x="558414" y="1411313"/>
                    <a:pt x="560815" y="1410345"/>
                    <a:pt x="557881" y="1409161"/>
                  </a:cubicBezTo>
                  <a:close/>
                  <a:moveTo>
                    <a:pt x="851977" y="1405028"/>
                  </a:moveTo>
                  <a:cubicBezTo>
                    <a:pt x="857366" y="1403570"/>
                    <a:pt x="859421" y="1396990"/>
                    <a:pt x="860512" y="1377668"/>
                  </a:cubicBezTo>
                  <a:lnTo>
                    <a:pt x="861950" y="1352232"/>
                  </a:lnTo>
                  <a:lnTo>
                    <a:pt x="706698" y="1352232"/>
                  </a:lnTo>
                  <a:lnTo>
                    <a:pt x="551447" y="1352244"/>
                  </a:lnTo>
                  <a:lnTo>
                    <a:pt x="554408" y="1374571"/>
                  </a:lnTo>
                  <a:cubicBezTo>
                    <a:pt x="556038" y="1386856"/>
                    <a:pt x="557945" y="1397479"/>
                    <a:pt x="558646" y="1398174"/>
                  </a:cubicBezTo>
                  <a:cubicBezTo>
                    <a:pt x="559348" y="1398880"/>
                    <a:pt x="565945" y="1401179"/>
                    <a:pt x="573305" y="1403286"/>
                  </a:cubicBezTo>
                  <a:lnTo>
                    <a:pt x="586687" y="1407134"/>
                  </a:lnTo>
                  <a:lnTo>
                    <a:pt x="586687" y="1388154"/>
                  </a:lnTo>
                  <a:lnTo>
                    <a:pt x="586687" y="1369174"/>
                  </a:lnTo>
                  <a:lnTo>
                    <a:pt x="702980" y="1370313"/>
                  </a:lnTo>
                  <a:lnTo>
                    <a:pt x="819273" y="1371452"/>
                  </a:lnTo>
                  <a:lnTo>
                    <a:pt x="820575" y="1391741"/>
                  </a:lnTo>
                  <a:cubicBezTo>
                    <a:pt x="821981" y="1413670"/>
                    <a:pt x="821137" y="1413305"/>
                    <a:pt x="851977" y="1405028"/>
                  </a:cubicBezTo>
                  <a:close/>
                  <a:moveTo>
                    <a:pt x="888533" y="1409411"/>
                  </a:moveTo>
                  <a:cubicBezTo>
                    <a:pt x="887115" y="1407999"/>
                    <a:pt x="883434" y="1407840"/>
                    <a:pt x="880353" y="1409081"/>
                  </a:cubicBezTo>
                  <a:cubicBezTo>
                    <a:pt x="876949" y="1410436"/>
                    <a:pt x="877960" y="1411449"/>
                    <a:pt x="882932" y="1411654"/>
                  </a:cubicBezTo>
                  <a:cubicBezTo>
                    <a:pt x="887431" y="1411836"/>
                    <a:pt x="889952" y="1410835"/>
                    <a:pt x="888533" y="1409411"/>
                  </a:cubicBezTo>
                  <a:close/>
                  <a:moveTo>
                    <a:pt x="526940" y="1401316"/>
                  </a:moveTo>
                  <a:cubicBezTo>
                    <a:pt x="518726" y="1398162"/>
                    <a:pt x="509120" y="1395566"/>
                    <a:pt x="505601" y="1395566"/>
                  </a:cubicBezTo>
                  <a:cubicBezTo>
                    <a:pt x="502083" y="1395566"/>
                    <a:pt x="505920" y="1398162"/>
                    <a:pt x="514137" y="1401316"/>
                  </a:cubicBezTo>
                  <a:cubicBezTo>
                    <a:pt x="522353" y="1404481"/>
                    <a:pt x="531955" y="1407077"/>
                    <a:pt x="535475" y="1407077"/>
                  </a:cubicBezTo>
                  <a:cubicBezTo>
                    <a:pt x="538997" y="1407077"/>
                    <a:pt x="535155" y="1404481"/>
                    <a:pt x="526940" y="1401316"/>
                  </a:cubicBezTo>
                  <a:close/>
                  <a:moveTo>
                    <a:pt x="905604" y="1405142"/>
                  </a:moveTo>
                  <a:cubicBezTo>
                    <a:pt x="904186" y="1403730"/>
                    <a:pt x="900505" y="1403570"/>
                    <a:pt x="897424" y="1404812"/>
                  </a:cubicBezTo>
                  <a:cubicBezTo>
                    <a:pt x="894020" y="1406166"/>
                    <a:pt x="895031" y="1407180"/>
                    <a:pt x="900003" y="1407385"/>
                  </a:cubicBezTo>
                  <a:cubicBezTo>
                    <a:pt x="904501" y="1407578"/>
                    <a:pt x="907022" y="1406565"/>
                    <a:pt x="905604" y="1405142"/>
                  </a:cubicBezTo>
                  <a:close/>
                  <a:moveTo>
                    <a:pt x="955837" y="1377110"/>
                  </a:moveTo>
                  <a:cubicBezTo>
                    <a:pt x="990574" y="1364814"/>
                    <a:pt x="1060364" y="1329757"/>
                    <a:pt x="1096236" y="1306587"/>
                  </a:cubicBezTo>
                  <a:cubicBezTo>
                    <a:pt x="1225464" y="1223153"/>
                    <a:pt x="1330667" y="1088431"/>
                    <a:pt x="1378350" y="945333"/>
                  </a:cubicBezTo>
                  <a:cubicBezTo>
                    <a:pt x="1406464" y="860964"/>
                    <a:pt x="1412161" y="823104"/>
                    <a:pt x="1412161" y="720637"/>
                  </a:cubicBezTo>
                  <a:cubicBezTo>
                    <a:pt x="1412161" y="617908"/>
                    <a:pt x="1406479" y="580353"/>
                    <a:pt x="1378024" y="494965"/>
                  </a:cubicBezTo>
                  <a:cubicBezTo>
                    <a:pt x="1302859" y="269418"/>
                    <a:pt x="1106706" y="92460"/>
                    <a:pt x="873425" y="39749"/>
                  </a:cubicBezTo>
                  <a:cubicBezTo>
                    <a:pt x="582647" y="-25954"/>
                    <a:pt x="288602" y="95990"/>
                    <a:pt x="126868" y="349354"/>
                  </a:cubicBezTo>
                  <a:cubicBezTo>
                    <a:pt x="105155" y="383362"/>
                    <a:pt x="69860" y="457043"/>
                    <a:pt x="57369" y="494453"/>
                  </a:cubicBezTo>
                  <a:cubicBezTo>
                    <a:pt x="-777" y="668445"/>
                    <a:pt x="10791" y="857667"/>
                    <a:pt x="89568" y="1021504"/>
                  </a:cubicBezTo>
                  <a:cubicBezTo>
                    <a:pt x="160160" y="1168298"/>
                    <a:pt x="278639" y="1285387"/>
                    <a:pt x="426653" y="1354624"/>
                  </a:cubicBezTo>
                  <a:cubicBezTo>
                    <a:pt x="460833" y="1370609"/>
                    <a:pt x="529185" y="1394917"/>
                    <a:pt x="539963" y="1394917"/>
                  </a:cubicBezTo>
                  <a:cubicBezTo>
                    <a:pt x="544980" y="1394917"/>
                    <a:pt x="545225" y="1352232"/>
                    <a:pt x="540254" y="1344388"/>
                  </a:cubicBezTo>
                  <a:cubicBezTo>
                    <a:pt x="538260" y="1341245"/>
                    <a:pt x="532048" y="1336350"/>
                    <a:pt x="526450" y="1333503"/>
                  </a:cubicBezTo>
                  <a:cubicBezTo>
                    <a:pt x="510930" y="1325636"/>
                    <a:pt x="514366" y="1296488"/>
                    <a:pt x="533759" y="1271440"/>
                  </a:cubicBezTo>
                  <a:cubicBezTo>
                    <a:pt x="541818" y="1261033"/>
                    <a:pt x="546942" y="1251185"/>
                    <a:pt x="545145" y="1249545"/>
                  </a:cubicBezTo>
                  <a:cubicBezTo>
                    <a:pt x="543347" y="1247917"/>
                    <a:pt x="534195" y="1244194"/>
                    <a:pt x="524807" y="1241268"/>
                  </a:cubicBezTo>
                  <a:cubicBezTo>
                    <a:pt x="496265" y="1232376"/>
                    <a:pt x="426414" y="1194925"/>
                    <a:pt x="391414" y="1169741"/>
                  </a:cubicBezTo>
                  <a:cubicBezTo>
                    <a:pt x="277808" y="1087976"/>
                    <a:pt x="192996" y="951392"/>
                    <a:pt x="170782" y="814407"/>
                  </a:cubicBezTo>
                  <a:cubicBezTo>
                    <a:pt x="140622" y="628418"/>
                    <a:pt x="204655" y="438491"/>
                    <a:pt x="339689" y="313477"/>
                  </a:cubicBezTo>
                  <a:cubicBezTo>
                    <a:pt x="373015" y="282617"/>
                    <a:pt x="432619" y="240932"/>
                    <a:pt x="471410" y="221350"/>
                  </a:cubicBezTo>
                  <a:cubicBezTo>
                    <a:pt x="498713" y="207570"/>
                    <a:pt x="576025" y="180908"/>
                    <a:pt x="601624" y="176447"/>
                  </a:cubicBezTo>
                  <a:cubicBezTo>
                    <a:pt x="611012" y="174811"/>
                    <a:pt x="628806" y="168805"/>
                    <a:pt x="641165" y="163102"/>
                  </a:cubicBezTo>
                  <a:cubicBezTo>
                    <a:pt x="688900" y="141072"/>
                    <a:pt x="730962" y="139937"/>
                    <a:pt x="768087" y="159677"/>
                  </a:cubicBezTo>
                  <a:cubicBezTo>
                    <a:pt x="778883" y="165417"/>
                    <a:pt x="792211" y="170114"/>
                    <a:pt x="797705" y="170114"/>
                  </a:cubicBezTo>
                  <a:cubicBezTo>
                    <a:pt x="803198" y="170114"/>
                    <a:pt x="830055" y="175761"/>
                    <a:pt x="857386" y="182665"/>
                  </a:cubicBezTo>
                  <a:cubicBezTo>
                    <a:pt x="989346" y="215992"/>
                    <a:pt x="1105938" y="299758"/>
                    <a:pt x="1182763" y="416436"/>
                  </a:cubicBezTo>
                  <a:cubicBezTo>
                    <a:pt x="1221513" y="475289"/>
                    <a:pt x="1252874" y="554740"/>
                    <a:pt x="1265776" y="626750"/>
                  </a:cubicBezTo>
                  <a:cubicBezTo>
                    <a:pt x="1274027" y="672802"/>
                    <a:pt x="1272945" y="777893"/>
                    <a:pt x="1263737" y="824507"/>
                  </a:cubicBezTo>
                  <a:cubicBezTo>
                    <a:pt x="1236710" y="961348"/>
                    <a:pt x="1160713" y="1081949"/>
                    <a:pt x="1047909" y="1167012"/>
                  </a:cubicBezTo>
                  <a:cubicBezTo>
                    <a:pt x="1011529" y="1194444"/>
                    <a:pt x="933949" y="1235575"/>
                    <a:pt x="899291" y="1245811"/>
                  </a:cubicBezTo>
                  <a:cubicBezTo>
                    <a:pt x="878380" y="1251993"/>
                    <a:pt x="876777" y="1258198"/>
                    <a:pt x="891197" y="1277156"/>
                  </a:cubicBezTo>
                  <a:cubicBezTo>
                    <a:pt x="896720" y="1284420"/>
                    <a:pt x="902580" y="1299346"/>
                    <a:pt x="904216" y="1310333"/>
                  </a:cubicBezTo>
                  <a:cubicBezTo>
                    <a:pt x="907137" y="1329939"/>
                    <a:pt x="906927" y="1330429"/>
                    <a:pt x="892630" y="1337215"/>
                  </a:cubicBezTo>
                  <a:cubicBezTo>
                    <a:pt x="875265" y="1345447"/>
                    <a:pt x="868351" y="1358825"/>
                    <a:pt x="868351" y="1384181"/>
                  </a:cubicBezTo>
                  <a:lnTo>
                    <a:pt x="868351" y="1402910"/>
                  </a:lnTo>
                  <a:lnTo>
                    <a:pt x="899291" y="1394553"/>
                  </a:lnTo>
                  <a:cubicBezTo>
                    <a:pt x="916308" y="1389942"/>
                    <a:pt x="941753" y="1382097"/>
                    <a:pt x="955837" y="1377110"/>
                  </a:cubicBezTo>
                  <a:close/>
                  <a:moveTo>
                    <a:pt x="237480" y="1194106"/>
                  </a:moveTo>
                  <a:cubicBezTo>
                    <a:pt x="227643" y="1181651"/>
                    <a:pt x="227643" y="1181540"/>
                    <a:pt x="236512" y="1181540"/>
                  </a:cubicBezTo>
                  <a:cubicBezTo>
                    <a:pt x="247659" y="1181540"/>
                    <a:pt x="282977" y="1149571"/>
                    <a:pt x="286256" y="1136518"/>
                  </a:cubicBezTo>
                  <a:cubicBezTo>
                    <a:pt x="291448" y="1115831"/>
                    <a:pt x="271648" y="1099645"/>
                    <a:pt x="252907" y="1109258"/>
                  </a:cubicBezTo>
                  <a:cubicBezTo>
                    <a:pt x="237059" y="1117389"/>
                    <a:pt x="211133" y="1144243"/>
                    <a:pt x="211133" y="1152533"/>
                  </a:cubicBezTo>
                  <a:cubicBezTo>
                    <a:pt x="211133" y="1163413"/>
                    <a:pt x="206306" y="1161713"/>
                    <a:pt x="194374" y="1146633"/>
                  </a:cubicBezTo>
                  <a:cubicBezTo>
                    <a:pt x="185060" y="1134869"/>
                    <a:pt x="184855" y="1133806"/>
                    <a:pt x="192336" y="1136179"/>
                  </a:cubicBezTo>
                  <a:cubicBezTo>
                    <a:pt x="198359" y="1138091"/>
                    <a:pt x="206852" y="1133400"/>
                    <a:pt x="223065" y="1119219"/>
                  </a:cubicBezTo>
                  <a:cubicBezTo>
                    <a:pt x="253033" y="1093007"/>
                    <a:pt x="272069" y="1089954"/>
                    <a:pt x="289729" y="1108526"/>
                  </a:cubicBezTo>
                  <a:cubicBezTo>
                    <a:pt x="309551" y="1129358"/>
                    <a:pt x="306944" y="1143035"/>
                    <a:pt x="277478" y="1172805"/>
                  </a:cubicBezTo>
                  <a:cubicBezTo>
                    <a:pt x="263758" y="1186675"/>
                    <a:pt x="254069" y="1199847"/>
                    <a:pt x="255686" y="1202454"/>
                  </a:cubicBezTo>
                  <a:cubicBezTo>
                    <a:pt x="262118" y="1212872"/>
                    <a:pt x="246725" y="1205802"/>
                    <a:pt x="237480" y="1194106"/>
                  </a:cubicBezTo>
                  <a:close/>
                  <a:moveTo>
                    <a:pt x="1180955" y="1195783"/>
                  </a:moveTo>
                  <a:cubicBezTo>
                    <a:pt x="1171966" y="1192157"/>
                    <a:pt x="1175028" y="1185807"/>
                    <a:pt x="1185767" y="1185807"/>
                  </a:cubicBezTo>
                  <a:cubicBezTo>
                    <a:pt x="1198095" y="1185807"/>
                    <a:pt x="1207419" y="1175642"/>
                    <a:pt x="1203782" y="1166166"/>
                  </a:cubicBezTo>
                  <a:cubicBezTo>
                    <a:pt x="1201532" y="1160303"/>
                    <a:pt x="1196845" y="1159676"/>
                    <a:pt x="1173739" y="1162151"/>
                  </a:cubicBezTo>
                  <a:cubicBezTo>
                    <a:pt x="1149479" y="1164748"/>
                    <a:pt x="1145353" y="1164075"/>
                    <a:pt x="1137519" y="1156241"/>
                  </a:cubicBezTo>
                  <a:cubicBezTo>
                    <a:pt x="1126986" y="1145708"/>
                    <a:pt x="1126487" y="1138406"/>
                    <a:pt x="1135155" y="1121643"/>
                  </a:cubicBezTo>
                  <a:cubicBezTo>
                    <a:pt x="1142639" y="1107171"/>
                    <a:pt x="1157939" y="1101812"/>
                    <a:pt x="1171321" y="1108973"/>
                  </a:cubicBezTo>
                  <a:cubicBezTo>
                    <a:pt x="1183409" y="1115443"/>
                    <a:pt x="1179409" y="1118975"/>
                    <a:pt x="1159566" y="1119354"/>
                  </a:cubicBezTo>
                  <a:cubicBezTo>
                    <a:pt x="1144753" y="1119637"/>
                    <a:pt x="1143613" y="1120574"/>
                    <a:pt x="1143613" y="1132462"/>
                  </a:cubicBezTo>
                  <a:lnTo>
                    <a:pt x="1143613" y="1145265"/>
                  </a:lnTo>
                  <a:lnTo>
                    <a:pt x="1170256" y="1144031"/>
                  </a:lnTo>
                  <a:cubicBezTo>
                    <a:pt x="1204023" y="1142469"/>
                    <a:pt x="1214029" y="1147492"/>
                    <a:pt x="1214029" y="1166009"/>
                  </a:cubicBezTo>
                  <a:cubicBezTo>
                    <a:pt x="1214029" y="1186377"/>
                    <a:pt x="1196577" y="1202090"/>
                    <a:pt x="1180955" y="1195783"/>
                  </a:cubicBezTo>
                  <a:close/>
                  <a:moveTo>
                    <a:pt x="1239143" y="1145027"/>
                  </a:moveTo>
                  <a:cubicBezTo>
                    <a:pt x="1238872" y="1142810"/>
                    <a:pt x="1238391" y="1138887"/>
                    <a:pt x="1238076" y="1136307"/>
                  </a:cubicBezTo>
                  <a:cubicBezTo>
                    <a:pt x="1237759" y="1133727"/>
                    <a:pt x="1225157" y="1121704"/>
                    <a:pt x="1210071" y="1109587"/>
                  </a:cubicBezTo>
                  <a:cubicBezTo>
                    <a:pt x="1191378" y="1094575"/>
                    <a:pt x="1180162" y="1088345"/>
                    <a:pt x="1174863" y="1090027"/>
                  </a:cubicBezTo>
                  <a:cubicBezTo>
                    <a:pt x="1163888" y="1093509"/>
                    <a:pt x="1165351" y="1087851"/>
                    <a:pt x="1179888" y="1070582"/>
                  </a:cubicBezTo>
                  <a:cubicBezTo>
                    <a:pt x="1192232" y="1055918"/>
                    <a:pt x="1192467" y="1055840"/>
                    <a:pt x="1192770" y="1066314"/>
                  </a:cubicBezTo>
                  <a:cubicBezTo>
                    <a:pt x="1193001" y="1074280"/>
                    <a:pt x="1200055" y="1082234"/>
                    <a:pt x="1220611" y="1097715"/>
                  </a:cubicBezTo>
                  <a:cubicBezTo>
                    <a:pt x="1236948" y="1110017"/>
                    <a:pt x="1250752" y="1117448"/>
                    <a:pt x="1254558" y="1115987"/>
                  </a:cubicBezTo>
                  <a:cubicBezTo>
                    <a:pt x="1258086" y="1114633"/>
                    <a:pt x="1260973" y="1115012"/>
                    <a:pt x="1260973" y="1116831"/>
                  </a:cubicBezTo>
                  <a:cubicBezTo>
                    <a:pt x="1260973" y="1122038"/>
                    <a:pt x="1239692" y="1149526"/>
                    <a:pt x="1239143" y="1145027"/>
                  </a:cubicBezTo>
                  <a:close/>
                  <a:moveTo>
                    <a:pt x="172832" y="1117782"/>
                  </a:moveTo>
                  <a:cubicBezTo>
                    <a:pt x="169974" y="1110883"/>
                    <a:pt x="168927" y="1103158"/>
                    <a:pt x="170498" y="1100615"/>
                  </a:cubicBezTo>
                  <a:cubicBezTo>
                    <a:pt x="172069" y="1098073"/>
                    <a:pt x="177739" y="1080029"/>
                    <a:pt x="183113" y="1060516"/>
                  </a:cubicBezTo>
                  <a:lnTo>
                    <a:pt x="192871" y="1025041"/>
                  </a:lnTo>
                  <a:lnTo>
                    <a:pt x="169997" y="1039887"/>
                  </a:lnTo>
                  <a:cubicBezTo>
                    <a:pt x="155890" y="1049046"/>
                    <a:pt x="147123" y="1057771"/>
                    <a:pt x="147123" y="1062658"/>
                  </a:cubicBezTo>
                  <a:cubicBezTo>
                    <a:pt x="147123" y="1074174"/>
                    <a:pt x="141487" y="1072378"/>
                    <a:pt x="133107" y="1058188"/>
                  </a:cubicBezTo>
                  <a:cubicBezTo>
                    <a:pt x="123623" y="1042140"/>
                    <a:pt x="123873" y="1039528"/>
                    <a:pt x="134576" y="1042924"/>
                  </a:cubicBezTo>
                  <a:cubicBezTo>
                    <a:pt x="140941" y="1044945"/>
                    <a:pt x="152736" y="1039562"/>
                    <a:pt x="177352" y="1023400"/>
                  </a:cubicBezTo>
                  <a:cubicBezTo>
                    <a:pt x="196047" y="1011127"/>
                    <a:pt x="212169" y="1001905"/>
                    <a:pt x="213160" y="1002907"/>
                  </a:cubicBezTo>
                  <a:cubicBezTo>
                    <a:pt x="214162" y="1003908"/>
                    <a:pt x="209198" y="1024545"/>
                    <a:pt x="202127" y="1048769"/>
                  </a:cubicBezTo>
                  <a:cubicBezTo>
                    <a:pt x="195057" y="1072992"/>
                    <a:pt x="189865" y="1093308"/>
                    <a:pt x="190605" y="1093914"/>
                  </a:cubicBezTo>
                  <a:cubicBezTo>
                    <a:pt x="191334" y="1094520"/>
                    <a:pt x="202013" y="1088502"/>
                    <a:pt x="214333" y="1080540"/>
                  </a:cubicBezTo>
                  <a:cubicBezTo>
                    <a:pt x="230102" y="1070356"/>
                    <a:pt x="236785" y="1063254"/>
                    <a:pt x="236899" y="1056587"/>
                  </a:cubicBezTo>
                  <a:cubicBezTo>
                    <a:pt x="237036" y="1047665"/>
                    <a:pt x="237662" y="1047861"/>
                    <a:pt x="247545" y="1059913"/>
                  </a:cubicBezTo>
                  <a:cubicBezTo>
                    <a:pt x="260001" y="1075110"/>
                    <a:pt x="260900" y="1080588"/>
                    <a:pt x="250403" y="1077255"/>
                  </a:cubicBezTo>
                  <a:cubicBezTo>
                    <a:pt x="238243" y="1073394"/>
                    <a:pt x="185527" y="1108707"/>
                    <a:pt x="185527" y="1120715"/>
                  </a:cubicBezTo>
                  <a:cubicBezTo>
                    <a:pt x="185527" y="1134190"/>
                    <a:pt x="179003" y="1132683"/>
                    <a:pt x="172832" y="1117782"/>
                  </a:cubicBezTo>
                  <a:close/>
                  <a:moveTo>
                    <a:pt x="1264173" y="1097513"/>
                  </a:moveTo>
                  <a:cubicBezTo>
                    <a:pt x="1254377" y="1094953"/>
                    <a:pt x="1254535" y="1087651"/>
                    <a:pt x="1264387" y="1087651"/>
                  </a:cubicBezTo>
                  <a:cubicBezTo>
                    <a:pt x="1274267" y="1087651"/>
                    <a:pt x="1282311" y="1079547"/>
                    <a:pt x="1282311" y="1069594"/>
                  </a:cubicBezTo>
                  <a:cubicBezTo>
                    <a:pt x="1282311" y="1058086"/>
                    <a:pt x="1270722" y="1055619"/>
                    <a:pt x="1254039" y="1063574"/>
                  </a:cubicBezTo>
                  <a:cubicBezTo>
                    <a:pt x="1233209" y="1073507"/>
                    <a:pt x="1215913" y="1072579"/>
                    <a:pt x="1207870" y="1061097"/>
                  </a:cubicBezTo>
                  <a:cubicBezTo>
                    <a:pt x="1198516" y="1047744"/>
                    <a:pt x="1199605" y="1034534"/>
                    <a:pt x="1211164" y="1021095"/>
                  </a:cubicBezTo>
                  <a:cubicBezTo>
                    <a:pt x="1219112" y="1011855"/>
                    <a:pt x="1223383" y="1010115"/>
                    <a:pt x="1232502" y="1012404"/>
                  </a:cubicBezTo>
                  <a:cubicBezTo>
                    <a:pt x="1246744" y="1015979"/>
                    <a:pt x="1247451" y="1023638"/>
                    <a:pt x="1233538" y="1023638"/>
                  </a:cubicBezTo>
                  <a:cubicBezTo>
                    <a:pt x="1222211" y="1023638"/>
                    <a:pt x="1208485" y="1034746"/>
                    <a:pt x="1210892" y="1041965"/>
                  </a:cubicBezTo>
                  <a:cubicBezTo>
                    <a:pt x="1214645" y="1053225"/>
                    <a:pt x="1226156" y="1055026"/>
                    <a:pt x="1248418" y="1047836"/>
                  </a:cubicBezTo>
                  <a:cubicBezTo>
                    <a:pt x="1268684" y="1041291"/>
                    <a:pt x="1271796" y="1041225"/>
                    <a:pt x="1280841" y="1047152"/>
                  </a:cubicBezTo>
                  <a:cubicBezTo>
                    <a:pt x="1287671" y="1051627"/>
                    <a:pt x="1290846" y="1057788"/>
                    <a:pt x="1290846" y="1066563"/>
                  </a:cubicBezTo>
                  <a:cubicBezTo>
                    <a:pt x="1290846" y="1078927"/>
                    <a:pt x="1279953" y="1100983"/>
                    <a:pt x="1274352" y="1099960"/>
                  </a:cubicBezTo>
                  <a:cubicBezTo>
                    <a:pt x="1272862" y="1099688"/>
                    <a:pt x="1268281" y="1098586"/>
                    <a:pt x="1264173" y="1097513"/>
                  </a:cubicBezTo>
                  <a:close/>
                  <a:moveTo>
                    <a:pt x="1305727" y="1031730"/>
                  </a:moveTo>
                  <a:cubicBezTo>
                    <a:pt x="1303117" y="1026164"/>
                    <a:pt x="1288132" y="1017044"/>
                    <a:pt x="1266307" y="1007739"/>
                  </a:cubicBezTo>
                  <a:cubicBezTo>
                    <a:pt x="1246943" y="999482"/>
                    <a:pt x="1231099" y="991365"/>
                    <a:pt x="1231099" y="989702"/>
                  </a:cubicBezTo>
                  <a:cubicBezTo>
                    <a:pt x="1231099" y="988038"/>
                    <a:pt x="1251665" y="980411"/>
                    <a:pt x="1276800" y="972752"/>
                  </a:cubicBezTo>
                  <a:cubicBezTo>
                    <a:pt x="1325944" y="957776"/>
                    <a:pt x="1325851" y="958033"/>
                    <a:pt x="1287655" y="942977"/>
                  </a:cubicBezTo>
                  <a:cubicBezTo>
                    <a:pt x="1274367" y="937740"/>
                    <a:pt x="1264566" y="935924"/>
                    <a:pt x="1263027" y="938415"/>
                  </a:cubicBezTo>
                  <a:cubicBezTo>
                    <a:pt x="1261619" y="940691"/>
                    <a:pt x="1258693" y="942553"/>
                    <a:pt x="1256522" y="942553"/>
                  </a:cubicBezTo>
                  <a:cubicBezTo>
                    <a:pt x="1254352" y="942553"/>
                    <a:pt x="1255781" y="935832"/>
                    <a:pt x="1259699" y="927617"/>
                  </a:cubicBezTo>
                  <a:cubicBezTo>
                    <a:pt x="1267629" y="910986"/>
                    <a:pt x="1271805" y="908951"/>
                    <a:pt x="1274766" y="920277"/>
                  </a:cubicBezTo>
                  <a:cubicBezTo>
                    <a:pt x="1277408" y="930377"/>
                    <a:pt x="1333343" y="953074"/>
                    <a:pt x="1345829" y="949112"/>
                  </a:cubicBezTo>
                  <a:cubicBezTo>
                    <a:pt x="1354236" y="946444"/>
                    <a:pt x="1354572" y="947052"/>
                    <a:pt x="1350108" y="956850"/>
                  </a:cubicBezTo>
                  <a:cubicBezTo>
                    <a:pt x="1346258" y="965300"/>
                    <a:pt x="1337702" y="969822"/>
                    <a:pt x="1308452" y="978869"/>
                  </a:cubicBezTo>
                  <a:cubicBezTo>
                    <a:pt x="1288206" y="985132"/>
                    <a:pt x="1270098" y="991725"/>
                    <a:pt x="1268212" y="993519"/>
                  </a:cubicBezTo>
                  <a:cubicBezTo>
                    <a:pt x="1266325" y="995315"/>
                    <a:pt x="1274875" y="1001125"/>
                    <a:pt x="1287210" y="1006432"/>
                  </a:cubicBezTo>
                  <a:cubicBezTo>
                    <a:pt x="1304827" y="1014010"/>
                    <a:pt x="1311285" y="1015052"/>
                    <a:pt x="1317312" y="1011288"/>
                  </a:cubicBezTo>
                  <a:cubicBezTo>
                    <a:pt x="1322535" y="1008026"/>
                    <a:pt x="1324988" y="1007937"/>
                    <a:pt x="1324988" y="1011010"/>
                  </a:cubicBezTo>
                  <a:cubicBezTo>
                    <a:pt x="1324988" y="1015368"/>
                    <a:pt x="1313013" y="1040708"/>
                    <a:pt x="1310952" y="1040708"/>
                  </a:cubicBezTo>
                  <a:cubicBezTo>
                    <a:pt x="1310397" y="1040708"/>
                    <a:pt x="1308044" y="1036668"/>
                    <a:pt x="1305727" y="1031730"/>
                  </a:cubicBezTo>
                  <a:close/>
                  <a:moveTo>
                    <a:pt x="117031" y="1023502"/>
                  </a:moveTo>
                  <a:cubicBezTo>
                    <a:pt x="109459" y="1011454"/>
                    <a:pt x="87371" y="962295"/>
                    <a:pt x="87371" y="957501"/>
                  </a:cubicBezTo>
                  <a:cubicBezTo>
                    <a:pt x="87371" y="955746"/>
                    <a:pt x="90012" y="956499"/>
                    <a:pt x="93235" y="959173"/>
                  </a:cubicBezTo>
                  <a:cubicBezTo>
                    <a:pt x="97846" y="963004"/>
                    <a:pt x="103903" y="959715"/>
                    <a:pt x="121722" y="943692"/>
                  </a:cubicBezTo>
                  <a:lnTo>
                    <a:pt x="144356" y="923348"/>
                  </a:lnTo>
                  <a:lnTo>
                    <a:pt x="131866" y="920653"/>
                  </a:lnTo>
                  <a:cubicBezTo>
                    <a:pt x="111611" y="916279"/>
                    <a:pt x="83113" y="916608"/>
                    <a:pt x="83113" y="921215"/>
                  </a:cubicBezTo>
                  <a:cubicBezTo>
                    <a:pt x="83113" y="930610"/>
                    <a:pt x="75120" y="924673"/>
                    <a:pt x="70702" y="911987"/>
                  </a:cubicBezTo>
                  <a:cubicBezTo>
                    <a:pt x="65772" y="897839"/>
                    <a:pt x="68197" y="889561"/>
                    <a:pt x="74357" y="899526"/>
                  </a:cubicBezTo>
                  <a:cubicBezTo>
                    <a:pt x="77568" y="904723"/>
                    <a:pt x="123498" y="911553"/>
                    <a:pt x="160991" y="912410"/>
                  </a:cubicBezTo>
                  <a:cubicBezTo>
                    <a:pt x="167446" y="912558"/>
                    <a:pt x="172729" y="914175"/>
                    <a:pt x="172729" y="916005"/>
                  </a:cubicBezTo>
                  <a:cubicBezTo>
                    <a:pt x="172729" y="917833"/>
                    <a:pt x="157427" y="932717"/>
                    <a:pt x="138732" y="949079"/>
                  </a:cubicBezTo>
                  <a:cubicBezTo>
                    <a:pt x="104233" y="979261"/>
                    <a:pt x="99144" y="988318"/>
                    <a:pt x="111099" y="998241"/>
                  </a:cubicBezTo>
                  <a:cubicBezTo>
                    <a:pt x="116689" y="1002877"/>
                    <a:pt x="123202" y="1001106"/>
                    <a:pt x="151746" y="987187"/>
                  </a:cubicBezTo>
                  <a:cubicBezTo>
                    <a:pt x="172980" y="976836"/>
                    <a:pt x="184980" y="968598"/>
                    <a:pt x="183694" y="965253"/>
                  </a:cubicBezTo>
                  <a:cubicBezTo>
                    <a:pt x="182555" y="962307"/>
                    <a:pt x="183159" y="958957"/>
                    <a:pt x="185014" y="957808"/>
                  </a:cubicBezTo>
                  <a:cubicBezTo>
                    <a:pt x="186870" y="956661"/>
                    <a:pt x="191584" y="962425"/>
                    <a:pt x="195501" y="970619"/>
                  </a:cubicBezTo>
                  <a:cubicBezTo>
                    <a:pt x="204393" y="989286"/>
                    <a:pt x="204826" y="996657"/>
                    <a:pt x="196617" y="989845"/>
                  </a:cubicBezTo>
                  <a:cubicBezTo>
                    <a:pt x="188055" y="982736"/>
                    <a:pt x="126686" y="1013173"/>
                    <a:pt x="124898" y="1025413"/>
                  </a:cubicBezTo>
                  <a:cubicBezTo>
                    <a:pt x="123725" y="1033496"/>
                    <a:pt x="123236" y="1033376"/>
                    <a:pt x="117031" y="1023502"/>
                  </a:cubicBezTo>
                  <a:close/>
                  <a:moveTo>
                    <a:pt x="1342058" y="913137"/>
                  </a:moveTo>
                  <a:cubicBezTo>
                    <a:pt x="1342058" y="911041"/>
                    <a:pt x="1344967" y="908209"/>
                    <a:pt x="1348523" y="906844"/>
                  </a:cubicBezTo>
                  <a:cubicBezTo>
                    <a:pt x="1356283" y="903866"/>
                    <a:pt x="1365100" y="882664"/>
                    <a:pt x="1360354" y="878394"/>
                  </a:cubicBezTo>
                  <a:cubicBezTo>
                    <a:pt x="1358506" y="876733"/>
                    <a:pt x="1351844" y="874161"/>
                    <a:pt x="1345549" y="872680"/>
                  </a:cubicBezTo>
                  <a:cubicBezTo>
                    <a:pt x="1336424" y="870533"/>
                    <a:pt x="1333540" y="871761"/>
                    <a:pt x="1331326" y="878735"/>
                  </a:cubicBezTo>
                  <a:cubicBezTo>
                    <a:pt x="1329799" y="883546"/>
                    <a:pt x="1330902" y="890319"/>
                    <a:pt x="1333778" y="893783"/>
                  </a:cubicBezTo>
                  <a:cubicBezTo>
                    <a:pt x="1340913" y="902379"/>
                    <a:pt x="1337547" y="904482"/>
                    <a:pt x="1322916" y="900570"/>
                  </a:cubicBezTo>
                  <a:cubicBezTo>
                    <a:pt x="1309881" y="897084"/>
                    <a:pt x="1302871" y="887074"/>
                    <a:pt x="1313465" y="887074"/>
                  </a:cubicBezTo>
                  <a:cubicBezTo>
                    <a:pt x="1316908" y="887074"/>
                    <a:pt x="1320612" y="882431"/>
                    <a:pt x="1321697" y="876756"/>
                  </a:cubicBezTo>
                  <a:cubicBezTo>
                    <a:pt x="1323398" y="867858"/>
                    <a:pt x="1321695" y="866068"/>
                    <a:pt x="1309319" y="863747"/>
                  </a:cubicBezTo>
                  <a:cubicBezTo>
                    <a:pt x="1291450" y="860394"/>
                    <a:pt x="1287966" y="862508"/>
                    <a:pt x="1284371" y="878874"/>
                  </a:cubicBezTo>
                  <a:cubicBezTo>
                    <a:pt x="1282296" y="888322"/>
                    <a:pt x="1283564" y="894187"/>
                    <a:pt x="1288972" y="900164"/>
                  </a:cubicBezTo>
                  <a:cubicBezTo>
                    <a:pt x="1295024" y="906851"/>
                    <a:pt x="1295254" y="908412"/>
                    <a:pt x="1290189" y="908412"/>
                  </a:cubicBezTo>
                  <a:cubicBezTo>
                    <a:pt x="1286753" y="908412"/>
                    <a:pt x="1280696" y="906011"/>
                    <a:pt x="1276729" y="903077"/>
                  </a:cubicBezTo>
                  <a:cubicBezTo>
                    <a:pt x="1269990" y="898094"/>
                    <a:pt x="1270109" y="895569"/>
                    <a:pt x="1278536" y="864669"/>
                  </a:cubicBezTo>
                  <a:cubicBezTo>
                    <a:pt x="1283498" y="846478"/>
                    <a:pt x="1289258" y="831595"/>
                    <a:pt x="1291336" y="831595"/>
                  </a:cubicBezTo>
                  <a:cubicBezTo>
                    <a:pt x="1293414" y="831595"/>
                    <a:pt x="1295114" y="834401"/>
                    <a:pt x="1295114" y="837832"/>
                  </a:cubicBezTo>
                  <a:cubicBezTo>
                    <a:pt x="1295114" y="841457"/>
                    <a:pt x="1301815" y="845804"/>
                    <a:pt x="1311117" y="848213"/>
                  </a:cubicBezTo>
                  <a:cubicBezTo>
                    <a:pt x="1319920" y="850494"/>
                    <a:pt x="1335429" y="854522"/>
                    <a:pt x="1345584" y="857166"/>
                  </a:cubicBezTo>
                  <a:cubicBezTo>
                    <a:pt x="1360132" y="860953"/>
                    <a:pt x="1365484" y="860788"/>
                    <a:pt x="1370821" y="856386"/>
                  </a:cubicBezTo>
                  <a:cubicBezTo>
                    <a:pt x="1376873" y="851393"/>
                    <a:pt x="1377298" y="852617"/>
                    <a:pt x="1374801" y="867870"/>
                  </a:cubicBezTo>
                  <a:cubicBezTo>
                    <a:pt x="1368538" y="906122"/>
                    <a:pt x="1363625" y="916946"/>
                    <a:pt x="1352526" y="916946"/>
                  </a:cubicBezTo>
                  <a:cubicBezTo>
                    <a:pt x="1346768" y="916946"/>
                    <a:pt x="1342058" y="915232"/>
                    <a:pt x="1342058" y="913135"/>
                  </a:cubicBezTo>
                  <a:close/>
                  <a:moveTo>
                    <a:pt x="64201" y="886104"/>
                  </a:moveTo>
                  <a:cubicBezTo>
                    <a:pt x="59430" y="870258"/>
                    <a:pt x="53646" y="830120"/>
                    <a:pt x="55662" y="826845"/>
                  </a:cubicBezTo>
                  <a:cubicBezTo>
                    <a:pt x="58872" y="821649"/>
                    <a:pt x="74573" y="822049"/>
                    <a:pt x="74573" y="827327"/>
                  </a:cubicBezTo>
                  <a:cubicBezTo>
                    <a:pt x="74573" y="829675"/>
                    <a:pt x="72649" y="831596"/>
                    <a:pt x="70304" y="831596"/>
                  </a:cubicBezTo>
                  <a:cubicBezTo>
                    <a:pt x="67958" y="831596"/>
                    <a:pt x="66034" y="838317"/>
                    <a:pt x="66034" y="846533"/>
                  </a:cubicBezTo>
                  <a:cubicBezTo>
                    <a:pt x="66034" y="859997"/>
                    <a:pt x="67195" y="861463"/>
                    <a:pt x="77773" y="861404"/>
                  </a:cubicBezTo>
                  <a:cubicBezTo>
                    <a:pt x="84228" y="861364"/>
                    <a:pt x="91834" y="859859"/>
                    <a:pt x="94680" y="858050"/>
                  </a:cubicBezTo>
                  <a:cubicBezTo>
                    <a:pt x="101375" y="853800"/>
                    <a:pt x="96787" y="835863"/>
                    <a:pt x="89010" y="835863"/>
                  </a:cubicBezTo>
                  <a:cubicBezTo>
                    <a:pt x="77647" y="835863"/>
                    <a:pt x="83238" y="828369"/>
                    <a:pt x="96593" y="825698"/>
                  </a:cubicBezTo>
                  <a:cubicBezTo>
                    <a:pt x="110916" y="822832"/>
                    <a:pt x="118226" y="825712"/>
                    <a:pt x="109812" y="830914"/>
                  </a:cubicBezTo>
                  <a:cubicBezTo>
                    <a:pt x="102719" y="835302"/>
                    <a:pt x="108229" y="852946"/>
                    <a:pt x="116678" y="852876"/>
                  </a:cubicBezTo>
                  <a:cubicBezTo>
                    <a:pt x="120515" y="852836"/>
                    <a:pt x="128154" y="851611"/>
                    <a:pt x="133665" y="850136"/>
                  </a:cubicBezTo>
                  <a:cubicBezTo>
                    <a:pt x="142239" y="847839"/>
                    <a:pt x="143309" y="845555"/>
                    <a:pt x="141123" y="834191"/>
                  </a:cubicBezTo>
                  <a:cubicBezTo>
                    <a:pt x="139711" y="826896"/>
                    <a:pt x="134724" y="817738"/>
                    <a:pt x="130033" y="813841"/>
                  </a:cubicBezTo>
                  <a:cubicBezTo>
                    <a:pt x="118442" y="804201"/>
                    <a:pt x="119330" y="800901"/>
                    <a:pt x="133096" y="802506"/>
                  </a:cubicBezTo>
                  <a:cubicBezTo>
                    <a:pt x="143969" y="803774"/>
                    <a:pt x="145096" y="805995"/>
                    <a:pt x="151689" y="839064"/>
                  </a:cubicBezTo>
                  <a:cubicBezTo>
                    <a:pt x="158543" y="873500"/>
                    <a:pt x="157939" y="879113"/>
                    <a:pt x="148375" y="869545"/>
                  </a:cubicBezTo>
                  <a:cubicBezTo>
                    <a:pt x="141510" y="862689"/>
                    <a:pt x="83716" y="873665"/>
                    <a:pt x="73640" y="883735"/>
                  </a:cubicBezTo>
                  <a:cubicBezTo>
                    <a:pt x="67992" y="889384"/>
                    <a:pt x="65396" y="890037"/>
                    <a:pt x="64201" y="886105"/>
                  </a:cubicBezTo>
                  <a:close/>
                  <a:moveTo>
                    <a:pt x="1375323" y="835369"/>
                  </a:moveTo>
                  <a:cubicBezTo>
                    <a:pt x="1374450" y="832750"/>
                    <a:pt x="1355237" y="828430"/>
                    <a:pt x="1332626" y="825766"/>
                  </a:cubicBezTo>
                  <a:cubicBezTo>
                    <a:pt x="1310016" y="823104"/>
                    <a:pt x="1290532" y="819931"/>
                    <a:pt x="1289326" y="818715"/>
                  </a:cubicBezTo>
                  <a:cubicBezTo>
                    <a:pt x="1288123" y="817499"/>
                    <a:pt x="1305553" y="803576"/>
                    <a:pt x="1328062" y="787775"/>
                  </a:cubicBezTo>
                  <a:cubicBezTo>
                    <a:pt x="1364747" y="762023"/>
                    <a:pt x="1367654" y="759045"/>
                    <a:pt x="1356118" y="759045"/>
                  </a:cubicBezTo>
                  <a:cubicBezTo>
                    <a:pt x="1349041" y="759045"/>
                    <a:pt x="1334339" y="757824"/>
                    <a:pt x="1323449" y="756332"/>
                  </a:cubicBezTo>
                  <a:cubicBezTo>
                    <a:pt x="1306857" y="754057"/>
                    <a:pt x="1303650" y="754748"/>
                    <a:pt x="1303650" y="760600"/>
                  </a:cubicBezTo>
                  <a:cubicBezTo>
                    <a:pt x="1303650" y="764439"/>
                    <a:pt x="1301477" y="767581"/>
                    <a:pt x="1298823" y="767581"/>
                  </a:cubicBezTo>
                  <a:cubicBezTo>
                    <a:pt x="1295659" y="767581"/>
                    <a:pt x="1294862" y="762253"/>
                    <a:pt x="1296506" y="752115"/>
                  </a:cubicBezTo>
                  <a:cubicBezTo>
                    <a:pt x="1299627" y="732886"/>
                    <a:pt x="1302284" y="730053"/>
                    <a:pt x="1309028" y="738763"/>
                  </a:cubicBezTo>
                  <a:cubicBezTo>
                    <a:pt x="1312634" y="743422"/>
                    <a:pt x="1324825" y="746536"/>
                    <a:pt x="1347335" y="748549"/>
                  </a:cubicBezTo>
                  <a:cubicBezTo>
                    <a:pt x="1375564" y="751074"/>
                    <a:pt x="1380738" y="750502"/>
                    <a:pt x="1383000" y="744605"/>
                  </a:cubicBezTo>
                  <a:cubicBezTo>
                    <a:pt x="1386879" y="734498"/>
                    <a:pt x="1393280" y="736194"/>
                    <a:pt x="1393204" y="747309"/>
                  </a:cubicBezTo>
                  <a:cubicBezTo>
                    <a:pt x="1393110" y="760847"/>
                    <a:pt x="1390887" y="763184"/>
                    <a:pt x="1353354" y="789179"/>
                  </a:cubicBezTo>
                  <a:cubicBezTo>
                    <a:pt x="1320746" y="811762"/>
                    <a:pt x="1320169" y="812463"/>
                    <a:pt x="1332016" y="815087"/>
                  </a:cubicBezTo>
                  <a:cubicBezTo>
                    <a:pt x="1355868" y="820367"/>
                    <a:pt x="1372973" y="818992"/>
                    <a:pt x="1378793" y="811324"/>
                  </a:cubicBezTo>
                  <a:cubicBezTo>
                    <a:pt x="1383793" y="804737"/>
                    <a:pt x="1384479" y="805996"/>
                    <a:pt x="1384598" y="821993"/>
                  </a:cubicBezTo>
                  <a:cubicBezTo>
                    <a:pt x="1384718" y="838631"/>
                    <a:pt x="1379108" y="846726"/>
                    <a:pt x="1375323" y="835369"/>
                  </a:cubicBezTo>
                  <a:close/>
                  <a:moveTo>
                    <a:pt x="46644" y="778251"/>
                  </a:moveTo>
                  <a:cubicBezTo>
                    <a:pt x="44367" y="760012"/>
                    <a:pt x="45278" y="752402"/>
                    <a:pt x="50709" y="744110"/>
                  </a:cubicBezTo>
                  <a:cubicBezTo>
                    <a:pt x="58884" y="731630"/>
                    <a:pt x="76350" y="729862"/>
                    <a:pt x="87929" y="740341"/>
                  </a:cubicBezTo>
                  <a:cubicBezTo>
                    <a:pt x="95022" y="746760"/>
                    <a:pt x="96753" y="746288"/>
                    <a:pt x="112806" y="733581"/>
                  </a:cubicBezTo>
                  <a:cubicBezTo>
                    <a:pt x="122291" y="726067"/>
                    <a:pt x="130056" y="717201"/>
                    <a:pt x="130056" y="713877"/>
                  </a:cubicBezTo>
                  <a:cubicBezTo>
                    <a:pt x="130056" y="710554"/>
                    <a:pt x="131969" y="707834"/>
                    <a:pt x="134314" y="707834"/>
                  </a:cubicBezTo>
                  <a:cubicBezTo>
                    <a:pt x="136671" y="707834"/>
                    <a:pt x="138584" y="713466"/>
                    <a:pt x="138584" y="720351"/>
                  </a:cubicBezTo>
                  <a:cubicBezTo>
                    <a:pt x="138584" y="730010"/>
                    <a:pt x="134200" y="736462"/>
                    <a:pt x="119387" y="748605"/>
                  </a:cubicBezTo>
                  <a:cubicBezTo>
                    <a:pt x="108821" y="757260"/>
                    <a:pt x="100180" y="766030"/>
                    <a:pt x="100180" y="768095"/>
                  </a:cubicBezTo>
                  <a:cubicBezTo>
                    <a:pt x="100180" y="774748"/>
                    <a:pt x="130136" y="772337"/>
                    <a:pt x="132766" y="765471"/>
                  </a:cubicBezTo>
                  <a:cubicBezTo>
                    <a:pt x="134109" y="761964"/>
                    <a:pt x="136933" y="760157"/>
                    <a:pt x="139028" y="761456"/>
                  </a:cubicBezTo>
                  <a:cubicBezTo>
                    <a:pt x="144288" y="764703"/>
                    <a:pt x="143878" y="797454"/>
                    <a:pt x="138584" y="797454"/>
                  </a:cubicBezTo>
                  <a:cubicBezTo>
                    <a:pt x="136238" y="797454"/>
                    <a:pt x="134314" y="795534"/>
                    <a:pt x="134314" y="793186"/>
                  </a:cubicBezTo>
                  <a:cubicBezTo>
                    <a:pt x="134314" y="785937"/>
                    <a:pt x="67708" y="787856"/>
                    <a:pt x="60250" y="795320"/>
                  </a:cubicBezTo>
                  <a:cubicBezTo>
                    <a:pt x="56721" y="798841"/>
                    <a:pt x="52884" y="801721"/>
                    <a:pt x="51711" y="801721"/>
                  </a:cubicBezTo>
                  <a:cubicBezTo>
                    <a:pt x="50538" y="801721"/>
                    <a:pt x="48261" y="791160"/>
                    <a:pt x="46644" y="778251"/>
                  </a:cubicBezTo>
                  <a:close/>
                  <a:moveTo>
                    <a:pt x="90832" y="764669"/>
                  </a:moveTo>
                  <a:cubicBezTo>
                    <a:pt x="91652" y="758950"/>
                    <a:pt x="89079" y="753703"/>
                    <a:pt x="84160" y="751075"/>
                  </a:cubicBezTo>
                  <a:cubicBezTo>
                    <a:pt x="73173" y="745196"/>
                    <a:pt x="55775" y="754308"/>
                    <a:pt x="53965" y="766882"/>
                  </a:cubicBezTo>
                  <a:cubicBezTo>
                    <a:pt x="52679" y="775922"/>
                    <a:pt x="53920" y="776542"/>
                    <a:pt x="71044" y="775311"/>
                  </a:cubicBezTo>
                  <a:cubicBezTo>
                    <a:pt x="86266" y="774214"/>
                    <a:pt x="89739" y="772350"/>
                    <a:pt x="90832" y="764669"/>
                  </a:cubicBezTo>
                  <a:close/>
                  <a:moveTo>
                    <a:pt x="1297789" y="712393"/>
                  </a:moveTo>
                  <a:cubicBezTo>
                    <a:pt x="1295049" y="695258"/>
                    <a:pt x="1298235" y="682175"/>
                    <a:pt x="1302352" y="693654"/>
                  </a:cubicBezTo>
                  <a:cubicBezTo>
                    <a:pt x="1303671" y="697331"/>
                    <a:pt x="1307521" y="697505"/>
                    <a:pt x="1316704" y="694303"/>
                  </a:cubicBezTo>
                  <a:cubicBezTo>
                    <a:pt x="1327168" y="690656"/>
                    <a:pt x="1329255" y="687590"/>
                    <a:pt x="1329255" y="675872"/>
                  </a:cubicBezTo>
                  <a:cubicBezTo>
                    <a:pt x="1329255" y="664300"/>
                    <a:pt x="1327298" y="661325"/>
                    <a:pt x="1318178" y="659035"/>
                  </a:cubicBezTo>
                  <a:cubicBezTo>
                    <a:pt x="1312085" y="657506"/>
                    <a:pt x="1304649" y="658289"/>
                    <a:pt x="1301654" y="660775"/>
                  </a:cubicBezTo>
                  <a:cubicBezTo>
                    <a:pt x="1297491" y="664230"/>
                    <a:pt x="1295582" y="662160"/>
                    <a:pt x="1293546" y="651985"/>
                  </a:cubicBezTo>
                  <a:cubicBezTo>
                    <a:pt x="1290154" y="635026"/>
                    <a:pt x="1294342" y="628017"/>
                    <a:pt x="1301641" y="638437"/>
                  </a:cubicBezTo>
                  <a:cubicBezTo>
                    <a:pt x="1305061" y="643319"/>
                    <a:pt x="1323349" y="651231"/>
                    <a:pt x="1348140" y="658551"/>
                  </a:cubicBezTo>
                  <a:cubicBezTo>
                    <a:pt x="1370930" y="665281"/>
                    <a:pt x="1389001" y="672927"/>
                    <a:pt x="1389001" y="675839"/>
                  </a:cubicBezTo>
                  <a:cubicBezTo>
                    <a:pt x="1389001" y="678709"/>
                    <a:pt x="1371800" y="688272"/>
                    <a:pt x="1350776" y="697088"/>
                  </a:cubicBezTo>
                  <a:cubicBezTo>
                    <a:pt x="1329752" y="705904"/>
                    <a:pt x="1309895" y="717118"/>
                    <a:pt x="1306650" y="722006"/>
                  </a:cubicBezTo>
                  <a:cubicBezTo>
                    <a:pt x="1301070" y="730408"/>
                    <a:pt x="1300586" y="729884"/>
                    <a:pt x="1297789" y="712393"/>
                  </a:cubicBezTo>
                  <a:close/>
                  <a:moveTo>
                    <a:pt x="1356995" y="678131"/>
                  </a:moveTo>
                  <a:cubicBezTo>
                    <a:pt x="1364888" y="674896"/>
                    <a:pt x="1364602" y="674268"/>
                    <a:pt x="1353202" y="669776"/>
                  </a:cubicBezTo>
                  <a:cubicBezTo>
                    <a:pt x="1339100" y="664220"/>
                    <a:pt x="1336484" y="665322"/>
                    <a:pt x="1340280" y="675216"/>
                  </a:cubicBezTo>
                  <a:cubicBezTo>
                    <a:pt x="1343256" y="682970"/>
                    <a:pt x="1344610" y="683205"/>
                    <a:pt x="1356995" y="678131"/>
                  </a:cubicBezTo>
                  <a:close/>
                  <a:moveTo>
                    <a:pt x="123065" y="693749"/>
                  </a:moveTo>
                  <a:cubicBezTo>
                    <a:pt x="136432" y="683054"/>
                    <a:pt x="137035" y="671227"/>
                    <a:pt x="124602" y="663481"/>
                  </a:cubicBezTo>
                  <a:cubicBezTo>
                    <a:pt x="118260" y="659524"/>
                    <a:pt x="114298" y="661703"/>
                    <a:pt x="100237" y="676893"/>
                  </a:cubicBezTo>
                  <a:cubicBezTo>
                    <a:pt x="87747" y="690389"/>
                    <a:pt x="80209" y="695031"/>
                    <a:pt x="70782" y="695031"/>
                  </a:cubicBezTo>
                  <a:cubicBezTo>
                    <a:pt x="54796" y="695031"/>
                    <a:pt x="44697" y="685132"/>
                    <a:pt x="44697" y="669470"/>
                  </a:cubicBezTo>
                  <a:cubicBezTo>
                    <a:pt x="44697" y="650841"/>
                    <a:pt x="48910" y="643820"/>
                    <a:pt x="60091" y="643820"/>
                  </a:cubicBezTo>
                  <a:cubicBezTo>
                    <a:pt x="72638" y="643820"/>
                    <a:pt x="73184" y="648502"/>
                    <a:pt x="61503" y="655801"/>
                  </a:cubicBezTo>
                  <a:cubicBezTo>
                    <a:pt x="50049" y="662955"/>
                    <a:pt x="51950" y="679608"/>
                    <a:pt x="64429" y="681388"/>
                  </a:cubicBezTo>
                  <a:cubicBezTo>
                    <a:pt x="70805" y="682297"/>
                    <a:pt x="77625" y="677475"/>
                    <a:pt x="87371" y="665158"/>
                  </a:cubicBezTo>
                  <a:cubicBezTo>
                    <a:pt x="99622" y="649700"/>
                    <a:pt x="103060" y="647788"/>
                    <a:pt x="116587" y="648929"/>
                  </a:cubicBezTo>
                  <a:cubicBezTo>
                    <a:pt x="136295" y="650590"/>
                    <a:pt x="145427" y="665036"/>
                    <a:pt x="141157" y="687810"/>
                  </a:cubicBezTo>
                  <a:cubicBezTo>
                    <a:pt x="138481" y="702087"/>
                    <a:pt x="136910" y="703564"/>
                    <a:pt x="124522" y="703545"/>
                  </a:cubicBezTo>
                  <a:lnTo>
                    <a:pt x="110848" y="703523"/>
                  </a:lnTo>
                  <a:lnTo>
                    <a:pt x="123065" y="693748"/>
                  </a:lnTo>
                  <a:close/>
                  <a:moveTo>
                    <a:pt x="138584" y="638353"/>
                  </a:moveTo>
                  <a:cubicBezTo>
                    <a:pt x="138584" y="630777"/>
                    <a:pt x="135453" y="629688"/>
                    <a:pt x="92380" y="622331"/>
                  </a:cubicBezTo>
                  <a:cubicBezTo>
                    <a:pt x="72057" y="618861"/>
                    <a:pt x="63871" y="618966"/>
                    <a:pt x="59305" y="622757"/>
                  </a:cubicBezTo>
                  <a:cubicBezTo>
                    <a:pt x="54284" y="626919"/>
                    <a:pt x="53282" y="625666"/>
                    <a:pt x="53533" y="615536"/>
                  </a:cubicBezTo>
                  <a:cubicBezTo>
                    <a:pt x="53703" y="608793"/>
                    <a:pt x="55320" y="599479"/>
                    <a:pt x="57130" y="594837"/>
                  </a:cubicBezTo>
                  <a:cubicBezTo>
                    <a:pt x="60387" y="586490"/>
                    <a:pt x="60478" y="586493"/>
                    <a:pt x="65100" y="595125"/>
                  </a:cubicBezTo>
                  <a:cubicBezTo>
                    <a:pt x="68789" y="602014"/>
                    <a:pt x="77215" y="604993"/>
                    <a:pt x="105121" y="609265"/>
                  </a:cubicBezTo>
                  <a:cubicBezTo>
                    <a:pt x="130249" y="613111"/>
                    <a:pt x="140918" y="613336"/>
                    <a:pt x="142022" y="610044"/>
                  </a:cubicBezTo>
                  <a:cubicBezTo>
                    <a:pt x="145848" y="598565"/>
                    <a:pt x="150607" y="607013"/>
                    <a:pt x="148432" y="621414"/>
                  </a:cubicBezTo>
                  <a:cubicBezTo>
                    <a:pt x="145871" y="638327"/>
                    <a:pt x="138584" y="650862"/>
                    <a:pt x="138584" y="638353"/>
                  </a:cubicBezTo>
                  <a:close/>
                  <a:moveTo>
                    <a:pt x="1288968" y="621414"/>
                  </a:moveTo>
                  <a:cubicBezTo>
                    <a:pt x="1283234" y="602421"/>
                    <a:pt x="1274553" y="560534"/>
                    <a:pt x="1276044" y="559045"/>
                  </a:cubicBezTo>
                  <a:cubicBezTo>
                    <a:pt x="1277031" y="558058"/>
                    <a:pt x="1280451" y="559421"/>
                    <a:pt x="1283646" y="562072"/>
                  </a:cubicBezTo>
                  <a:cubicBezTo>
                    <a:pt x="1292628" y="569527"/>
                    <a:pt x="1355467" y="554935"/>
                    <a:pt x="1358123" y="544778"/>
                  </a:cubicBezTo>
                  <a:cubicBezTo>
                    <a:pt x="1361425" y="532154"/>
                    <a:pt x="1366353" y="536057"/>
                    <a:pt x="1371194" y="555129"/>
                  </a:cubicBezTo>
                  <a:cubicBezTo>
                    <a:pt x="1375858" y="573504"/>
                    <a:pt x="1374241" y="581914"/>
                    <a:pt x="1367990" y="571798"/>
                  </a:cubicBezTo>
                  <a:cubicBezTo>
                    <a:pt x="1365141" y="567190"/>
                    <a:pt x="1358426" y="567498"/>
                    <a:pt x="1330880" y="573499"/>
                  </a:cubicBezTo>
                  <a:cubicBezTo>
                    <a:pt x="1312382" y="577528"/>
                    <a:pt x="1295612" y="582326"/>
                    <a:pt x="1293615" y="584162"/>
                  </a:cubicBezTo>
                  <a:cubicBezTo>
                    <a:pt x="1287493" y="589784"/>
                    <a:pt x="1295103" y="613368"/>
                    <a:pt x="1303946" y="616175"/>
                  </a:cubicBezTo>
                  <a:cubicBezTo>
                    <a:pt x="1308477" y="617613"/>
                    <a:pt x="1312184" y="620580"/>
                    <a:pt x="1312184" y="622769"/>
                  </a:cubicBezTo>
                  <a:cubicBezTo>
                    <a:pt x="1312184" y="628787"/>
                    <a:pt x="1290817" y="627541"/>
                    <a:pt x="1288968" y="621414"/>
                  </a:cubicBezTo>
                  <a:close/>
                  <a:moveTo>
                    <a:pt x="65419" y="578460"/>
                  </a:moveTo>
                  <a:cubicBezTo>
                    <a:pt x="58952" y="573543"/>
                    <a:pt x="59214" y="570615"/>
                    <a:pt x="68619" y="541761"/>
                  </a:cubicBezTo>
                  <a:cubicBezTo>
                    <a:pt x="74243" y="524517"/>
                    <a:pt x="78843" y="505857"/>
                    <a:pt x="78843" y="500296"/>
                  </a:cubicBezTo>
                  <a:cubicBezTo>
                    <a:pt x="78843" y="488723"/>
                    <a:pt x="78775" y="488749"/>
                    <a:pt x="93758" y="494445"/>
                  </a:cubicBezTo>
                  <a:cubicBezTo>
                    <a:pt x="99918" y="496788"/>
                    <a:pt x="103755" y="500660"/>
                    <a:pt x="102275" y="503050"/>
                  </a:cubicBezTo>
                  <a:cubicBezTo>
                    <a:pt x="100795" y="505440"/>
                    <a:pt x="97891" y="506350"/>
                    <a:pt x="95830" y="505072"/>
                  </a:cubicBezTo>
                  <a:cubicBezTo>
                    <a:pt x="90991" y="502081"/>
                    <a:pt x="81815" y="519062"/>
                    <a:pt x="84490" y="526047"/>
                  </a:cubicBezTo>
                  <a:cubicBezTo>
                    <a:pt x="87667" y="534332"/>
                    <a:pt x="151108" y="551922"/>
                    <a:pt x="156903" y="546126"/>
                  </a:cubicBezTo>
                  <a:cubicBezTo>
                    <a:pt x="165454" y="537574"/>
                    <a:pt x="168084" y="541171"/>
                    <a:pt x="163598" y="555267"/>
                  </a:cubicBezTo>
                  <a:cubicBezTo>
                    <a:pt x="154729" y="583070"/>
                    <a:pt x="155059" y="582595"/>
                    <a:pt x="151393" y="573124"/>
                  </a:cubicBezTo>
                  <a:cubicBezTo>
                    <a:pt x="148842" y="566537"/>
                    <a:pt x="139130" y="561884"/>
                    <a:pt x="112966" y="554715"/>
                  </a:cubicBezTo>
                  <a:cubicBezTo>
                    <a:pt x="93713" y="549438"/>
                    <a:pt x="77203" y="545877"/>
                    <a:pt x="76281" y="546803"/>
                  </a:cubicBezTo>
                  <a:cubicBezTo>
                    <a:pt x="73184" y="549899"/>
                    <a:pt x="73378" y="569049"/>
                    <a:pt x="76589" y="576605"/>
                  </a:cubicBezTo>
                  <a:cubicBezTo>
                    <a:pt x="80266" y="585288"/>
                    <a:pt x="75439" y="586088"/>
                    <a:pt x="65419" y="578460"/>
                  </a:cubicBezTo>
                  <a:close/>
                  <a:moveTo>
                    <a:pt x="1277500" y="538479"/>
                  </a:moveTo>
                  <a:cubicBezTo>
                    <a:pt x="1247402" y="519800"/>
                    <a:pt x="1243904" y="472477"/>
                    <a:pt x="1271295" y="454530"/>
                  </a:cubicBezTo>
                  <a:cubicBezTo>
                    <a:pt x="1307449" y="430841"/>
                    <a:pt x="1350593" y="454145"/>
                    <a:pt x="1350593" y="497363"/>
                  </a:cubicBezTo>
                  <a:cubicBezTo>
                    <a:pt x="1350593" y="517699"/>
                    <a:pt x="1341157" y="531890"/>
                    <a:pt x="1322433" y="539714"/>
                  </a:cubicBezTo>
                  <a:cubicBezTo>
                    <a:pt x="1303965" y="547430"/>
                    <a:pt x="1291366" y="547084"/>
                    <a:pt x="1277500" y="538479"/>
                  </a:cubicBezTo>
                  <a:close/>
                  <a:moveTo>
                    <a:pt x="1330183" y="511876"/>
                  </a:moveTo>
                  <a:cubicBezTo>
                    <a:pt x="1344463" y="495895"/>
                    <a:pt x="1345237" y="483451"/>
                    <a:pt x="1332779" y="470189"/>
                  </a:cubicBezTo>
                  <a:cubicBezTo>
                    <a:pt x="1321193" y="457857"/>
                    <a:pt x="1302161" y="457348"/>
                    <a:pt x="1283272" y="468866"/>
                  </a:cubicBezTo>
                  <a:cubicBezTo>
                    <a:pt x="1260620" y="482676"/>
                    <a:pt x="1256036" y="505977"/>
                    <a:pt x="1272694" y="522636"/>
                  </a:cubicBezTo>
                  <a:cubicBezTo>
                    <a:pt x="1284146" y="534086"/>
                    <a:pt x="1315598" y="528200"/>
                    <a:pt x="1330183" y="511876"/>
                  </a:cubicBezTo>
                  <a:close/>
                  <a:moveTo>
                    <a:pt x="162323" y="527309"/>
                  </a:moveTo>
                  <a:cubicBezTo>
                    <a:pt x="163518" y="524209"/>
                    <a:pt x="150254" y="507985"/>
                    <a:pt x="132310" y="490593"/>
                  </a:cubicBezTo>
                  <a:cubicBezTo>
                    <a:pt x="95546" y="454939"/>
                    <a:pt x="92198" y="446402"/>
                    <a:pt x="116177" y="449427"/>
                  </a:cubicBezTo>
                  <a:cubicBezTo>
                    <a:pt x="163552" y="455401"/>
                    <a:pt x="191015" y="456081"/>
                    <a:pt x="196628" y="451417"/>
                  </a:cubicBezTo>
                  <a:cubicBezTo>
                    <a:pt x="203938" y="445351"/>
                    <a:pt x="204131" y="449057"/>
                    <a:pt x="197482" y="467478"/>
                  </a:cubicBezTo>
                  <a:cubicBezTo>
                    <a:pt x="192176" y="482142"/>
                    <a:pt x="185527" y="486464"/>
                    <a:pt x="185527" y="475249"/>
                  </a:cubicBezTo>
                  <a:cubicBezTo>
                    <a:pt x="185527" y="470813"/>
                    <a:pt x="181075" y="468848"/>
                    <a:pt x="171010" y="468848"/>
                  </a:cubicBezTo>
                  <a:cubicBezTo>
                    <a:pt x="158702" y="468848"/>
                    <a:pt x="155810" y="470806"/>
                    <a:pt x="152019" y="481688"/>
                  </a:cubicBezTo>
                  <a:cubicBezTo>
                    <a:pt x="148045" y="493091"/>
                    <a:pt x="148694" y="495284"/>
                    <a:pt x="157814" y="501260"/>
                  </a:cubicBezTo>
                  <a:cubicBezTo>
                    <a:pt x="163461" y="504963"/>
                    <a:pt x="170088" y="506753"/>
                    <a:pt x="172536" y="505239"/>
                  </a:cubicBezTo>
                  <a:cubicBezTo>
                    <a:pt x="178274" y="501693"/>
                    <a:pt x="178297" y="513916"/>
                    <a:pt x="172581" y="524607"/>
                  </a:cubicBezTo>
                  <a:cubicBezTo>
                    <a:pt x="167674" y="533776"/>
                    <a:pt x="158976" y="536070"/>
                    <a:pt x="162334" y="527309"/>
                  </a:cubicBezTo>
                  <a:close/>
                  <a:moveTo>
                    <a:pt x="141202" y="467846"/>
                  </a:moveTo>
                  <a:cubicBezTo>
                    <a:pt x="138595" y="466122"/>
                    <a:pt x="132754" y="464682"/>
                    <a:pt x="128245" y="464645"/>
                  </a:cubicBezTo>
                  <a:cubicBezTo>
                    <a:pt x="120674" y="464585"/>
                    <a:pt x="120822" y="465429"/>
                    <a:pt x="130249" y="475456"/>
                  </a:cubicBezTo>
                  <a:cubicBezTo>
                    <a:pt x="139529" y="485339"/>
                    <a:pt x="140713" y="485631"/>
                    <a:pt x="143206" y="478656"/>
                  </a:cubicBezTo>
                  <a:cubicBezTo>
                    <a:pt x="144720" y="474436"/>
                    <a:pt x="143821" y="469571"/>
                    <a:pt x="141202" y="467846"/>
                  </a:cubicBezTo>
                  <a:close/>
                  <a:moveTo>
                    <a:pt x="1230032" y="451404"/>
                  </a:moveTo>
                  <a:cubicBezTo>
                    <a:pt x="1220306" y="434316"/>
                    <a:pt x="1220599" y="429240"/>
                    <a:pt x="1231114" y="432578"/>
                  </a:cubicBezTo>
                  <a:cubicBezTo>
                    <a:pt x="1243362" y="436465"/>
                    <a:pt x="1298545" y="406083"/>
                    <a:pt x="1300392" y="394437"/>
                  </a:cubicBezTo>
                  <a:cubicBezTo>
                    <a:pt x="1301508" y="387392"/>
                    <a:pt x="1303761" y="389381"/>
                    <a:pt x="1311651" y="404375"/>
                  </a:cubicBezTo>
                  <a:cubicBezTo>
                    <a:pt x="1320413" y="421028"/>
                    <a:pt x="1320656" y="422793"/>
                    <a:pt x="1313832" y="420174"/>
                  </a:cubicBezTo>
                  <a:cubicBezTo>
                    <a:pt x="1302941" y="415995"/>
                    <a:pt x="1243919" y="447174"/>
                    <a:pt x="1243909" y="457111"/>
                  </a:cubicBezTo>
                  <a:cubicBezTo>
                    <a:pt x="1243896" y="468347"/>
                    <a:pt x="1238385" y="466080"/>
                    <a:pt x="1230032" y="451404"/>
                  </a:cubicBezTo>
                  <a:close/>
                  <a:moveTo>
                    <a:pt x="190867" y="440494"/>
                  </a:moveTo>
                  <a:cubicBezTo>
                    <a:pt x="181098" y="436410"/>
                    <a:pt x="185356" y="430996"/>
                    <a:pt x="199395" y="429642"/>
                  </a:cubicBezTo>
                  <a:cubicBezTo>
                    <a:pt x="211657" y="428460"/>
                    <a:pt x="213274" y="426820"/>
                    <a:pt x="213274" y="415561"/>
                  </a:cubicBezTo>
                  <a:cubicBezTo>
                    <a:pt x="213274" y="399548"/>
                    <a:pt x="203437" y="396965"/>
                    <a:pt x="181007" y="407083"/>
                  </a:cubicBezTo>
                  <a:cubicBezTo>
                    <a:pt x="148876" y="421571"/>
                    <a:pt x="125820" y="402280"/>
                    <a:pt x="139916" y="372713"/>
                  </a:cubicBezTo>
                  <a:cubicBezTo>
                    <a:pt x="147043" y="357764"/>
                    <a:pt x="156197" y="354313"/>
                    <a:pt x="168334" y="361993"/>
                  </a:cubicBezTo>
                  <a:cubicBezTo>
                    <a:pt x="173595" y="365314"/>
                    <a:pt x="173242" y="366404"/>
                    <a:pt x="166205" y="368637"/>
                  </a:cubicBezTo>
                  <a:cubicBezTo>
                    <a:pt x="150277" y="373693"/>
                    <a:pt x="144982" y="378045"/>
                    <a:pt x="144982" y="386094"/>
                  </a:cubicBezTo>
                  <a:cubicBezTo>
                    <a:pt x="144982" y="395730"/>
                    <a:pt x="162858" y="396474"/>
                    <a:pt x="183705" y="387707"/>
                  </a:cubicBezTo>
                  <a:cubicBezTo>
                    <a:pt x="214242" y="374874"/>
                    <a:pt x="236262" y="397505"/>
                    <a:pt x="221141" y="426171"/>
                  </a:cubicBezTo>
                  <a:cubicBezTo>
                    <a:pt x="213604" y="440468"/>
                    <a:pt x="202901" y="445530"/>
                    <a:pt x="190867" y="440494"/>
                  </a:cubicBezTo>
                  <a:close/>
                  <a:moveTo>
                    <a:pt x="1210640" y="407632"/>
                  </a:moveTo>
                  <a:cubicBezTo>
                    <a:pt x="1202063" y="402871"/>
                    <a:pt x="1167085" y="357516"/>
                    <a:pt x="1167085" y="351155"/>
                  </a:cubicBezTo>
                  <a:cubicBezTo>
                    <a:pt x="1167085" y="349848"/>
                    <a:pt x="1171001" y="350022"/>
                    <a:pt x="1175786" y="351541"/>
                  </a:cubicBezTo>
                  <a:cubicBezTo>
                    <a:pt x="1187074" y="355123"/>
                    <a:pt x="1244363" y="317112"/>
                    <a:pt x="1240977" y="308287"/>
                  </a:cubicBezTo>
                  <a:cubicBezTo>
                    <a:pt x="1239736" y="305055"/>
                    <a:pt x="1240884" y="302410"/>
                    <a:pt x="1243539" y="302410"/>
                  </a:cubicBezTo>
                  <a:cubicBezTo>
                    <a:pt x="1251593" y="302410"/>
                    <a:pt x="1282311" y="353873"/>
                    <a:pt x="1282311" y="367367"/>
                  </a:cubicBezTo>
                  <a:cubicBezTo>
                    <a:pt x="1282311" y="394116"/>
                    <a:pt x="1263613" y="413208"/>
                    <a:pt x="1237501" y="413123"/>
                  </a:cubicBezTo>
                  <a:cubicBezTo>
                    <a:pt x="1228112" y="413093"/>
                    <a:pt x="1216025" y="410620"/>
                    <a:pt x="1210640" y="407632"/>
                  </a:cubicBezTo>
                  <a:close/>
                  <a:moveTo>
                    <a:pt x="1245250" y="395798"/>
                  </a:moveTo>
                  <a:cubicBezTo>
                    <a:pt x="1258573" y="388985"/>
                    <a:pt x="1269302" y="374426"/>
                    <a:pt x="1269413" y="363012"/>
                  </a:cubicBezTo>
                  <a:cubicBezTo>
                    <a:pt x="1269506" y="353480"/>
                    <a:pt x="1258588" y="328016"/>
                    <a:pt x="1254411" y="328016"/>
                  </a:cubicBezTo>
                  <a:cubicBezTo>
                    <a:pt x="1248380" y="328016"/>
                    <a:pt x="1192690" y="368450"/>
                    <a:pt x="1192690" y="372829"/>
                  </a:cubicBezTo>
                  <a:cubicBezTo>
                    <a:pt x="1192690" y="375663"/>
                    <a:pt x="1197401" y="383062"/>
                    <a:pt x="1203156" y="389273"/>
                  </a:cubicBezTo>
                  <a:cubicBezTo>
                    <a:pt x="1214380" y="401384"/>
                    <a:pt x="1229687" y="403757"/>
                    <a:pt x="1245250" y="395798"/>
                  </a:cubicBezTo>
                  <a:close/>
                  <a:moveTo>
                    <a:pt x="257382" y="340413"/>
                  </a:moveTo>
                  <a:lnTo>
                    <a:pt x="247408" y="331636"/>
                  </a:lnTo>
                  <a:lnTo>
                    <a:pt x="257439" y="333806"/>
                  </a:lnTo>
                  <a:cubicBezTo>
                    <a:pt x="279789" y="338641"/>
                    <a:pt x="296890" y="319412"/>
                    <a:pt x="281565" y="306690"/>
                  </a:cubicBezTo>
                  <a:cubicBezTo>
                    <a:pt x="276612" y="302576"/>
                    <a:pt x="270851" y="302479"/>
                    <a:pt x="255845" y="306257"/>
                  </a:cubicBezTo>
                  <a:cubicBezTo>
                    <a:pt x="234349" y="311672"/>
                    <a:pt x="223043" y="308152"/>
                    <a:pt x="215266" y="293616"/>
                  </a:cubicBezTo>
                  <a:cubicBezTo>
                    <a:pt x="209460" y="282767"/>
                    <a:pt x="212739" y="272262"/>
                    <a:pt x="225741" y="260044"/>
                  </a:cubicBezTo>
                  <a:cubicBezTo>
                    <a:pt x="234223" y="252074"/>
                    <a:pt x="237457" y="251281"/>
                    <a:pt x="244994" y="255315"/>
                  </a:cubicBezTo>
                  <a:cubicBezTo>
                    <a:pt x="254911" y="260621"/>
                    <a:pt x="253147" y="269385"/>
                    <a:pt x="242956" y="265471"/>
                  </a:cubicBezTo>
                  <a:cubicBezTo>
                    <a:pt x="234850" y="262364"/>
                    <a:pt x="223942" y="271358"/>
                    <a:pt x="223942" y="281138"/>
                  </a:cubicBezTo>
                  <a:cubicBezTo>
                    <a:pt x="223942" y="291886"/>
                    <a:pt x="234998" y="294740"/>
                    <a:pt x="254274" y="288966"/>
                  </a:cubicBezTo>
                  <a:cubicBezTo>
                    <a:pt x="266843" y="285198"/>
                    <a:pt x="273538" y="285180"/>
                    <a:pt x="281690" y="288894"/>
                  </a:cubicBezTo>
                  <a:cubicBezTo>
                    <a:pt x="303688" y="298918"/>
                    <a:pt x="302287" y="331129"/>
                    <a:pt x="279322" y="343001"/>
                  </a:cubicBezTo>
                  <a:cubicBezTo>
                    <a:pt x="268381" y="348663"/>
                    <a:pt x="266513" y="348443"/>
                    <a:pt x="257382" y="340413"/>
                  </a:cubicBezTo>
                  <a:close/>
                  <a:moveTo>
                    <a:pt x="1138278" y="323503"/>
                  </a:moveTo>
                  <a:cubicBezTo>
                    <a:pt x="1114986" y="298609"/>
                    <a:pt x="1110833" y="291028"/>
                    <a:pt x="1123059" y="295720"/>
                  </a:cubicBezTo>
                  <a:cubicBezTo>
                    <a:pt x="1132564" y="299366"/>
                    <a:pt x="1184585" y="248749"/>
                    <a:pt x="1180982" y="239361"/>
                  </a:cubicBezTo>
                  <a:cubicBezTo>
                    <a:pt x="1176951" y="228855"/>
                    <a:pt x="1185232" y="234943"/>
                    <a:pt x="1207195" y="258632"/>
                  </a:cubicBezTo>
                  <a:cubicBezTo>
                    <a:pt x="1224537" y="277339"/>
                    <a:pt x="1227059" y="282057"/>
                    <a:pt x="1222593" y="287439"/>
                  </a:cubicBezTo>
                  <a:cubicBezTo>
                    <a:pt x="1215228" y="296313"/>
                    <a:pt x="1208663" y="295523"/>
                    <a:pt x="1211648" y="286122"/>
                  </a:cubicBezTo>
                  <a:cubicBezTo>
                    <a:pt x="1213212" y="281192"/>
                    <a:pt x="1210460" y="274940"/>
                    <a:pt x="1204093" y="268958"/>
                  </a:cubicBezTo>
                  <a:lnTo>
                    <a:pt x="1194077" y="259549"/>
                  </a:lnTo>
                  <a:lnTo>
                    <a:pt x="1182492" y="268662"/>
                  </a:lnTo>
                  <a:cubicBezTo>
                    <a:pt x="1171398" y="277389"/>
                    <a:pt x="1171222" y="278122"/>
                    <a:pt x="1178328" y="285976"/>
                  </a:cubicBezTo>
                  <a:cubicBezTo>
                    <a:pt x="1182411" y="290486"/>
                    <a:pt x="1188085" y="293281"/>
                    <a:pt x="1190937" y="292186"/>
                  </a:cubicBezTo>
                  <a:cubicBezTo>
                    <a:pt x="1200737" y="288425"/>
                    <a:pt x="1201293" y="295387"/>
                    <a:pt x="1191986" y="305295"/>
                  </a:cubicBezTo>
                  <a:cubicBezTo>
                    <a:pt x="1180811" y="317190"/>
                    <a:pt x="1174109" y="318163"/>
                    <a:pt x="1177527" y="307394"/>
                  </a:cubicBezTo>
                  <a:cubicBezTo>
                    <a:pt x="1179021" y="302685"/>
                    <a:pt x="1176893" y="296756"/>
                    <a:pt x="1172180" y="292491"/>
                  </a:cubicBezTo>
                  <a:cubicBezTo>
                    <a:pt x="1164815" y="285824"/>
                    <a:pt x="1163628" y="286159"/>
                    <a:pt x="1152144" y="298147"/>
                  </a:cubicBezTo>
                  <a:lnTo>
                    <a:pt x="1139937" y="310888"/>
                  </a:lnTo>
                  <a:lnTo>
                    <a:pt x="1149987" y="321586"/>
                  </a:lnTo>
                  <a:cubicBezTo>
                    <a:pt x="1156307" y="328313"/>
                    <a:pt x="1164708" y="332284"/>
                    <a:pt x="1172619" y="332284"/>
                  </a:cubicBezTo>
                  <a:cubicBezTo>
                    <a:pt x="1182884" y="332284"/>
                    <a:pt x="1184293" y="333378"/>
                    <a:pt x="1180271" y="338223"/>
                  </a:cubicBezTo>
                  <a:cubicBezTo>
                    <a:pt x="1169873" y="350752"/>
                    <a:pt x="1160798" y="347571"/>
                    <a:pt x="1138278" y="323503"/>
                  </a:cubicBezTo>
                  <a:close/>
                  <a:moveTo>
                    <a:pt x="324262" y="285227"/>
                  </a:moveTo>
                  <a:cubicBezTo>
                    <a:pt x="326322" y="278747"/>
                    <a:pt x="321358" y="269915"/>
                    <a:pt x="304462" y="250019"/>
                  </a:cubicBezTo>
                  <a:cubicBezTo>
                    <a:pt x="292063" y="235411"/>
                    <a:pt x="281372" y="222672"/>
                    <a:pt x="280689" y="221707"/>
                  </a:cubicBezTo>
                  <a:cubicBezTo>
                    <a:pt x="277296" y="216838"/>
                    <a:pt x="262335" y="236931"/>
                    <a:pt x="262210" y="246526"/>
                  </a:cubicBezTo>
                  <a:cubicBezTo>
                    <a:pt x="262084" y="257185"/>
                    <a:pt x="261845" y="257290"/>
                    <a:pt x="255811" y="249316"/>
                  </a:cubicBezTo>
                  <a:cubicBezTo>
                    <a:pt x="246759" y="237343"/>
                    <a:pt x="247943" y="233139"/>
                    <a:pt x="263439" y="222427"/>
                  </a:cubicBezTo>
                  <a:cubicBezTo>
                    <a:pt x="271056" y="217164"/>
                    <a:pt x="285641" y="205059"/>
                    <a:pt x="295854" y="195527"/>
                  </a:cubicBezTo>
                  <a:cubicBezTo>
                    <a:pt x="313240" y="179298"/>
                    <a:pt x="314789" y="178685"/>
                    <a:pt x="320254" y="185891"/>
                  </a:cubicBezTo>
                  <a:cubicBezTo>
                    <a:pt x="328406" y="196635"/>
                    <a:pt x="327746" y="201001"/>
                    <a:pt x="318421" y="198042"/>
                  </a:cubicBezTo>
                  <a:cubicBezTo>
                    <a:pt x="313832" y="196585"/>
                    <a:pt x="306443" y="198796"/>
                    <a:pt x="300898" y="203283"/>
                  </a:cubicBezTo>
                  <a:lnTo>
                    <a:pt x="291311" y="211044"/>
                  </a:lnTo>
                  <a:lnTo>
                    <a:pt x="315825" y="239758"/>
                  </a:lnTo>
                  <a:cubicBezTo>
                    <a:pt x="334406" y="261526"/>
                    <a:pt x="342262" y="267862"/>
                    <a:pt x="348285" y="265950"/>
                  </a:cubicBezTo>
                  <a:cubicBezTo>
                    <a:pt x="359830" y="262287"/>
                    <a:pt x="358088" y="266700"/>
                    <a:pt x="342365" y="281007"/>
                  </a:cubicBezTo>
                  <a:cubicBezTo>
                    <a:pt x="326026" y="295867"/>
                    <a:pt x="320481" y="297161"/>
                    <a:pt x="324262" y="285227"/>
                  </a:cubicBezTo>
                  <a:close/>
                  <a:moveTo>
                    <a:pt x="1092402" y="278806"/>
                  </a:moveTo>
                  <a:cubicBezTo>
                    <a:pt x="1085360" y="273035"/>
                    <a:pt x="1081519" y="268081"/>
                    <a:pt x="1083866" y="267799"/>
                  </a:cubicBezTo>
                  <a:cubicBezTo>
                    <a:pt x="1086214" y="267516"/>
                    <a:pt x="1090372" y="267027"/>
                    <a:pt x="1093108" y="266710"/>
                  </a:cubicBezTo>
                  <a:cubicBezTo>
                    <a:pt x="1097799" y="266168"/>
                    <a:pt x="1131321" y="225593"/>
                    <a:pt x="1127078" y="225593"/>
                  </a:cubicBezTo>
                  <a:cubicBezTo>
                    <a:pt x="1125984" y="225593"/>
                    <a:pt x="1111403" y="232545"/>
                    <a:pt x="1094677" y="241043"/>
                  </a:cubicBezTo>
                  <a:cubicBezTo>
                    <a:pt x="1077951" y="249541"/>
                    <a:pt x="1063357" y="255584"/>
                    <a:pt x="1062246" y="254473"/>
                  </a:cubicBezTo>
                  <a:cubicBezTo>
                    <a:pt x="1061134" y="253363"/>
                    <a:pt x="1063235" y="239479"/>
                    <a:pt x="1066913" y="223622"/>
                  </a:cubicBezTo>
                  <a:cubicBezTo>
                    <a:pt x="1070590" y="207765"/>
                    <a:pt x="1073011" y="193027"/>
                    <a:pt x="1072292" y="190870"/>
                  </a:cubicBezTo>
                  <a:cubicBezTo>
                    <a:pt x="1071573" y="188714"/>
                    <a:pt x="1063935" y="196091"/>
                    <a:pt x="1055320" y="207262"/>
                  </a:cubicBezTo>
                  <a:cubicBezTo>
                    <a:pt x="1043779" y="222227"/>
                    <a:pt x="1040837" y="229000"/>
                    <a:pt x="1044146" y="232986"/>
                  </a:cubicBezTo>
                  <a:cubicBezTo>
                    <a:pt x="1051313" y="241621"/>
                    <a:pt x="1038495" y="239424"/>
                    <a:pt x="1027320" y="230102"/>
                  </a:cubicBezTo>
                  <a:cubicBezTo>
                    <a:pt x="1015577" y="220306"/>
                    <a:pt x="1015219" y="217058"/>
                    <a:pt x="1025884" y="217058"/>
                  </a:cubicBezTo>
                  <a:cubicBezTo>
                    <a:pt x="1037676" y="217058"/>
                    <a:pt x="1078463" y="167180"/>
                    <a:pt x="1075166" y="156791"/>
                  </a:cubicBezTo>
                  <a:cubicBezTo>
                    <a:pt x="1072175" y="147367"/>
                    <a:pt x="1076528" y="146721"/>
                    <a:pt x="1087417" y="154973"/>
                  </a:cubicBezTo>
                  <a:cubicBezTo>
                    <a:pt x="1094909" y="160650"/>
                    <a:pt x="1094938" y="162358"/>
                    <a:pt x="1088131" y="195738"/>
                  </a:cubicBezTo>
                  <a:cubicBezTo>
                    <a:pt x="1084222" y="214899"/>
                    <a:pt x="1082019" y="231569"/>
                    <a:pt x="1083234" y="232784"/>
                  </a:cubicBezTo>
                  <a:cubicBezTo>
                    <a:pt x="1084449" y="233999"/>
                    <a:pt x="1099323" y="227919"/>
                    <a:pt x="1116288" y="219274"/>
                  </a:cubicBezTo>
                  <a:cubicBezTo>
                    <a:pt x="1143439" y="205437"/>
                    <a:pt x="1148327" y="204194"/>
                    <a:pt x="1157109" y="208894"/>
                  </a:cubicBezTo>
                  <a:cubicBezTo>
                    <a:pt x="1167760" y="214593"/>
                    <a:pt x="1171106" y="223782"/>
                    <a:pt x="1161138" y="219957"/>
                  </a:cubicBezTo>
                  <a:cubicBezTo>
                    <a:pt x="1151018" y="216072"/>
                    <a:pt x="1108839" y="271975"/>
                    <a:pt x="1113240" y="283441"/>
                  </a:cubicBezTo>
                  <a:cubicBezTo>
                    <a:pt x="1116831" y="292798"/>
                    <a:pt x="1106732" y="290552"/>
                    <a:pt x="1092402" y="278806"/>
                  </a:cubicBezTo>
                  <a:close/>
                  <a:moveTo>
                    <a:pt x="376704" y="233899"/>
                  </a:moveTo>
                  <a:cubicBezTo>
                    <a:pt x="372708" y="231567"/>
                    <a:pt x="362358" y="218183"/>
                    <a:pt x="353694" y="204155"/>
                  </a:cubicBezTo>
                  <a:cubicBezTo>
                    <a:pt x="343594" y="187794"/>
                    <a:pt x="335112" y="178650"/>
                    <a:pt x="330023" y="178650"/>
                  </a:cubicBezTo>
                  <a:cubicBezTo>
                    <a:pt x="317476" y="178650"/>
                    <a:pt x="320743" y="173055"/>
                    <a:pt x="339598" y="162288"/>
                  </a:cubicBezTo>
                  <a:cubicBezTo>
                    <a:pt x="356802" y="152463"/>
                    <a:pt x="356995" y="152449"/>
                    <a:pt x="354195" y="161285"/>
                  </a:cubicBezTo>
                  <a:cubicBezTo>
                    <a:pt x="349674" y="175539"/>
                    <a:pt x="383592" y="225593"/>
                    <a:pt x="397768" y="225593"/>
                  </a:cubicBezTo>
                  <a:cubicBezTo>
                    <a:pt x="400956" y="225593"/>
                    <a:pt x="408402" y="220760"/>
                    <a:pt x="414311" y="214853"/>
                  </a:cubicBezTo>
                  <a:cubicBezTo>
                    <a:pt x="426858" y="202304"/>
                    <a:pt x="425765" y="195233"/>
                    <a:pt x="406546" y="164780"/>
                  </a:cubicBezTo>
                  <a:cubicBezTo>
                    <a:pt x="398622" y="152223"/>
                    <a:pt x="390674" y="144509"/>
                    <a:pt x="385665" y="144509"/>
                  </a:cubicBezTo>
                  <a:cubicBezTo>
                    <a:pt x="369668" y="144509"/>
                    <a:pt x="376966" y="136663"/>
                    <a:pt x="404929" y="123792"/>
                  </a:cubicBezTo>
                  <a:cubicBezTo>
                    <a:pt x="407058" y="122810"/>
                    <a:pt x="407536" y="125312"/>
                    <a:pt x="405988" y="129353"/>
                  </a:cubicBezTo>
                  <a:cubicBezTo>
                    <a:pt x="404235" y="133934"/>
                    <a:pt x="408789" y="146762"/>
                    <a:pt x="418114" y="163420"/>
                  </a:cubicBezTo>
                  <a:cubicBezTo>
                    <a:pt x="439018" y="200797"/>
                    <a:pt x="437367" y="218732"/>
                    <a:pt x="411795" y="231951"/>
                  </a:cubicBezTo>
                  <a:cubicBezTo>
                    <a:pt x="397471" y="239358"/>
                    <a:pt x="387065" y="239936"/>
                    <a:pt x="376704" y="233899"/>
                  </a:cubicBezTo>
                  <a:close/>
                  <a:moveTo>
                    <a:pt x="450119" y="197860"/>
                  </a:moveTo>
                  <a:cubicBezTo>
                    <a:pt x="454446" y="192640"/>
                    <a:pt x="452840" y="185188"/>
                    <a:pt x="441329" y="157317"/>
                  </a:cubicBezTo>
                  <a:cubicBezTo>
                    <a:pt x="433576" y="138537"/>
                    <a:pt x="424695" y="123171"/>
                    <a:pt x="421609" y="123171"/>
                  </a:cubicBezTo>
                  <a:cubicBezTo>
                    <a:pt x="407377" y="123171"/>
                    <a:pt x="418683" y="114622"/>
                    <a:pt x="446578" y="104281"/>
                  </a:cubicBezTo>
                  <a:cubicBezTo>
                    <a:pt x="481134" y="91474"/>
                    <a:pt x="495001" y="92394"/>
                    <a:pt x="511169" y="108565"/>
                  </a:cubicBezTo>
                  <a:cubicBezTo>
                    <a:pt x="525719" y="123113"/>
                    <a:pt x="528752" y="142274"/>
                    <a:pt x="519501" y="161188"/>
                  </a:cubicBezTo>
                  <a:cubicBezTo>
                    <a:pt x="513767" y="172912"/>
                    <a:pt x="505476" y="179753"/>
                    <a:pt x="484265" y="190285"/>
                  </a:cubicBezTo>
                  <a:cubicBezTo>
                    <a:pt x="453227" y="205690"/>
                    <a:pt x="441454" y="208303"/>
                    <a:pt x="450119" y="197860"/>
                  </a:cubicBezTo>
                  <a:close/>
                  <a:moveTo>
                    <a:pt x="499396" y="172443"/>
                  </a:moveTo>
                  <a:cubicBezTo>
                    <a:pt x="511738" y="160100"/>
                    <a:pt x="512993" y="142404"/>
                    <a:pt x="502596" y="127321"/>
                  </a:cubicBezTo>
                  <a:cubicBezTo>
                    <a:pt x="492440" y="112575"/>
                    <a:pt x="483673" y="106394"/>
                    <a:pt x="472731" y="106236"/>
                  </a:cubicBezTo>
                  <a:cubicBezTo>
                    <a:pt x="462028" y="106081"/>
                    <a:pt x="440771" y="114817"/>
                    <a:pt x="442547" y="118633"/>
                  </a:cubicBezTo>
                  <a:cubicBezTo>
                    <a:pt x="443196" y="120024"/>
                    <a:pt x="449311" y="135056"/>
                    <a:pt x="456131" y="152039"/>
                  </a:cubicBezTo>
                  <a:cubicBezTo>
                    <a:pt x="466674" y="178278"/>
                    <a:pt x="470078" y="182917"/>
                    <a:pt x="478731" y="182917"/>
                  </a:cubicBezTo>
                  <a:cubicBezTo>
                    <a:pt x="484333" y="182917"/>
                    <a:pt x="493635" y="178204"/>
                    <a:pt x="499396" y="172443"/>
                  </a:cubicBezTo>
                  <a:close/>
                  <a:moveTo>
                    <a:pt x="939833" y="185907"/>
                  </a:moveTo>
                  <a:cubicBezTo>
                    <a:pt x="927522" y="181042"/>
                    <a:pt x="924048" y="174382"/>
                    <a:pt x="933823" y="174382"/>
                  </a:cubicBezTo>
                  <a:cubicBezTo>
                    <a:pt x="936972" y="174382"/>
                    <a:pt x="941911" y="166500"/>
                    <a:pt x="944798" y="156867"/>
                  </a:cubicBezTo>
                  <a:cubicBezTo>
                    <a:pt x="947683" y="147234"/>
                    <a:pt x="951138" y="136192"/>
                    <a:pt x="952475" y="132328"/>
                  </a:cubicBezTo>
                  <a:cubicBezTo>
                    <a:pt x="953812" y="128465"/>
                    <a:pt x="943113" y="136767"/>
                    <a:pt x="928699" y="150776"/>
                  </a:cubicBezTo>
                  <a:cubicBezTo>
                    <a:pt x="914285" y="164786"/>
                    <a:pt x="902232" y="175348"/>
                    <a:pt x="901915" y="174248"/>
                  </a:cubicBezTo>
                  <a:cubicBezTo>
                    <a:pt x="901597" y="173148"/>
                    <a:pt x="899197" y="155924"/>
                    <a:pt x="896580" y="135973"/>
                  </a:cubicBezTo>
                  <a:lnTo>
                    <a:pt x="891823" y="99699"/>
                  </a:lnTo>
                  <a:lnTo>
                    <a:pt x="882155" y="124788"/>
                  </a:lnTo>
                  <a:cubicBezTo>
                    <a:pt x="874313" y="145140"/>
                    <a:pt x="873491" y="151088"/>
                    <a:pt x="877804" y="156283"/>
                  </a:cubicBezTo>
                  <a:cubicBezTo>
                    <a:pt x="882426" y="161852"/>
                    <a:pt x="881179" y="162272"/>
                    <a:pt x="868268" y="159498"/>
                  </a:cubicBezTo>
                  <a:cubicBezTo>
                    <a:pt x="847845" y="155111"/>
                    <a:pt x="844067" y="152188"/>
                    <a:pt x="854049" y="148495"/>
                  </a:cubicBezTo>
                  <a:cubicBezTo>
                    <a:pt x="865251" y="144351"/>
                    <a:pt x="892294" y="81392"/>
                    <a:pt x="885703" y="74801"/>
                  </a:cubicBezTo>
                  <a:cubicBezTo>
                    <a:pt x="877555" y="66654"/>
                    <a:pt x="880893" y="63777"/>
                    <a:pt x="893424" y="68145"/>
                  </a:cubicBezTo>
                  <a:cubicBezTo>
                    <a:pt x="905383" y="72314"/>
                    <a:pt x="905772" y="73409"/>
                    <a:pt x="908728" y="111188"/>
                  </a:cubicBezTo>
                  <a:lnTo>
                    <a:pt x="911760" y="149954"/>
                  </a:lnTo>
                  <a:lnTo>
                    <a:pt x="940200" y="122120"/>
                  </a:lnTo>
                  <a:cubicBezTo>
                    <a:pt x="957169" y="105511"/>
                    <a:pt x="971222" y="95083"/>
                    <a:pt x="975041" y="96263"/>
                  </a:cubicBezTo>
                  <a:cubicBezTo>
                    <a:pt x="993856" y="102076"/>
                    <a:pt x="994399" y="102628"/>
                    <a:pt x="984904" y="106294"/>
                  </a:cubicBezTo>
                  <a:cubicBezTo>
                    <a:pt x="977897" y="108999"/>
                    <a:pt x="972768" y="118743"/>
                    <a:pt x="964390" y="145261"/>
                  </a:cubicBezTo>
                  <a:cubicBezTo>
                    <a:pt x="957344" y="167565"/>
                    <a:pt x="954884" y="181178"/>
                    <a:pt x="957730" y="182125"/>
                  </a:cubicBezTo>
                  <a:cubicBezTo>
                    <a:pt x="964055" y="184234"/>
                    <a:pt x="963376" y="191549"/>
                    <a:pt x="956905" y="190999"/>
                  </a:cubicBezTo>
                  <a:cubicBezTo>
                    <a:pt x="953971" y="190748"/>
                    <a:pt x="946289" y="188458"/>
                    <a:pt x="939835" y="185907"/>
                  </a:cubicBezTo>
                  <a:close/>
                  <a:moveTo>
                    <a:pt x="543157" y="160726"/>
                  </a:moveTo>
                  <a:cubicBezTo>
                    <a:pt x="550121" y="153763"/>
                    <a:pt x="549675" y="147986"/>
                    <a:pt x="539563" y="114028"/>
                  </a:cubicBezTo>
                  <a:cubicBezTo>
                    <a:pt x="533962" y="95223"/>
                    <a:pt x="528623" y="84762"/>
                    <a:pt x="524626" y="84762"/>
                  </a:cubicBezTo>
                  <a:cubicBezTo>
                    <a:pt x="512330" y="84762"/>
                    <a:pt x="518730" y="76538"/>
                    <a:pt x="534408" y="72184"/>
                  </a:cubicBezTo>
                  <a:cubicBezTo>
                    <a:pt x="556013" y="66184"/>
                    <a:pt x="557648" y="66473"/>
                    <a:pt x="552127" y="75313"/>
                  </a:cubicBezTo>
                  <a:cubicBezTo>
                    <a:pt x="545817" y="85416"/>
                    <a:pt x="563297" y="153044"/>
                    <a:pt x="572218" y="153044"/>
                  </a:cubicBezTo>
                  <a:cubicBezTo>
                    <a:pt x="583544" y="153044"/>
                    <a:pt x="578079" y="160527"/>
                    <a:pt x="564816" y="163179"/>
                  </a:cubicBezTo>
                  <a:cubicBezTo>
                    <a:pt x="543463" y="167450"/>
                    <a:pt x="537149" y="166735"/>
                    <a:pt x="543157" y="160726"/>
                  </a:cubicBezTo>
                  <a:close/>
                  <a:moveTo>
                    <a:pt x="609924" y="148127"/>
                  </a:moveTo>
                  <a:cubicBezTo>
                    <a:pt x="588222" y="142415"/>
                    <a:pt x="576019" y="125753"/>
                    <a:pt x="576019" y="101832"/>
                  </a:cubicBezTo>
                  <a:cubicBezTo>
                    <a:pt x="576019" y="77819"/>
                    <a:pt x="587389" y="62403"/>
                    <a:pt x="610802" y="54677"/>
                  </a:cubicBezTo>
                  <a:cubicBezTo>
                    <a:pt x="637379" y="45905"/>
                    <a:pt x="661193" y="58227"/>
                    <a:pt x="671809" y="86245"/>
                  </a:cubicBezTo>
                  <a:cubicBezTo>
                    <a:pt x="677519" y="101315"/>
                    <a:pt x="671396" y="127103"/>
                    <a:pt x="659567" y="137809"/>
                  </a:cubicBezTo>
                  <a:cubicBezTo>
                    <a:pt x="648650" y="147688"/>
                    <a:pt x="626080" y="152380"/>
                    <a:pt x="609924" y="148127"/>
                  </a:cubicBezTo>
                  <a:close/>
                  <a:moveTo>
                    <a:pt x="647258" y="132773"/>
                  </a:moveTo>
                  <a:cubicBezTo>
                    <a:pt x="657830" y="120463"/>
                    <a:pt x="659583" y="110378"/>
                    <a:pt x="654245" y="92561"/>
                  </a:cubicBezTo>
                  <a:cubicBezTo>
                    <a:pt x="644739" y="60833"/>
                    <a:pt x="616831" y="50860"/>
                    <a:pt x="598423" y="72614"/>
                  </a:cubicBezTo>
                  <a:cubicBezTo>
                    <a:pt x="579575" y="94888"/>
                    <a:pt x="598894" y="140241"/>
                    <a:pt x="627230" y="140241"/>
                  </a:cubicBezTo>
                  <a:cubicBezTo>
                    <a:pt x="634906" y="140241"/>
                    <a:pt x="643640" y="136984"/>
                    <a:pt x="647258" y="132773"/>
                  </a:cubicBezTo>
                  <a:close/>
                  <a:moveTo>
                    <a:pt x="800453" y="149400"/>
                  </a:moveTo>
                  <a:cubicBezTo>
                    <a:pt x="794797" y="147772"/>
                    <a:pt x="786379" y="141363"/>
                    <a:pt x="781748" y="135160"/>
                  </a:cubicBezTo>
                  <a:cubicBezTo>
                    <a:pt x="774035" y="124830"/>
                    <a:pt x="773717" y="121248"/>
                    <a:pt x="777969" y="92605"/>
                  </a:cubicBezTo>
                  <a:cubicBezTo>
                    <a:pt x="780915" y="72747"/>
                    <a:pt x="781124" y="59842"/>
                    <a:pt x="778537" y="57255"/>
                  </a:cubicBezTo>
                  <a:cubicBezTo>
                    <a:pt x="771211" y="49930"/>
                    <a:pt x="774200" y="48237"/>
                    <a:pt x="791534" y="49890"/>
                  </a:cubicBezTo>
                  <a:cubicBezTo>
                    <a:pt x="810387" y="51688"/>
                    <a:pt x="811372" y="52730"/>
                    <a:pt x="802546" y="61556"/>
                  </a:cubicBezTo>
                  <a:cubicBezTo>
                    <a:pt x="794256" y="69846"/>
                    <a:pt x="789243" y="119452"/>
                    <a:pt x="795512" y="131165"/>
                  </a:cubicBezTo>
                  <a:cubicBezTo>
                    <a:pt x="801255" y="141895"/>
                    <a:pt x="825922" y="143825"/>
                    <a:pt x="833934" y="134172"/>
                  </a:cubicBezTo>
                  <a:cubicBezTo>
                    <a:pt x="836704" y="130834"/>
                    <a:pt x="841073" y="115416"/>
                    <a:pt x="843643" y="99910"/>
                  </a:cubicBezTo>
                  <a:cubicBezTo>
                    <a:pt x="847921" y="74085"/>
                    <a:pt x="847632" y="71202"/>
                    <a:pt x="840195" y="65573"/>
                  </a:cubicBezTo>
                  <a:cubicBezTo>
                    <a:pt x="832555" y="59790"/>
                    <a:pt x="832831" y="59437"/>
                    <a:pt x="844879" y="59592"/>
                  </a:cubicBezTo>
                  <a:cubicBezTo>
                    <a:pt x="859201" y="59776"/>
                    <a:pt x="879988" y="66868"/>
                    <a:pt x="867740" y="67392"/>
                  </a:cubicBezTo>
                  <a:cubicBezTo>
                    <a:pt x="859088" y="67762"/>
                    <a:pt x="857144" y="72640"/>
                    <a:pt x="853265" y="103688"/>
                  </a:cubicBezTo>
                  <a:cubicBezTo>
                    <a:pt x="848674" y="140427"/>
                    <a:pt x="828861" y="157578"/>
                    <a:pt x="800453" y="149400"/>
                  </a:cubicBezTo>
                  <a:close/>
                  <a:moveTo>
                    <a:pt x="743747" y="140025"/>
                  </a:moveTo>
                  <a:cubicBezTo>
                    <a:pt x="739763" y="137701"/>
                    <a:pt x="732207" y="128158"/>
                    <a:pt x="726957" y="118816"/>
                  </a:cubicBezTo>
                  <a:cubicBezTo>
                    <a:pt x="721708" y="109475"/>
                    <a:pt x="714885" y="101832"/>
                    <a:pt x="711796" y="101832"/>
                  </a:cubicBezTo>
                  <a:cubicBezTo>
                    <a:pt x="704631" y="101832"/>
                    <a:pt x="704242" y="128059"/>
                    <a:pt x="711302" y="135120"/>
                  </a:cubicBezTo>
                  <a:cubicBezTo>
                    <a:pt x="715285" y="139103"/>
                    <a:pt x="711728" y="140211"/>
                    <a:pt x="695298" y="140105"/>
                  </a:cubicBezTo>
                  <a:cubicBezTo>
                    <a:pt x="676816" y="139987"/>
                    <a:pt x="675108" y="139260"/>
                    <a:pt x="681641" y="134300"/>
                  </a:cubicBezTo>
                  <a:cubicBezTo>
                    <a:pt x="687741" y="129671"/>
                    <a:pt x="689110" y="121870"/>
                    <a:pt x="689110" y="91760"/>
                  </a:cubicBezTo>
                  <a:cubicBezTo>
                    <a:pt x="689110" y="70024"/>
                    <a:pt x="687358" y="54889"/>
                    <a:pt x="684843" y="54889"/>
                  </a:cubicBezTo>
                  <a:cubicBezTo>
                    <a:pt x="682495" y="54889"/>
                    <a:pt x="680574" y="52968"/>
                    <a:pt x="680574" y="50621"/>
                  </a:cubicBezTo>
                  <a:cubicBezTo>
                    <a:pt x="680574" y="43597"/>
                    <a:pt x="728730" y="45543"/>
                    <a:pt x="739372" y="52997"/>
                  </a:cubicBezTo>
                  <a:cubicBezTo>
                    <a:pt x="751322" y="61367"/>
                    <a:pt x="751883" y="80700"/>
                    <a:pt x="740477" y="91024"/>
                  </a:cubicBezTo>
                  <a:cubicBezTo>
                    <a:pt x="732187" y="98526"/>
                    <a:pt x="732235" y="98812"/>
                    <a:pt x="744949" y="117291"/>
                  </a:cubicBezTo>
                  <a:cubicBezTo>
                    <a:pt x="752019" y="127566"/>
                    <a:pt x="759631" y="135973"/>
                    <a:pt x="761865" y="135973"/>
                  </a:cubicBezTo>
                  <a:cubicBezTo>
                    <a:pt x="764100" y="135973"/>
                    <a:pt x="765928" y="137894"/>
                    <a:pt x="765928" y="140241"/>
                  </a:cubicBezTo>
                  <a:cubicBezTo>
                    <a:pt x="765928" y="145664"/>
                    <a:pt x="753205" y="145540"/>
                    <a:pt x="743748" y="140025"/>
                  </a:cubicBezTo>
                  <a:close/>
                  <a:moveTo>
                    <a:pt x="726666" y="88176"/>
                  </a:moveTo>
                  <a:cubicBezTo>
                    <a:pt x="738130" y="76711"/>
                    <a:pt x="729737" y="54889"/>
                    <a:pt x="713863" y="54889"/>
                  </a:cubicBezTo>
                  <a:cubicBezTo>
                    <a:pt x="707603" y="54889"/>
                    <a:pt x="706181" y="58445"/>
                    <a:pt x="706181" y="74093"/>
                  </a:cubicBezTo>
                  <a:cubicBezTo>
                    <a:pt x="706181" y="89741"/>
                    <a:pt x="707603" y="93297"/>
                    <a:pt x="713863" y="93297"/>
                  </a:cubicBezTo>
                  <a:cubicBezTo>
                    <a:pt x="718088" y="93297"/>
                    <a:pt x="723849" y="90993"/>
                    <a:pt x="726666" y="88176"/>
                  </a:cubicBezTo>
                  <a:close/>
                  <a:moveTo>
                    <a:pt x="944578" y="1394451"/>
                  </a:moveTo>
                  <a:cubicBezTo>
                    <a:pt x="959248" y="1389498"/>
                    <a:pt x="970518" y="1384704"/>
                    <a:pt x="969621" y="1383805"/>
                  </a:cubicBezTo>
                  <a:cubicBezTo>
                    <a:pt x="968724" y="1382917"/>
                    <a:pt x="954693" y="1386822"/>
                    <a:pt x="938441" y="1392504"/>
                  </a:cubicBezTo>
                  <a:cubicBezTo>
                    <a:pt x="922190" y="1398174"/>
                    <a:pt x="910921" y="1402967"/>
                    <a:pt x="913399" y="1403138"/>
                  </a:cubicBezTo>
                  <a:cubicBezTo>
                    <a:pt x="915878" y="1403309"/>
                    <a:pt x="929909" y="1399403"/>
                    <a:pt x="944578" y="1394451"/>
                  </a:cubicBezTo>
                  <a:close/>
                  <a:moveTo>
                    <a:pt x="467197" y="1382120"/>
                  </a:moveTo>
                  <a:cubicBezTo>
                    <a:pt x="463668" y="1379843"/>
                    <a:pt x="458875" y="1377975"/>
                    <a:pt x="456529" y="1377975"/>
                  </a:cubicBezTo>
                  <a:cubicBezTo>
                    <a:pt x="454172" y="1377975"/>
                    <a:pt x="455140" y="1379843"/>
                    <a:pt x="458658" y="1382120"/>
                  </a:cubicBezTo>
                  <a:cubicBezTo>
                    <a:pt x="462176" y="1384397"/>
                    <a:pt x="466981" y="1386253"/>
                    <a:pt x="469327" y="1386253"/>
                  </a:cubicBezTo>
                  <a:cubicBezTo>
                    <a:pt x="471672" y="1386253"/>
                    <a:pt x="470716" y="1384397"/>
                    <a:pt x="467197" y="1382120"/>
                  </a:cubicBezTo>
                  <a:close/>
                  <a:moveTo>
                    <a:pt x="987845" y="1377850"/>
                  </a:moveTo>
                  <a:cubicBezTo>
                    <a:pt x="991365" y="1375573"/>
                    <a:pt x="992326" y="1373717"/>
                    <a:pt x="989978" y="1373717"/>
                  </a:cubicBezTo>
                  <a:cubicBezTo>
                    <a:pt x="987631" y="1373717"/>
                    <a:pt x="982830" y="1375573"/>
                    <a:pt x="979309" y="1377850"/>
                  </a:cubicBezTo>
                  <a:cubicBezTo>
                    <a:pt x="975788" y="1380127"/>
                    <a:pt x="974829" y="1381983"/>
                    <a:pt x="977175" y="1381983"/>
                  </a:cubicBezTo>
                  <a:cubicBezTo>
                    <a:pt x="979523" y="1381983"/>
                    <a:pt x="984324" y="1380127"/>
                    <a:pt x="987845" y="1377850"/>
                  </a:cubicBezTo>
                  <a:close/>
                  <a:moveTo>
                    <a:pt x="441591" y="1371452"/>
                  </a:moveTo>
                  <a:cubicBezTo>
                    <a:pt x="435716" y="1368093"/>
                    <a:pt x="428999" y="1365349"/>
                    <a:pt x="426653" y="1365349"/>
                  </a:cubicBezTo>
                  <a:cubicBezTo>
                    <a:pt x="424308" y="1365349"/>
                    <a:pt x="427188" y="1368093"/>
                    <a:pt x="433052" y="1371452"/>
                  </a:cubicBezTo>
                  <a:cubicBezTo>
                    <a:pt x="438915" y="1374799"/>
                    <a:pt x="445644" y="1377543"/>
                    <a:pt x="447990" y="1377543"/>
                  </a:cubicBezTo>
                  <a:cubicBezTo>
                    <a:pt x="450335" y="1377543"/>
                    <a:pt x="447455" y="1374799"/>
                    <a:pt x="441591" y="1371452"/>
                  </a:cubicBezTo>
                  <a:close/>
                  <a:moveTo>
                    <a:pt x="1034883" y="1356468"/>
                  </a:moveTo>
                  <a:cubicBezTo>
                    <a:pt x="1053608" y="1347052"/>
                    <a:pt x="1068929" y="1338388"/>
                    <a:pt x="1068929" y="1337215"/>
                  </a:cubicBezTo>
                  <a:cubicBezTo>
                    <a:pt x="1068929" y="1335302"/>
                    <a:pt x="1001078" y="1367945"/>
                    <a:pt x="996736" y="1371941"/>
                  </a:cubicBezTo>
                  <a:cubicBezTo>
                    <a:pt x="991094" y="1377144"/>
                    <a:pt x="1004914" y="1371531"/>
                    <a:pt x="1034883" y="1356468"/>
                  </a:cubicBezTo>
                  <a:close/>
                  <a:moveTo>
                    <a:pt x="420254" y="1363368"/>
                  </a:moveTo>
                  <a:cubicBezTo>
                    <a:pt x="420254" y="1362445"/>
                    <a:pt x="417271" y="1360544"/>
                    <a:pt x="413628" y="1359155"/>
                  </a:cubicBezTo>
                  <a:cubicBezTo>
                    <a:pt x="409825" y="1357698"/>
                    <a:pt x="408117" y="1358415"/>
                    <a:pt x="409609" y="1360829"/>
                  </a:cubicBezTo>
                  <a:cubicBezTo>
                    <a:pt x="412114" y="1364882"/>
                    <a:pt x="420254" y="1366829"/>
                    <a:pt x="420254" y="1363368"/>
                  </a:cubicBezTo>
                  <a:close/>
                  <a:moveTo>
                    <a:pt x="402823" y="1355045"/>
                  </a:moveTo>
                  <a:cubicBezTo>
                    <a:pt x="395786" y="1349238"/>
                    <a:pt x="325332" y="1310049"/>
                    <a:pt x="329408" y="1314204"/>
                  </a:cubicBezTo>
                  <a:cubicBezTo>
                    <a:pt x="335977" y="1320922"/>
                    <a:pt x="395468" y="1356070"/>
                    <a:pt x="400694" y="1356320"/>
                  </a:cubicBezTo>
                  <a:cubicBezTo>
                    <a:pt x="402846" y="1356422"/>
                    <a:pt x="403802" y="1355853"/>
                    <a:pt x="402823" y="1355045"/>
                  </a:cubicBezTo>
                  <a:close/>
                  <a:moveTo>
                    <a:pt x="870484" y="1339446"/>
                  </a:moveTo>
                  <a:cubicBezTo>
                    <a:pt x="872225" y="1336623"/>
                    <a:pt x="817895" y="1335177"/>
                    <a:pt x="710700" y="1335177"/>
                  </a:cubicBezTo>
                  <a:cubicBezTo>
                    <a:pt x="605264" y="1335177"/>
                    <a:pt x="548278" y="1336668"/>
                    <a:pt x="548278" y="1339446"/>
                  </a:cubicBezTo>
                  <a:cubicBezTo>
                    <a:pt x="548278" y="1342213"/>
                    <a:pt x="604385" y="1343705"/>
                    <a:pt x="708063" y="1343705"/>
                  </a:cubicBezTo>
                  <a:cubicBezTo>
                    <a:pt x="809982" y="1343705"/>
                    <a:pt x="868803" y="1342168"/>
                    <a:pt x="870484" y="1339446"/>
                  </a:cubicBezTo>
                  <a:close/>
                  <a:moveTo>
                    <a:pt x="1090268" y="1324201"/>
                  </a:moveTo>
                  <a:cubicBezTo>
                    <a:pt x="1090268" y="1323028"/>
                    <a:pt x="1086427" y="1324121"/>
                    <a:pt x="1081732" y="1326638"/>
                  </a:cubicBezTo>
                  <a:cubicBezTo>
                    <a:pt x="1077038" y="1329154"/>
                    <a:pt x="1073198" y="1332171"/>
                    <a:pt x="1073198" y="1333344"/>
                  </a:cubicBezTo>
                  <a:cubicBezTo>
                    <a:pt x="1073198" y="1334516"/>
                    <a:pt x="1077038" y="1333423"/>
                    <a:pt x="1081732" y="1330907"/>
                  </a:cubicBezTo>
                  <a:cubicBezTo>
                    <a:pt x="1086427" y="1328391"/>
                    <a:pt x="1090268" y="1325374"/>
                    <a:pt x="1090268" y="1324201"/>
                  </a:cubicBezTo>
                  <a:close/>
                  <a:moveTo>
                    <a:pt x="896547" y="1319886"/>
                  </a:moveTo>
                  <a:cubicBezTo>
                    <a:pt x="895122" y="1316174"/>
                    <a:pt x="893957" y="1309457"/>
                    <a:pt x="893957" y="1304948"/>
                  </a:cubicBezTo>
                  <a:cubicBezTo>
                    <a:pt x="893957" y="1297877"/>
                    <a:pt x="890777" y="1296762"/>
                    <a:pt x="870446" y="1296762"/>
                  </a:cubicBezTo>
                  <a:cubicBezTo>
                    <a:pt x="850145" y="1296762"/>
                    <a:pt x="845106" y="1298515"/>
                    <a:pt x="833538" y="1309571"/>
                  </a:cubicBezTo>
                  <a:cubicBezTo>
                    <a:pt x="826170" y="1316607"/>
                    <a:pt x="818662" y="1322368"/>
                    <a:pt x="816856" y="1322368"/>
                  </a:cubicBezTo>
                  <a:cubicBezTo>
                    <a:pt x="807874" y="1322368"/>
                    <a:pt x="799027" y="1315912"/>
                    <a:pt x="795580" y="1306849"/>
                  </a:cubicBezTo>
                  <a:lnTo>
                    <a:pt x="791744" y="1296762"/>
                  </a:lnTo>
                  <a:lnTo>
                    <a:pt x="659827" y="1296762"/>
                  </a:lnTo>
                  <a:lnTo>
                    <a:pt x="527909" y="1296762"/>
                  </a:lnTo>
                  <a:lnTo>
                    <a:pt x="526026" y="1309593"/>
                  </a:lnTo>
                  <a:cubicBezTo>
                    <a:pt x="524991" y="1316652"/>
                    <a:pt x="525093" y="1323370"/>
                    <a:pt x="526253" y="1324531"/>
                  </a:cubicBezTo>
                  <a:cubicBezTo>
                    <a:pt x="527413" y="1325693"/>
                    <a:pt x="611787" y="1326638"/>
                    <a:pt x="713750" y="1326638"/>
                  </a:cubicBezTo>
                  <a:cubicBezTo>
                    <a:pt x="881046" y="1326638"/>
                    <a:pt x="898885" y="1325977"/>
                    <a:pt x="896547" y="1319886"/>
                  </a:cubicBezTo>
                  <a:close/>
                  <a:moveTo>
                    <a:pt x="1125804" y="1301373"/>
                  </a:moveTo>
                  <a:cubicBezTo>
                    <a:pt x="1128557" y="1298037"/>
                    <a:pt x="1122648" y="1300701"/>
                    <a:pt x="1112673" y="1307271"/>
                  </a:cubicBezTo>
                  <a:cubicBezTo>
                    <a:pt x="1102697" y="1313852"/>
                    <a:pt x="1094535" y="1320057"/>
                    <a:pt x="1094535" y="1321047"/>
                  </a:cubicBezTo>
                  <a:cubicBezTo>
                    <a:pt x="1094535" y="1324121"/>
                    <a:pt x="1120508" y="1307783"/>
                    <a:pt x="1125804" y="1301373"/>
                  </a:cubicBezTo>
                  <a:close/>
                  <a:moveTo>
                    <a:pt x="820982" y="1297980"/>
                  </a:moveTo>
                  <a:cubicBezTo>
                    <a:pt x="821215" y="1299824"/>
                    <a:pt x="825248" y="1299278"/>
                    <a:pt x="829942" y="1296762"/>
                  </a:cubicBezTo>
                  <a:cubicBezTo>
                    <a:pt x="840825" y="1290944"/>
                    <a:pt x="840641" y="1276233"/>
                    <a:pt x="829520" y="1262878"/>
                  </a:cubicBezTo>
                  <a:cubicBezTo>
                    <a:pt x="821201" y="1252881"/>
                    <a:pt x="820377" y="1252733"/>
                    <a:pt x="809390" y="1259382"/>
                  </a:cubicBezTo>
                  <a:cubicBezTo>
                    <a:pt x="789053" y="1271690"/>
                    <a:pt x="787793" y="1277702"/>
                    <a:pt x="801108" y="1298902"/>
                  </a:cubicBezTo>
                  <a:cubicBezTo>
                    <a:pt x="809749" y="1312656"/>
                    <a:pt x="814813" y="1314239"/>
                    <a:pt x="817780" y="1304105"/>
                  </a:cubicBezTo>
                  <a:cubicBezTo>
                    <a:pt x="819307" y="1298891"/>
                    <a:pt x="820747" y="1296135"/>
                    <a:pt x="820981" y="1297980"/>
                  </a:cubicBezTo>
                  <a:close/>
                  <a:moveTo>
                    <a:pt x="322098" y="1308022"/>
                  </a:moveTo>
                  <a:cubicBezTo>
                    <a:pt x="322098" y="1307168"/>
                    <a:pt x="309130" y="1296819"/>
                    <a:pt x="293292" y="1285012"/>
                  </a:cubicBezTo>
                  <a:cubicBezTo>
                    <a:pt x="250733" y="1253303"/>
                    <a:pt x="210963" y="1215514"/>
                    <a:pt x="178604" y="1176033"/>
                  </a:cubicBezTo>
                  <a:cubicBezTo>
                    <a:pt x="149400" y="1140407"/>
                    <a:pt x="132413" y="1121547"/>
                    <a:pt x="141259" y="1134596"/>
                  </a:cubicBezTo>
                  <a:cubicBezTo>
                    <a:pt x="172968" y="1181322"/>
                    <a:pt x="241613" y="1251640"/>
                    <a:pt x="291311" y="1288302"/>
                  </a:cubicBezTo>
                  <a:cubicBezTo>
                    <a:pt x="320197" y="1309616"/>
                    <a:pt x="322098" y="1310834"/>
                    <a:pt x="322098" y="1308022"/>
                  </a:cubicBezTo>
                  <a:close/>
                  <a:moveTo>
                    <a:pt x="1177383" y="1261728"/>
                  </a:moveTo>
                  <a:cubicBezTo>
                    <a:pt x="1242179" y="1206530"/>
                    <a:pt x="1315209" y="1115069"/>
                    <a:pt x="1350813" y="1044542"/>
                  </a:cubicBezTo>
                  <a:cubicBezTo>
                    <a:pt x="1370248" y="1006039"/>
                    <a:pt x="1365544" y="1008702"/>
                    <a:pt x="1344332" y="1048210"/>
                  </a:cubicBezTo>
                  <a:cubicBezTo>
                    <a:pt x="1310642" y="1110957"/>
                    <a:pt x="1273629" y="1160463"/>
                    <a:pt x="1220492" y="1213851"/>
                  </a:cubicBezTo>
                  <a:cubicBezTo>
                    <a:pt x="1192292" y="1242179"/>
                    <a:pt x="1160577" y="1272544"/>
                    <a:pt x="1150014" y="1281334"/>
                  </a:cubicBezTo>
                  <a:cubicBezTo>
                    <a:pt x="1139452" y="1290112"/>
                    <a:pt x="1133525" y="1295919"/>
                    <a:pt x="1136841" y="1294223"/>
                  </a:cubicBezTo>
                  <a:cubicBezTo>
                    <a:pt x="1140159" y="1292526"/>
                    <a:pt x="1158402" y="1277907"/>
                    <a:pt x="1177383" y="1261728"/>
                  </a:cubicBezTo>
                  <a:close/>
                  <a:moveTo>
                    <a:pt x="586927" y="1280139"/>
                  </a:moveTo>
                  <a:cubicBezTo>
                    <a:pt x="581624" y="1270233"/>
                    <a:pt x="588906" y="1263049"/>
                    <a:pt x="609119" y="1258244"/>
                  </a:cubicBezTo>
                  <a:cubicBezTo>
                    <a:pt x="619732" y="1255728"/>
                    <a:pt x="615313" y="1254862"/>
                    <a:pt x="590179" y="1254521"/>
                  </a:cubicBezTo>
                  <a:cubicBezTo>
                    <a:pt x="559008" y="1254111"/>
                    <a:pt x="556995" y="1254669"/>
                    <a:pt x="549269" y="1265827"/>
                  </a:cubicBezTo>
                  <a:cubicBezTo>
                    <a:pt x="533350" y="1288814"/>
                    <a:pt x="532986" y="1288234"/>
                    <a:pt x="563114" y="1288234"/>
                  </a:cubicBezTo>
                  <a:cubicBezTo>
                    <a:pt x="589413" y="1288234"/>
                    <a:pt x="590971" y="1287699"/>
                    <a:pt x="586927" y="1280139"/>
                  </a:cubicBezTo>
                  <a:close/>
                  <a:moveTo>
                    <a:pt x="662551" y="1285125"/>
                  </a:moveTo>
                  <a:cubicBezTo>
                    <a:pt x="653811" y="1284215"/>
                    <a:pt x="638447" y="1284203"/>
                    <a:pt x="628410" y="1285103"/>
                  </a:cubicBezTo>
                  <a:cubicBezTo>
                    <a:pt x="618372" y="1286002"/>
                    <a:pt x="625522" y="1286754"/>
                    <a:pt x="644301" y="1286776"/>
                  </a:cubicBezTo>
                  <a:cubicBezTo>
                    <a:pt x="663078" y="1286788"/>
                    <a:pt x="671291" y="1286048"/>
                    <a:pt x="662551" y="1285137"/>
                  </a:cubicBezTo>
                  <a:close/>
                  <a:moveTo>
                    <a:pt x="759926" y="1281937"/>
                  </a:moveTo>
                  <a:cubicBezTo>
                    <a:pt x="768209" y="1278476"/>
                    <a:pt x="782897" y="1268878"/>
                    <a:pt x="792564" y="1260601"/>
                  </a:cubicBezTo>
                  <a:cubicBezTo>
                    <a:pt x="802231" y="1252323"/>
                    <a:pt x="812835" y="1245549"/>
                    <a:pt x="816129" y="1245549"/>
                  </a:cubicBezTo>
                  <a:cubicBezTo>
                    <a:pt x="819423" y="1245549"/>
                    <a:pt x="821359" y="1243272"/>
                    <a:pt x="820429" y="1240482"/>
                  </a:cubicBezTo>
                  <a:cubicBezTo>
                    <a:pt x="817295" y="1231089"/>
                    <a:pt x="808908" y="1232057"/>
                    <a:pt x="797862" y="1243101"/>
                  </a:cubicBezTo>
                  <a:cubicBezTo>
                    <a:pt x="791821" y="1249147"/>
                    <a:pt x="784977" y="1254088"/>
                    <a:pt x="782654" y="1254088"/>
                  </a:cubicBezTo>
                  <a:cubicBezTo>
                    <a:pt x="775404" y="1254088"/>
                    <a:pt x="787063" y="1236930"/>
                    <a:pt x="797562" y="1232148"/>
                  </a:cubicBezTo>
                  <a:cubicBezTo>
                    <a:pt x="806718" y="1227969"/>
                    <a:pt x="806999" y="1226706"/>
                    <a:pt x="802032" y="1212086"/>
                  </a:cubicBezTo>
                  <a:cubicBezTo>
                    <a:pt x="799117" y="1203502"/>
                    <a:pt x="794503" y="1175352"/>
                    <a:pt x="791781" y="1149533"/>
                  </a:cubicBezTo>
                  <a:cubicBezTo>
                    <a:pt x="786221" y="1096796"/>
                    <a:pt x="774693" y="1040708"/>
                    <a:pt x="769415" y="1040708"/>
                  </a:cubicBezTo>
                  <a:cubicBezTo>
                    <a:pt x="767497" y="1040708"/>
                    <a:pt x="765926" y="1043108"/>
                    <a:pt x="765924" y="1046043"/>
                  </a:cubicBezTo>
                  <a:cubicBezTo>
                    <a:pt x="765916" y="1056805"/>
                    <a:pt x="740750" y="1104193"/>
                    <a:pt x="732774" y="1108461"/>
                  </a:cubicBezTo>
                  <a:cubicBezTo>
                    <a:pt x="728252" y="1110882"/>
                    <a:pt x="712444" y="1114812"/>
                    <a:pt x="697645" y="1117195"/>
                  </a:cubicBezTo>
                  <a:cubicBezTo>
                    <a:pt x="664538" y="1122527"/>
                    <a:pt x="654738" y="1131049"/>
                    <a:pt x="640333" y="1167033"/>
                  </a:cubicBezTo>
                  <a:cubicBezTo>
                    <a:pt x="628434" y="1196750"/>
                    <a:pt x="625274" y="1249819"/>
                    <a:pt x="635403" y="1249819"/>
                  </a:cubicBezTo>
                  <a:cubicBezTo>
                    <a:pt x="638211" y="1249819"/>
                    <a:pt x="647123" y="1254828"/>
                    <a:pt x="655207" y="1260954"/>
                  </a:cubicBezTo>
                  <a:cubicBezTo>
                    <a:pt x="690204" y="1287460"/>
                    <a:pt x="728396" y="1295111"/>
                    <a:pt x="759926" y="1281937"/>
                  </a:cubicBezTo>
                  <a:close/>
                  <a:moveTo>
                    <a:pt x="880112" y="1278624"/>
                  </a:moveTo>
                  <a:cubicBezTo>
                    <a:pt x="879149" y="1275698"/>
                    <a:pt x="871308" y="1272692"/>
                    <a:pt x="862686" y="1271964"/>
                  </a:cubicBezTo>
                  <a:cubicBezTo>
                    <a:pt x="850764" y="1270962"/>
                    <a:pt x="847013" y="1272237"/>
                    <a:pt x="847013" y="1277304"/>
                  </a:cubicBezTo>
                  <a:cubicBezTo>
                    <a:pt x="847013" y="1282245"/>
                    <a:pt x="851494" y="1283964"/>
                    <a:pt x="864439" y="1283964"/>
                  </a:cubicBezTo>
                  <a:cubicBezTo>
                    <a:pt x="876469" y="1283964"/>
                    <a:pt x="881322" y="1282313"/>
                    <a:pt x="880112" y="1278624"/>
                  </a:cubicBezTo>
                  <a:close/>
                  <a:moveTo>
                    <a:pt x="654272" y="1273068"/>
                  </a:moveTo>
                  <a:cubicBezTo>
                    <a:pt x="655064" y="1272396"/>
                    <a:pt x="650900" y="1268696"/>
                    <a:pt x="645023" y="1264836"/>
                  </a:cubicBezTo>
                  <a:cubicBezTo>
                    <a:pt x="634895" y="1258198"/>
                    <a:pt x="633251" y="1258392"/>
                    <a:pt x="613712" y="1268343"/>
                  </a:cubicBezTo>
                  <a:lnTo>
                    <a:pt x="593089" y="1278841"/>
                  </a:lnTo>
                  <a:lnTo>
                    <a:pt x="622962" y="1276575"/>
                  </a:lnTo>
                  <a:cubicBezTo>
                    <a:pt x="639392" y="1275322"/>
                    <a:pt x="653482" y="1273740"/>
                    <a:pt x="654272" y="1273068"/>
                  </a:cubicBezTo>
                  <a:close/>
                  <a:moveTo>
                    <a:pt x="872618" y="1219943"/>
                  </a:moveTo>
                  <a:lnTo>
                    <a:pt x="872618" y="1177273"/>
                  </a:lnTo>
                  <a:lnTo>
                    <a:pt x="838478" y="1177273"/>
                  </a:lnTo>
                  <a:cubicBezTo>
                    <a:pt x="808798" y="1177273"/>
                    <a:pt x="804339" y="1178248"/>
                    <a:pt x="804360" y="1184740"/>
                  </a:cubicBezTo>
                  <a:cubicBezTo>
                    <a:pt x="804400" y="1197957"/>
                    <a:pt x="813139" y="1224212"/>
                    <a:pt x="817492" y="1224212"/>
                  </a:cubicBezTo>
                  <a:cubicBezTo>
                    <a:pt x="819812" y="1224212"/>
                    <a:pt x="825414" y="1232854"/>
                    <a:pt x="829942" y="1243420"/>
                  </a:cubicBezTo>
                  <a:cubicBezTo>
                    <a:pt x="837756" y="1261648"/>
                    <a:pt x="839050" y="1262627"/>
                    <a:pt x="855396" y="1262627"/>
                  </a:cubicBezTo>
                  <a:lnTo>
                    <a:pt x="872618" y="1262627"/>
                  </a:lnTo>
                  <a:close/>
                  <a:moveTo>
                    <a:pt x="620828" y="1221696"/>
                  </a:moveTo>
                  <a:cubicBezTo>
                    <a:pt x="620828" y="1202113"/>
                    <a:pt x="619109" y="1196454"/>
                    <a:pt x="611226" y="1190048"/>
                  </a:cubicBezTo>
                  <a:cubicBezTo>
                    <a:pt x="602314" y="1182812"/>
                    <a:pt x="601677" y="1179158"/>
                    <a:pt x="602373" y="1139219"/>
                  </a:cubicBezTo>
                  <a:lnTo>
                    <a:pt x="603121" y="1096187"/>
                  </a:lnTo>
                  <a:lnTo>
                    <a:pt x="461539" y="1096357"/>
                  </a:lnTo>
                  <a:lnTo>
                    <a:pt x="319958" y="1096527"/>
                  </a:lnTo>
                  <a:lnTo>
                    <a:pt x="341295" y="1116270"/>
                  </a:lnTo>
                  <a:cubicBezTo>
                    <a:pt x="376476" y="1148817"/>
                    <a:pt x="425002" y="1182990"/>
                    <a:pt x="466446" y="1204401"/>
                  </a:cubicBezTo>
                  <a:cubicBezTo>
                    <a:pt x="528544" y="1236463"/>
                    <a:pt x="554592" y="1245105"/>
                    <a:pt x="589887" y="1245344"/>
                  </a:cubicBezTo>
                  <a:lnTo>
                    <a:pt x="620828" y="1245549"/>
                  </a:lnTo>
                  <a:close/>
                  <a:moveTo>
                    <a:pt x="939701" y="1219111"/>
                  </a:moveTo>
                  <a:cubicBezTo>
                    <a:pt x="989149" y="1197684"/>
                    <a:pt x="1045431" y="1160799"/>
                    <a:pt x="1083968" y="1124555"/>
                  </a:cubicBezTo>
                  <a:lnTo>
                    <a:pt x="1113740" y="1096556"/>
                  </a:lnTo>
                  <a:lnTo>
                    <a:pt x="995313" y="1096372"/>
                  </a:lnTo>
                  <a:lnTo>
                    <a:pt x="876887" y="1096188"/>
                  </a:lnTo>
                  <a:lnTo>
                    <a:pt x="876900" y="1114326"/>
                  </a:lnTo>
                  <a:cubicBezTo>
                    <a:pt x="876908" y="1124301"/>
                    <a:pt x="878169" y="1156983"/>
                    <a:pt x="879697" y="1186953"/>
                  </a:cubicBezTo>
                  <a:cubicBezTo>
                    <a:pt x="882919" y="1250149"/>
                    <a:pt x="876277" y="1246585"/>
                    <a:pt x="939698" y="1219111"/>
                  </a:cubicBezTo>
                  <a:close/>
                  <a:moveTo>
                    <a:pt x="631036" y="1166017"/>
                  </a:moveTo>
                  <a:cubicBezTo>
                    <a:pt x="644540" y="1126388"/>
                    <a:pt x="661632" y="1112429"/>
                    <a:pt x="703515" y="1106824"/>
                  </a:cubicBezTo>
                  <a:cubicBezTo>
                    <a:pt x="738556" y="1102134"/>
                    <a:pt x="739063" y="1101225"/>
                    <a:pt x="777354" y="974560"/>
                  </a:cubicBezTo>
                  <a:cubicBezTo>
                    <a:pt x="793135" y="922359"/>
                    <a:pt x="792359" y="908861"/>
                    <a:pt x="771346" y="869979"/>
                  </a:cubicBezTo>
                  <a:cubicBezTo>
                    <a:pt x="745459" y="822080"/>
                    <a:pt x="738443" y="797095"/>
                    <a:pt x="738394" y="752644"/>
                  </a:cubicBezTo>
                  <a:cubicBezTo>
                    <a:pt x="738355" y="719686"/>
                    <a:pt x="739913" y="711207"/>
                    <a:pt x="749349" y="692897"/>
                  </a:cubicBezTo>
                  <a:cubicBezTo>
                    <a:pt x="755398" y="681162"/>
                    <a:pt x="766403" y="665115"/>
                    <a:pt x="773806" y="657238"/>
                  </a:cubicBezTo>
                  <a:cubicBezTo>
                    <a:pt x="790564" y="639409"/>
                    <a:pt x="790818" y="626577"/>
                    <a:pt x="774767" y="608680"/>
                  </a:cubicBezTo>
                  <a:cubicBezTo>
                    <a:pt x="760182" y="592415"/>
                    <a:pt x="761646" y="589963"/>
                    <a:pt x="748767" y="652231"/>
                  </a:cubicBezTo>
                  <a:cubicBezTo>
                    <a:pt x="735413" y="716790"/>
                    <a:pt x="714721" y="770733"/>
                    <a:pt x="680535" y="830115"/>
                  </a:cubicBezTo>
                  <a:cubicBezTo>
                    <a:pt x="646142" y="889856"/>
                    <a:pt x="637899" y="910460"/>
                    <a:pt x="637899" y="936688"/>
                  </a:cubicBezTo>
                  <a:cubicBezTo>
                    <a:pt x="637899" y="947586"/>
                    <a:pt x="635915" y="955356"/>
                    <a:pt x="633134" y="955356"/>
                  </a:cubicBezTo>
                  <a:cubicBezTo>
                    <a:pt x="629947" y="955356"/>
                    <a:pt x="628951" y="946525"/>
                    <a:pt x="630127" y="928684"/>
                  </a:cubicBezTo>
                  <a:cubicBezTo>
                    <a:pt x="632050" y="899518"/>
                    <a:pt x="640779" y="878755"/>
                    <a:pt x="676315" y="818829"/>
                  </a:cubicBezTo>
                  <a:cubicBezTo>
                    <a:pt x="688133" y="798899"/>
                    <a:pt x="705286" y="763371"/>
                    <a:pt x="714431" y="739879"/>
                  </a:cubicBezTo>
                  <a:cubicBezTo>
                    <a:pt x="733320" y="691353"/>
                    <a:pt x="755311" y="593088"/>
                    <a:pt x="748751" y="586528"/>
                  </a:cubicBezTo>
                  <a:cubicBezTo>
                    <a:pt x="746462" y="584239"/>
                    <a:pt x="744589" y="577351"/>
                    <a:pt x="744589" y="571221"/>
                  </a:cubicBezTo>
                  <a:cubicBezTo>
                    <a:pt x="744589" y="543203"/>
                    <a:pt x="782509" y="430439"/>
                    <a:pt x="791932" y="430439"/>
                  </a:cubicBezTo>
                  <a:cubicBezTo>
                    <a:pt x="797836" y="430439"/>
                    <a:pt x="796604" y="437734"/>
                    <a:pt x="787758" y="455147"/>
                  </a:cubicBezTo>
                  <a:cubicBezTo>
                    <a:pt x="776682" y="476952"/>
                    <a:pt x="758710" y="535227"/>
                    <a:pt x="755894" y="558468"/>
                  </a:cubicBezTo>
                  <a:cubicBezTo>
                    <a:pt x="753627" y="577171"/>
                    <a:pt x="754117" y="578160"/>
                    <a:pt x="774684" y="596413"/>
                  </a:cubicBezTo>
                  <a:lnTo>
                    <a:pt x="795801" y="615152"/>
                  </a:lnTo>
                  <a:lnTo>
                    <a:pt x="795881" y="583609"/>
                  </a:lnTo>
                  <a:cubicBezTo>
                    <a:pt x="795974" y="549491"/>
                    <a:pt x="805549" y="471900"/>
                    <a:pt x="812735" y="447082"/>
                  </a:cubicBezTo>
                  <a:cubicBezTo>
                    <a:pt x="818168" y="428315"/>
                    <a:pt x="829333" y="417645"/>
                    <a:pt x="847901" y="413475"/>
                  </a:cubicBezTo>
                  <a:lnTo>
                    <a:pt x="861945" y="410321"/>
                  </a:lnTo>
                  <a:lnTo>
                    <a:pt x="849932" y="405443"/>
                  </a:lnTo>
                  <a:cubicBezTo>
                    <a:pt x="832577" y="398398"/>
                    <a:pt x="816879" y="399453"/>
                    <a:pt x="801742" y="408682"/>
                  </a:cubicBezTo>
                  <a:cubicBezTo>
                    <a:pt x="767485" y="429573"/>
                    <a:pt x="715756" y="508992"/>
                    <a:pt x="648290" y="644284"/>
                  </a:cubicBezTo>
                  <a:cubicBezTo>
                    <a:pt x="620590" y="699830"/>
                    <a:pt x="600386" y="735208"/>
                    <a:pt x="593452" y="740306"/>
                  </a:cubicBezTo>
                  <a:cubicBezTo>
                    <a:pt x="585405" y="746222"/>
                    <a:pt x="581750" y="753725"/>
                    <a:pt x="579763" y="768410"/>
                  </a:cubicBezTo>
                  <a:cubicBezTo>
                    <a:pt x="578273" y="779429"/>
                    <a:pt x="578334" y="791785"/>
                    <a:pt x="579901" y="795868"/>
                  </a:cubicBezTo>
                  <a:cubicBezTo>
                    <a:pt x="581468" y="799949"/>
                    <a:pt x="583803" y="838945"/>
                    <a:pt x="585091" y="882524"/>
                  </a:cubicBezTo>
                  <a:cubicBezTo>
                    <a:pt x="587016" y="947656"/>
                    <a:pt x="589662" y="972307"/>
                    <a:pt x="599956" y="1021033"/>
                  </a:cubicBezTo>
                  <a:cubicBezTo>
                    <a:pt x="610307" y="1070023"/>
                    <a:pt x="612277" y="1088535"/>
                    <a:pt x="611316" y="1127723"/>
                  </a:cubicBezTo>
                  <a:cubicBezTo>
                    <a:pt x="610218" y="1172577"/>
                    <a:pt x="612349" y="1185807"/>
                    <a:pt x="620674" y="1185807"/>
                  </a:cubicBezTo>
                  <a:cubicBezTo>
                    <a:pt x="622662" y="1185807"/>
                    <a:pt x="627324" y="1176901"/>
                    <a:pt x="631033" y="1166017"/>
                  </a:cubicBezTo>
                  <a:close/>
                  <a:moveTo>
                    <a:pt x="868351" y="1055400"/>
                  </a:moveTo>
                  <a:cubicBezTo>
                    <a:pt x="868351" y="943166"/>
                    <a:pt x="871588" y="909587"/>
                    <a:pt x="883346" y="899828"/>
                  </a:cubicBezTo>
                  <a:cubicBezTo>
                    <a:pt x="887830" y="896106"/>
                    <a:pt x="887703" y="892940"/>
                    <a:pt x="882659" y="882828"/>
                  </a:cubicBezTo>
                  <a:cubicBezTo>
                    <a:pt x="877212" y="871909"/>
                    <a:pt x="877242" y="868893"/>
                    <a:pt x="882905" y="857941"/>
                  </a:cubicBezTo>
                  <a:cubicBezTo>
                    <a:pt x="890162" y="843907"/>
                    <a:pt x="888338" y="840131"/>
                    <a:pt x="874303" y="840131"/>
                  </a:cubicBezTo>
                  <a:cubicBezTo>
                    <a:pt x="866107" y="840131"/>
                    <a:pt x="864168" y="843052"/>
                    <a:pt x="861774" y="859015"/>
                  </a:cubicBezTo>
                  <a:cubicBezTo>
                    <a:pt x="860121" y="870040"/>
                    <a:pt x="861026" y="884214"/>
                    <a:pt x="863950" y="893072"/>
                  </a:cubicBezTo>
                  <a:cubicBezTo>
                    <a:pt x="869833" y="910899"/>
                    <a:pt x="865702" y="922236"/>
                    <a:pt x="857440" y="910937"/>
                  </a:cubicBezTo>
                  <a:cubicBezTo>
                    <a:pt x="850533" y="901491"/>
                    <a:pt x="849202" y="904042"/>
                    <a:pt x="836191" y="951671"/>
                  </a:cubicBezTo>
                  <a:cubicBezTo>
                    <a:pt x="824786" y="993418"/>
                    <a:pt x="798759" y="1158898"/>
                    <a:pt x="802618" y="1165140"/>
                  </a:cubicBezTo>
                  <a:cubicBezTo>
                    <a:pt x="803840" y="1167119"/>
                    <a:pt x="819130" y="1168737"/>
                    <a:pt x="836596" y="1168737"/>
                  </a:cubicBezTo>
                  <a:lnTo>
                    <a:pt x="868351" y="1168737"/>
                  </a:lnTo>
                  <a:close/>
                  <a:moveTo>
                    <a:pt x="131798" y="1115391"/>
                  </a:moveTo>
                  <a:cubicBezTo>
                    <a:pt x="127949" y="1109523"/>
                    <a:pt x="123953" y="1104722"/>
                    <a:pt x="122906" y="1104722"/>
                  </a:cubicBezTo>
                  <a:cubicBezTo>
                    <a:pt x="120811" y="1104722"/>
                    <a:pt x="124841" y="1112454"/>
                    <a:pt x="131240" y="1120726"/>
                  </a:cubicBezTo>
                  <a:cubicBezTo>
                    <a:pt x="138584" y="1130227"/>
                    <a:pt x="138982" y="1126372"/>
                    <a:pt x="131798" y="1115391"/>
                  </a:cubicBezTo>
                  <a:close/>
                  <a:moveTo>
                    <a:pt x="821680" y="865736"/>
                  </a:moveTo>
                  <a:cubicBezTo>
                    <a:pt x="828187" y="703348"/>
                    <a:pt x="828636" y="634623"/>
                    <a:pt x="823844" y="534996"/>
                  </a:cubicBezTo>
                  <a:cubicBezTo>
                    <a:pt x="819453" y="443717"/>
                    <a:pt x="815790" y="444219"/>
                    <a:pt x="808279" y="537130"/>
                  </a:cubicBezTo>
                  <a:cubicBezTo>
                    <a:pt x="805717" y="568816"/>
                    <a:pt x="800234" y="629836"/>
                    <a:pt x="796094" y="672728"/>
                  </a:cubicBezTo>
                  <a:cubicBezTo>
                    <a:pt x="788769" y="748613"/>
                    <a:pt x="788192" y="751235"/>
                    <a:pt x="774675" y="770058"/>
                  </a:cubicBezTo>
                  <a:cubicBezTo>
                    <a:pt x="752887" y="800396"/>
                    <a:pt x="753163" y="813987"/>
                    <a:pt x="776506" y="860484"/>
                  </a:cubicBezTo>
                  <a:cubicBezTo>
                    <a:pt x="787428" y="882242"/>
                    <a:pt x="797346" y="906247"/>
                    <a:pt x="798545" y="913829"/>
                  </a:cubicBezTo>
                  <a:cubicBezTo>
                    <a:pt x="799900" y="922393"/>
                    <a:pt x="796418" y="941177"/>
                    <a:pt x="789356" y="963415"/>
                  </a:cubicBezTo>
                  <a:cubicBezTo>
                    <a:pt x="776674" y="1003343"/>
                    <a:pt x="776718" y="1014972"/>
                    <a:pt x="789772" y="1077958"/>
                  </a:cubicBezTo>
                  <a:lnTo>
                    <a:pt x="797935" y="1117341"/>
                  </a:lnTo>
                  <a:lnTo>
                    <a:pt x="807285" y="1054486"/>
                  </a:lnTo>
                  <a:cubicBezTo>
                    <a:pt x="813468" y="1012918"/>
                    <a:pt x="818344" y="948992"/>
                    <a:pt x="821680" y="865736"/>
                  </a:cubicBezTo>
                  <a:close/>
                  <a:moveTo>
                    <a:pt x="112647" y="1084451"/>
                  </a:moveTo>
                  <a:cubicBezTo>
                    <a:pt x="107387" y="1075650"/>
                    <a:pt x="101227" y="1066528"/>
                    <a:pt x="98973" y="1064180"/>
                  </a:cubicBezTo>
                  <a:cubicBezTo>
                    <a:pt x="94293" y="1059316"/>
                    <a:pt x="102662" y="1076459"/>
                    <a:pt x="111998" y="1090853"/>
                  </a:cubicBezTo>
                  <a:cubicBezTo>
                    <a:pt x="122370" y="1106839"/>
                    <a:pt x="122894" y="1101601"/>
                    <a:pt x="112647" y="1084451"/>
                  </a:cubicBezTo>
                  <a:close/>
                  <a:moveTo>
                    <a:pt x="433052" y="1081250"/>
                  </a:moveTo>
                  <a:cubicBezTo>
                    <a:pt x="433052" y="1075842"/>
                    <a:pt x="423032" y="1074849"/>
                    <a:pt x="368518" y="1074849"/>
                  </a:cubicBezTo>
                  <a:cubicBezTo>
                    <a:pt x="311635" y="1074849"/>
                    <a:pt x="304610" y="1075608"/>
                    <a:pt x="309289" y="1081250"/>
                  </a:cubicBezTo>
                  <a:cubicBezTo>
                    <a:pt x="313548" y="1086379"/>
                    <a:pt x="326391" y="1087651"/>
                    <a:pt x="373823" y="1087651"/>
                  </a:cubicBezTo>
                  <a:cubicBezTo>
                    <a:pt x="423624" y="1087651"/>
                    <a:pt x="433052" y="1086634"/>
                    <a:pt x="433052" y="1081250"/>
                  </a:cubicBezTo>
                  <a:close/>
                  <a:moveTo>
                    <a:pt x="603758" y="1081250"/>
                  </a:moveTo>
                  <a:cubicBezTo>
                    <a:pt x="603758" y="1075780"/>
                    <a:pt x="591666" y="1074849"/>
                    <a:pt x="520539" y="1074849"/>
                  </a:cubicBezTo>
                  <a:cubicBezTo>
                    <a:pt x="449413" y="1074849"/>
                    <a:pt x="437321" y="1075778"/>
                    <a:pt x="437321" y="1081250"/>
                  </a:cubicBezTo>
                  <a:cubicBezTo>
                    <a:pt x="437321" y="1086722"/>
                    <a:pt x="449413" y="1087651"/>
                    <a:pt x="520539" y="1087651"/>
                  </a:cubicBezTo>
                  <a:cubicBezTo>
                    <a:pt x="591666" y="1087651"/>
                    <a:pt x="603758" y="1086722"/>
                    <a:pt x="603758" y="1081250"/>
                  </a:cubicBezTo>
                  <a:close/>
                  <a:moveTo>
                    <a:pt x="1128677" y="1081250"/>
                  </a:moveTo>
                  <a:cubicBezTo>
                    <a:pt x="1133379" y="1075585"/>
                    <a:pt x="1119222" y="1074849"/>
                    <a:pt x="1005438" y="1074849"/>
                  </a:cubicBezTo>
                  <a:cubicBezTo>
                    <a:pt x="894015" y="1074849"/>
                    <a:pt x="876887" y="1075701"/>
                    <a:pt x="876887" y="1081250"/>
                  </a:cubicBezTo>
                  <a:cubicBezTo>
                    <a:pt x="876887" y="1086793"/>
                    <a:pt x="893424" y="1087651"/>
                    <a:pt x="1000125" y="1087651"/>
                  </a:cubicBezTo>
                  <a:cubicBezTo>
                    <a:pt x="1104464" y="1087651"/>
                    <a:pt x="1124178" y="1086670"/>
                    <a:pt x="1128677" y="1081250"/>
                  </a:cubicBezTo>
                  <a:close/>
                  <a:moveTo>
                    <a:pt x="309289" y="1057779"/>
                  </a:moveTo>
                  <a:cubicBezTo>
                    <a:pt x="309289" y="1051118"/>
                    <a:pt x="306443" y="1049243"/>
                    <a:pt x="296344" y="1049243"/>
                  </a:cubicBezTo>
                  <a:cubicBezTo>
                    <a:pt x="284708" y="1049243"/>
                    <a:pt x="283854" y="1050114"/>
                    <a:pt x="287953" y="1057779"/>
                  </a:cubicBezTo>
                  <a:cubicBezTo>
                    <a:pt x="290469" y="1062473"/>
                    <a:pt x="296298" y="1066314"/>
                    <a:pt x="300910" y="1066314"/>
                  </a:cubicBezTo>
                  <a:cubicBezTo>
                    <a:pt x="306443" y="1066314"/>
                    <a:pt x="309289" y="1063418"/>
                    <a:pt x="309289" y="1057779"/>
                  </a:cubicBezTo>
                  <a:close/>
                  <a:moveTo>
                    <a:pt x="316713" y="999254"/>
                  </a:moveTo>
                  <a:cubicBezTo>
                    <a:pt x="315870" y="985672"/>
                    <a:pt x="315164" y="995685"/>
                    <a:pt x="315153" y="1021504"/>
                  </a:cubicBezTo>
                  <a:cubicBezTo>
                    <a:pt x="315142" y="1047323"/>
                    <a:pt x="315836" y="1058436"/>
                    <a:pt x="316701" y="1046198"/>
                  </a:cubicBezTo>
                  <a:cubicBezTo>
                    <a:pt x="317555" y="1033961"/>
                    <a:pt x="317567" y="1012836"/>
                    <a:pt x="316713" y="999254"/>
                  </a:cubicBezTo>
                  <a:close/>
                  <a:moveTo>
                    <a:pt x="373311" y="1034584"/>
                  </a:moveTo>
                  <a:cubicBezTo>
                    <a:pt x="373311" y="1017133"/>
                    <a:pt x="371501" y="998093"/>
                    <a:pt x="369281" y="992274"/>
                  </a:cubicBezTo>
                  <a:cubicBezTo>
                    <a:pt x="363941" y="978225"/>
                    <a:pt x="350039" y="974183"/>
                    <a:pt x="336820" y="982840"/>
                  </a:cubicBezTo>
                  <a:cubicBezTo>
                    <a:pt x="327006" y="989271"/>
                    <a:pt x="326357" y="992053"/>
                    <a:pt x="326357" y="1028004"/>
                  </a:cubicBezTo>
                  <a:lnTo>
                    <a:pt x="326357" y="1066314"/>
                  </a:lnTo>
                  <a:lnTo>
                    <a:pt x="349834" y="1066314"/>
                  </a:lnTo>
                  <a:lnTo>
                    <a:pt x="373311" y="1066314"/>
                  </a:lnTo>
                  <a:close/>
                  <a:moveTo>
                    <a:pt x="380735" y="999254"/>
                  </a:moveTo>
                  <a:cubicBezTo>
                    <a:pt x="379881" y="985672"/>
                    <a:pt x="379175" y="995685"/>
                    <a:pt x="379175" y="1021504"/>
                  </a:cubicBezTo>
                  <a:cubicBezTo>
                    <a:pt x="379163" y="1047323"/>
                    <a:pt x="379858" y="1058436"/>
                    <a:pt x="380712" y="1046198"/>
                  </a:cubicBezTo>
                  <a:cubicBezTo>
                    <a:pt x="381577" y="1033961"/>
                    <a:pt x="381577" y="1012836"/>
                    <a:pt x="380723" y="999254"/>
                  </a:cubicBezTo>
                  <a:close/>
                  <a:moveTo>
                    <a:pt x="420254" y="1057779"/>
                  </a:moveTo>
                  <a:cubicBezTo>
                    <a:pt x="420254" y="1050869"/>
                    <a:pt x="417408" y="1049243"/>
                    <a:pt x="405316" y="1049243"/>
                  </a:cubicBezTo>
                  <a:cubicBezTo>
                    <a:pt x="393225" y="1049243"/>
                    <a:pt x="390378" y="1050869"/>
                    <a:pt x="390378" y="1057779"/>
                  </a:cubicBezTo>
                  <a:cubicBezTo>
                    <a:pt x="390378" y="1064688"/>
                    <a:pt x="393225" y="1066314"/>
                    <a:pt x="405316" y="1066314"/>
                  </a:cubicBezTo>
                  <a:cubicBezTo>
                    <a:pt x="417408" y="1066314"/>
                    <a:pt x="420254" y="1064688"/>
                    <a:pt x="420254" y="1057779"/>
                  </a:cubicBezTo>
                  <a:close/>
                  <a:moveTo>
                    <a:pt x="431947" y="999254"/>
                  </a:moveTo>
                  <a:cubicBezTo>
                    <a:pt x="431093" y="985672"/>
                    <a:pt x="430388" y="995685"/>
                    <a:pt x="430376" y="1021504"/>
                  </a:cubicBezTo>
                  <a:cubicBezTo>
                    <a:pt x="430376" y="1047323"/>
                    <a:pt x="431071" y="1058436"/>
                    <a:pt x="431925" y="1046198"/>
                  </a:cubicBezTo>
                  <a:cubicBezTo>
                    <a:pt x="432790" y="1033961"/>
                    <a:pt x="432790" y="1012836"/>
                    <a:pt x="431936" y="999254"/>
                  </a:cubicBezTo>
                  <a:close/>
                  <a:moveTo>
                    <a:pt x="450119" y="1057779"/>
                  </a:moveTo>
                  <a:cubicBezTo>
                    <a:pt x="450119" y="1053037"/>
                    <a:pt x="447273" y="1049243"/>
                    <a:pt x="443720" y="1049243"/>
                  </a:cubicBezTo>
                  <a:cubicBezTo>
                    <a:pt x="440168" y="1049243"/>
                    <a:pt x="437321" y="1053037"/>
                    <a:pt x="437321" y="1057779"/>
                  </a:cubicBezTo>
                  <a:cubicBezTo>
                    <a:pt x="437321" y="1062520"/>
                    <a:pt x="440168" y="1066314"/>
                    <a:pt x="443720" y="1066314"/>
                  </a:cubicBezTo>
                  <a:cubicBezTo>
                    <a:pt x="447273" y="1066314"/>
                    <a:pt x="450119" y="1062520"/>
                    <a:pt x="450119" y="1057779"/>
                  </a:cubicBezTo>
                  <a:close/>
                  <a:moveTo>
                    <a:pt x="475725" y="1057779"/>
                  </a:moveTo>
                  <a:cubicBezTo>
                    <a:pt x="475725" y="1051519"/>
                    <a:pt x="472879" y="1049243"/>
                    <a:pt x="465057" y="1049243"/>
                  </a:cubicBezTo>
                  <a:cubicBezTo>
                    <a:pt x="457235" y="1049243"/>
                    <a:pt x="454389" y="1051519"/>
                    <a:pt x="454389" y="1057779"/>
                  </a:cubicBezTo>
                  <a:cubicBezTo>
                    <a:pt x="454389" y="1064038"/>
                    <a:pt x="457235" y="1066314"/>
                    <a:pt x="465057" y="1066314"/>
                  </a:cubicBezTo>
                  <a:cubicBezTo>
                    <a:pt x="472879" y="1066314"/>
                    <a:pt x="475725" y="1064038"/>
                    <a:pt x="475725" y="1057779"/>
                  </a:cubicBezTo>
                  <a:close/>
                  <a:moveTo>
                    <a:pt x="492804" y="1057779"/>
                  </a:moveTo>
                  <a:cubicBezTo>
                    <a:pt x="492804" y="1053037"/>
                    <a:pt x="489957" y="1049243"/>
                    <a:pt x="486394" y="1049243"/>
                  </a:cubicBezTo>
                  <a:cubicBezTo>
                    <a:pt x="482841" y="1049243"/>
                    <a:pt x="479995" y="1053037"/>
                    <a:pt x="479995" y="1057779"/>
                  </a:cubicBezTo>
                  <a:cubicBezTo>
                    <a:pt x="479995" y="1062520"/>
                    <a:pt x="482841" y="1066314"/>
                    <a:pt x="486394" y="1066314"/>
                  </a:cubicBezTo>
                  <a:cubicBezTo>
                    <a:pt x="489957" y="1066314"/>
                    <a:pt x="492804" y="1062520"/>
                    <a:pt x="492804" y="1057779"/>
                  </a:cubicBezTo>
                  <a:close/>
                  <a:moveTo>
                    <a:pt x="518405" y="1057779"/>
                  </a:moveTo>
                  <a:cubicBezTo>
                    <a:pt x="518405" y="1052088"/>
                    <a:pt x="515561" y="1049243"/>
                    <a:pt x="509871" y="1049243"/>
                  </a:cubicBezTo>
                  <a:cubicBezTo>
                    <a:pt x="504178" y="1049243"/>
                    <a:pt x="501332" y="1052088"/>
                    <a:pt x="501332" y="1057779"/>
                  </a:cubicBezTo>
                  <a:cubicBezTo>
                    <a:pt x="501332" y="1063469"/>
                    <a:pt x="504178" y="1066314"/>
                    <a:pt x="509871" y="1066314"/>
                  </a:cubicBezTo>
                  <a:cubicBezTo>
                    <a:pt x="515561" y="1066314"/>
                    <a:pt x="518405" y="1063469"/>
                    <a:pt x="518405" y="1057779"/>
                  </a:cubicBezTo>
                  <a:close/>
                  <a:moveTo>
                    <a:pt x="539744" y="1057779"/>
                  </a:moveTo>
                  <a:cubicBezTo>
                    <a:pt x="539744" y="1053037"/>
                    <a:pt x="536898" y="1049243"/>
                    <a:pt x="533342" y="1049243"/>
                  </a:cubicBezTo>
                  <a:cubicBezTo>
                    <a:pt x="529786" y="1049243"/>
                    <a:pt x="526940" y="1053037"/>
                    <a:pt x="526940" y="1057779"/>
                  </a:cubicBezTo>
                  <a:cubicBezTo>
                    <a:pt x="526940" y="1062520"/>
                    <a:pt x="529786" y="1066314"/>
                    <a:pt x="533342" y="1066314"/>
                  </a:cubicBezTo>
                  <a:cubicBezTo>
                    <a:pt x="536898" y="1066314"/>
                    <a:pt x="539744" y="1062520"/>
                    <a:pt x="539744" y="1057779"/>
                  </a:cubicBezTo>
                  <a:close/>
                  <a:moveTo>
                    <a:pt x="561082" y="1057779"/>
                  </a:moveTo>
                  <a:cubicBezTo>
                    <a:pt x="561082" y="1052088"/>
                    <a:pt x="558236" y="1049243"/>
                    <a:pt x="552546" y="1049243"/>
                  </a:cubicBezTo>
                  <a:cubicBezTo>
                    <a:pt x="546856" y="1049243"/>
                    <a:pt x="544011" y="1052088"/>
                    <a:pt x="544011" y="1057779"/>
                  </a:cubicBezTo>
                  <a:cubicBezTo>
                    <a:pt x="544011" y="1063469"/>
                    <a:pt x="546856" y="1066314"/>
                    <a:pt x="552546" y="1066314"/>
                  </a:cubicBezTo>
                  <a:cubicBezTo>
                    <a:pt x="558236" y="1066314"/>
                    <a:pt x="561082" y="1063469"/>
                    <a:pt x="561082" y="1057779"/>
                  </a:cubicBezTo>
                  <a:close/>
                  <a:moveTo>
                    <a:pt x="582420" y="1057779"/>
                  </a:moveTo>
                  <a:cubicBezTo>
                    <a:pt x="582420" y="1053037"/>
                    <a:pt x="579574" y="1049243"/>
                    <a:pt x="576019" y="1049243"/>
                  </a:cubicBezTo>
                  <a:cubicBezTo>
                    <a:pt x="572462" y="1049243"/>
                    <a:pt x="569616" y="1053037"/>
                    <a:pt x="569616" y="1057779"/>
                  </a:cubicBezTo>
                  <a:cubicBezTo>
                    <a:pt x="569616" y="1062520"/>
                    <a:pt x="572462" y="1066314"/>
                    <a:pt x="576019" y="1066314"/>
                  </a:cubicBezTo>
                  <a:cubicBezTo>
                    <a:pt x="579574" y="1066314"/>
                    <a:pt x="582420" y="1062520"/>
                    <a:pt x="582420" y="1057779"/>
                  </a:cubicBezTo>
                  <a:close/>
                  <a:moveTo>
                    <a:pt x="598736" y="1059200"/>
                  </a:moveTo>
                  <a:cubicBezTo>
                    <a:pt x="596660" y="1048493"/>
                    <a:pt x="586687" y="1047023"/>
                    <a:pt x="586687" y="1057423"/>
                  </a:cubicBezTo>
                  <a:cubicBezTo>
                    <a:pt x="586687" y="1062666"/>
                    <a:pt x="589443" y="1066314"/>
                    <a:pt x="593402" y="1066314"/>
                  </a:cubicBezTo>
                  <a:cubicBezTo>
                    <a:pt x="597376" y="1066314"/>
                    <a:pt x="599553" y="1063410"/>
                    <a:pt x="598736" y="1059200"/>
                  </a:cubicBezTo>
                  <a:close/>
                  <a:moveTo>
                    <a:pt x="889689" y="1057779"/>
                  </a:moveTo>
                  <a:cubicBezTo>
                    <a:pt x="889689" y="1053037"/>
                    <a:pt x="886844" y="1049243"/>
                    <a:pt x="883288" y="1049243"/>
                  </a:cubicBezTo>
                  <a:cubicBezTo>
                    <a:pt x="879731" y="1049243"/>
                    <a:pt x="876887" y="1053037"/>
                    <a:pt x="876887" y="1057779"/>
                  </a:cubicBezTo>
                  <a:cubicBezTo>
                    <a:pt x="876887" y="1062520"/>
                    <a:pt x="879731" y="1066314"/>
                    <a:pt x="883288" y="1066314"/>
                  </a:cubicBezTo>
                  <a:cubicBezTo>
                    <a:pt x="886844" y="1066314"/>
                    <a:pt x="889689" y="1062520"/>
                    <a:pt x="889689" y="1057779"/>
                  </a:cubicBezTo>
                  <a:close/>
                  <a:moveTo>
                    <a:pt x="911028" y="1057779"/>
                  </a:moveTo>
                  <a:cubicBezTo>
                    <a:pt x="911028" y="1052088"/>
                    <a:pt x="908182" y="1049243"/>
                    <a:pt x="902492" y="1049243"/>
                  </a:cubicBezTo>
                  <a:cubicBezTo>
                    <a:pt x="896801" y="1049243"/>
                    <a:pt x="893957" y="1052088"/>
                    <a:pt x="893957" y="1057779"/>
                  </a:cubicBezTo>
                  <a:cubicBezTo>
                    <a:pt x="893957" y="1063469"/>
                    <a:pt x="896801" y="1066314"/>
                    <a:pt x="902492" y="1066314"/>
                  </a:cubicBezTo>
                  <a:cubicBezTo>
                    <a:pt x="908182" y="1066314"/>
                    <a:pt x="911028" y="1063469"/>
                    <a:pt x="911028" y="1057779"/>
                  </a:cubicBezTo>
                  <a:close/>
                  <a:moveTo>
                    <a:pt x="932366" y="1057779"/>
                  </a:moveTo>
                  <a:cubicBezTo>
                    <a:pt x="932366" y="1052088"/>
                    <a:pt x="929520" y="1049243"/>
                    <a:pt x="923830" y="1049243"/>
                  </a:cubicBezTo>
                  <a:cubicBezTo>
                    <a:pt x="918140" y="1049243"/>
                    <a:pt x="915295" y="1052088"/>
                    <a:pt x="915295" y="1057779"/>
                  </a:cubicBezTo>
                  <a:cubicBezTo>
                    <a:pt x="915295" y="1063469"/>
                    <a:pt x="918140" y="1066314"/>
                    <a:pt x="923830" y="1066314"/>
                  </a:cubicBezTo>
                  <a:cubicBezTo>
                    <a:pt x="929520" y="1066314"/>
                    <a:pt x="932366" y="1063469"/>
                    <a:pt x="932366" y="1057779"/>
                  </a:cubicBezTo>
                  <a:close/>
                  <a:moveTo>
                    <a:pt x="953704" y="1057779"/>
                  </a:moveTo>
                  <a:cubicBezTo>
                    <a:pt x="953704" y="1053037"/>
                    <a:pt x="950858" y="1049243"/>
                    <a:pt x="947302" y="1049243"/>
                  </a:cubicBezTo>
                  <a:cubicBezTo>
                    <a:pt x="943746" y="1049243"/>
                    <a:pt x="940900" y="1053037"/>
                    <a:pt x="940900" y="1057779"/>
                  </a:cubicBezTo>
                  <a:cubicBezTo>
                    <a:pt x="940900" y="1062520"/>
                    <a:pt x="943746" y="1066314"/>
                    <a:pt x="947302" y="1066314"/>
                  </a:cubicBezTo>
                  <a:cubicBezTo>
                    <a:pt x="950858" y="1066314"/>
                    <a:pt x="953704" y="1062520"/>
                    <a:pt x="953704" y="1057779"/>
                  </a:cubicBezTo>
                  <a:close/>
                  <a:moveTo>
                    <a:pt x="979309" y="1057779"/>
                  </a:moveTo>
                  <a:cubicBezTo>
                    <a:pt x="979309" y="1052088"/>
                    <a:pt x="976464" y="1049243"/>
                    <a:pt x="970774" y="1049243"/>
                  </a:cubicBezTo>
                  <a:cubicBezTo>
                    <a:pt x="965084" y="1049243"/>
                    <a:pt x="962238" y="1052088"/>
                    <a:pt x="962238" y="1057779"/>
                  </a:cubicBezTo>
                  <a:cubicBezTo>
                    <a:pt x="962238" y="1063469"/>
                    <a:pt x="965084" y="1066314"/>
                    <a:pt x="970774" y="1066314"/>
                  </a:cubicBezTo>
                  <a:cubicBezTo>
                    <a:pt x="976464" y="1066314"/>
                    <a:pt x="979309" y="1063469"/>
                    <a:pt x="979309" y="1057779"/>
                  </a:cubicBezTo>
                  <a:close/>
                  <a:moveTo>
                    <a:pt x="996379" y="1057779"/>
                  </a:moveTo>
                  <a:cubicBezTo>
                    <a:pt x="996379" y="1053037"/>
                    <a:pt x="993534" y="1049243"/>
                    <a:pt x="989978" y="1049243"/>
                  </a:cubicBezTo>
                  <a:cubicBezTo>
                    <a:pt x="986421" y="1049243"/>
                    <a:pt x="983577" y="1053037"/>
                    <a:pt x="983577" y="1057779"/>
                  </a:cubicBezTo>
                  <a:cubicBezTo>
                    <a:pt x="983577" y="1062520"/>
                    <a:pt x="986421" y="1066314"/>
                    <a:pt x="989978" y="1066314"/>
                  </a:cubicBezTo>
                  <a:cubicBezTo>
                    <a:pt x="993534" y="1066314"/>
                    <a:pt x="996379" y="1062520"/>
                    <a:pt x="996379" y="1057779"/>
                  </a:cubicBezTo>
                  <a:close/>
                  <a:moveTo>
                    <a:pt x="1021986" y="1057779"/>
                  </a:moveTo>
                  <a:cubicBezTo>
                    <a:pt x="1021986" y="1052088"/>
                    <a:pt x="1019141" y="1049243"/>
                    <a:pt x="1013450" y="1049243"/>
                  </a:cubicBezTo>
                  <a:cubicBezTo>
                    <a:pt x="1007761" y="1049243"/>
                    <a:pt x="1004915" y="1052088"/>
                    <a:pt x="1004915" y="1057779"/>
                  </a:cubicBezTo>
                  <a:cubicBezTo>
                    <a:pt x="1004915" y="1063469"/>
                    <a:pt x="1007761" y="1066314"/>
                    <a:pt x="1013450" y="1066314"/>
                  </a:cubicBezTo>
                  <a:cubicBezTo>
                    <a:pt x="1019141" y="1066314"/>
                    <a:pt x="1021986" y="1063469"/>
                    <a:pt x="1021986" y="1057779"/>
                  </a:cubicBezTo>
                  <a:close/>
                  <a:moveTo>
                    <a:pt x="1043324" y="1057779"/>
                  </a:moveTo>
                  <a:cubicBezTo>
                    <a:pt x="1043324" y="1053037"/>
                    <a:pt x="1040478" y="1049243"/>
                    <a:pt x="1036923" y="1049243"/>
                  </a:cubicBezTo>
                  <a:cubicBezTo>
                    <a:pt x="1033366" y="1049243"/>
                    <a:pt x="1030521" y="1053037"/>
                    <a:pt x="1030521" y="1057779"/>
                  </a:cubicBezTo>
                  <a:cubicBezTo>
                    <a:pt x="1030521" y="1062520"/>
                    <a:pt x="1033366" y="1066314"/>
                    <a:pt x="1036923" y="1066314"/>
                  </a:cubicBezTo>
                  <a:cubicBezTo>
                    <a:pt x="1040478" y="1066314"/>
                    <a:pt x="1043324" y="1062520"/>
                    <a:pt x="1043324" y="1057779"/>
                  </a:cubicBezTo>
                  <a:close/>
                  <a:moveTo>
                    <a:pt x="1064662" y="1057779"/>
                  </a:moveTo>
                  <a:cubicBezTo>
                    <a:pt x="1064662" y="1052088"/>
                    <a:pt x="1061816" y="1049243"/>
                    <a:pt x="1056127" y="1049243"/>
                  </a:cubicBezTo>
                  <a:cubicBezTo>
                    <a:pt x="1050436" y="1049243"/>
                    <a:pt x="1047591" y="1052088"/>
                    <a:pt x="1047591" y="1057779"/>
                  </a:cubicBezTo>
                  <a:cubicBezTo>
                    <a:pt x="1047591" y="1063469"/>
                    <a:pt x="1050436" y="1066314"/>
                    <a:pt x="1056127" y="1066314"/>
                  </a:cubicBezTo>
                  <a:cubicBezTo>
                    <a:pt x="1061816" y="1066314"/>
                    <a:pt x="1064662" y="1063469"/>
                    <a:pt x="1064662" y="1057779"/>
                  </a:cubicBezTo>
                  <a:close/>
                  <a:moveTo>
                    <a:pt x="1086000" y="1057779"/>
                  </a:moveTo>
                  <a:cubicBezTo>
                    <a:pt x="1086000" y="1053037"/>
                    <a:pt x="1083154" y="1049243"/>
                    <a:pt x="1079599" y="1049243"/>
                  </a:cubicBezTo>
                  <a:cubicBezTo>
                    <a:pt x="1076042" y="1049243"/>
                    <a:pt x="1073198" y="1053037"/>
                    <a:pt x="1073198" y="1057779"/>
                  </a:cubicBezTo>
                  <a:cubicBezTo>
                    <a:pt x="1073198" y="1062520"/>
                    <a:pt x="1076042" y="1066314"/>
                    <a:pt x="1079599" y="1066314"/>
                  </a:cubicBezTo>
                  <a:cubicBezTo>
                    <a:pt x="1083154" y="1066314"/>
                    <a:pt x="1086000" y="1062520"/>
                    <a:pt x="1086000" y="1057779"/>
                  </a:cubicBezTo>
                  <a:close/>
                  <a:moveTo>
                    <a:pt x="1111606" y="1057779"/>
                  </a:moveTo>
                  <a:cubicBezTo>
                    <a:pt x="1111606" y="1052088"/>
                    <a:pt x="1108761" y="1049243"/>
                    <a:pt x="1103070" y="1049243"/>
                  </a:cubicBezTo>
                  <a:cubicBezTo>
                    <a:pt x="1097381" y="1049243"/>
                    <a:pt x="1094535" y="1052088"/>
                    <a:pt x="1094535" y="1057779"/>
                  </a:cubicBezTo>
                  <a:cubicBezTo>
                    <a:pt x="1094535" y="1063469"/>
                    <a:pt x="1097381" y="1066314"/>
                    <a:pt x="1103070" y="1066314"/>
                  </a:cubicBezTo>
                  <a:cubicBezTo>
                    <a:pt x="1108761" y="1066314"/>
                    <a:pt x="1111606" y="1063469"/>
                    <a:pt x="1111606" y="1057779"/>
                  </a:cubicBezTo>
                  <a:close/>
                  <a:moveTo>
                    <a:pt x="1132944" y="1057779"/>
                  </a:moveTo>
                  <a:cubicBezTo>
                    <a:pt x="1132944" y="1052088"/>
                    <a:pt x="1130099" y="1049243"/>
                    <a:pt x="1124409" y="1049243"/>
                  </a:cubicBezTo>
                  <a:cubicBezTo>
                    <a:pt x="1118719" y="1049243"/>
                    <a:pt x="1115873" y="1052088"/>
                    <a:pt x="1115873" y="1057779"/>
                  </a:cubicBezTo>
                  <a:cubicBezTo>
                    <a:pt x="1115873" y="1063469"/>
                    <a:pt x="1118719" y="1066314"/>
                    <a:pt x="1124409" y="1066314"/>
                  </a:cubicBezTo>
                  <a:cubicBezTo>
                    <a:pt x="1130099" y="1066314"/>
                    <a:pt x="1132944" y="1063469"/>
                    <a:pt x="1132944" y="1057779"/>
                  </a:cubicBezTo>
                  <a:close/>
                  <a:moveTo>
                    <a:pt x="1147881" y="1057779"/>
                  </a:moveTo>
                  <a:cubicBezTo>
                    <a:pt x="1155378" y="1049495"/>
                    <a:pt x="1155335" y="1049243"/>
                    <a:pt x="1146409" y="1049243"/>
                  </a:cubicBezTo>
                  <a:cubicBezTo>
                    <a:pt x="1140057" y="1049243"/>
                    <a:pt x="1137211" y="1051883"/>
                    <a:pt x="1137211" y="1057779"/>
                  </a:cubicBezTo>
                  <a:cubicBezTo>
                    <a:pt x="1137211" y="1062473"/>
                    <a:pt x="1137874" y="1066314"/>
                    <a:pt x="1138683" y="1066314"/>
                  </a:cubicBezTo>
                  <a:cubicBezTo>
                    <a:pt x="1139493" y="1066314"/>
                    <a:pt x="1143632" y="1062473"/>
                    <a:pt x="1147881" y="1057779"/>
                  </a:cubicBezTo>
                  <a:close/>
                  <a:moveTo>
                    <a:pt x="86517" y="1038668"/>
                  </a:moveTo>
                  <a:cubicBezTo>
                    <a:pt x="81405" y="1028157"/>
                    <a:pt x="76498" y="1020289"/>
                    <a:pt x="75598" y="1021184"/>
                  </a:cubicBezTo>
                  <a:cubicBezTo>
                    <a:pt x="73674" y="1023114"/>
                    <a:pt x="90912" y="1057779"/>
                    <a:pt x="93804" y="1057779"/>
                  </a:cubicBezTo>
                  <a:cubicBezTo>
                    <a:pt x="94908" y="1057779"/>
                    <a:pt x="91618" y="1049179"/>
                    <a:pt x="86517" y="1038668"/>
                  </a:cubicBezTo>
                  <a:close/>
                  <a:moveTo>
                    <a:pt x="300761" y="1021504"/>
                  </a:moveTo>
                  <a:cubicBezTo>
                    <a:pt x="300761" y="1000877"/>
                    <a:pt x="299725" y="998031"/>
                    <a:pt x="292222" y="998031"/>
                  </a:cubicBezTo>
                  <a:cubicBezTo>
                    <a:pt x="284719" y="998031"/>
                    <a:pt x="283683" y="1000877"/>
                    <a:pt x="283683" y="1021504"/>
                  </a:cubicBezTo>
                  <a:cubicBezTo>
                    <a:pt x="283683" y="1042130"/>
                    <a:pt x="284719" y="1044976"/>
                    <a:pt x="292222" y="1044976"/>
                  </a:cubicBezTo>
                  <a:cubicBezTo>
                    <a:pt x="299725" y="1044976"/>
                    <a:pt x="300761" y="1042130"/>
                    <a:pt x="300761" y="1021504"/>
                  </a:cubicBezTo>
                  <a:close/>
                  <a:moveTo>
                    <a:pt x="415142" y="1022571"/>
                  </a:moveTo>
                  <a:cubicBezTo>
                    <a:pt x="414038" y="1003441"/>
                    <a:pt x="412603" y="1000166"/>
                    <a:pt x="405316" y="1000166"/>
                  </a:cubicBezTo>
                  <a:cubicBezTo>
                    <a:pt x="398029" y="1000166"/>
                    <a:pt x="396595" y="1003441"/>
                    <a:pt x="395490" y="1022571"/>
                  </a:cubicBezTo>
                  <a:cubicBezTo>
                    <a:pt x="394238" y="1044195"/>
                    <a:pt x="394591" y="1044976"/>
                    <a:pt x="405316" y="1044976"/>
                  </a:cubicBezTo>
                  <a:cubicBezTo>
                    <a:pt x="416042" y="1044976"/>
                    <a:pt x="416383" y="1044195"/>
                    <a:pt x="415142" y="1022571"/>
                  </a:cubicBezTo>
                  <a:close/>
                  <a:moveTo>
                    <a:pt x="445861" y="1021654"/>
                  </a:moveTo>
                  <a:cubicBezTo>
                    <a:pt x="445861" y="1002658"/>
                    <a:pt x="447443" y="997482"/>
                    <a:pt x="454434" y="993739"/>
                  </a:cubicBezTo>
                  <a:cubicBezTo>
                    <a:pt x="459159" y="991213"/>
                    <a:pt x="466161" y="989705"/>
                    <a:pt x="469998" y="990388"/>
                  </a:cubicBezTo>
                  <a:cubicBezTo>
                    <a:pt x="473835" y="991073"/>
                    <a:pt x="477820" y="989230"/>
                    <a:pt x="478845" y="986296"/>
                  </a:cubicBezTo>
                  <a:cubicBezTo>
                    <a:pt x="480177" y="982484"/>
                    <a:pt x="474519" y="980962"/>
                    <a:pt x="459011" y="980962"/>
                  </a:cubicBezTo>
                  <a:lnTo>
                    <a:pt x="437321" y="980962"/>
                  </a:lnTo>
                  <a:lnTo>
                    <a:pt x="437321" y="1012970"/>
                  </a:lnTo>
                  <a:cubicBezTo>
                    <a:pt x="437321" y="1031462"/>
                    <a:pt x="439120" y="1044977"/>
                    <a:pt x="441591" y="1044977"/>
                  </a:cubicBezTo>
                  <a:cubicBezTo>
                    <a:pt x="443937" y="1044977"/>
                    <a:pt x="445861" y="1034482"/>
                    <a:pt x="445861" y="1021654"/>
                  </a:cubicBezTo>
                  <a:close/>
                  <a:moveTo>
                    <a:pt x="479152" y="1022571"/>
                  </a:moveTo>
                  <a:cubicBezTo>
                    <a:pt x="477900" y="1000808"/>
                    <a:pt x="477490" y="1000166"/>
                    <a:pt x="465057" y="1000166"/>
                  </a:cubicBezTo>
                  <a:cubicBezTo>
                    <a:pt x="452624" y="1000166"/>
                    <a:pt x="452225" y="1000808"/>
                    <a:pt x="450962" y="1022571"/>
                  </a:cubicBezTo>
                  <a:lnTo>
                    <a:pt x="449675" y="1044976"/>
                  </a:lnTo>
                  <a:lnTo>
                    <a:pt x="465057" y="1044976"/>
                  </a:lnTo>
                  <a:lnTo>
                    <a:pt x="480439" y="1044976"/>
                  </a:lnTo>
                  <a:close/>
                  <a:moveTo>
                    <a:pt x="489491" y="1016170"/>
                  </a:moveTo>
                  <a:cubicBezTo>
                    <a:pt x="490254" y="1006194"/>
                    <a:pt x="489411" y="998033"/>
                    <a:pt x="487578" y="998033"/>
                  </a:cubicBezTo>
                  <a:cubicBezTo>
                    <a:pt x="485756" y="998033"/>
                    <a:pt x="484492" y="1009074"/>
                    <a:pt x="484754" y="1022571"/>
                  </a:cubicBezTo>
                  <a:cubicBezTo>
                    <a:pt x="485289" y="1048617"/>
                    <a:pt x="487168" y="1046064"/>
                    <a:pt x="489491" y="1016170"/>
                  </a:cubicBezTo>
                  <a:close/>
                  <a:moveTo>
                    <a:pt x="521829" y="1022571"/>
                  </a:moveTo>
                  <a:cubicBezTo>
                    <a:pt x="520636" y="1001862"/>
                    <a:pt x="519732" y="1000166"/>
                    <a:pt x="509871" y="1000166"/>
                  </a:cubicBezTo>
                  <a:cubicBezTo>
                    <a:pt x="500011" y="1000166"/>
                    <a:pt x="499100" y="1001862"/>
                    <a:pt x="497916" y="1022571"/>
                  </a:cubicBezTo>
                  <a:lnTo>
                    <a:pt x="496618" y="1044976"/>
                  </a:lnTo>
                  <a:lnTo>
                    <a:pt x="509871" y="1044976"/>
                  </a:lnTo>
                  <a:lnTo>
                    <a:pt x="523119" y="1044976"/>
                  </a:lnTo>
                  <a:close/>
                  <a:moveTo>
                    <a:pt x="569551" y="1026838"/>
                  </a:moveTo>
                  <a:cubicBezTo>
                    <a:pt x="569472" y="1004065"/>
                    <a:pt x="565010" y="996895"/>
                    <a:pt x="552064" y="998726"/>
                  </a:cubicBezTo>
                  <a:cubicBezTo>
                    <a:pt x="543003" y="1000007"/>
                    <a:pt x="541735" y="1002644"/>
                    <a:pt x="540587" y="1022571"/>
                  </a:cubicBezTo>
                  <a:lnTo>
                    <a:pt x="539297" y="1044976"/>
                  </a:lnTo>
                  <a:lnTo>
                    <a:pt x="554457" y="1044976"/>
                  </a:lnTo>
                  <a:cubicBezTo>
                    <a:pt x="569457" y="1044976"/>
                    <a:pt x="569616" y="1044786"/>
                    <a:pt x="569551" y="1026838"/>
                  </a:cubicBezTo>
                  <a:close/>
                  <a:moveTo>
                    <a:pt x="578152" y="1021504"/>
                  </a:moveTo>
                  <a:cubicBezTo>
                    <a:pt x="578152" y="1008594"/>
                    <a:pt x="576712" y="998029"/>
                    <a:pt x="574952" y="998026"/>
                  </a:cubicBezTo>
                  <a:cubicBezTo>
                    <a:pt x="573190" y="998023"/>
                    <a:pt x="572408" y="1008585"/>
                    <a:pt x="573212" y="1021499"/>
                  </a:cubicBezTo>
                  <a:cubicBezTo>
                    <a:pt x="575099" y="1051795"/>
                    <a:pt x="578152" y="1051798"/>
                    <a:pt x="578152" y="1021502"/>
                  </a:cubicBezTo>
                  <a:close/>
                  <a:moveTo>
                    <a:pt x="592874" y="1031106"/>
                  </a:moveTo>
                  <a:cubicBezTo>
                    <a:pt x="586606" y="1002381"/>
                    <a:pt x="582971" y="999334"/>
                    <a:pt x="582691" y="1022571"/>
                  </a:cubicBezTo>
                  <a:cubicBezTo>
                    <a:pt x="582476" y="1040256"/>
                    <a:pt x="583839" y="1044976"/>
                    <a:pt x="589160" y="1044976"/>
                  </a:cubicBezTo>
                  <a:cubicBezTo>
                    <a:pt x="594541" y="1044976"/>
                    <a:pt x="595290" y="1042177"/>
                    <a:pt x="592874" y="1031106"/>
                  </a:cubicBezTo>
                  <a:close/>
                  <a:moveTo>
                    <a:pt x="893112" y="1022611"/>
                  </a:moveTo>
                  <a:cubicBezTo>
                    <a:pt x="892115" y="1005325"/>
                    <a:pt x="890127" y="999924"/>
                    <a:pt x="884354" y="998826"/>
                  </a:cubicBezTo>
                  <a:cubicBezTo>
                    <a:pt x="877965" y="997611"/>
                    <a:pt x="876887" y="1000843"/>
                    <a:pt x="876887" y="1021191"/>
                  </a:cubicBezTo>
                  <a:cubicBezTo>
                    <a:pt x="876887" y="1042333"/>
                    <a:pt x="877860" y="1044976"/>
                    <a:pt x="885644" y="1044976"/>
                  </a:cubicBezTo>
                  <a:cubicBezTo>
                    <a:pt x="893527" y="1044976"/>
                    <a:pt x="894274" y="1042740"/>
                    <a:pt x="893112" y="1022611"/>
                  </a:cubicBezTo>
                  <a:close/>
                  <a:moveTo>
                    <a:pt x="935789" y="1022571"/>
                  </a:moveTo>
                  <a:cubicBezTo>
                    <a:pt x="934597" y="1001862"/>
                    <a:pt x="933692" y="1000166"/>
                    <a:pt x="923830" y="1000166"/>
                  </a:cubicBezTo>
                  <a:cubicBezTo>
                    <a:pt x="913969" y="1000166"/>
                    <a:pt x="913063" y="1001862"/>
                    <a:pt x="911871" y="1022571"/>
                  </a:cubicBezTo>
                  <a:lnTo>
                    <a:pt x="910581" y="1044976"/>
                  </a:lnTo>
                  <a:lnTo>
                    <a:pt x="923831" y="1044976"/>
                  </a:lnTo>
                  <a:lnTo>
                    <a:pt x="937079" y="1044976"/>
                  </a:lnTo>
                  <a:close/>
                  <a:moveTo>
                    <a:pt x="949436" y="1021503"/>
                  </a:moveTo>
                  <a:cubicBezTo>
                    <a:pt x="949436" y="1008593"/>
                    <a:pt x="947996" y="998028"/>
                    <a:pt x="946236" y="998025"/>
                  </a:cubicBezTo>
                  <a:cubicBezTo>
                    <a:pt x="944474" y="998022"/>
                    <a:pt x="943692" y="1008584"/>
                    <a:pt x="944496" y="1021497"/>
                  </a:cubicBezTo>
                  <a:cubicBezTo>
                    <a:pt x="946383" y="1051793"/>
                    <a:pt x="949436" y="1051797"/>
                    <a:pt x="949436" y="1021501"/>
                  </a:cubicBezTo>
                  <a:close/>
                  <a:moveTo>
                    <a:pt x="982732" y="1022570"/>
                  </a:moveTo>
                  <a:cubicBezTo>
                    <a:pt x="981479" y="1000807"/>
                    <a:pt x="981076" y="1000165"/>
                    <a:pt x="968640" y="1000165"/>
                  </a:cubicBezTo>
                  <a:cubicBezTo>
                    <a:pt x="956204" y="1000165"/>
                    <a:pt x="955801" y="1000807"/>
                    <a:pt x="954547" y="1022570"/>
                  </a:cubicBezTo>
                  <a:lnTo>
                    <a:pt x="953257" y="1044975"/>
                  </a:lnTo>
                  <a:lnTo>
                    <a:pt x="968640" y="1044975"/>
                  </a:lnTo>
                  <a:lnTo>
                    <a:pt x="984024" y="1044975"/>
                  </a:lnTo>
                  <a:close/>
                  <a:moveTo>
                    <a:pt x="993066" y="1016168"/>
                  </a:moveTo>
                  <a:cubicBezTo>
                    <a:pt x="993839" y="1006193"/>
                    <a:pt x="992986" y="998030"/>
                    <a:pt x="991158" y="998030"/>
                  </a:cubicBezTo>
                  <a:cubicBezTo>
                    <a:pt x="989335" y="998030"/>
                    <a:pt x="988067" y="1009073"/>
                    <a:pt x="988340" y="1022570"/>
                  </a:cubicBezTo>
                  <a:cubicBezTo>
                    <a:pt x="988865" y="1048616"/>
                    <a:pt x="990749" y="1046063"/>
                    <a:pt x="993066" y="1016168"/>
                  </a:cubicBezTo>
                  <a:close/>
                  <a:moveTo>
                    <a:pt x="1025409" y="1022570"/>
                  </a:moveTo>
                  <a:cubicBezTo>
                    <a:pt x="1024217" y="1001861"/>
                    <a:pt x="1023312" y="1000165"/>
                    <a:pt x="1013450" y="1000165"/>
                  </a:cubicBezTo>
                  <a:cubicBezTo>
                    <a:pt x="1003589" y="1000165"/>
                    <a:pt x="1002684" y="1001861"/>
                    <a:pt x="1001492" y="1022570"/>
                  </a:cubicBezTo>
                  <a:lnTo>
                    <a:pt x="1000202" y="1044975"/>
                  </a:lnTo>
                  <a:lnTo>
                    <a:pt x="1013451" y="1044975"/>
                  </a:lnTo>
                  <a:lnTo>
                    <a:pt x="1026699" y="1044975"/>
                  </a:lnTo>
                  <a:close/>
                  <a:moveTo>
                    <a:pt x="1073131" y="1026837"/>
                  </a:moveTo>
                  <a:cubicBezTo>
                    <a:pt x="1073052" y="1004064"/>
                    <a:pt x="1068590" y="996894"/>
                    <a:pt x="1055644" y="998725"/>
                  </a:cubicBezTo>
                  <a:cubicBezTo>
                    <a:pt x="1046585" y="1000006"/>
                    <a:pt x="1045315" y="1002643"/>
                    <a:pt x="1044167" y="1022570"/>
                  </a:cubicBezTo>
                  <a:lnTo>
                    <a:pt x="1042877" y="1044975"/>
                  </a:lnTo>
                  <a:lnTo>
                    <a:pt x="1058037" y="1044975"/>
                  </a:lnTo>
                  <a:cubicBezTo>
                    <a:pt x="1073038" y="1044975"/>
                    <a:pt x="1073196" y="1044784"/>
                    <a:pt x="1073133" y="1026837"/>
                  </a:cubicBezTo>
                  <a:close/>
                  <a:moveTo>
                    <a:pt x="1082686" y="1016168"/>
                  </a:moveTo>
                  <a:cubicBezTo>
                    <a:pt x="1083459" y="1006193"/>
                    <a:pt x="1082607" y="998030"/>
                    <a:pt x="1080778" y="998030"/>
                  </a:cubicBezTo>
                  <a:cubicBezTo>
                    <a:pt x="1078955" y="998030"/>
                    <a:pt x="1077688" y="1009073"/>
                    <a:pt x="1077960" y="1022570"/>
                  </a:cubicBezTo>
                  <a:cubicBezTo>
                    <a:pt x="1078485" y="1048616"/>
                    <a:pt x="1080369" y="1046063"/>
                    <a:pt x="1082686" y="1016168"/>
                  </a:cubicBezTo>
                  <a:close/>
                  <a:moveTo>
                    <a:pt x="1115030" y="1022610"/>
                  </a:moveTo>
                  <a:cubicBezTo>
                    <a:pt x="1113982" y="1004459"/>
                    <a:pt x="1112184" y="999949"/>
                    <a:pt x="1105486" y="998674"/>
                  </a:cubicBezTo>
                  <a:cubicBezTo>
                    <a:pt x="1094208" y="996526"/>
                    <a:pt x="1086000" y="1009183"/>
                    <a:pt x="1086000" y="1028719"/>
                  </a:cubicBezTo>
                  <a:cubicBezTo>
                    <a:pt x="1086000" y="1044497"/>
                    <a:pt x="1086446" y="1044975"/>
                    <a:pt x="1101160" y="1044975"/>
                  </a:cubicBezTo>
                  <a:lnTo>
                    <a:pt x="1116320" y="1044975"/>
                  </a:lnTo>
                  <a:close/>
                  <a:moveTo>
                    <a:pt x="1160684" y="1024101"/>
                  </a:moveTo>
                  <a:cubicBezTo>
                    <a:pt x="1160684" y="1004039"/>
                    <a:pt x="1152656" y="994467"/>
                    <a:pt x="1139926" y="999351"/>
                  </a:cubicBezTo>
                  <a:cubicBezTo>
                    <a:pt x="1134726" y="1001347"/>
                    <a:pt x="1132944" y="1007581"/>
                    <a:pt x="1132944" y="1023773"/>
                  </a:cubicBezTo>
                  <a:lnTo>
                    <a:pt x="1132944" y="1045515"/>
                  </a:lnTo>
                  <a:lnTo>
                    <a:pt x="1146814" y="1044178"/>
                  </a:lnTo>
                  <a:cubicBezTo>
                    <a:pt x="1160152" y="1042892"/>
                    <a:pt x="1160684" y="1042124"/>
                    <a:pt x="1160684" y="1024101"/>
                  </a:cubicBezTo>
                  <a:close/>
                  <a:moveTo>
                    <a:pt x="269701" y="988429"/>
                  </a:moveTo>
                  <a:cubicBezTo>
                    <a:pt x="268756" y="980800"/>
                    <a:pt x="267982" y="987042"/>
                    <a:pt x="267982" y="1002299"/>
                  </a:cubicBezTo>
                  <a:cubicBezTo>
                    <a:pt x="267982" y="1017556"/>
                    <a:pt x="268756" y="1023796"/>
                    <a:pt x="269701" y="1016168"/>
                  </a:cubicBezTo>
                  <a:cubicBezTo>
                    <a:pt x="270646" y="1008539"/>
                    <a:pt x="270646" y="996057"/>
                    <a:pt x="269701" y="988429"/>
                  </a:cubicBezTo>
                  <a:close/>
                  <a:moveTo>
                    <a:pt x="1171352" y="1012967"/>
                  </a:moveTo>
                  <a:cubicBezTo>
                    <a:pt x="1171352" y="1004752"/>
                    <a:pt x="1169818" y="998030"/>
                    <a:pt x="1167941" y="998030"/>
                  </a:cubicBezTo>
                  <a:cubicBezTo>
                    <a:pt x="1166066" y="998030"/>
                    <a:pt x="1165316" y="1004752"/>
                    <a:pt x="1166274" y="1012967"/>
                  </a:cubicBezTo>
                  <a:cubicBezTo>
                    <a:pt x="1167234" y="1021183"/>
                    <a:pt x="1168769" y="1027904"/>
                    <a:pt x="1169686" y="1027904"/>
                  </a:cubicBezTo>
                  <a:cubicBezTo>
                    <a:pt x="1170602" y="1027904"/>
                    <a:pt x="1171352" y="1021183"/>
                    <a:pt x="1171352" y="1012967"/>
                  </a:cubicBezTo>
                  <a:close/>
                  <a:moveTo>
                    <a:pt x="1186013" y="998466"/>
                  </a:moveTo>
                  <a:cubicBezTo>
                    <a:pt x="1183335" y="995787"/>
                    <a:pt x="1175717" y="1006626"/>
                    <a:pt x="1175821" y="1012967"/>
                  </a:cubicBezTo>
                  <a:cubicBezTo>
                    <a:pt x="1175861" y="1015315"/>
                    <a:pt x="1178692" y="1013534"/>
                    <a:pt x="1182113" y="1009012"/>
                  </a:cubicBezTo>
                  <a:cubicBezTo>
                    <a:pt x="1185536" y="1004488"/>
                    <a:pt x="1187290" y="999743"/>
                    <a:pt x="1186013" y="998466"/>
                  </a:cubicBezTo>
                  <a:close/>
                  <a:moveTo>
                    <a:pt x="258077" y="995897"/>
                  </a:moveTo>
                  <a:cubicBezTo>
                    <a:pt x="258077" y="983805"/>
                    <a:pt x="256448" y="980960"/>
                    <a:pt x="249549" y="980960"/>
                  </a:cubicBezTo>
                  <a:cubicBezTo>
                    <a:pt x="239301" y="980960"/>
                    <a:pt x="239165" y="982086"/>
                    <a:pt x="247522" y="998243"/>
                  </a:cubicBezTo>
                  <a:cubicBezTo>
                    <a:pt x="255970" y="1014587"/>
                    <a:pt x="258077" y="1014119"/>
                    <a:pt x="258077" y="995897"/>
                  </a:cubicBezTo>
                  <a:close/>
                  <a:moveTo>
                    <a:pt x="1039056" y="1004433"/>
                  </a:moveTo>
                  <a:cubicBezTo>
                    <a:pt x="1039056" y="1000912"/>
                    <a:pt x="1037196" y="998030"/>
                    <a:pt x="1034922" y="998030"/>
                  </a:cubicBezTo>
                  <a:cubicBezTo>
                    <a:pt x="1032649" y="998030"/>
                    <a:pt x="1031894" y="1000912"/>
                    <a:pt x="1033245" y="1004433"/>
                  </a:cubicBezTo>
                  <a:cubicBezTo>
                    <a:pt x="1034597" y="1007953"/>
                    <a:pt x="1036456" y="1010834"/>
                    <a:pt x="1037379" y="1010834"/>
                  </a:cubicBezTo>
                  <a:cubicBezTo>
                    <a:pt x="1038301" y="1010834"/>
                    <a:pt x="1039056" y="1007953"/>
                    <a:pt x="1039056" y="1004433"/>
                  </a:cubicBezTo>
                  <a:close/>
                  <a:moveTo>
                    <a:pt x="1375896" y="987362"/>
                  </a:moveTo>
                  <a:cubicBezTo>
                    <a:pt x="1375896" y="985014"/>
                    <a:pt x="1373151" y="987895"/>
                    <a:pt x="1369797" y="993763"/>
                  </a:cubicBezTo>
                  <a:cubicBezTo>
                    <a:pt x="1366443" y="999631"/>
                    <a:pt x="1363699" y="1006352"/>
                    <a:pt x="1363699" y="1008700"/>
                  </a:cubicBezTo>
                  <a:cubicBezTo>
                    <a:pt x="1363699" y="1011048"/>
                    <a:pt x="1366443" y="1008167"/>
                    <a:pt x="1369797" y="1002299"/>
                  </a:cubicBezTo>
                  <a:cubicBezTo>
                    <a:pt x="1373151" y="996431"/>
                    <a:pt x="1375896" y="989709"/>
                    <a:pt x="1375896" y="987362"/>
                  </a:cubicBezTo>
                  <a:close/>
                  <a:moveTo>
                    <a:pt x="62163" y="984783"/>
                  </a:moveTo>
                  <a:cubicBezTo>
                    <a:pt x="57586" y="974465"/>
                    <a:pt x="53703" y="967425"/>
                    <a:pt x="53533" y="969138"/>
                  </a:cubicBezTo>
                  <a:cubicBezTo>
                    <a:pt x="53043" y="974190"/>
                    <a:pt x="66945" y="1007076"/>
                    <a:pt x="68789" y="1005232"/>
                  </a:cubicBezTo>
                  <a:cubicBezTo>
                    <a:pt x="69723" y="1004303"/>
                    <a:pt x="66740" y="995101"/>
                    <a:pt x="62163" y="984783"/>
                  </a:cubicBezTo>
                  <a:close/>
                  <a:moveTo>
                    <a:pt x="535475" y="1002299"/>
                  </a:moveTo>
                  <a:cubicBezTo>
                    <a:pt x="535475" y="999951"/>
                    <a:pt x="533442" y="998030"/>
                    <a:pt x="530956" y="998030"/>
                  </a:cubicBezTo>
                  <a:cubicBezTo>
                    <a:pt x="528471" y="998030"/>
                    <a:pt x="527624" y="999951"/>
                    <a:pt x="529074" y="1002299"/>
                  </a:cubicBezTo>
                  <a:cubicBezTo>
                    <a:pt x="530525" y="1004645"/>
                    <a:pt x="532558" y="1006566"/>
                    <a:pt x="533594" y="1006566"/>
                  </a:cubicBezTo>
                  <a:cubicBezTo>
                    <a:pt x="534629" y="1006566"/>
                    <a:pt x="535475" y="1004645"/>
                    <a:pt x="535475" y="1002299"/>
                  </a:cubicBezTo>
                  <a:close/>
                  <a:moveTo>
                    <a:pt x="904626" y="1002299"/>
                  </a:moveTo>
                  <a:cubicBezTo>
                    <a:pt x="906076" y="999951"/>
                    <a:pt x="905230" y="998030"/>
                    <a:pt x="902743" y="998030"/>
                  </a:cubicBezTo>
                  <a:cubicBezTo>
                    <a:pt x="900258" y="998030"/>
                    <a:pt x="898224" y="999951"/>
                    <a:pt x="898224" y="1002299"/>
                  </a:cubicBezTo>
                  <a:cubicBezTo>
                    <a:pt x="898224" y="1004645"/>
                    <a:pt x="899072" y="1006566"/>
                    <a:pt x="900107" y="1006566"/>
                  </a:cubicBezTo>
                  <a:cubicBezTo>
                    <a:pt x="901141" y="1006566"/>
                    <a:pt x="903175" y="1004645"/>
                    <a:pt x="904626" y="1002299"/>
                  </a:cubicBezTo>
                  <a:close/>
                  <a:moveTo>
                    <a:pt x="309289" y="995897"/>
                  </a:moveTo>
                  <a:cubicBezTo>
                    <a:pt x="309289" y="992376"/>
                    <a:pt x="307433" y="989496"/>
                    <a:pt x="305156" y="989496"/>
                  </a:cubicBezTo>
                  <a:cubicBezTo>
                    <a:pt x="302879" y="989496"/>
                    <a:pt x="302128" y="992376"/>
                    <a:pt x="303483" y="995897"/>
                  </a:cubicBezTo>
                  <a:cubicBezTo>
                    <a:pt x="304826" y="999417"/>
                    <a:pt x="306693" y="1002299"/>
                    <a:pt x="307616" y="1002299"/>
                  </a:cubicBezTo>
                  <a:cubicBezTo>
                    <a:pt x="308538" y="1002299"/>
                    <a:pt x="309289" y="999417"/>
                    <a:pt x="309289" y="995897"/>
                  </a:cubicBezTo>
                  <a:close/>
                  <a:moveTo>
                    <a:pt x="281554" y="993763"/>
                  </a:moveTo>
                  <a:cubicBezTo>
                    <a:pt x="283000" y="991416"/>
                    <a:pt x="282157" y="989496"/>
                    <a:pt x="279675" y="989496"/>
                  </a:cubicBezTo>
                  <a:cubicBezTo>
                    <a:pt x="277182" y="989496"/>
                    <a:pt x="275155" y="991416"/>
                    <a:pt x="275155" y="993763"/>
                  </a:cubicBezTo>
                  <a:cubicBezTo>
                    <a:pt x="275155" y="996111"/>
                    <a:pt x="275998" y="998030"/>
                    <a:pt x="277034" y="998030"/>
                  </a:cubicBezTo>
                  <a:cubicBezTo>
                    <a:pt x="278070" y="998030"/>
                    <a:pt x="280096" y="996111"/>
                    <a:pt x="281554" y="993763"/>
                  </a:cubicBezTo>
                  <a:close/>
                  <a:moveTo>
                    <a:pt x="396777" y="993763"/>
                  </a:moveTo>
                  <a:cubicBezTo>
                    <a:pt x="398223" y="991416"/>
                    <a:pt x="397380" y="989496"/>
                    <a:pt x="394898" y="989496"/>
                  </a:cubicBezTo>
                  <a:cubicBezTo>
                    <a:pt x="392405" y="989496"/>
                    <a:pt x="390378" y="991416"/>
                    <a:pt x="390378" y="993763"/>
                  </a:cubicBezTo>
                  <a:cubicBezTo>
                    <a:pt x="390378" y="996111"/>
                    <a:pt x="391221" y="998030"/>
                    <a:pt x="392257" y="998030"/>
                  </a:cubicBezTo>
                  <a:cubicBezTo>
                    <a:pt x="393293" y="998030"/>
                    <a:pt x="395331" y="996111"/>
                    <a:pt x="396777" y="993763"/>
                  </a:cubicBezTo>
                  <a:close/>
                  <a:moveTo>
                    <a:pt x="522673" y="986295"/>
                  </a:moveTo>
                  <a:cubicBezTo>
                    <a:pt x="522673" y="983053"/>
                    <a:pt x="516868" y="980960"/>
                    <a:pt x="507867" y="980960"/>
                  </a:cubicBezTo>
                  <a:cubicBezTo>
                    <a:pt x="497779" y="980960"/>
                    <a:pt x="493715" y="982659"/>
                    <a:pt x="495115" y="986295"/>
                  </a:cubicBezTo>
                  <a:cubicBezTo>
                    <a:pt x="496242" y="989229"/>
                    <a:pt x="502903" y="991629"/>
                    <a:pt x="509917" y="991629"/>
                  </a:cubicBezTo>
                  <a:cubicBezTo>
                    <a:pt x="517276" y="991629"/>
                    <a:pt x="522673" y="989373"/>
                    <a:pt x="522673" y="986295"/>
                  </a:cubicBezTo>
                  <a:close/>
                  <a:moveTo>
                    <a:pt x="567302" y="986295"/>
                  </a:moveTo>
                  <a:cubicBezTo>
                    <a:pt x="568698" y="982659"/>
                    <a:pt x="564635" y="980960"/>
                    <a:pt x="554546" y="980960"/>
                  </a:cubicBezTo>
                  <a:cubicBezTo>
                    <a:pt x="545549" y="980960"/>
                    <a:pt x="539744" y="983053"/>
                    <a:pt x="539744" y="986295"/>
                  </a:cubicBezTo>
                  <a:cubicBezTo>
                    <a:pt x="539744" y="989373"/>
                    <a:pt x="545139" y="991629"/>
                    <a:pt x="552499" y="991629"/>
                  </a:cubicBezTo>
                  <a:cubicBezTo>
                    <a:pt x="559515" y="991629"/>
                    <a:pt x="566176" y="989229"/>
                    <a:pt x="567302" y="986295"/>
                  </a:cubicBezTo>
                  <a:close/>
                  <a:moveTo>
                    <a:pt x="893957" y="987362"/>
                  </a:moveTo>
                  <a:cubicBezTo>
                    <a:pt x="893957" y="983805"/>
                    <a:pt x="890163" y="980960"/>
                    <a:pt x="885421" y="980960"/>
                  </a:cubicBezTo>
                  <a:cubicBezTo>
                    <a:pt x="874909" y="980960"/>
                    <a:pt x="874131" y="988150"/>
                    <a:pt x="884354" y="990821"/>
                  </a:cubicBezTo>
                  <a:cubicBezTo>
                    <a:pt x="888462" y="991895"/>
                    <a:pt x="892303" y="992996"/>
                    <a:pt x="892889" y="993268"/>
                  </a:cubicBezTo>
                  <a:cubicBezTo>
                    <a:pt x="893477" y="993540"/>
                    <a:pt x="893957" y="990882"/>
                    <a:pt x="893957" y="987362"/>
                  </a:cubicBezTo>
                  <a:close/>
                  <a:moveTo>
                    <a:pt x="938586" y="986295"/>
                  </a:moveTo>
                  <a:cubicBezTo>
                    <a:pt x="939980" y="982659"/>
                    <a:pt x="935919" y="980960"/>
                    <a:pt x="925830" y="980960"/>
                  </a:cubicBezTo>
                  <a:cubicBezTo>
                    <a:pt x="916833" y="980960"/>
                    <a:pt x="911028" y="983053"/>
                    <a:pt x="911028" y="986295"/>
                  </a:cubicBezTo>
                  <a:cubicBezTo>
                    <a:pt x="911028" y="989373"/>
                    <a:pt x="916423" y="991629"/>
                    <a:pt x="923783" y="991629"/>
                  </a:cubicBezTo>
                  <a:cubicBezTo>
                    <a:pt x="930799" y="991629"/>
                    <a:pt x="937460" y="989229"/>
                    <a:pt x="938586" y="986295"/>
                  </a:cubicBezTo>
                  <a:close/>
                  <a:moveTo>
                    <a:pt x="983577" y="986295"/>
                  </a:moveTo>
                  <a:cubicBezTo>
                    <a:pt x="983577" y="983053"/>
                    <a:pt x="977772" y="980960"/>
                    <a:pt x="968774" y="980960"/>
                  </a:cubicBezTo>
                  <a:cubicBezTo>
                    <a:pt x="958685" y="980960"/>
                    <a:pt x="954623" y="982659"/>
                    <a:pt x="956018" y="986295"/>
                  </a:cubicBezTo>
                  <a:cubicBezTo>
                    <a:pt x="957144" y="989229"/>
                    <a:pt x="963806" y="991629"/>
                    <a:pt x="970821" y="991629"/>
                  </a:cubicBezTo>
                  <a:cubicBezTo>
                    <a:pt x="978180" y="991629"/>
                    <a:pt x="983577" y="989373"/>
                    <a:pt x="983577" y="986295"/>
                  </a:cubicBezTo>
                  <a:close/>
                  <a:moveTo>
                    <a:pt x="1028206" y="986295"/>
                  </a:moveTo>
                  <a:cubicBezTo>
                    <a:pt x="1029630" y="982583"/>
                    <a:pt x="1025140" y="980960"/>
                    <a:pt x="1013450" y="980960"/>
                  </a:cubicBezTo>
                  <a:cubicBezTo>
                    <a:pt x="1001761" y="980960"/>
                    <a:pt x="997271" y="982583"/>
                    <a:pt x="998695" y="986295"/>
                  </a:cubicBezTo>
                  <a:cubicBezTo>
                    <a:pt x="999820" y="989229"/>
                    <a:pt x="1006460" y="991629"/>
                    <a:pt x="1013450" y="991629"/>
                  </a:cubicBezTo>
                  <a:cubicBezTo>
                    <a:pt x="1020440" y="991629"/>
                    <a:pt x="1027080" y="989229"/>
                    <a:pt x="1028206" y="986295"/>
                  </a:cubicBezTo>
                  <a:close/>
                  <a:moveTo>
                    <a:pt x="1071368" y="984735"/>
                  </a:moveTo>
                  <a:cubicBezTo>
                    <a:pt x="1072650" y="982660"/>
                    <a:pt x="1066866" y="980960"/>
                    <a:pt x="1058512" y="980960"/>
                  </a:cubicBezTo>
                  <a:cubicBezTo>
                    <a:pt x="1048738" y="980960"/>
                    <a:pt x="1043324" y="982979"/>
                    <a:pt x="1043324" y="986623"/>
                  </a:cubicBezTo>
                  <a:cubicBezTo>
                    <a:pt x="1043324" y="992936"/>
                    <a:pt x="1067296" y="991323"/>
                    <a:pt x="1071368" y="984735"/>
                  </a:cubicBezTo>
                  <a:close/>
                  <a:moveTo>
                    <a:pt x="1115873" y="986295"/>
                  </a:moveTo>
                  <a:cubicBezTo>
                    <a:pt x="1115873" y="983053"/>
                    <a:pt x="1110068" y="980960"/>
                    <a:pt x="1101071" y="980960"/>
                  </a:cubicBezTo>
                  <a:cubicBezTo>
                    <a:pt x="1090982" y="980960"/>
                    <a:pt x="1086920" y="982659"/>
                    <a:pt x="1088315" y="986295"/>
                  </a:cubicBezTo>
                  <a:cubicBezTo>
                    <a:pt x="1089440" y="989229"/>
                    <a:pt x="1096102" y="991629"/>
                    <a:pt x="1103118" y="991629"/>
                  </a:cubicBezTo>
                  <a:cubicBezTo>
                    <a:pt x="1110477" y="991629"/>
                    <a:pt x="1115873" y="989373"/>
                    <a:pt x="1115873" y="986295"/>
                  </a:cubicBezTo>
                  <a:close/>
                  <a:moveTo>
                    <a:pt x="1160502" y="986295"/>
                  </a:moveTo>
                  <a:cubicBezTo>
                    <a:pt x="1161898" y="982659"/>
                    <a:pt x="1157835" y="980960"/>
                    <a:pt x="1147746" y="980960"/>
                  </a:cubicBezTo>
                  <a:cubicBezTo>
                    <a:pt x="1138749" y="980960"/>
                    <a:pt x="1132944" y="983053"/>
                    <a:pt x="1132944" y="986295"/>
                  </a:cubicBezTo>
                  <a:cubicBezTo>
                    <a:pt x="1132944" y="989373"/>
                    <a:pt x="1138340" y="991629"/>
                    <a:pt x="1145699" y="991629"/>
                  </a:cubicBezTo>
                  <a:cubicBezTo>
                    <a:pt x="1152715" y="991629"/>
                    <a:pt x="1159377" y="989229"/>
                    <a:pt x="1160502" y="986295"/>
                  </a:cubicBezTo>
                  <a:close/>
                  <a:moveTo>
                    <a:pt x="1196959" y="984730"/>
                  </a:moveTo>
                  <a:cubicBezTo>
                    <a:pt x="1196959" y="982656"/>
                    <a:pt x="1192218" y="980960"/>
                    <a:pt x="1186424" y="980960"/>
                  </a:cubicBezTo>
                  <a:cubicBezTo>
                    <a:pt x="1179185" y="980960"/>
                    <a:pt x="1176600" y="982816"/>
                    <a:pt x="1178163" y="986891"/>
                  </a:cubicBezTo>
                  <a:cubicBezTo>
                    <a:pt x="1180576" y="993178"/>
                    <a:pt x="1196959" y="991296"/>
                    <a:pt x="1196959" y="984730"/>
                  </a:cubicBezTo>
                  <a:close/>
                  <a:moveTo>
                    <a:pt x="309289" y="983443"/>
                  </a:moveTo>
                  <a:cubicBezTo>
                    <a:pt x="309289" y="974327"/>
                    <a:pt x="302219" y="968158"/>
                    <a:pt x="291767" y="968158"/>
                  </a:cubicBezTo>
                  <a:cubicBezTo>
                    <a:pt x="284970" y="968158"/>
                    <a:pt x="279413" y="968960"/>
                    <a:pt x="279413" y="969942"/>
                  </a:cubicBezTo>
                  <a:cubicBezTo>
                    <a:pt x="279413" y="970923"/>
                    <a:pt x="278252" y="974765"/>
                    <a:pt x="276829" y="978478"/>
                  </a:cubicBezTo>
                  <a:cubicBezTo>
                    <a:pt x="274722" y="983958"/>
                    <a:pt x="277535" y="985228"/>
                    <a:pt x="291767" y="985228"/>
                  </a:cubicBezTo>
                  <a:cubicBezTo>
                    <a:pt x="301399" y="985228"/>
                    <a:pt x="309289" y="984424"/>
                    <a:pt x="309289" y="983443"/>
                  </a:cubicBezTo>
                  <a:close/>
                  <a:moveTo>
                    <a:pt x="420254" y="976692"/>
                  </a:moveTo>
                  <a:cubicBezTo>
                    <a:pt x="420254" y="970055"/>
                    <a:pt x="417408" y="968158"/>
                    <a:pt x="407445" y="968158"/>
                  </a:cubicBezTo>
                  <a:cubicBezTo>
                    <a:pt x="400409" y="968158"/>
                    <a:pt x="394648" y="968960"/>
                    <a:pt x="394648" y="969942"/>
                  </a:cubicBezTo>
                  <a:cubicBezTo>
                    <a:pt x="394648" y="970923"/>
                    <a:pt x="393475" y="974765"/>
                    <a:pt x="392052" y="978478"/>
                  </a:cubicBezTo>
                  <a:cubicBezTo>
                    <a:pt x="389991" y="983864"/>
                    <a:pt x="392576" y="985228"/>
                    <a:pt x="404861" y="985228"/>
                  </a:cubicBezTo>
                  <a:cubicBezTo>
                    <a:pt x="417408" y="985228"/>
                    <a:pt x="420254" y="983650"/>
                    <a:pt x="420254" y="976692"/>
                  </a:cubicBezTo>
                  <a:close/>
                  <a:moveTo>
                    <a:pt x="346703" y="972425"/>
                  </a:moveTo>
                  <a:cubicBezTo>
                    <a:pt x="352248" y="972425"/>
                    <a:pt x="360468" y="974390"/>
                    <a:pt x="364954" y="976792"/>
                  </a:cubicBezTo>
                  <a:cubicBezTo>
                    <a:pt x="371535" y="980314"/>
                    <a:pt x="372628" y="979902"/>
                    <a:pt x="370624" y="974658"/>
                  </a:cubicBezTo>
                  <a:cubicBezTo>
                    <a:pt x="366890" y="964925"/>
                    <a:pt x="332471" y="965720"/>
                    <a:pt x="328702" y="975626"/>
                  </a:cubicBezTo>
                  <a:cubicBezTo>
                    <a:pt x="326425" y="981614"/>
                    <a:pt x="326926" y="982037"/>
                    <a:pt x="331230" y="977759"/>
                  </a:cubicBezTo>
                  <a:cubicBezTo>
                    <a:pt x="334190" y="974825"/>
                    <a:pt x="341147" y="972425"/>
                    <a:pt x="346703" y="972425"/>
                  </a:cubicBezTo>
                  <a:close/>
                  <a:moveTo>
                    <a:pt x="1384603" y="966023"/>
                  </a:moveTo>
                  <a:cubicBezTo>
                    <a:pt x="1384603" y="963676"/>
                    <a:pt x="1382741" y="964636"/>
                    <a:pt x="1380467" y="968158"/>
                  </a:cubicBezTo>
                  <a:cubicBezTo>
                    <a:pt x="1378191" y="971678"/>
                    <a:pt x="1376329" y="976480"/>
                    <a:pt x="1376329" y="978826"/>
                  </a:cubicBezTo>
                  <a:cubicBezTo>
                    <a:pt x="1376329" y="981174"/>
                    <a:pt x="1378191" y="980213"/>
                    <a:pt x="1380467" y="976692"/>
                  </a:cubicBezTo>
                  <a:cubicBezTo>
                    <a:pt x="1382741" y="973172"/>
                    <a:pt x="1384603" y="968371"/>
                    <a:pt x="1384603" y="966023"/>
                  </a:cubicBezTo>
                  <a:close/>
                  <a:moveTo>
                    <a:pt x="258077" y="972425"/>
                  </a:moveTo>
                  <a:cubicBezTo>
                    <a:pt x="258077" y="970077"/>
                    <a:pt x="252315" y="968158"/>
                    <a:pt x="245279" y="968158"/>
                  </a:cubicBezTo>
                  <a:cubicBezTo>
                    <a:pt x="238231" y="968158"/>
                    <a:pt x="232470" y="970077"/>
                    <a:pt x="232470" y="972425"/>
                  </a:cubicBezTo>
                  <a:cubicBezTo>
                    <a:pt x="232470" y="974772"/>
                    <a:pt x="238231" y="976692"/>
                    <a:pt x="245279" y="976692"/>
                  </a:cubicBezTo>
                  <a:cubicBezTo>
                    <a:pt x="252315" y="976692"/>
                    <a:pt x="258077" y="974772"/>
                    <a:pt x="258077" y="972425"/>
                  </a:cubicBezTo>
                  <a:close/>
                  <a:moveTo>
                    <a:pt x="582420" y="972425"/>
                  </a:moveTo>
                  <a:cubicBezTo>
                    <a:pt x="582420" y="969747"/>
                    <a:pt x="555391" y="968158"/>
                    <a:pt x="509871" y="968158"/>
                  </a:cubicBezTo>
                  <a:cubicBezTo>
                    <a:pt x="464351" y="968158"/>
                    <a:pt x="437321" y="969747"/>
                    <a:pt x="437321" y="972425"/>
                  </a:cubicBezTo>
                  <a:cubicBezTo>
                    <a:pt x="437321" y="975103"/>
                    <a:pt x="464351" y="976692"/>
                    <a:pt x="509871" y="976692"/>
                  </a:cubicBezTo>
                  <a:cubicBezTo>
                    <a:pt x="555391" y="976692"/>
                    <a:pt x="582420" y="975103"/>
                    <a:pt x="582420" y="972425"/>
                  </a:cubicBezTo>
                  <a:close/>
                  <a:moveTo>
                    <a:pt x="1203360" y="972425"/>
                  </a:moveTo>
                  <a:cubicBezTo>
                    <a:pt x="1205101" y="969608"/>
                    <a:pt x="1150059" y="968158"/>
                    <a:pt x="1041442" y="968158"/>
                  </a:cubicBezTo>
                  <a:cubicBezTo>
                    <a:pt x="934584" y="968158"/>
                    <a:pt x="876887" y="969654"/>
                    <a:pt x="876887" y="972425"/>
                  </a:cubicBezTo>
                  <a:cubicBezTo>
                    <a:pt x="876887" y="975195"/>
                    <a:pt x="933703" y="976692"/>
                    <a:pt x="1038804" y="976692"/>
                  </a:cubicBezTo>
                  <a:cubicBezTo>
                    <a:pt x="1142146" y="976692"/>
                    <a:pt x="1201676" y="975149"/>
                    <a:pt x="1203360" y="972425"/>
                  </a:cubicBezTo>
                  <a:close/>
                  <a:moveTo>
                    <a:pt x="320937" y="969846"/>
                  </a:moveTo>
                  <a:cubicBezTo>
                    <a:pt x="319525" y="968429"/>
                    <a:pt x="315836" y="968277"/>
                    <a:pt x="312762" y="969510"/>
                  </a:cubicBezTo>
                  <a:cubicBezTo>
                    <a:pt x="309358" y="970873"/>
                    <a:pt x="310371" y="971884"/>
                    <a:pt x="315335" y="972089"/>
                  </a:cubicBezTo>
                  <a:cubicBezTo>
                    <a:pt x="319832" y="972274"/>
                    <a:pt x="322360" y="971266"/>
                    <a:pt x="320937" y="969847"/>
                  </a:cubicBezTo>
                  <a:close/>
                  <a:moveTo>
                    <a:pt x="384959" y="969846"/>
                  </a:moveTo>
                  <a:cubicBezTo>
                    <a:pt x="383535" y="968429"/>
                    <a:pt x="379858" y="968277"/>
                    <a:pt x="376772" y="969510"/>
                  </a:cubicBezTo>
                  <a:cubicBezTo>
                    <a:pt x="373368" y="970873"/>
                    <a:pt x="374381" y="971884"/>
                    <a:pt x="379357" y="972089"/>
                  </a:cubicBezTo>
                  <a:cubicBezTo>
                    <a:pt x="383854" y="972274"/>
                    <a:pt x="386370" y="971266"/>
                    <a:pt x="384959" y="969847"/>
                  </a:cubicBezTo>
                  <a:close/>
                  <a:moveTo>
                    <a:pt x="244471" y="943655"/>
                  </a:moveTo>
                  <a:cubicBezTo>
                    <a:pt x="243537" y="932495"/>
                    <a:pt x="240895" y="927259"/>
                    <a:pt x="235669" y="926271"/>
                  </a:cubicBezTo>
                  <a:cubicBezTo>
                    <a:pt x="229555" y="925111"/>
                    <a:pt x="228212" y="927989"/>
                    <a:pt x="228212" y="942238"/>
                  </a:cubicBezTo>
                  <a:cubicBezTo>
                    <a:pt x="228212" y="956946"/>
                    <a:pt x="229555" y="959622"/>
                    <a:pt x="237002" y="959622"/>
                  </a:cubicBezTo>
                  <a:cubicBezTo>
                    <a:pt x="244550" y="959622"/>
                    <a:pt x="245609" y="957362"/>
                    <a:pt x="244471" y="943655"/>
                  </a:cubicBezTo>
                  <a:close/>
                  <a:moveTo>
                    <a:pt x="258077" y="934017"/>
                  </a:moveTo>
                  <a:lnTo>
                    <a:pt x="258077" y="908410"/>
                  </a:lnTo>
                  <a:lnTo>
                    <a:pt x="232470" y="908410"/>
                  </a:lnTo>
                  <a:cubicBezTo>
                    <a:pt x="218386" y="908410"/>
                    <a:pt x="206864" y="910110"/>
                    <a:pt x="206864" y="912188"/>
                  </a:cubicBezTo>
                  <a:cubicBezTo>
                    <a:pt x="206864" y="914266"/>
                    <a:pt x="209676" y="922427"/>
                    <a:pt x="213103" y="930325"/>
                  </a:cubicBezTo>
                  <a:cubicBezTo>
                    <a:pt x="218147" y="941938"/>
                    <a:pt x="219365" y="942877"/>
                    <a:pt x="219502" y="935234"/>
                  </a:cubicBezTo>
                  <a:cubicBezTo>
                    <a:pt x="219638" y="927349"/>
                    <a:pt x="230330" y="916946"/>
                    <a:pt x="238288" y="916946"/>
                  </a:cubicBezTo>
                  <a:cubicBezTo>
                    <a:pt x="245211" y="916946"/>
                    <a:pt x="253807" y="932479"/>
                    <a:pt x="253807" y="944990"/>
                  </a:cubicBezTo>
                  <a:cubicBezTo>
                    <a:pt x="253807" y="953038"/>
                    <a:pt x="254775" y="959622"/>
                    <a:pt x="255947" y="959622"/>
                  </a:cubicBezTo>
                  <a:cubicBezTo>
                    <a:pt x="257120" y="959622"/>
                    <a:pt x="258077" y="948100"/>
                    <a:pt x="258077" y="934017"/>
                  </a:cubicBezTo>
                  <a:close/>
                  <a:moveTo>
                    <a:pt x="393805" y="956443"/>
                  </a:moveTo>
                  <a:cubicBezTo>
                    <a:pt x="371045" y="955678"/>
                    <a:pt x="332630" y="955673"/>
                    <a:pt x="308447" y="956435"/>
                  </a:cubicBezTo>
                  <a:cubicBezTo>
                    <a:pt x="284264" y="957196"/>
                    <a:pt x="302891" y="957823"/>
                    <a:pt x="349834" y="957828"/>
                  </a:cubicBezTo>
                  <a:cubicBezTo>
                    <a:pt x="396777" y="957831"/>
                    <a:pt x="416565" y="957207"/>
                    <a:pt x="393805" y="956442"/>
                  </a:cubicBezTo>
                  <a:close/>
                  <a:moveTo>
                    <a:pt x="445861" y="942702"/>
                  </a:moveTo>
                  <a:cubicBezTo>
                    <a:pt x="445861" y="909744"/>
                    <a:pt x="473756" y="911526"/>
                    <a:pt x="476932" y="944685"/>
                  </a:cubicBezTo>
                  <a:lnTo>
                    <a:pt x="478560" y="961756"/>
                  </a:lnTo>
                  <a:lnTo>
                    <a:pt x="479278" y="943769"/>
                  </a:lnTo>
                  <a:cubicBezTo>
                    <a:pt x="480120" y="922556"/>
                    <a:pt x="490754" y="913519"/>
                    <a:pt x="503700" y="922992"/>
                  </a:cubicBezTo>
                  <a:cubicBezTo>
                    <a:pt x="510247" y="927780"/>
                    <a:pt x="512475" y="927753"/>
                    <a:pt x="517402" y="922827"/>
                  </a:cubicBezTo>
                  <a:cubicBezTo>
                    <a:pt x="524984" y="915244"/>
                    <a:pt x="529066" y="915414"/>
                    <a:pt x="537305" y="923652"/>
                  </a:cubicBezTo>
                  <a:cubicBezTo>
                    <a:pt x="543401" y="929748"/>
                    <a:pt x="544620" y="929748"/>
                    <a:pt x="550717" y="923652"/>
                  </a:cubicBezTo>
                  <a:cubicBezTo>
                    <a:pt x="559139" y="915229"/>
                    <a:pt x="563023" y="915229"/>
                    <a:pt x="571446" y="923652"/>
                  </a:cubicBezTo>
                  <a:cubicBezTo>
                    <a:pt x="577542" y="929749"/>
                    <a:pt x="578152" y="929379"/>
                    <a:pt x="578152" y="919584"/>
                  </a:cubicBezTo>
                  <a:lnTo>
                    <a:pt x="578152" y="908809"/>
                  </a:lnTo>
                  <a:lnTo>
                    <a:pt x="507731" y="907544"/>
                  </a:lnTo>
                  <a:lnTo>
                    <a:pt x="437310" y="906278"/>
                  </a:lnTo>
                  <a:lnTo>
                    <a:pt x="437310" y="932950"/>
                  </a:lnTo>
                  <a:cubicBezTo>
                    <a:pt x="437321" y="947883"/>
                    <a:pt x="439200" y="959623"/>
                    <a:pt x="441591" y="959623"/>
                  </a:cubicBezTo>
                  <a:cubicBezTo>
                    <a:pt x="443937" y="959623"/>
                    <a:pt x="445849" y="952010"/>
                    <a:pt x="445849" y="942703"/>
                  </a:cubicBezTo>
                  <a:close/>
                  <a:moveTo>
                    <a:pt x="470647" y="943618"/>
                  </a:moveTo>
                  <a:cubicBezTo>
                    <a:pt x="469600" y="930901"/>
                    <a:pt x="467573" y="927615"/>
                    <a:pt x="460787" y="927615"/>
                  </a:cubicBezTo>
                  <a:cubicBezTo>
                    <a:pt x="454013" y="927615"/>
                    <a:pt x="451986" y="930901"/>
                    <a:pt x="450927" y="943618"/>
                  </a:cubicBezTo>
                  <a:cubicBezTo>
                    <a:pt x="449709" y="958376"/>
                    <a:pt x="450483" y="959622"/>
                    <a:pt x="460787" y="959622"/>
                  </a:cubicBezTo>
                  <a:cubicBezTo>
                    <a:pt x="471103" y="959622"/>
                    <a:pt x="471877" y="958378"/>
                    <a:pt x="470647" y="943618"/>
                  </a:cubicBezTo>
                  <a:close/>
                  <a:moveTo>
                    <a:pt x="505533" y="947886"/>
                  </a:moveTo>
                  <a:cubicBezTo>
                    <a:pt x="505442" y="932295"/>
                    <a:pt x="499499" y="923633"/>
                    <a:pt x="491096" y="926859"/>
                  </a:cubicBezTo>
                  <a:cubicBezTo>
                    <a:pt x="486621" y="928578"/>
                    <a:pt x="484265" y="934669"/>
                    <a:pt x="484265" y="944551"/>
                  </a:cubicBezTo>
                  <a:cubicBezTo>
                    <a:pt x="484265" y="957781"/>
                    <a:pt x="485563" y="959622"/>
                    <a:pt x="494933" y="959622"/>
                  </a:cubicBezTo>
                  <a:cubicBezTo>
                    <a:pt x="503746" y="959622"/>
                    <a:pt x="505590" y="957576"/>
                    <a:pt x="505533" y="947886"/>
                  </a:cubicBezTo>
                  <a:close/>
                  <a:moveTo>
                    <a:pt x="534667" y="943618"/>
                  </a:moveTo>
                  <a:cubicBezTo>
                    <a:pt x="533773" y="932826"/>
                    <a:pt x="531257" y="927615"/>
                    <a:pt x="526940" y="927615"/>
                  </a:cubicBezTo>
                  <a:cubicBezTo>
                    <a:pt x="522624" y="927615"/>
                    <a:pt x="520108" y="932826"/>
                    <a:pt x="519214" y="943618"/>
                  </a:cubicBezTo>
                  <a:cubicBezTo>
                    <a:pt x="518067" y="957496"/>
                    <a:pt x="519095" y="959622"/>
                    <a:pt x="526940" y="959622"/>
                  </a:cubicBezTo>
                  <a:cubicBezTo>
                    <a:pt x="534790" y="959622"/>
                    <a:pt x="535815" y="957496"/>
                    <a:pt x="534667" y="943618"/>
                  </a:cubicBezTo>
                  <a:close/>
                  <a:moveTo>
                    <a:pt x="568808" y="943618"/>
                  </a:moveTo>
                  <a:cubicBezTo>
                    <a:pt x="567914" y="932826"/>
                    <a:pt x="565398" y="927615"/>
                    <a:pt x="561082" y="927615"/>
                  </a:cubicBezTo>
                  <a:cubicBezTo>
                    <a:pt x="556765" y="927615"/>
                    <a:pt x="554249" y="932826"/>
                    <a:pt x="553355" y="943618"/>
                  </a:cubicBezTo>
                  <a:cubicBezTo>
                    <a:pt x="552208" y="957496"/>
                    <a:pt x="553236" y="959622"/>
                    <a:pt x="561082" y="959622"/>
                  </a:cubicBezTo>
                  <a:cubicBezTo>
                    <a:pt x="568930" y="959622"/>
                    <a:pt x="569956" y="957496"/>
                    <a:pt x="568808" y="943618"/>
                  </a:cubicBezTo>
                  <a:close/>
                  <a:moveTo>
                    <a:pt x="901682" y="943618"/>
                  </a:moveTo>
                  <a:cubicBezTo>
                    <a:pt x="900789" y="932826"/>
                    <a:pt x="898273" y="927615"/>
                    <a:pt x="893957" y="927615"/>
                  </a:cubicBezTo>
                  <a:cubicBezTo>
                    <a:pt x="889640" y="927615"/>
                    <a:pt x="887123" y="932826"/>
                    <a:pt x="886231" y="943618"/>
                  </a:cubicBezTo>
                  <a:cubicBezTo>
                    <a:pt x="885082" y="957496"/>
                    <a:pt x="886111" y="959622"/>
                    <a:pt x="893957" y="959622"/>
                  </a:cubicBezTo>
                  <a:cubicBezTo>
                    <a:pt x="901805" y="959622"/>
                    <a:pt x="902831" y="957496"/>
                    <a:pt x="901682" y="943618"/>
                  </a:cubicBezTo>
                  <a:close/>
                  <a:moveTo>
                    <a:pt x="935823" y="943618"/>
                  </a:moveTo>
                  <a:cubicBezTo>
                    <a:pt x="934930" y="932826"/>
                    <a:pt x="932415" y="927615"/>
                    <a:pt x="928098" y="927615"/>
                  </a:cubicBezTo>
                  <a:cubicBezTo>
                    <a:pt x="923781" y="927615"/>
                    <a:pt x="921265" y="932826"/>
                    <a:pt x="920372" y="943618"/>
                  </a:cubicBezTo>
                  <a:cubicBezTo>
                    <a:pt x="919223" y="957496"/>
                    <a:pt x="920251" y="959622"/>
                    <a:pt x="928098" y="959622"/>
                  </a:cubicBezTo>
                  <a:cubicBezTo>
                    <a:pt x="935946" y="959622"/>
                    <a:pt x="936972" y="957496"/>
                    <a:pt x="935823" y="943618"/>
                  </a:cubicBezTo>
                  <a:close/>
                  <a:moveTo>
                    <a:pt x="969965" y="943658"/>
                  </a:moveTo>
                  <a:cubicBezTo>
                    <a:pt x="969039" y="932498"/>
                    <a:pt x="966391" y="927264"/>
                    <a:pt x="961171" y="926275"/>
                  </a:cubicBezTo>
                  <a:cubicBezTo>
                    <a:pt x="955049" y="925114"/>
                    <a:pt x="953704" y="927993"/>
                    <a:pt x="953704" y="942243"/>
                  </a:cubicBezTo>
                  <a:cubicBezTo>
                    <a:pt x="953704" y="956951"/>
                    <a:pt x="955056" y="959627"/>
                    <a:pt x="962497" y="959627"/>
                  </a:cubicBezTo>
                  <a:cubicBezTo>
                    <a:pt x="970044" y="959627"/>
                    <a:pt x="971102" y="957365"/>
                    <a:pt x="969965" y="943658"/>
                  </a:cubicBezTo>
                  <a:close/>
                  <a:moveTo>
                    <a:pt x="1004915" y="944556"/>
                  </a:moveTo>
                  <a:cubicBezTo>
                    <a:pt x="1004915" y="934675"/>
                    <a:pt x="1002563" y="928583"/>
                    <a:pt x="998083" y="926864"/>
                  </a:cubicBezTo>
                  <a:cubicBezTo>
                    <a:pt x="989678" y="923639"/>
                    <a:pt x="983729" y="932301"/>
                    <a:pt x="983642" y="947891"/>
                  </a:cubicBezTo>
                  <a:cubicBezTo>
                    <a:pt x="983589" y="957582"/>
                    <a:pt x="985437" y="959628"/>
                    <a:pt x="994246" y="959628"/>
                  </a:cubicBezTo>
                  <a:cubicBezTo>
                    <a:pt x="1003612" y="959628"/>
                    <a:pt x="1004915" y="957787"/>
                    <a:pt x="1004915" y="944556"/>
                  </a:cubicBezTo>
                  <a:close/>
                  <a:moveTo>
                    <a:pt x="1021641" y="921404"/>
                  </a:moveTo>
                  <a:cubicBezTo>
                    <a:pt x="1033188" y="915224"/>
                    <a:pt x="1042620" y="924822"/>
                    <a:pt x="1044523" y="944691"/>
                  </a:cubicBezTo>
                  <a:lnTo>
                    <a:pt x="1046156" y="961761"/>
                  </a:lnTo>
                  <a:lnTo>
                    <a:pt x="1046874" y="944147"/>
                  </a:lnTo>
                  <a:cubicBezTo>
                    <a:pt x="1047791" y="921630"/>
                    <a:pt x="1056492" y="913413"/>
                    <a:pt x="1070028" y="922282"/>
                  </a:cubicBezTo>
                  <a:cubicBezTo>
                    <a:pt x="1078200" y="927636"/>
                    <a:pt x="1080549" y="927715"/>
                    <a:pt x="1085154" y="922786"/>
                  </a:cubicBezTo>
                  <a:cubicBezTo>
                    <a:pt x="1092214" y="915228"/>
                    <a:pt x="1096667" y="915424"/>
                    <a:pt x="1104900" y="923656"/>
                  </a:cubicBezTo>
                  <a:cubicBezTo>
                    <a:pt x="1110996" y="929753"/>
                    <a:pt x="1112215" y="929753"/>
                    <a:pt x="1118312" y="923656"/>
                  </a:cubicBezTo>
                  <a:cubicBezTo>
                    <a:pt x="1126545" y="915424"/>
                    <a:pt x="1130998" y="915227"/>
                    <a:pt x="1138058" y="922786"/>
                  </a:cubicBezTo>
                  <a:cubicBezTo>
                    <a:pt x="1142659" y="927710"/>
                    <a:pt x="1145100" y="927578"/>
                    <a:pt x="1153714" y="921933"/>
                  </a:cubicBezTo>
                  <a:cubicBezTo>
                    <a:pt x="1163180" y="915731"/>
                    <a:pt x="1164422" y="915857"/>
                    <a:pt x="1170837" y="923665"/>
                  </a:cubicBezTo>
                  <a:cubicBezTo>
                    <a:pt x="1177490" y="931762"/>
                    <a:pt x="1178043" y="931791"/>
                    <a:pt x="1185320" y="924420"/>
                  </a:cubicBezTo>
                  <a:cubicBezTo>
                    <a:pt x="1196887" y="912703"/>
                    <a:pt x="1209572" y="921397"/>
                    <a:pt x="1210444" y="941639"/>
                  </a:cubicBezTo>
                  <a:lnTo>
                    <a:pt x="1211127" y="957493"/>
                  </a:lnTo>
                  <a:lnTo>
                    <a:pt x="1212925" y="942557"/>
                  </a:lnTo>
                  <a:cubicBezTo>
                    <a:pt x="1213914" y="934341"/>
                    <a:pt x="1218407" y="924184"/>
                    <a:pt x="1222911" y="919985"/>
                  </a:cubicBezTo>
                  <a:cubicBezTo>
                    <a:pt x="1227414" y="915786"/>
                    <a:pt x="1231099" y="911465"/>
                    <a:pt x="1231099" y="910384"/>
                  </a:cubicBezTo>
                  <a:cubicBezTo>
                    <a:pt x="1231099" y="909302"/>
                    <a:pt x="1153527" y="908416"/>
                    <a:pt x="1058717" y="908416"/>
                  </a:cubicBezTo>
                  <a:cubicBezTo>
                    <a:pt x="906225" y="908416"/>
                    <a:pt x="886038" y="909187"/>
                    <a:pt x="883771" y="915096"/>
                  </a:cubicBezTo>
                  <a:cubicBezTo>
                    <a:pt x="881869" y="920052"/>
                    <a:pt x="883187" y="921149"/>
                    <a:pt x="888873" y="919344"/>
                  </a:cubicBezTo>
                  <a:cubicBezTo>
                    <a:pt x="893088" y="918006"/>
                    <a:pt x="900169" y="919566"/>
                    <a:pt x="904608" y="922812"/>
                  </a:cubicBezTo>
                  <a:cubicBezTo>
                    <a:pt x="911464" y="927825"/>
                    <a:pt x="913563" y="927828"/>
                    <a:pt x="918559" y="922838"/>
                  </a:cubicBezTo>
                  <a:cubicBezTo>
                    <a:pt x="926141" y="915256"/>
                    <a:pt x="930223" y="915425"/>
                    <a:pt x="938462" y="923664"/>
                  </a:cubicBezTo>
                  <a:cubicBezTo>
                    <a:pt x="944559" y="929760"/>
                    <a:pt x="945778" y="929760"/>
                    <a:pt x="951874" y="923664"/>
                  </a:cubicBezTo>
                  <a:cubicBezTo>
                    <a:pt x="960627" y="914910"/>
                    <a:pt x="965336" y="915200"/>
                    <a:pt x="971370" y="924862"/>
                  </a:cubicBezTo>
                  <a:cubicBezTo>
                    <a:pt x="976169" y="932546"/>
                    <a:pt x="976527" y="932543"/>
                    <a:pt x="984306" y="924768"/>
                  </a:cubicBezTo>
                  <a:cubicBezTo>
                    <a:pt x="996920" y="912154"/>
                    <a:pt x="1008988" y="921112"/>
                    <a:pt x="1009928" y="943785"/>
                  </a:cubicBezTo>
                  <a:lnTo>
                    <a:pt x="1010674" y="961773"/>
                  </a:lnTo>
                  <a:lnTo>
                    <a:pt x="1012307" y="943655"/>
                  </a:lnTo>
                  <a:cubicBezTo>
                    <a:pt x="1013378" y="931752"/>
                    <a:pt x="1016581" y="924123"/>
                    <a:pt x="1021641" y="921415"/>
                  </a:cubicBezTo>
                  <a:close/>
                  <a:moveTo>
                    <a:pt x="1038247" y="943624"/>
                  </a:moveTo>
                  <a:cubicBezTo>
                    <a:pt x="1037195" y="930907"/>
                    <a:pt x="1035169" y="927620"/>
                    <a:pt x="1028387" y="927620"/>
                  </a:cubicBezTo>
                  <a:cubicBezTo>
                    <a:pt x="1021604" y="927620"/>
                    <a:pt x="1019580" y="930907"/>
                    <a:pt x="1018527" y="943624"/>
                  </a:cubicBezTo>
                  <a:cubicBezTo>
                    <a:pt x="1017305" y="958383"/>
                    <a:pt x="1018073" y="959628"/>
                    <a:pt x="1028387" y="959628"/>
                  </a:cubicBezTo>
                  <a:cubicBezTo>
                    <a:pt x="1038701" y="959628"/>
                    <a:pt x="1039469" y="958383"/>
                    <a:pt x="1038247" y="943624"/>
                  </a:cubicBezTo>
                  <a:close/>
                  <a:moveTo>
                    <a:pt x="1073131" y="947891"/>
                  </a:moveTo>
                  <a:cubicBezTo>
                    <a:pt x="1073038" y="932301"/>
                    <a:pt x="1067096" y="923639"/>
                    <a:pt x="1058691" y="926864"/>
                  </a:cubicBezTo>
                  <a:cubicBezTo>
                    <a:pt x="1054212" y="928583"/>
                    <a:pt x="1051858" y="934675"/>
                    <a:pt x="1051858" y="944556"/>
                  </a:cubicBezTo>
                  <a:cubicBezTo>
                    <a:pt x="1051858" y="957787"/>
                    <a:pt x="1053162" y="959628"/>
                    <a:pt x="1062528" y="959628"/>
                  </a:cubicBezTo>
                  <a:cubicBezTo>
                    <a:pt x="1071338" y="959628"/>
                    <a:pt x="1073186" y="957582"/>
                    <a:pt x="1073131" y="947891"/>
                  </a:cubicBezTo>
                  <a:close/>
                  <a:moveTo>
                    <a:pt x="1102262" y="943624"/>
                  </a:moveTo>
                  <a:cubicBezTo>
                    <a:pt x="1101368" y="932833"/>
                    <a:pt x="1098852" y="927620"/>
                    <a:pt x="1094535" y="927620"/>
                  </a:cubicBezTo>
                  <a:cubicBezTo>
                    <a:pt x="1090218" y="927620"/>
                    <a:pt x="1087703" y="932833"/>
                    <a:pt x="1086809" y="943624"/>
                  </a:cubicBezTo>
                  <a:cubicBezTo>
                    <a:pt x="1085661" y="957502"/>
                    <a:pt x="1086690" y="959628"/>
                    <a:pt x="1094535" y="959628"/>
                  </a:cubicBezTo>
                  <a:cubicBezTo>
                    <a:pt x="1102384" y="959628"/>
                    <a:pt x="1103409" y="957502"/>
                    <a:pt x="1102262" y="943624"/>
                  </a:cubicBezTo>
                  <a:close/>
                  <a:moveTo>
                    <a:pt x="1136402" y="943664"/>
                  </a:moveTo>
                  <a:cubicBezTo>
                    <a:pt x="1135477" y="932504"/>
                    <a:pt x="1132829" y="927270"/>
                    <a:pt x="1127610" y="926280"/>
                  </a:cubicBezTo>
                  <a:cubicBezTo>
                    <a:pt x="1121488" y="925120"/>
                    <a:pt x="1120141" y="927998"/>
                    <a:pt x="1120141" y="942249"/>
                  </a:cubicBezTo>
                  <a:cubicBezTo>
                    <a:pt x="1120141" y="956957"/>
                    <a:pt x="1121494" y="959632"/>
                    <a:pt x="1128934" y="959632"/>
                  </a:cubicBezTo>
                  <a:cubicBezTo>
                    <a:pt x="1136481" y="959632"/>
                    <a:pt x="1137539" y="957371"/>
                    <a:pt x="1136402" y="943664"/>
                  </a:cubicBezTo>
                  <a:close/>
                  <a:moveTo>
                    <a:pt x="1170543" y="943664"/>
                  </a:moveTo>
                  <a:cubicBezTo>
                    <a:pt x="1169618" y="932504"/>
                    <a:pt x="1166970" y="927270"/>
                    <a:pt x="1161751" y="926280"/>
                  </a:cubicBezTo>
                  <a:cubicBezTo>
                    <a:pt x="1155629" y="925120"/>
                    <a:pt x="1154282" y="927998"/>
                    <a:pt x="1154282" y="942249"/>
                  </a:cubicBezTo>
                  <a:cubicBezTo>
                    <a:pt x="1154282" y="956957"/>
                    <a:pt x="1155636" y="959632"/>
                    <a:pt x="1163075" y="959632"/>
                  </a:cubicBezTo>
                  <a:cubicBezTo>
                    <a:pt x="1170623" y="959632"/>
                    <a:pt x="1171680" y="957371"/>
                    <a:pt x="1170543" y="943664"/>
                  </a:cubicBezTo>
                  <a:close/>
                  <a:moveTo>
                    <a:pt x="1205494" y="944562"/>
                  </a:moveTo>
                  <a:cubicBezTo>
                    <a:pt x="1205494" y="934681"/>
                    <a:pt x="1203141" y="928589"/>
                    <a:pt x="1198661" y="926870"/>
                  </a:cubicBezTo>
                  <a:cubicBezTo>
                    <a:pt x="1190256" y="923644"/>
                    <a:pt x="1184308" y="932307"/>
                    <a:pt x="1184221" y="947897"/>
                  </a:cubicBezTo>
                  <a:cubicBezTo>
                    <a:pt x="1184167" y="957587"/>
                    <a:pt x="1186015" y="959633"/>
                    <a:pt x="1194824" y="959633"/>
                  </a:cubicBezTo>
                  <a:cubicBezTo>
                    <a:pt x="1204191" y="959633"/>
                    <a:pt x="1205494" y="957792"/>
                    <a:pt x="1205494" y="944562"/>
                  </a:cubicBezTo>
                  <a:close/>
                  <a:moveTo>
                    <a:pt x="45062" y="937848"/>
                  </a:moveTo>
                  <a:cubicBezTo>
                    <a:pt x="42807" y="932226"/>
                    <a:pt x="40849" y="929870"/>
                    <a:pt x="40701" y="932612"/>
                  </a:cubicBezTo>
                  <a:cubicBezTo>
                    <a:pt x="40336" y="939272"/>
                    <a:pt x="45312" y="951908"/>
                    <a:pt x="47453" y="949768"/>
                  </a:cubicBezTo>
                  <a:cubicBezTo>
                    <a:pt x="48386" y="948834"/>
                    <a:pt x="47305" y="943470"/>
                    <a:pt x="45062" y="937848"/>
                  </a:cubicBezTo>
                  <a:close/>
                  <a:moveTo>
                    <a:pt x="275155" y="932044"/>
                  </a:moveTo>
                  <a:cubicBezTo>
                    <a:pt x="275155" y="917829"/>
                    <a:pt x="277170" y="911910"/>
                    <a:pt x="283091" y="908737"/>
                  </a:cubicBezTo>
                  <a:cubicBezTo>
                    <a:pt x="295410" y="902145"/>
                    <a:pt x="304382" y="911962"/>
                    <a:pt x="306215" y="934028"/>
                  </a:cubicBezTo>
                  <a:cubicBezTo>
                    <a:pt x="307536" y="949991"/>
                    <a:pt x="307923" y="948683"/>
                    <a:pt x="308549" y="926279"/>
                  </a:cubicBezTo>
                  <a:cubicBezTo>
                    <a:pt x="309676" y="885398"/>
                    <a:pt x="320481" y="870388"/>
                    <a:pt x="348957" y="870149"/>
                  </a:cubicBezTo>
                  <a:cubicBezTo>
                    <a:pt x="360593" y="870056"/>
                    <a:pt x="368119" y="872969"/>
                    <a:pt x="375634" y="880488"/>
                  </a:cubicBezTo>
                  <a:cubicBezTo>
                    <a:pt x="384651" y="889509"/>
                    <a:pt x="386211" y="895286"/>
                    <a:pt x="386849" y="922098"/>
                  </a:cubicBezTo>
                  <a:cubicBezTo>
                    <a:pt x="387372" y="943798"/>
                    <a:pt x="388078" y="947413"/>
                    <a:pt x="389183" y="934028"/>
                  </a:cubicBezTo>
                  <a:cubicBezTo>
                    <a:pt x="391016" y="911962"/>
                    <a:pt x="399988" y="902145"/>
                    <a:pt x="412307" y="908737"/>
                  </a:cubicBezTo>
                  <a:cubicBezTo>
                    <a:pt x="418228" y="911910"/>
                    <a:pt x="420254" y="917829"/>
                    <a:pt x="420254" y="932044"/>
                  </a:cubicBezTo>
                  <a:cubicBezTo>
                    <a:pt x="420254" y="946136"/>
                    <a:pt x="421917" y="951099"/>
                    <a:pt x="426653" y="951099"/>
                  </a:cubicBezTo>
                  <a:cubicBezTo>
                    <a:pt x="431606" y="951099"/>
                    <a:pt x="433052" y="945537"/>
                    <a:pt x="433029" y="926559"/>
                  </a:cubicBezTo>
                  <a:lnTo>
                    <a:pt x="433006" y="902021"/>
                  </a:lnTo>
                  <a:lnTo>
                    <a:pt x="390674" y="879499"/>
                  </a:lnTo>
                  <a:lnTo>
                    <a:pt x="348342" y="856977"/>
                  </a:lnTo>
                  <a:lnTo>
                    <a:pt x="307479" y="878812"/>
                  </a:lnTo>
                  <a:lnTo>
                    <a:pt x="266616" y="900648"/>
                  </a:lnTo>
                  <a:lnTo>
                    <a:pt x="266616" y="925873"/>
                  </a:lnTo>
                  <a:cubicBezTo>
                    <a:pt x="266616" y="939844"/>
                    <a:pt x="268517" y="951099"/>
                    <a:pt x="270885" y="951099"/>
                  </a:cubicBezTo>
                  <a:cubicBezTo>
                    <a:pt x="273231" y="951099"/>
                    <a:pt x="275155" y="942524"/>
                    <a:pt x="275155" y="932044"/>
                  </a:cubicBezTo>
                  <a:close/>
                  <a:moveTo>
                    <a:pt x="299930" y="932960"/>
                  </a:moveTo>
                  <a:cubicBezTo>
                    <a:pt x="298860" y="918105"/>
                    <a:pt x="297072" y="914823"/>
                    <a:pt x="290082" y="914823"/>
                  </a:cubicBezTo>
                  <a:cubicBezTo>
                    <a:pt x="283091" y="914823"/>
                    <a:pt x="281315" y="918105"/>
                    <a:pt x="280244" y="932960"/>
                  </a:cubicBezTo>
                  <a:cubicBezTo>
                    <a:pt x="279003" y="950009"/>
                    <a:pt x="279595" y="951098"/>
                    <a:pt x="290082" y="951098"/>
                  </a:cubicBezTo>
                  <a:cubicBezTo>
                    <a:pt x="300579" y="951098"/>
                    <a:pt x="301171" y="950009"/>
                    <a:pt x="299930" y="932960"/>
                  </a:cubicBezTo>
                  <a:close/>
                  <a:moveTo>
                    <a:pt x="373311" y="930037"/>
                  </a:moveTo>
                  <a:cubicBezTo>
                    <a:pt x="373311" y="890928"/>
                    <a:pt x="358783" y="874574"/>
                    <a:pt x="336820" y="888961"/>
                  </a:cubicBezTo>
                  <a:cubicBezTo>
                    <a:pt x="327506" y="895068"/>
                    <a:pt x="326357" y="898829"/>
                    <a:pt x="326357" y="923457"/>
                  </a:cubicBezTo>
                  <a:lnTo>
                    <a:pt x="326357" y="951096"/>
                  </a:lnTo>
                  <a:lnTo>
                    <a:pt x="349834" y="951096"/>
                  </a:lnTo>
                  <a:lnTo>
                    <a:pt x="373311" y="951096"/>
                  </a:lnTo>
                  <a:close/>
                  <a:moveTo>
                    <a:pt x="380666" y="911621"/>
                  </a:moveTo>
                  <a:cubicBezTo>
                    <a:pt x="379710" y="903993"/>
                    <a:pt x="378936" y="910234"/>
                    <a:pt x="378936" y="925491"/>
                  </a:cubicBezTo>
                  <a:cubicBezTo>
                    <a:pt x="378936" y="940748"/>
                    <a:pt x="379710" y="946988"/>
                    <a:pt x="380666" y="939360"/>
                  </a:cubicBezTo>
                  <a:cubicBezTo>
                    <a:pt x="381611" y="931732"/>
                    <a:pt x="381611" y="919250"/>
                    <a:pt x="380666" y="911621"/>
                  </a:cubicBezTo>
                  <a:close/>
                  <a:moveTo>
                    <a:pt x="415985" y="933893"/>
                  </a:moveTo>
                  <a:cubicBezTo>
                    <a:pt x="415985" y="922054"/>
                    <a:pt x="413856" y="915870"/>
                    <a:pt x="409153" y="914066"/>
                  </a:cubicBezTo>
                  <a:cubicBezTo>
                    <a:pt x="400375" y="910700"/>
                    <a:pt x="394796" y="919661"/>
                    <a:pt x="394705" y="937226"/>
                  </a:cubicBezTo>
                  <a:cubicBezTo>
                    <a:pt x="394648" y="949194"/>
                    <a:pt x="396105" y="951096"/>
                    <a:pt x="405316" y="951096"/>
                  </a:cubicBezTo>
                  <a:cubicBezTo>
                    <a:pt x="414926" y="951096"/>
                    <a:pt x="415985" y="949399"/>
                    <a:pt x="415985" y="933893"/>
                  </a:cubicBezTo>
                  <a:close/>
                  <a:moveTo>
                    <a:pt x="1401204" y="912688"/>
                  </a:moveTo>
                  <a:cubicBezTo>
                    <a:pt x="1401204" y="908653"/>
                    <a:pt x="1399848" y="909442"/>
                    <a:pt x="1397537" y="914822"/>
                  </a:cubicBezTo>
                  <a:cubicBezTo>
                    <a:pt x="1395520" y="919516"/>
                    <a:pt x="1393869" y="926238"/>
                    <a:pt x="1393869" y="929759"/>
                  </a:cubicBezTo>
                  <a:cubicBezTo>
                    <a:pt x="1393869" y="933794"/>
                    <a:pt x="1395225" y="933005"/>
                    <a:pt x="1397537" y="927625"/>
                  </a:cubicBezTo>
                  <a:cubicBezTo>
                    <a:pt x="1399555" y="922931"/>
                    <a:pt x="1401204" y="916208"/>
                    <a:pt x="1401204" y="912688"/>
                  </a:cubicBezTo>
                  <a:close/>
                  <a:moveTo>
                    <a:pt x="37991" y="910860"/>
                  </a:moveTo>
                  <a:cubicBezTo>
                    <a:pt x="36420" y="904604"/>
                    <a:pt x="34314" y="900311"/>
                    <a:pt x="33312" y="901317"/>
                  </a:cubicBezTo>
                  <a:cubicBezTo>
                    <a:pt x="32298" y="902323"/>
                    <a:pt x="32765" y="908262"/>
                    <a:pt x="34336" y="914517"/>
                  </a:cubicBezTo>
                  <a:cubicBezTo>
                    <a:pt x="35908" y="920771"/>
                    <a:pt x="38014" y="925065"/>
                    <a:pt x="39016" y="924059"/>
                  </a:cubicBezTo>
                  <a:cubicBezTo>
                    <a:pt x="40018" y="923054"/>
                    <a:pt x="39562" y="917114"/>
                    <a:pt x="37991" y="910860"/>
                  </a:cubicBezTo>
                  <a:close/>
                  <a:moveTo>
                    <a:pt x="240019" y="901103"/>
                  </a:moveTo>
                  <a:cubicBezTo>
                    <a:pt x="233609" y="900130"/>
                    <a:pt x="222086" y="900110"/>
                    <a:pt x="214412" y="901063"/>
                  </a:cubicBezTo>
                  <a:cubicBezTo>
                    <a:pt x="206738" y="902013"/>
                    <a:pt x="211987" y="902810"/>
                    <a:pt x="226071" y="902834"/>
                  </a:cubicBezTo>
                  <a:cubicBezTo>
                    <a:pt x="240155" y="902860"/>
                    <a:pt x="246429" y="902080"/>
                    <a:pt x="240019" y="901106"/>
                  </a:cubicBezTo>
                  <a:close/>
                  <a:moveTo>
                    <a:pt x="547414" y="900984"/>
                  </a:moveTo>
                  <a:cubicBezTo>
                    <a:pt x="529335" y="900185"/>
                    <a:pt x="498611" y="900181"/>
                    <a:pt x="479130" y="900974"/>
                  </a:cubicBezTo>
                  <a:cubicBezTo>
                    <a:pt x="459660" y="901767"/>
                    <a:pt x="474450" y="902420"/>
                    <a:pt x="512000" y="902426"/>
                  </a:cubicBezTo>
                  <a:cubicBezTo>
                    <a:pt x="549559" y="902430"/>
                    <a:pt x="565494" y="901783"/>
                    <a:pt x="547414" y="900985"/>
                  </a:cubicBezTo>
                  <a:close/>
                  <a:moveTo>
                    <a:pt x="905604" y="901574"/>
                  </a:moveTo>
                  <a:cubicBezTo>
                    <a:pt x="904186" y="900156"/>
                    <a:pt x="900505" y="900004"/>
                    <a:pt x="897424" y="901239"/>
                  </a:cubicBezTo>
                  <a:cubicBezTo>
                    <a:pt x="894020" y="902600"/>
                    <a:pt x="895031" y="903611"/>
                    <a:pt x="900003" y="903816"/>
                  </a:cubicBezTo>
                  <a:cubicBezTo>
                    <a:pt x="904501" y="904002"/>
                    <a:pt x="907022" y="902993"/>
                    <a:pt x="905604" y="901574"/>
                  </a:cubicBezTo>
                  <a:close/>
                  <a:moveTo>
                    <a:pt x="1162028" y="900960"/>
                  </a:moveTo>
                  <a:cubicBezTo>
                    <a:pt x="1120518" y="900262"/>
                    <a:pt x="1051381" y="900261"/>
                    <a:pt x="1008394" y="900957"/>
                  </a:cubicBezTo>
                  <a:cubicBezTo>
                    <a:pt x="965405" y="901653"/>
                    <a:pt x="999367" y="902225"/>
                    <a:pt x="1083866" y="902227"/>
                  </a:cubicBezTo>
                  <a:cubicBezTo>
                    <a:pt x="1168365" y="902228"/>
                    <a:pt x="1203537" y="901659"/>
                    <a:pt x="1162028" y="900960"/>
                  </a:cubicBezTo>
                  <a:close/>
                  <a:moveTo>
                    <a:pt x="1404719" y="894817"/>
                  </a:moveTo>
                  <a:cubicBezTo>
                    <a:pt x="1403358" y="891413"/>
                    <a:pt x="1402346" y="892424"/>
                    <a:pt x="1402142" y="897395"/>
                  </a:cubicBezTo>
                  <a:cubicBezTo>
                    <a:pt x="1401956" y="901894"/>
                    <a:pt x="1402965" y="904414"/>
                    <a:pt x="1404383" y="902997"/>
                  </a:cubicBezTo>
                  <a:cubicBezTo>
                    <a:pt x="1405801" y="901579"/>
                    <a:pt x="1405952" y="897898"/>
                    <a:pt x="1404720" y="894817"/>
                  </a:cubicBezTo>
                  <a:close/>
                  <a:moveTo>
                    <a:pt x="328543" y="887082"/>
                  </a:moveTo>
                  <a:lnTo>
                    <a:pt x="337036" y="876412"/>
                  </a:lnTo>
                  <a:lnTo>
                    <a:pt x="327427" y="884543"/>
                  </a:lnTo>
                  <a:cubicBezTo>
                    <a:pt x="322144" y="889014"/>
                    <a:pt x="317829" y="894614"/>
                    <a:pt x="317829" y="896989"/>
                  </a:cubicBezTo>
                  <a:cubicBezTo>
                    <a:pt x="317829" y="899364"/>
                    <a:pt x="318330" y="900507"/>
                    <a:pt x="318944" y="899528"/>
                  </a:cubicBezTo>
                  <a:cubicBezTo>
                    <a:pt x="319548" y="898552"/>
                    <a:pt x="323874" y="892950"/>
                    <a:pt x="328543" y="887082"/>
                  </a:cubicBezTo>
                  <a:close/>
                  <a:moveTo>
                    <a:pt x="441591" y="897900"/>
                  </a:moveTo>
                  <a:cubicBezTo>
                    <a:pt x="441591" y="896810"/>
                    <a:pt x="437265" y="893823"/>
                    <a:pt x="431982" y="891264"/>
                  </a:cubicBezTo>
                  <a:cubicBezTo>
                    <a:pt x="422771" y="886796"/>
                    <a:pt x="422714" y="886874"/>
                    <a:pt x="430672" y="893247"/>
                  </a:cubicBezTo>
                  <a:cubicBezTo>
                    <a:pt x="439371" y="900223"/>
                    <a:pt x="441591" y="901167"/>
                    <a:pt x="441591" y="897900"/>
                  </a:cubicBezTo>
                  <a:close/>
                  <a:moveTo>
                    <a:pt x="846269" y="839171"/>
                  </a:moveTo>
                  <a:cubicBezTo>
                    <a:pt x="849326" y="826283"/>
                    <a:pt x="848643" y="822004"/>
                    <a:pt x="842668" y="816595"/>
                  </a:cubicBezTo>
                  <a:cubicBezTo>
                    <a:pt x="835904" y="810476"/>
                    <a:pt x="835078" y="810732"/>
                    <a:pt x="832677" y="819696"/>
                  </a:cubicBezTo>
                  <a:cubicBezTo>
                    <a:pt x="831237" y="825071"/>
                    <a:pt x="830208" y="845793"/>
                    <a:pt x="830389" y="865744"/>
                  </a:cubicBezTo>
                  <a:lnTo>
                    <a:pt x="830718" y="902018"/>
                  </a:lnTo>
                  <a:lnTo>
                    <a:pt x="836607" y="878546"/>
                  </a:lnTo>
                  <a:cubicBezTo>
                    <a:pt x="839847" y="865637"/>
                    <a:pt x="844194" y="847918"/>
                    <a:pt x="846269" y="839171"/>
                  </a:cubicBezTo>
                  <a:close/>
                  <a:moveTo>
                    <a:pt x="30545" y="886281"/>
                  </a:moveTo>
                  <a:cubicBezTo>
                    <a:pt x="29179" y="882877"/>
                    <a:pt x="28165" y="883888"/>
                    <a:pt x="27960" y="888860"/>
                  </a:cubicBezTo>
                  <a:cubicBezTo>
                    <a:pt x="27778" y="893359"/>
                    <a:pt x="28791" y="895879"/>
                    <a:pt x="30203" y="894461"/>
                  </a:cubicBezTo>
                  <a:cubicBezTo>
                    <a:pt x="31626" y="893043"/>
                    <a:pt x="31774" y="889362"/>
                    <a:pt x="30545" y="886281"/>
                  </a:cubicBezTo>
                  <a:close/>
                  <a:moveTo>
                    <a:pt x="371512" y="883779"/>
                  </a:moveTo>
                  <a:cubicBezTo>
                    <a:pt x="364157" y="876740"/>
                    <a:pt x="364066" y="876831"/>
                    <a:pt x="369463" y="885820"/>
                  </a:cubicBezTo>
                  <a:cubicBezTo>
                    <a:pt x="372571" y="890995"/>
                    <a:pt x="376032" y="894310"/>
                    <a:pt x="377159" y="893187"/>
                  </a:cubicBezTo>
                  <a:cubicBezTo>
                    <a:pt x="378275" y="892064"/>
                    <a:pt x="375736" y="887831"/>
                    <a:pt x="371512" y="883779"/>
                  </a:cubicBezTo>
                  <a:close/>
                  <a:moveTo>
                    <a:pt x="938309" y="886015"/>
                  </a:moveTo>
                  <a:cubicBezTo>
                    <a:pt x="955702" y="870389"/>
                    <a:pt x="954827" y="851826"/>
                    <a:pt x="936164" y="840477"/>
                  </a:cubicBezTo>
                  <a:cubicBezTo>
                    <a:pt x="923580" y="832824"/>
                    <a:pt x="923331" y="832170"/>
                    <a:pt x="931363" y="827872"/>
                  </a:cubicBezTo>
                  <a:cubicBezTo>
                    <a:pt x="936023" y="825378"/>
                    <a:pt x="940855" y="819436"/>
                    <a:pt x="942102" y="814667"/>
                  </a:cubicBezTo>
                  <a:cubicBezTo>
                    <a:pt x="944175" y="806741"/>
                    <a:pt x="942388" y="805996"/>
                    <a:pt x="921296" y="805996"/>
                  </a:cubicBezTo>
                  <a:cubicBezTo>
                    <a:pt x="904565" y="805996"/>
                    <a:pt x="898224" y="807610"/>
                    <a:pt x="898224" y="811865"/>
                  </a:cubicBezTo>
                  <a:cubicBezTo>
                    <a:pt x="898224" y="815092"/>
                    <a:pt x="897049" y="823610"/>
                    <a:pt x="895611" y="830794"/>
                  </a:cubicBezTo>
                  <a:cubicBezTo>
                    <a:pt x="893274" y="842486"/>
                    <a:pt x="893938" y="843611"/>
                    <a:pt x="901945" y="841517"/>
                  </a:cubicBezTo>
                  <a:cubicBezTo>
                    <a:pt x="926880" y="834997"/>
                    <a:pt x="946871" y="853862"/>
                    <a:pt x="934704" y="872431"/>
                  </a:cubicBezTo>
                  <a:cubicBezTo>
                    <a:pt x="928046" y="882592"/>
                    <a:pt x="911028" y="886988"/>
                    <a:pt x="911028" y="878546"/>
                  </a:cubicBezTo>
                  <a:cubicBezTo>
                    <a:pt x="911028" y="876199"/>
                    <a:pt x="913673" y="874278"/>
                    <a:pt x="916906" y="874278"/>
                  </a:cubicBezTo>
                  <a:cubicBezTo>
                    <a:pt x="920140" y="874278"/>
                    <a:pt x="925007" y="871602"/>
                    <a:pt x="927723" y="868329"/>
                  </a:cubicBezTo>
                  <a:cubicBezTo>
                    <a:pt x="933677" y="861154"/>
                    <a:pt x="923399" y="848673"/>
                    <a:pt x="911538" y="848673"/>
                  </a:cubicBezTo>
                  <a:cubicBezTo>
                    <a:pt x="888498" y="848673"/>
                    <a:pt x="881732" y="879671"/>
                    <a:pt x="902492" y="890120"/>
                  </a:cubicBezTo>
                  <a:cubicBezTo>
                    <a:pt x="917850" y="897851"/>
                    <a:pt x="926200" y="896894"/>
                    <a:pt x="938309" y="886015"/>
                  </a:cubicBezTo>
                  <a:close/>
                  <a:moveTo>
                    <a:pt x="296492" y="876194"/>
                  </a:moveTo>
                  <a:cubicBezTo>
                    <a:pt x="296492" y="875020"/>
                    <a:pt x="290731" y="877038"/>
                    <a:pt x="283683" y="880680"/>
                  </a:cubicBezTo>
                  <a:cubicBezTo>
                    <a:pt x="276647" y="884322"/>
                    <a:pt x="270885" y="888261"/>
                    <a:pt x="270885" y="889434"/>
                  </a:cubicBezTo>
                  <a:cubicBezTo>
                    <a:pt x="270885" y="890608"/>
                    <a:pt x="276647" y="888589"/>
                    <a:pt x="283683" y="884948"/>
                  </a:cubicBezTo>
                  <a:cubicBezTo>
                    <a:pt x="290731" y="881307"/>
                    <a:pt x="296492" y="877366"/>
                    <a:pt x="296492" y="876194"/>
                  </a:cubicBezTo>
                  <a:close/>
                  <a:moveTo>
                    <a:pt x="1408988" y="877747"/>
                  </a:moveTo>
                  <a:cubicBezTo>
                    <a:pt x="1407625" y="874342"/>
                    <a:pt x="1406614" y="875353"/>
                    <a:pt x="1406409" y="880324"/>
                  </a:cubicBezTo>
                  <a:cubicBezTo>
                    <a:pt x="1406223" y="884823"/>
                    <a:pt x="1407232" y="887344"/>
                    <a:pt x="1408651" y="885926"/>
                  </a:cubicBezTo>
                  <a:cubicBezTo>
                    <a:pt x="1410068" y="884507"/>
                    <a:pt x="1410220" y="880826"/>
                    <a:pt x="1408988" y="877747"/>
                  </a:cubicBezTo>
                  <a:close/>
                  <a:moveTo>
                    <a:pt x="298780" y="855074"/>
                  </a:moveTo>
                  <a:cubicBezTo>
                    <a:pt x="325651" y="839818"/>
                    <a:pt x="348240" y="827334"/>
                    <a:pt x="348969" y="827334"/>
                  </a:cubicBezTo>
                  <a:cubicBezTo>
                    <a:pt x="349697" y="827334"/>
                    <a:pt x="372172" y="839818"/>
                    <a:pt x="398906" y="855074"/>
                  </a:cubicBezTo>
                  <a:lnTo>
                    <a:pt x="447523" y="882814"/>
                  </a:lnTo>
                  <a:lnTo>
                    <a:pt x="512732" y="882814"/>
                  </a:lnTo>
                  <a:lnTo>
                    <a:pt x="577938" y="882814"/>
                  </a:lnTo>
                  <a:lnTo>
                    <a:pt x="576110" y="871078"/>
                  </a:lnTo>
                  <a:cubicBezTo>
                    <a:pt x="571630" y="842345"/>
                    <a:pt x="570112" y="768194"/>
                    <a:pt x="573688" y="752898"/>
                  </a:cubicBezTo>
                  <a:cubicBezTo>
                    <a:pt x="576259" y="741910"/>
                    <a:pt x="576006" y="729070"/>
                    <a:pt x="572961" y="715879"/>
                  </a:cubicBezTo>
                  <a:cubicBezTo>
                    <a:pt x="568716" y="697487"/>
                    <a:pt x="569311" y="693617"/>
                    <a:pt x="579628" y="672530"/>
                  </a:cubicBezTo>
                  <a:cubicBezTo>
                    <a:pt x="585858" y="659797"/>
                    <a:pt x="591040" y="643808"/>
                    <a:pt x="591142" y="637000"/>
                  </a:cubicBezTo>
                  <a:cubicBezTo>
                    <a:pt x="591249" y="630193"/>
                    <a:pt x="594097" y="616941"/>
                    <a:pt x="597479" y="607552"/>
                  </a:cubicBezTo>
                  <a:cubicBezTo>
                    <a:pt x="606956" y="581250"/>
                    <a:pt x="605128" y="579447"/>
                    <a:pt x="587189" y="597386"/>
                  </a:cubicBezTo>
                  <a:cubicBezTo>
                    <a:pt x="568321" y="616254"/>
                    <a:pt x="564150" y="617095"/>
                    <a:pt x="545572" y="605766"/>
                  </a:cubicBezTo>
                  <a:cubicBezTo>
                    <a:pt x="528442" y="595321"/>
                    <a:pt x="515120" y="577531"/>
                    <a:pt x="492576" y="535003"/>
                  </a:cubicBezTo>
                  <a:cubicBezTo>
                    <a:pt x="477832" y="507182"/>
                    <a:pt x="466548" y="488253"/>
                    <a:pt x="456119" y="473826"/>
                  </a:cubicBezTo>
                  <a:cubicBezTo>
                    <a:pt x="455550" y="473039"/>
                    <a:pt x="440043" y="468942"/>
                    <a:pt x="421666" y="464724"/>
                  </a:cubicBezTo>
                  <a:cubicBezTo>
                    <a:pt x="374962" y="454005"/>
                    <a:pt x="338357" y="440107"/>
                    <a:pt x="329567" y="429754"/>
                  </a:cubicBezTo>
                  <a:cubicBezTo>
                    <a:pt x="313889" y="411306"/>
                    <a:pt x="325002" y="383503"/>
                    <a:pt x="348058" y="383503"/>
                  </a:cubicBezTo>
                  <a:cubicBezTo>
                    <a:pt x="360810" y="383503"/>
                    <a:pt x="373311" y="393157"/>
                    <a:pt x="373311" y="403011"/>
                  </a:cubicBezTo>
                  <a:cubicBezTo>
                    <a:pt x="373311" y="407864"/>
                    <a:pt x="381509" y="409108"/>
                    <a:pt x="413446" y="409108"/>
                  </a:cubicBezTo>
                  <a:cubicBezTo>
                    <a:pt x="449755" y="409108"/>
                    <a:pt x="453398" y="408386"/>
                    <a:pt x="451622" y="401554"/>
                  </a:cubicBezTo>
                  <a:cubicBezTo>
                    <a:pt x="447819" y="387033"/>
                    <a:pt x="457565" y="328506"/>
                    <a:pt x="465023" y="321048"/>
                  </a:cubicBezTo>
                  <a:cubicBezTo>
                    <a:pt x="469998" y="316073"/>
                    <a:pt x="471478" y="309960"/>
                    <a:pt x="469771" y="301415"/>
                  </a:cubicBezTo>
                  <a:cubicBezTo>
                    <a:pt x="467733" y="291264"/>
                    <a:pt x="468621" y="289264"/>
                    <a:pt x="474621" y="290420"/>
                  </a:cubicBezTo>
                  <a:cubicBezTo>
                    <a:pt x="478652" y="291196"/>
                    <a:pt x="483661" y="297574"/>
                    <a:pt x="485745" y="304594"/>
                  </a:cubicBezTo>
                  <a:cubicBezTo>
                    <a:pt x="487828" y="311612"/>
                    <a:pt x="490789" y="320235"/>
                    <a:pt x="492326" y="323756"/>
                  </a:cubicBezTo>
                  <a:cubicBezTo>
                    <a:pt x="493851" y="327277"/>
                    <a:pt x="495070" y="348879"/>
                    <a:pt x="495024" y="371760"/>
                  </a:cubicBezTo>
                  <a:cubicBezTo>
                    <a:pt x="494956" y="402240"/>
                    <a:pt x="496356" y="413365"/>
                    <a:pt x="500273" y="413370"/>
                  </a:cubicBezTo>
                  <a:cubicBezTo>
                    <a:pt x="508459" y="413378"/>
                    <a:pt x="506626" y="422408"/>
                    <a:pt x="496174" y="433525"/>
                  </a:cubicBezTo>
                  <a:cubicBezTo>
                    <a:pt x="486929" y="443368"/>
                    <a:pt x="486895" y="443821"/>
                    <a:pt x="494387" y="457726"/>
                  </a:cubicBezTo>
                  <a:cubicBezTo>
                    <a:pt x="498588" y="465520"/>
                    <a:pt x="515004" y="484782"/>
                    <a:pt x="530874" y="500531"/>
                  </a:cubicBezTo>
                  <a:lnTo>
                    <a:pt x="559730" y="529166"/>
                  </a:lnTo>
                  <a:lnTo>
                    <a:pt x="565983" y="519282"/>
                  </a:lnTo>
                  <a:cubicBezTo>
                    <a:pt x="569422" y="513845"/>
                    <a:pt x="574659" y="501053"/>
                    <a:pt x="577621" y="490855"/>
                  </a:cubicBezTo>
                  <a:cubicBezTo>
                    <a:pt x="581494" y="477517"/>
                    <a:pt x="591747" y="463284"/>
                    <a:pt x="614154" y="440139"/>
                  </a:cubicBezTo>
                  <a:cubicBezTo>
                    <a:pt x="643663" y="409657"/>
                    <a:pt x="646465" y="407852"/>
                    <a:pt x="667424" y="405838"/>
                  </a:cubicBezTo>
                  <a:lnTo>
                    <a:pt x="689546" y="403713"/>
                  </a:lnTo>
                  <a:lnTo>
                    <a:pt x="688262" y="386140"/>
                  </a:lnTo>
                  <a:lnTo>
                    <a:pt x="686978" y="368566"/>
                  </a:lnTo>
                  <a:lnTo>
                    <a:pt x="667871" y="368566"/>
                  </a:lnTo>
                  <a:cubicBezTo>
                    <a:pt x="652122" y="368566"/>
                    <a:pt x="648494" y="367066"/>
                    <a:pt x="647227" y="360030"/>
                  </a:cubicBezTo>
                  <a:cubicBezTo>
                    <a:pt x="646381" y="355336"/>
                    <a:pt x="640098" y="344410"/>
                    <a:pt x="633266" y="335750"/>
                  </a:cubicBezTo>
                  <a:cubicBezTo>
                    <a:pt x="622719" y="322383"/>
                    <a:pt x="621487" y="318316"/>
                    <a:pt x="625105" y="308801"/>
                  </a:cubicBezTo>
                  <a:cubicBezTo>
                    <a:pt x="627448" y="302638"/>
                    <a:pt x="629365" y="292247"/>
                    <a:pt x="629365" y="285711"/>
                  </a:cubicBezTo>
                  <a:cubicBezTo>
                    <a:pt x="629365" y="274494"/>
                    <a:pt x="627764" y="273490"/>
                    <a:pt x="600891" y="267851"/>
                  </a:cubicBezTo>
                  <a:cubicBezTo>
                    <a:pt x="585228" y="264564"/>
                    <a:pt x="571640" y="259518"/>
                    <a:pt x="570692" y="256636"/>
                  </a:cubicBezTo>
                  <a:cubicBezTo>
                    <a:pt x="569720" y="253679"/>
                    <a:pt x="576547" y="248366"/>
                    <a:pt x="586365" y="244436"/>
                  </a:cubicBezTo>
                  <a:cubicBezTo>
                    <a:pt x="595931" y="240609"/>
                    <a:pt x="603759" y="236118"/>
                    <a:pt x="603759" y="234457"/>
                  </a:cubicBezTo>
                  <a:cubicBezTo>
                    <a:pt x="603759" y="232797"/>
                    <a:pt x="615296" y="225923"/>
                    <a:pt x="629397" y="219184"/>
                  </a:cubicBezTo>
                  <a:lnTo>
                    <a:pt x="655034" y="206931"/>
                  </a:lnTo>
                  <a:lnTo>
                    <a:pt x="643536" y="194927"/>
                  </a:lnTo>
                  <a:cubicBezTo>
                    <a:pt x="629260" y="180028"/>
                    <a:pt x="619590" y="179850"/>
                    <a:pt x="572094" y="193614"/>
                  </a:cubicBezTo>
                  <a:cubicBezTo>
                    <a:pt x="497563" y="215213"/>
                    <a:pt x="440885" y="244157"/>
                    <a:pt x="379220" y="292113"/>
                  </a:cubicBezTo>
                  <a:cubicBezTo>
                    <a:pt x="334782" y="326673"/>
                    <a:pt x="298359" y="366536"/>
                    <a:pt x="263701" y="418542"/>
                  </a:cubicBezTo>
                  <a:cubicBezTo>
                    <a:pt x="177910" y="547273"/>
                    <a:pt x="152292" y="695090"/>
                    <a:pt x="188237" y="854007"/>
                  </a:cubicBezTo>
                  <a:lnTo>
                    <a:pt x="194749" y="882814"/>
                  </a:lnTo>
                  <a:lnTo>
                    <a:pt x="222337" y="882814"/>
                  </a:lnTo>
                  <a:cubicBezTo>
                    <a:pt x="248433" y="882814"/>
                    <a:pt x="252566" y="881315"/>
                    <a:pt x="298780" y="855074"/>
                  </a:cubicBezTo>
                  <a:close/>
                  <a:moveTo>
                    <a:pt x="1245718" y="860408"/>
                  </a:moveTo>
                  <a:cubicBezTo>
                    <a:pt x="1258476" y="815193"/>
                    <a:pt x="1262597" y="781146"/>
                    <a:pt x="1262635" y="720644"/>
                  </a:cubicBezTo>
                  <a:cubicBezTo>
                    <a:pt x="1262728" y="572027"/>
                    <a:pt x="1212728" y="447953"/>
                    <a:pt x="1109921" y="341678"/>
                  </a:cubicBezTo>
                  <a:cubicBezTo>
                    <a:pt x="1025345" y="254249"/>
                    <a:pt x="934801" y="205839"/>
                    <a:pt x="808604" y="180580"/>
                  </a:cubicBezTo>
                  <a:cubicBezTo>
                    <a:pt x="794282" y="177714"/>
                    <a:pt x="793953" y="177920"/>
                    <a:pt x="800621" y="185592"/>
                  </a:cubicBezTo>
                  <a:cubicBezTo>
                    <a:pt x="821326" y="209416"/>
                    <a:pt x="829862" y="250102"/>
                    <a:pt x="821484" y="285027"/>
                  </a:cubicBezTo>
                  <a:cubicBezTo>
                    <a:pt x="818623" y="296954"/>
                    <a:pt x="814939" y="307541"/>
                    <a:pt x="813297" y="308556"/>
                  </a:cubicBezTo>
                  <a:cubicBezTo>
                    <a:pt x="811657" y="309570"/>
                    <a:pt x="801807" y="303669"/>
                    <a:pt x="791411" y="295442"/>
                  </a:cubicBezTo>
                  <a:cubicBezTo>
                    <a:pt x="773215" y="281044"/>
                    <a:pt x="772361" y="280809"/>
                    <a:pt x="768620" y="289193"/>
                  </a:cubicBezTo>
                  <a:cubicBezTo>
                    <a:pt x="766013" y="295037"/>
                    <a:pt x="767037" y="306111"/>
                    <a:pt x="771732" y="322846"/>
                  </a:cubicBezTo>
                  <a:cubicBezTo>
                    <a:pt x="775581" y="336563"/>
                    <a:pt x="778731" y="352772"/>
                    <a:pt x="778731" y="358864"/>
                  </a:cubicBezTo>
                  <a:cubicBezTo>
                    <a:pt x="778731" y="375247"/>
                    <a:pt x="800566" y="392038"/>
                    <a:pt x="821871" y="392038"/>
                  </a:cubicBezTo>
                  <a:cubicBezTo>
                    <a:pt x="844268" y="392038"/>
                    <a:pt x="865996" y="401547"/>
                    <a:pt x="875000" y="415288"/>
                  </a:cubicBezTo>
                  <a:cubicBezTo>
                    <a:pt x="886038" y="432136"/>
                    <a:pt x="887593" y="478072"/>
                    <a:pt x="879135" y="537549"/>
                  </a:cubicBezTo>
                  <a:cubicBezTo>
                    <a:pt x="874296" y="571583"/>
                    <a:pt x="872666" y="600099"/>
                    <a:pt x="874427" y="619916"/>
                  </a:cubicBezTo>
                  <a:cubicBezTo>
                    <a:pt x="876159" y="639414"/>
                    <a:pt x="874821" y="663932"/>
                    <a:pt x="870676" y="688638"/>
                  </a:cubicBezTo>
                  <a:cubicBezTo>
                    <a:pt x="861788" y="741612"/>
                    <a:pt x="862409" y="747032"/>
                    <a:pt x="874557" y="722549"/>
                  </a:cubicBezTo>
                  <a:cubicBezTo>
                    <a:pt x="887762" y="695936"/>
                    <a:pt x="963286" y="416009"/>
                    <a:pt x="957780" y="414087"/>
                  </a:cubicBezTo>
                  <a:cubicBezTo>
                    <a:pt x="952351" y="412193"/>
                    <a:pt x="952523" y="396305"/>
                    <a:pt x="957972" y="396305"/>
                  </a:cubicBezTo>
                  <a:cubicBezTo>
                    <a:pt x="960319" y="396305"/>
                    <a:pt x="962239" y="386689"/>
                    <a:pt x="962239" y="374934"/>
                  </a:cubicBezTo>
                  <a:cubicBezTo>
                    <a:pt x="962239" y="357074"/>
                    <a:pt x="965825" y="347256"/>
                    <a:pt x="984058" y="315187"/>
                  </a:cubicBezTo>
                  <a:cubicBezTo>
                    <a:pt x="996058" y="294081"/>
                    <a:pt x="1007870" y="276813"/>
                    <a:pt x="1010305" y="276813"/>
                  </a:cubicBezTo>
                  <a:cubicBezTo>
                    <a:pt x="1013272" y="276813"/>
                    <a:pt x="1013782" y="292488"/>
                    <a:pt x="1011849" y="324318"/>
                  </a:cubicBezTo>
                  <a:cubicBezTo>
                    <a:pt x="1009586" y="361579"/>
                    <a:pt x="1007146" y="374376"/>
                    <a:pt x="1000537" y="383657"/>
                  </a:cubicBezTo>
                  <a:cubicBezTo>
                    <a:pt x="995905" y="390165"/>
                    <a:pt x="992113" y="400473"/>
                    <a:pt x="992113" y="406566"/>
                  </a:cubicBezTo>
                  <a:cubicBezTo>
                    <a:pt x="992113" y="413568"/>
                    <a:pt x="989757" y="417644"/>
                    <a:pt x="985711" y="417644"/>
                  </a:cubicBezTo>
                  <a:cubicBezTo>
                    <a:pt x="982191" y="417644"/>
                    <a:pt x="979310" y="418639"/>
                    <a:pt x="979310" y="419856"/>
                  </a:cubicBezTo>
                  <a:cubicBezTo>
                    <a:pt x="979310" y="422460"/>
                    <a:pt x="971844" y="450352"/>
                    <a:pt x="936495" y="579813"/>
                  </a:cubicBezTo>
                  <a:cubicBezTo>
                    <a:pt x="914289" y="661147"/>
                    <a:pt x="910158" y="681805"/>
                    <a:pt x="909493" y="714869"/>
                  </a:cubicBezTo>
                  <a:cubicBezTo>
                    <a:pt x="908733" y="752732"/>
                    <a:pt x="908959" y="753729"/>
                    <a:pt x="916996" y="748099"/>
                  </a:cubicBezTo>
                  <a:cubicBezTo>
                    <a:pt x="923453" y="743578"/>
                    <a:pt x="925359" y="736967"/>
                    <a:pt x="925624" y="718178"/>
                  </a:cubicBezTo>
                  <a:cubicBezTo>
                    <a:pt x="925943" y="695606"/>
                    <a:pt x="927035" y="693135"/>
                    <a:pt x="942679" y="679612"/>
                  </a:cubicBezTo>
                  <a:cubicBezTo>
                    <a:pt x="969876" y="656105"/>
                    <a:pt x="974851" y="661003"/>
                    <a:pt x="963767" y="700373"/>
                  </a:cubicBezTo>
                  <a:cubicBezTo>
                    <a:pt x="962611" y="704481"/>
                    <a:pt x="963329" y="707842"/>
                    <a:pt x="965366" y="707842"/>
                  </a:cubicBezTo>
                  <a:cubicBezTo>
                    <a:pt x="973695" y="707842"/>
                    <a:pt x="979310" y="696581"/>
                    <a:pt x="979310" y="679880"/>
                  </a:cubicBezTo>
                  <a:cubicBezTo>
                    <a:pt x="979310" y="658869"/>
                    <a:pt x="994289" y="633811"/>
                    <a:pt x="1008038" y="631824"/>
                  </a:cubicBezTo>
                  <a:cubicBezTo>
                    <a:pt x="1016424" y="630612"/>
                    <a:pt x="1017069" y="631978"/>
                    <a:pt x="1015094" y="646761"/>
                  </a:cubicBezTo>
                  <a:cubicBezTo>
                    <a:pt x="1013897" y="655709"/>
                    <a:pt x="1012201" y="666612"/>
                    <a:pt x="1011323" y="670989"/>
                  </a:cubicBezTo>
                  <a:cubicBezTo>
                    <a:pt x="1009919" y="677984"/>
                    <a:pt x="1010997" y="677753"/>
                    <a:pt x="1020239" y="669069"/>
                  </a:cubicBezTo>
                  <a:cubicBezTo>
                    <a:pt x="1029767" y="660119"/>
                    <a:pt x="1030500" y="656968"/>
                    <a:pt x="1028066" y="635452"/>
                  </a:cubicBezTo>
                  <a:cubicBezTo>
                    <a:pt x="1025834" y="615723"/>
                    <a:pt x="1026779" y="609982"/>
                    <a:pt x="1033661" y="601484"/>
                  </a:cubicBezTo>
                  <a:cubicBezTo>
                    <a:pt x="1043949" y="588780"/>
                    <a:pt x="1050645" y="592473"/>
                    <a:pt x="1054491" y="612974"/>
                  </a:cubicBezTo>
                  <a:cubicBezTo>
                    <a:pt x="1057255" y="627708"/>
                    <a:pt x="1057739" y="628125"/>
                    <a:pt x="1061720" y="619206"/>
                  </a:cubicBezTo>
                  <a:cubicBezTo>
                    <a:pt x="1064957" y="611949"/>
                    <a:pt x="1064086" y="606120"/>
                    <a:pt x="1058106" y="595017"/>
                  </a:cubicBezTo>
                  <a:cubicBezTo>
                    <a:pt x="1051607" y="582948"/>
                    <a:pt x="1051101" y="578470"/>
                    <a:pt x="1055220" y="569431"/>
                  </a:cubicBezTo>
                  <a:cubicBezTo>
                    <a:pt x="1061658" y="555300"/>
                    <a:pt x="1067149" y="555547"/>
                    <a:pt x="1072505" y="570211"/>
                  </a:cubicBezTo>
                  <a:cubicBezTo>
                    <a:pt x="1076297" y="580593"/>
                    <a:pt x="1076831" y="579192"/>
                    <a:pt x="1077128" y="558069"/>
                  </a:cubicBezTo>
                  <a:cubicBezTo>
                    <a:pt x="1077386" y="539874"/>
                    <a:pt x="1079503" y="532349"/>
                    <a:pt x="1086027" y="526444"/>
                  </a:cubicBezTo>
                  <a:cubicBezTo>
                    <a:pt x="1096390" y="517066"/>
                    <a:pt x="1098425" y="518695"/>
                    <a:pt x="1101722" y="539013"/>
                  </a:cubicBezTo>
                  <a:cubicBezTo>
                    <a:pt x="1103652" y="550903"/>
                    <a:pt x="1102190" y="557570"/>
                    <a:pt x="1095738" y="566296"/>
                  </a:cubicBezTo>
                  <a:cubicBezTo>
                    <a:pt x="1091042" y="572647"/>
                    <a:pt x="1085874" y="582021"/>
                    <a:pt x="1084254" y="587126"/>
                  </a:cubicBezTo>
                  <a:cubicBezTo>
                    <a:pt x="1081483" y="595860"/>
                    <a:pt x="1082140" y="596171"/>
                    <a:pt x="1095362" y="592379"/>
                  </a:cubicBezTo>
                  <a:cubicBezTo>
                    <a:pt x="1114807" y="586802"/>
                    <a:pt x="1120142" y="587313"/>
                    <a:pt x="1120142" y="594749"/>
                  </a:cubicBezTo>
                  <a:cubicBezTo>
                    <a:pt x="1120142" y="605658"/>
                    <a:pt x="1103997" y="617973"/>
                    <a:pt x="1085905" y="620866"/>
                  </a:cubicBezTo>
                  <a:cubicBezTo>
                    <a:pt x="1075467" y="622535"/>
                    <a:pt x="1066932" y="626785"/>
                    <a:pt x="1064358" y="631594"/>
                  </a:cubicBezTo>
                  <a:cubicBezTo>
                    <a:pt x="1060570" y="638672"/>
                    <a:pt x="1061777" y="639560"/>
                    <a:pt x="1075181" y="639560"/>
                  </a:cubicBezTo>
                  <a:cubicBezTo>
                    <a:pt x="1094690" y="639560"/>
                    <a:pt x="1094997" y="648321"/>
                    <a:pt x="1075995" y="662815"/>
                  </a:cubicBezTo>
                  <a:cubicBezTo>
                    <a:pt x="1066562" y="670010"/>
                    <a:pt x="1056299" y="673701"/>
                    <a:pt x="1045727" y="673701"/>
                  </a:cubicBezTo>
                  <a:cubicBezTo>
                    <a:pt x="1036195" y="673701"/>
                    <a:pt x="1025349" y="677149"/>
                    <a:pt x="1018882" y="682235"/>
                  </a:cubicBezTo>
                  <a:cubicBezTo>
                    <a:pt x="1007041" y="691550"/>
                    <a:pt x="1010773" y="693200"/>
                    <a:pt x="1028468" y="686473"/>
                  </a:cubicBezTo>
                  <a:cubicBezTo>
                    <a:pt x="1042927" y="680975"/>
                    <a:pt x="1048935" y="684554"/>
                    <a:pt x="1043209" y="695254"/>
                  </a:cubicBezTo>
                  <a:cubicBezTo>
                    <a:pt x="1036249" y="708259"/>
                    <a:pt x="1015965" y="716340"/>
                    <a:pt x="989123" y="716806"/>
                  </a:cubicBezTo>
                  <a:lnTo>
                    <a:pt x="964372" y="717234"/>
                  </a:lnTo>
                  <a:lnTo>
                    <a:pt x="981442" y="721297"/>
                  </a:lnTo>
                  <a:cubicBezTo>
                    <a:pt x="990832" y="723532"/>
                    <a:pt x="1002881" y="724557"/>
                    <a:pt x="1008217" y="723574"/>
                  </a:cubicBezTo>
                  <a:cubicBezTo>
                    <a:pt x="1024006" y="720669"/>
                    <a:pt x="1023243" y="727787"/>
                    <a:pt x="1006387" y="740637"/>
                  </a:cubicBezTo>
                  <a:cubicBezTo>
                    <a:pt x="992244" y="751420"/>
                    <a:pt x="987241" y="752651"/>
                    <a:pt x="957586" y="752651"/>
                  </a:cubicBezTo>
                  <a:cubicBezTo>
                    <a:pt x="917508" y="752651"/>
                    <a:pt x="906971" y="758795"/>
                    <a:pt x="945524" y="759685"/>
                  </a:cubicBezTo>
                  <a:cubicBezTo>
                    <a:pt x="970381" y="760258"/>
                    <a:pt x="977514" y="760744"/>
                    <a:pt x="989655" y="762689"/>
                  </a:cubicBezTo>
                  <a:cubicBezTo>
                    <a:pt x="998721" y="764142"/>
                    <a:pt x="971815" y="785367"/>
                    <a:pt x="953913" y="790884"/>
                  </a:cubicBezTo>
                  <a:cubicBezTo>
                    <a:pt x="942087" y="794529"/>
                    <a:pt x="938252" y="796984"/>
                    <a:pt x="944101" y="797165"/>
                  </a:cubicBezTo>
                  <a:cubicBezTo>
                    <a:pt x="955061" y="797504"/>
                    <a:pt x="955521" y="799510"/>
                    <a:pt x="948950" y="818358"/>
                  </a:cubicBezTo>
                  <a:cubicBezTo>
                    <a:pt x="944929" y="829896"/>
                    <a:pt x="945408" y="833329"/>
                    <a:pt x="952070" y="840690"/>
                  </a:cubicBezTo>
                  <a:cubicBezTo>
                    <a:pt x="957132" y="846283"/>
                    <a:pt x="959785" y="855354"/>
                    <a:pt x="959503" y="866101"/>
                  </a:cubicBezTo>
                  <a:lnTo>
                    <a:pt x="959066" y="882814"/>
                  </a:lnTo>
                  <a:lnTo>
                    <a:pt x="1099231" y="882814"/>
                  </a:lnTo>
                  <a:lnTo>
                    <a:pt x="1239397" y="882814"/>
                  </a:lnTo>
                  <a:close/>
                  <a:moveTo>
                    <a:pt x="26184" y="864677"/>
                  </a:moveTo>
                  <a:cubicBezTo>
                    <a:pt x="25000" y="861743"/>
                    <a:pt x="24032" y="864143"/>
                    <a:pt x="24032" y="870011"/>
                  </a:cubicBezTo>
                  <a:cubicBezTo>
                    <a:pt x="24032" y="875879"/>
                    <a:pt x="25000" y="878279"/>
                    <a:pt x="26184" y="875345"/>
                  </a:cubicBezTo>
                  <a:cubicBezTo>
                    <a:pt x="27368" y="872411"/>
                    <a:pt x="27368" y="867610"/>
                    <a:pt x="26184" y="864677"/>
                  </a:cubicBezTo>
                  <a:close/>
                  <a:moveTo>
                    <a:pt x="353033" y="875720"/>
                  </a:moveTo>
                  <a:cubicBezTo>
                    <a:pt x="350096" y="874536"/>
                    <a:pt x="345302" y="874536"/>
                    <a:pt x="342365" y="875720"/>
                  </a:cubicBezTo>
                  <a:cubicBezTo>
                    <a:pt x="339427" y="876904"/>
                    <a:pt x="341830" y="877872"/>
                    <a:pt x="347705" y="877872"/>
                  </a:cubicBezTo>
                  <a:cubicBezTo>
                    <a:pt x="353568" y="877872"/>
                    <a:pt x="355971" y="876904"/>
                    <a:pt x="353033" y="875720"/>
                  </a:cubicBezTo>
                  <a:close/>
                  <a:moveTo>
                    <a:pt x="394648" y="872295"/>
                  </a:moveTo>
                  <a:cubicBezTo>
                    <a:pt x="394648" y="871204"/>
                    <a:pt x="390321" y="868218"/>
                    <a:pt x="385038" y="865658"/>
                  </a:cubicBezTo>
                  <a:cubicBezTo>
                    <a:pt x="375816" y="861190"/>
                    <a:pt x="375770" y="861268"/>
                    <a:pt x="383729" y="867642"/>
                  </a:cubicBezTo>
                  <a:cubicBezTo>
                    <a:pt x="392428" y="874618"/>
                    <a:pt x="394648" y="875561"/>
                    <a:pt x="394648" y="872295"/>
                  </a:cubicBezTo>
                  <a:close/>
                  <a:moveTo>
                    <a:pt x="343435" y="850633"/>
                  </a:moveTo>
                  <a:cubicBezTo>
                    <a:pt x="343435" y="849460"/>
                    <a:pt x="335750" y="852418"/>
                    <a:pt x="326357" y="857208"/>
                  </a:cubicBezTo>
                  <a:cubicBezTo>
                    <a:pt x="316975" y="861998"/>
                    <a:pt x="309289" y="866877"/>
                    <a:pt x="309289" y="868051"/>
                  </a:cubicBezTo>
                  <a:cubicBezTo>
                    <a:pt x="309289" y="869224"/>
                    <a:pt x="316975" y="866265"/>
                    <a:pt x="326357" y="861475"/>
                  </a:cubicBezTo>
                  <a:cubicBezTo>
                    <a:pt x="335750" y="856685"/>
                    <a:pt x="343435" y="851807"/>
                    <a:pt x="343435" y="850633"/>
                  </a:cubicBezTo>
                  <a:close/>
                  <a:moveTo>
                    <a:pt x="1413166" y="856141"/>
                  </a:moveTo>
                  <a:cubicBezTo>
                    <a:pt x="1411982" y="853207"/>
                    <a:pt x="1411013" y="855608"/>
                    <a:pt x="1411013" y="861475"/>
                  </a:cubicBezTo>
                  <a:cubicBezTo>
                    <a:pt x="1411013" y="867343"/>
                    <a:pt x="1411982" y="869745"/>
                    <a:pt x="1413166" y="866811"/>
                  </a:cubicBezTo>
                  <a:cubicBezTo>
                    <a:pt x="1414350" y="863877"/>
                    <a:pt x="1414350" y="859075"/>
                    <a:pt x="1413166" y="856141"/>
                  </a:cubicBezTo>
                  <a:close/>
                  <a:moveTo>
                    <a:pt x="398906" y="863759"/>
                  </a:moveTo>
                  <a:cubicBezTo>
                    <a:pt x="398906" y="862669"/>
                    <a:pt x="394591" y="859682"/>
                    <a:pt x="389308" y="857123"/>
                  </a:cubicBezTo>
                  <a:cubicBezTo>
                    <a:pt x="380086" y="852655"/>
                    <a:pt x="380040" y="852733"/>
                    <a:pt x="387987" y="859107"/>
                  </a:cubicBezTo>
                  <a:cubicBezTo>
                    <a:pt x="396697" y="866082"/>
                    <a:pt x="398917" y="867026"/>
                    <a:pt x="398917" y="863759"/>
                  </a:cubicBezTo>
                  <a:close/>
                  <a:moveTo>
                    <a:pt x="369041" y="857000"/>
                  </a:moveTo>
                  <a:cubicBezTo>
                    <a:pt x="354240" y="846952"/>
                    <a:pt x="345803" y="844028"/>
                    <a:pt x="356233" y="852559"/>
                  </a:cubicBezTo>
                  <a:cubicBezTo>
                    <a:pt x="362108" y="857359"/>
                    <a:pt x="368825" y="861299"/>
                    <a:pt x="371171" y="861316"/>
                  </a:cubicBezTo>
                  <a:cubicBezTo>
                    <a:pt x="373516" y="861330"/>
                    <a:pt x="372560" y="859390"/>
                    <a:pt x="369041" y="857000"/>
                  </a:cubicBezTo>
                  <a:close/>
                  <a:moveTo>
                    <a:pt x="21914" y="843338"/>
                  </a:moveTo>
                  <a:cubicBezTo>
                    <a:pt x="20730" y="840404"/>
                    <a:pt x="19763" y="842805"/>
                    <a:pt x="19763" y="848673"/>
                  </a:cubicBezTo>
                  <a:cubicBezTo>
                    <a:pt x="19763" y="854540"/>
                    <a:pt x="20730" y="856942"/>
                    <a:pt x="21914" y="854007"/>
                  </a:cubicBezTo>
                  <a:cubicBezTo>
                    <a:pt x="23099" y="851073"/>
                    <a:pt x="23099" y="846272"/>
                    <a:pt x="21914" y="843338"/>
                  </a:cubicBezTo>
                  <a:close/>
                  <a:moveTo>
                    <a:pt x="339165" y="842053"/>
                  </a:moveTo>
                  <a:cubicBezTo>
                    <a:pt x="339165" y="840879"/>
                    <a:pt x="333404" y="842898"/>
                    <a:pt x="326357" y="846540"/>
                  </a:cubicBezTo>
                  <a:cubicBezTo>
                    <a:pt x="319320" y="850181"/>
                    <a:pt x="313559" y="854120"/>
                    <a:pt x="313559" y="855294"/>
                  </a:cubicBezTo>
                  <a:cubicBezTo>
                    <a:pt x="313559" y="856468"/>
                    <a:pt x="319320" y="854448"/>
                    <a:pt x="326357" y="850807"/>
                  </a:cubicBezTo>
                  <a:cubicBezTo>
                    <a:pt x="333404" y="847166"/>
                    <a:pt x="339165" y="843226"/>
                    <a:pt x="339165" y="842053"/>
                  </a:cubicBezTo>
                  <a:close/>
                  <a:moveTo>
                    <a:pt x="1417565" y="832750"/>
                  </a:moveTo>
                  <a:cubicBezTo>
                    <a:pt x="1416483" y="828599"/>
                    <a:pt x="1415527" y="830963"/>
                    <a:pt x="1415439" y="838004"/>
                  </a:cubicBezTo>
                  <a:cubicBezTo>
                    <a:pt x="1415346" y="845046"/>
                    <a:pt x="1416238" y="848443"/>
                    <a:pt x="1417406" y="845554"/>
                  </a:cubicBezTo>
                  <a:cubicBezTo>
                    <a:pt x="1418574" y="842664"/>
                    <a:pt x="1418647" y="836903"/>
                    <a:pt x="1417566" y="832750"/>
                  </a:cubicBezTo>
                  <a:close/>
                  <a:moveTo>
                    <a:pt x="17770" y="815591"/>
                  </a:moveTo>
                  <a:cubicBezTo>
                    <a:pt x="16688" y="811484"/>
                    <a:pt x="15812" y="814844"/>
                    <a:pt x="15812" y="823060"/>
                  </a:cubicBezTo>
                  <a:cubicBezTo>
                    <a:pt x="15812" y="831275"/>
                    <a:pt x="16688" y="834636"/>
                    <a:pt x="17770" y="830528"/>
                  </a:cubicBezTo>
                  <a:cubicBezTo>
                    <a:pt x="18840" y="826420"/>
                    <a:pt x="18840" y="819699"/>
                    <a:pt x="17770" y="815591"/>
                  </a:cubicBezTo>
                  <a:close/>
                  <a:moveTo>
                    <a:pt x="868504" y="816822"/>
                  </a:moveTo>
                  <a:cubicBezTo>
                    <a:pt x="860201" y="807983"/>
                    <a:pt x="859111" y="803572"/>
                    <a:pt x="861517" y="788526"/>
                  </a:cubicBezTo>
                  <a:cubicBezTo>
                    <a:pt x="863602" y="775487"/>
                    <a:pt x="862643" y="768796"/>
                    <a:pt x="857946" y="763605"/>
                  </a:cubicBezTo>
                  <a:cubicBezTo>
                    <a:pt x="852221" y="757279"/>
                    <a:pt x="852423" y="750656"/>
                    <a:pt x="859818" y="702483"/>
                  </a:cubicBezTo>
                  <a:cubicBezTo>
                    <a:pt x="865529" y="665280"/>
                    <a:pt x="867334" y="638099"/>
                    <a:pt x="865615" y="615198"/>
                  </a:cubicBezTo>
                  <a:cubicBezTo>
                    <a:pt x="864221" y="596638"/>
                    <a:pt x="865253" y="570624"/>
                    <a:pt x="867948" y="556334"/>
                  </a:cubicBezTo>
                  <a:cubicBezTo>
                    <a:pt x="870604" y="542251"/>
                    <a:pt x="873988" y="511143"/>
                    <a:pt x="875467" y="487205"/>
                  </a:cubicBezTo>
                  <a:cubicBezTo>
                    <a:pt x="877728" y="450622"/>
                    <a:pt x="877019" y="441946"/>
                    <a:pt x="871022" y="432793"/>
                  </a:cubicBezTo>
                  <a:cubicBezTo>
                    <a:pt x="862350" y="419559"/>
                    <a:pt x="851091" y="418861"/>
                    <a:pt x="840205" y="430881"/>
                  </a:cubicBezTo>
                  <a:cubicBezTo>
                    <a:pt x="831255" y="440765"/>
                    <a:pt x="831734" y="418016"/>
                    <a:pt x="834929" y="681467"/>
                  </a:cubicBezTo>
                  <a:lnTo>
                    <a:pt x="836343" y="798065"/>
                  </a:lnTo>
                  <a:lnTo>
                    <a:pt x="854770" y="815254"/>
                  </a:lnTo>
                  <a:cubicBezTo>
                    <a:pt x="874233" y="833409"/>
                    <a:pt x="885271" y="834670"/>
                    <a:pt x="868504" y="816822"/>
                  </a:cubicBezTo>
                  <a:close/>
                  <a:moveTo>
                    <a:pt x="889689" y="812391"/>
                  </a:moveTo>
                  <a:cubicBezTo>
                    <a:pt x="889689" y="806522"/>
                    <a:pt x="888035" y="801722"/>
                    <a:pt x="886013" y="801722"/>
                  </a:cubicBezTo>
                  <a:cubicBezTo>
                    <a:pt x="883991" y="801722"/>
                    <a:pt x="883255" y="806522"/>
                    <a:pt x="884377" y="812391"/>
                  </a:cubicBezTo>
                  <a:cubicBezTo>
                    <a:pt x="885499" y="818259"/>
                    <a:pt x="887153" y="823060"/>
                    <a:pt x="888052" y="823060"/>
                  </a:cubicBezTo>
                  <a:cubicBezTo>
                    <a:pt x="888953" y="823060"/>
                    <a:pt x="889689" y="818259"/>
                    <a:pt x="889689" y="812391"/>
                  </a:cubicBezTo>
                  <a:close/>
                  <a:moveTo>
                    <a:pt x="1421893" y="800704"/>
                  </a:moveTo>
                  <a:cubicBezTo>
                    <a:pt x="1420873" y="795396"/>
                    <a:pt x="1419999" y="798735"/>
                    <a:pt x="1419951" y="808123"/>
                  </a:cubicBezTo>
                  <a:cubicBezTo>
                    <a:pt x="1419898" y="817512"/>
                    <a:pt x="1420739" y="821856"/>
                    <a:pt x="1421807" y="817775"/>
                  </a:cubicBezTo>
                  <a:cubicBezTo>
                    <a:pt x="1422875" y="813695"/>
                    <a:pt x="1422914" y="806013"/>
                    <a:pt x="1421887" y="800704"/>
                  </a:cubicBezTo>
                  <a:close/>
                  <a:moveTo>
                    <a:pt x="13614" y="772973"/>
                  </a:moveTo>
                  <a:cubicBezTo>
                    <a:pt x="12635" y="766487"/>
                    <a:pt x="11815" y="770782"/>
                    <a:pt x="11781" y="782517"/>
                  </a:cubicBezTo>
                  <a:cubicBezTo>
                    <a:pt x="11736" y="794253"/>
                    <a:pt x="12544" y="799561"/>
                    <a:pt x="13557" y="794312"/>
                  </a:cubicBezTo>
                  <a:cubicBezTo>
                    <a:pt x="14571" y="789063"/>
                    <a:pt x="14605" y="779461"/>
                    <a:pt x="13614" y="772973"/>
                  </a:cubicBezTo>
                  <a:close/>
                  <a:moveTo>
                    <a:pt x="777216" y="745385"/>
                  </a:moveTo>
                  <a:cubicBezTo>
                    <a:pt x="782830" y="734945"/>
                    <a:pt x="782540" y="731823"/>
                    <a:pt x="774145" y="712311"/>
                  </a:cubicBezTo>
                  <a:cubicBezTo>
                    <a:pt x="769048" y="700459"/>
                    <a:pt x="763342" y="690763"/>
                    <a:pt x="761465" y="690763"/>
                  </a:cubicBezTo>
                  <a:cubicBezTo>
                    <a:pt x="758086" y="690763"/>
                    <a:pt x="752206" y="706929"/>
                    <a:pt x="746844" y="730960"/>
                  </a:cubicBezTo>
                  <a:cubicBezTo>
                    <a:pt x="745316" y="737812"/>
                    <a:pt x="745357" y="755481"/>
                    <a:pt x="746937" y="770223"/>
                  </a:cubicBezTo>
                  <a:lnTo>
                    <a:pt x="749809" y="797027"/>
                  </a:lnTo>
                  <a:lnTo>
                    <a:pt x="760414" y="776970"/>
                  </a:lnTo>
                  <a:cubicBezTo>
                    <a:pt x="766247" y="765937"/>
                    <a:pt x="773809" y="751724"/>
                    <a:pt x="777219" y="745385"/>
                  </a:cubicBezTo>
                  <a:close/>
                  <a:moveTo>
                    <a:pt x="959038" y="780231"/>
                  </a:moveTo>
                  <a:cubicBezTo>
                    <a:pt x="977599" y="771556"/>
                    <a:pt x="972898" y="767579"/>
                    <a:pt x="944101" y="767597"/>
                  </a:cubicBezTo>
                  <a:cubicBezTo>
                    <a:pt x="925045" y="767610"/>
                    <a:pt x="913469" y="770027"/>
                    <a:pt x="903559" y="776069"/>
                  </a:cubicBezTo>
                  <a:cubicBezTo>
                    <a:pt x="895930" y="780720"/>
                    <a:pt x="889689" y="785772"/>
                    <a:pt x="889689" y="787296"/>
                  </a:cubicBezTo>
                  <a:cubicBezTo>
                    <a:pt x="889689" y="791898"/>
                    <a:pt x="946445" y="786116"/>
                    <a:pt x="959038" y="780231"/>
                  </a:cubicBezTo>
                  <a:close/>
                  <a:moveTo>
                    <a:pt x="1426314" y="687563"/>
                  </a:moveTo>
                  <a:cubicBezTo>
                    <a:pt x="1425515" y="669372"/>
                    <a:pt x="1424861" y="684255"/>
                    <a:pt x="1424861" y="720637"/>
                  </a:cubicBezTo>
                  <a:cubicBezTo>
                    <a:pt x="1424861" y="757019"/>
                    <a:pt x="1425515" y="771902"/>
                    <a:pt x="1426314" y="753711"/>
                  </a:cubicBezTo>
                  <a:cubicBezTo>
                    <a:pt x="1427115" y="735520"/>
                    <a:pt x="1427115" y="705754"/>
                    <a:pt x="1426314" y="687563"/>
                  </a:cubicBezTo>
                  <a:close/>
                  <a:moveTo>
                    <a:pt x="898240" y="746440"/>
                  </a:moveTo>
                  <a:cubicBezTo>
                    <a:pt x="903558" y="727296"/>
                    <a:pt x="903696" y="707834"/>
                    <a:pt x="898515" y="707834"/>
                  </a:cubicBezTo>
                  <a:cubicBezTo>
                    <a:pt x="890052" y="707834"/>
                    <a:pt x="875722" y="734586"/>
                    <a:pt x="875722" y="750385"/>
                  </a:cubicBezTo>
                  <a:cubicBezTo>
                    <a:pt x="875722" y="783116"/>
                    <a:pt x="888682" y="780844"/>
                    <a:pt x="898240" y="746440"/>
                  </a:cubicBezTo>
                  <a:close/>
                  <a:moveTo>
                    <a:pt x="9402" y="704729"/>
                  </a:moveTo>
                  <a:cubicBezTo>
                    <a:pt x="8479" y="695874"/>
                    <a:pt x="7705" y="702073"/>
                    <a:pt x="7694" y="718503"/>
                  </a:cubicBezTo>
                  <a:cubicBezTo>
                    <a:pt x="7682" y="734934"/>
                    <a:pt x="8422" y="742178"/>
                    <a:pt x="9368" y="734602"/>
                  </a:cubicBezTo>
                  <a:cubicBezTo>
                    <a:pt x="10312" y="727025"/>
                    <a:pt x="10324" y="713582"/>
                    <a:pt x="9413" y="704729"/>
                  </a:cubicBezTo>
                  <a:close/>
                  <a:moveTo>
                    <a:pt x="989836" y="740473"/>
                  </a:moveTo>
                  <a:cubicBezTo>
                    <a:pt x="997250" y="735051"/>
                    <a:pt x="997008" y="734523"/>
                    <a:pt x="985836" y="731719"/>
                  </a:cubicBezTo>
                  <a:cubicBezTo>
                    <a:pt x="965463" y="726605"/>
                    <a:pt x="930077" y="737035"/>
                    <a:pt x="949478" y="742434"/>
                  </a:cubicBezTo>
                  <a:cubicBezTo>
                    <a:pt x="966953" y="747298"/>
                    <a:pt x="981466" y="746593"/>
                    <a:pt x="989836" y="740473"/>
                  </a:cubicBezTo>
                  <a:close/>
                  <a:moveTo>
                    <a:pt x="643598" y="634056"/>
                  </a:moveTo>
                  <a:cubicBezTo>
                    <a:pt x="693588" y="533443"/>
                    <a:pt x="736535" y="462480"/>
                    <a:pt x="769968" y="425247"/>
                  </a:cubicBezTo>
                  <a:cubicBezTo>
                    <a:pt x="782159" y="411672"/>
                    <a:pt x="790321" y="400566"/>
                    <a:pt x="788109" y="400566"/>
                  </a:cubicBezTo>
                  <a:cubicBezTo>
                    <a:pt x="779773" y="400566"/>
                    <a:pt x="748804" y="439427"/>
                    <a:pt x="711355" y="496880"/>
                  </a:cubicBezTo>
                  <a:cubicBezTo>
                    <a:pt x="677425" y="548933"/>
                    <a:pt x="635495" y="608812"/>
                    <a:pt x="593089" y="665772"/>
                  </a:cubicBezTo>
                  <a:cubicBezTo>
                    <a:pt x="580234" y="683039"/>
                    <a:pt x="576543" y="707703"/>
                    <a:pt x="583933" y="726961"/>
                  </a:cubicBezTo>
                  <a:cubicBezTo>
                    <a:pt x="589021" y="740219"/>
                    <a:pt x="597106" y="727630"/>
                    <a:pt x="643598" y="634056"/>
                  </a:cubicBezTo>
                  <a:close/>
                  <a:moveTo>
                    <a:pt x="947142" y="719347"/>
                  </a:moveTo>
                  <a:cubicBezTo>
                    <a:pt x="955615" y="706415"/>
                    <a:pt x="960440" y="682229"/>
                    <a:pt x="954546" y="682229"/>
                  </a:cubicBezTo>
                  <a:cubicBezTo>
                    <a:pt x="946527" y="682229"/>
                    <a:pt x="932366" y="704394"/>
                    <a:pt x="932366" y="716945"/>
                  </a:cubicBezTo>
                  <a:cubicBezTo>
                    <a:pt x="932366" y="731704"/>
                    <a:pt x="938402" y="732685"/>
                    <a:pt x="947142" y="719347"/>
                  </a:cubicBezTo>
                  <a:close/>
                  <a:moveTo>
                    <a:pt x="1019852" y="703567"/>
                  </a:moveTo>
                  <a:cubicBezTo>
                    <a:pt x="1023269" y="698038"/>
                    <a:pt x="996400" y="698038"/>
                    <a:pt x="987845" y="703567"/>
                  </a:cubicBezTo>
                  <a:cubicBezTo>
                    <a:pt x="983149" y="706601"/>
                    <a:pt x="986209" y="707721"/>
                    <a:pt x="999328" y="707769"/>
                  </a:cubicBezTo>
                  <a:cubicBezTo>
                    <a:pt x="1009166" y="707803"/>
                    <a:pt x="1018402" y="705914"/>
                    <a:pt x="1019852" y="703567"/>
                  </a:cubicBezTo>
                  <a:close/>
                  <a:moveTo>
                    <a:pt x="787266" y="679182"/>
                  </a:moveTo>
                  <a:cubicBezTo>
                    <a:pt x="787266" y="659838"/>
                    <a:pt x="787146" y="659674"/>
                    <a:pt x="778731" y="667292"/>
                  </a:cubicBezTo>
                  <a:cubicBezTo>
                    <a:pt x="768927" y="676163"/>
                    <a:pt x="768676" y="677674"/>
                    <a:pt x="774455" y="692877"/>
                  </a:cubicBezTo>
                  <a:cubicBezTo>
                    <a:pt x="780610" y="709066"/>
                    <a:pt x="787266" y="701950"/>
                    <a:pt x="787266" y="679182"/>
                  </a:cubicBezTo>
                  <a:close/>
                  <a:moveTo>
                    <a:pt x="1003401" y="660410"/>
                  </a:moveTo>
                  <a:lnTo>
                    <a:pt x="1005502" y="641687"/>
                  </a:lnTo>
                  <a:lnTo>
                    <a:pt x="996673" y="651761"/>
                  </a:lnTo>
                  <a:cubicBezTo>
                    <a:pt x="991244" y="657957"/>
                    <a:pt x="987845" y="667757"/>
                    <a:pt x="987845" y="677214"/>
                  </a:cubicBezTo>
                  <a:cubicBezTo>
                    <a:pt x="987845" y="691216"/>
                    <a:pt x="988446" y="691991"/>
                    <a:pt x="994574" y="685864"/>
                  </a:cubicBezTo>
                  <a:cubicBezTo>
                    <a:pt x="998274" y="682163"/>
                    <a:pt x="1002246" y="670709"/>
                    <a:pt x="1003401" y="660410"/>
                  </a:cubicBezTo>
                  <a:close/>
                  <a:moveTo>
                    <a:pt x="13614" y="644887"/>
                  </a:moveTo>
                  <a:cubicBezTo>
                    <a:pt x="12635" y="638431"/>
                    <a:pt x="11838" y="643713"/>
                    <a:pt x="11838" y="656622"/>
                  </a:cubicBezTo>
                  <a:cubicBezTo>
                    <a:pt x="11838" y="669532"/>
                    <a:pt x="12635" y="674813"/>
                    <a:pt x="13614" y="668359"/>
                  </a:cubicBezTo>
                  <a:cubicBezTo>
                    <a:pt x="14594" y="661904"/>
                    <a:pt x="14594" y="651342"/>
                    <a:pt x="13614" y="644887"/>
                  </a:cubicBezTo>
                  <a:close/>
                  <a:moveTo>
                    <a:pt x="1069523" y="656309"/>
                  </a:moveTo>
                  <a:lnTo>
                    <a:pt x="1079599" y="647461"/>
                  </a:lnTo>
                  <a:lnTo>
                    <a:pt x="1064719" y="650004"/>
                  </a:lnTo>
                  <a:cubicBezTo>
                    <a:pt x="1056536" y="651402"/>
                    <a:pt x="1047001" y="655383"/>
                    <a:pt x="1043533" y="658852"/>
                  </a:cubicBezTo>
                  <a:cubicBezTo>
                    <a:pt x="1037970" y="664415"/>
                    <a:pt x="1038536" y="665158"/>
                    <a:pt x="1048338" y="665158"/>
                  </a:cubicBezTo>
                  <a:cubicBezTo>
                    <a:pt x="1054449" y="665158"/>
                    <a:pt x="1063982" y="661177"/>
                    <a:pt x="1069523" y="656309"/>
                  </a:cubicBezTo>
                  <a:close/>
                  <a:moveTo>
                    <a:pt x="1421893" y="625732"/>
                  </a:moveTo>
                  <a:cubicBezTo>
                    <a:pt x="1420873" y="620424"/>
                    <a:pt x="1419999" y="623762"/>
                    <a:pt x="1419951" y="633151"/>
                  </a:cubicBezTo>
                  <a:cubicBezTo>
                    <a:pt x="1419898" y="642539"/>
                    <a:pt x="1420739" y="646883"/>
                    <a:pt x="1421807" y="642802"/>
                  </a:cubicBezTo>
                  <a:cubicBezTo>
                    <a:pt x="1422875" y="638723"/>
                    <a:pt x="1422914" y="631041"/>
                    <a:pt x="1421887" y="625732"/>
                  </a:cubicBezTo>
                  <a:close/>
                  <a:moveTo>
                    <a:pt x="1045194" y="614047"/>
                  </a:moveTo>
                  <a:cubicBezTo>
                    <a:pt x="1042362" y="603296"/>
                    <a:pt x="1042349" y="603294"/>
                    <a:pt x="1038042" y="612608"/>
                  </a:cubicBezTo>
                  <a:cubicBezTo>
                    <a:pt x="1035668" y="617739"/>
                    <a:pt x="1035133" y="627342"/>
                    <a:pt x="1036851" y="633945"/>
                  </a:cubicBezTo>
                  <a:lnTo>
                    <a:pt x="1039975" y="645954"/>
                  </a:lnTo>
                  <a:lnTo>
                    <a:pt x="1044003" y="635385"/>
                  </a:lnTo>
                  <a:cubicBezTo>
                    <a:pt x="1046218" y="629572"/>
                    <a:pt x="1046754" y="619970"/>
                    <a:pt x="1045194" y="614047"/>
                  </a:cubicBezTo>
                  <a:close/>
                  <a:moveTo>
                    <a:pt x="632995" y="597943"/>
                  </a:moveTo>
                  <a:cubicBezTo>
                    <a:pt x="649288" y="575058"/>
                    <a:pt x="668601" y="545772"/>
                    <a:pt x="675914" y="532861"/>
                  </a:cubicBezTo>
                  <a:lnTo>
                    <a:pt x="689209" y="509390"/>
                  </a:lnTo>
                  <a:lnTo>
                    <a:pt x="654869" y="545664"/>
                  </a:lnTo>
                  <a:cubicBezTo>
                    <a:pt x="622003" y="580382"/>
                    <a:pt x="599490" y="615420"/>
                    <a:pt x="599490" y="631855"/>
                  </a:cubicBezTo>
                  <a:cubicBezTo>
                    <a:pt x="599490" y="636088"/>
                    <a:pt x="600363" y="639552"/>
                    <a:pt x="601430" y="639552"/>
                  </a:cubicBezTo>
                  <a:cubicBezTo>
                    <a:pt x="602498" y="639552"/>
                    <a:pt x="616702" y="620828"/>
                    <a:pt x="632995" y="597943"/>
                  </a:cubicBezTo>
                  <a:close/>
                  <a:moveTo>
                    <a:pt x="17770" y="610746"/>
                  </a:moveTo>
                  <a:cubicBezTo>
                    <a:pt x="16688" y="606638"/>
                    <a:pt x="15812" y="609999"/>
                    <a:pt x="15812" y="618214"/>
                  </a:cubicBezTo>
                  <a:cubicBezTo>
                    <a:pt x="15812" y="626430"/>
                    <a:pt x="16688" y="629790"/>
                    <a:pt x="17770" y="625683"/>
                  </a:cubicBezTo>
                  <a:cubicBezTo>
                    <a:pt x="18840" y="621575"/>
                    <a:pt x="18840" y="614853"/>
                    <a:pt x="17770" y="610746"/>
                  </a:cubicBezTo>
                  <a:close/>
                  <a:moveTo>
                    <a:pt x="1098803" y="607546"/>
                  </a:moveTo>
                  <a:cubicBezTo>
                    <a:pt x="1108556" y="601970"/>
                    <a:pt x="1108717" y="601433"/>
                    <a:pt x="1100686" y="601295"/>
                  </a:cubicBezTo>
                  <a:cubicBezTo>
                    <a:pt x="1095853" y="601212"/>
                    <a:pt x="1088171" y="603964"/>
                    <a:pt x="1083615" y="607409"/>
                  </a:cubicBezTo>
                  <a:cubicBezTo>
                    <a:pt x="1072445" y="615858"/>
                    <a:pt x="1084079" y="615962"/>
                    <a:pt x="1098803" y="607546"/>
                  </a:cubicBezTo>
                  <a:close/>
                  <a:moveTo>
                    <a:pt x="1417565" y="598024"/>
                  </a:moveTo>
                  <a:cubicBezTo>
                    <a:pt x="1416483" y="593871"/>
                    <a:pt x="1415527" y="596236"/>
                    <a:pt x="1415439" y="603277"/>
                  </a:cubicBezTo>
                  <a:cubicBezTo>
                    <a:pt x="1415346" y="610319"/>
                    <a:pt x="1416238" y="613717"/>
                    <a:pt x="1417406" y="610827"/>
                  </a:cubicBezTo>
                  <a:cubicBezTo>
                    <a:pt x="1418574" y="607937"/>
                    <a:pt x="1418647" y="602176"/>
                    <a:pt x="1417566" y="598024"/>
                  </a:cubicBezTo>
                  <a:close/>
                  <a:moveTo>
                    <a:pt x="586311" y="586655"/>
                  </a:moveTo>
                  <a:cubicBezTo>
                    <a:pt x="595141" y="577215"/>
                    <a:pt x="596580" y="571545"/>
                    <a:pt x="596429" y="546787"/>
                  </a:cubicBezTo>
                  <a:cubicBezTo>
                    <a:pt x="596271" y="520976"/>
                    <a:pt x="595322" y="517784"/>
                    <a:pt x="587449" y="516593"/>
                  </a:cubicBezTo>
                  <a:cubicBezTo>
                    <a:pt x="574413" y="514623"/>
                    <a:pt x="563785" y="536182"/>
                    <a:pt x="572152" y="547626"/>
                  </a:cubicBezTo>
                  <a:cubicBezTo>
                    <a:pt x="575452" y="552138"/>
                    <a:pt x="578152" y="558345"/>
                    <a:pt x="578152" y="561417"/>
                  </a:cubicBezTo>
                  <a:cubicBezTo>
                    <a:pt x="578152" y="570302"/>
                    <a:pt x="570474" y="567888"/>
                    <a:pt x="567340" y="558019"/>
                  </a:cubicBezTo>
                  <a:cubicBezTo>
                    <a:pt x="565773" y="553078"/>
                    <a:pt x="547623" y="531330"/>
                    <a:pt x="527008" y="509690"/>
                  </a:cubicBezTo>
                  <a:cubicBezTo>
                    <a:pt x="506387" y="488051"/>
                    <a:pt x="486530" y="464563"/>
                    <a:pt x="482876" y="457496"/>
                  </a:cubicBezTo>
                  <a:lnTo>
                    <a:pt x="476238" y="444645"/>
                  </a:lnTo>
                  <a:lnTo>
                    <a:pt x="427974" y="444380"/>
                  </a:lnTo>
                  <a:cubicBezTo>
                    <a:pt x="377228" y="444101"/>
                    <a:pt x="376146" y="447921"/>
                    <a:pt x="424513" y="456584"/>
                  </a:cubicBezTo>
                  <a:cubicBezTo>
                    <a:pt x="437424" y="458897"/>
                    <a:pt x="451280" y="461746"/>
                    <a:pt x="455288" y="462919"/>
                  </a:cubicBezTo>
                  <a:cubicBezTo>
                    <a:pt x="462586" y="465046"/>
                    <a:pt x="480724" y="492779"/>
                    <a:pt x="503825" y="537130"/>
                  </a:cubicBezTo>
                  <a:cubicBezTo>
                    <a:pt x="520547" y="569216"/>
                    <a:pt x="535196" y="588296"/>
                    <a:pt x="550044" y="597326"/>
                  </a:cubicBezTo>
                  <a:cubicBezTo>
                    <a:pt x="563970" y="605794"/>
                    <a:pt x="570096" y="603992"/>
                    <a:pt x="586311" y="586655"/>
                  </a:cubicBezTo>
                  <a:close/>
                  <a:moveTo>
                    <a:pt x="26696" y="569136"/>
                  </a:moveTo>
                  <a:cubicBezTo>
                    <a:pt x="26765" y="562448"/>
                    <a:pt x="26036" y="562910"/>
                    <a:pt x="23360" y="571271"/>
                  </a:cubicBezTo>
                  <a:cubicBezTo>
                    <a:pt x="21482" y="577138"/>
                    <a:pt x="19979" y="586740"/>
                    <a:pt x="20024" y="592609"/>
                  </a:cubicBezTo>
                  <a:cubicBezTo>
                    <a:pt x="20093" y="602192"/>
                    <a:pt x="20434" y="601975"/>
                    <a:pt x="23360" y="590475"/>
                  </a:cubicBezTo>
                  <a:cubicBezTo>
                    <a:pt x="25148" y="583433"/>
                    <a:pt x="26651" y="573830"/>
                    <a:pt x="26696" y="569136"/>
                  </a:cubicBezTo>
                  <a:close/>
                  <a:moveTo>
                    <a:pt x="1066795" y="579805"/>
                  </a:moveTo>
                  <a:cubicBezTo>
                    <a:pt x="1065193" y="574757"/>
                    <a:pt x="1062922" y="571587"/>
                    <a:pt x="1061749" y="572761"/>
                  </a:cubicBezTo>
                  <a:cubicBezTo>
                    <a:pt x="1060575" y="573935"/>
                    <a:pt x="1060926" y="579024"/>
                    <a:pt x="1062528" y="584073"/>
                  </a:cubicBezTo>
                  <a:cubicBezTo>
                    <a:pt x="1064130" y="589121"/>
                    <a:pt x="1066401" y="592291"/>
                    <a:pt x="1067574" y="591118"/>
                  </a:cubicBezTo>
                  <a:cubicBezTo>
                    <a:pt x="1068748" y="589944"/>
                    <a:pt x="1068397" y="584854"/>
                    <a:pt x="1066795" y="579805"/>
                  </a:cubicBezTo>
                  <a:close/>
                  <a:moveTo>
                    <a:pt x="1413166" y="574471"/>
                  </a:moveTo>
                  <a:cubicBezTo>
                    <a:pt x="1411982" y="571537"/>
                    <a:pt x="1411013" y="573937"/>
                    <a:pt x="1411013" y="579805"/>
                  </a:cubicBezTo>
                  <a:cubicBezTo>
                    <a:pt x="1411013" y="585674"/>
                    <a:pt x="1411982" y="588074"/>
                    <a:pt x="1413166" y="585140"/>
                  </a:cubicBezTo>
                  <a:cubicBezTo>
                    <a:pt x="1414350" y="582206"/>
                    <a:pt x="1414350" y="577405"/>
                    <a:pt x="1413166" y="574471"/>
                  </a:cubicBezTo>
                  <a:close/>
                  <a:moveTo>
                    <a:pt x="670065" y="515791"/>
                  </a:moveTo>
                  <a:cubicBezTo>
                    <a:pt x="699889" y="484104"/>
                    <a:pt x="729229" y="451457"/>
                    <a:pt x="735265" y="443241"/>
                  </a:cubicBezTo>
                  <a:cubicBezTo>
                    <a:pt x="741300" y="435027"/>
                    <a:pt x="751149" y="422695"/>
                    <a:pt x="757150" y="415838"/>
                  </a:cubicBezTo>
                  <a:lnTo>
                    <a:pt x="768062" y="403372"/>
                  </a:lnTo>
                  <a:lnTo>
                    <a:pt x="744589" y="417017"/>
                  </a:lnTo>
                  <a:cubicBezTo>
                    <a:pt x="699698" y="443114"/>
                    <a:pt x="675697" y="452620"/>
                    <a:pt x="638771" y="458925"/>
                  </a:cubicBezTo>
                  <a:cubicBezTo>
                    <a:pt x="618340" y="462414"/>
                    <a:pt x="600284" y="466553"/>
                    <a:pt x="598645" y="468125"/>
                  </a:cubicBezTo>
                  <a:cubicBezTo>
                    <a:pt x="597008" y="469696"/>
                    <a:pt x="592642" y="478228"/>
                    <a:pt x="588945" y="487085"/>
                  </a:cubicBezTo>
                  <a:cubicBezTo>
                    <a:pt x="582390" y="502786"/>
                    <a:pt x="582464" y="503288"/>
                    <a:pt x="591922" y="507122"/>
                  </a:cubicBezTo>
                  <a:cubicBezTo>
                    <a:pt x="600281" y="510510"/>
                    <a:pt x="604118" y="508316"/>
                    <a:pt x="619650" y="491262"/>
                  </a:cubicBezTo>
                  <a:cubicBezTo>
                    <a:pt x="644797" y="463649"/>
                    <a:pt x="647707" y="471932"/>
                    <a:pt x="623628" y="502582"/>
                  </a:cubicBezTo>
                  <a:cubicBezTo>
                    <a:pt x="608936" y="521283"/>
                    <a:pt x="603773" y="531582"/>
                    <a:pt x="603816" y="542103"/>
                  </a:cubicBezTo>
                  <a:cubicBezTo>
                    <a:pt x="603895" y="560273"/>
                    <a:pt x="608141" y="576245"/>
                    <a:pt x="612477" y="574646"/>
                  </a:cubicBezTo>
                  <a:cubicBezTo>
                    <a:pt x="614328" y="573962"/>
                    <a:pt x="640243" y="547478"/>
                    <a:pt x="670065" y="515791"/>
                  </a:cubicBezTo>
                  <a:close/>
                  <a:moveTo>
                    <a:pt x="1406072" y="541397"/>
                  </a:moveTo>
                  <a:cubicBezTo>
                    <a:pt x="1403196" y="529408"/>
                    <a:pt x="1400066" y="520375"/>
                    <a:pt x="1399117" y="521323"/>
                  </a:cubicBezTo>
                  <a:cubicBezTo>
                    <a:pt x="1398169" y="522273"/>
                    <a:pt x="1399673" y="532931"/>
                    <a:pt x="1402461" y="545008"/>
                  </a:cubicBezTo>
                  <a:cubicBezTo>
                    <a:pt x="1405249" y="557085"/>
                    <a:pt x="1408379" y="566119"/>
                    <a:pt x="1409416" y="565082"/>
                  </a:cubicBezTo>
                  <a:cubicBezTo>
                    <a:pt x="1410453" y="564044"/>
                    <a:pt x="1408949" y="553386"/>
                    <a:pt x="1406072" y="541397"/>
                  </a:cubicBezTo>
                  <a:close/>
                  <a:moveTo>
                    <a:pt x="1094535" y="545161"/>
                  </a:moveTo>
                  <a:cubicBezTo>
                    <a:pt x="1094535" y="537713"/>
                    <a:pt x="1092750" y="533461"/>
                    <a:pt x="1090268" y="534996"/>
                  </a:cubicBezTo>
                  <a:cubicBezTo>
                    <a:pt x="1087920" y="536447"/>
                    <a:pt x="1086000" y="543394"/>
                    <a:pt x="1086000" y="550436"/>
                  </a:cubicBezTo>
                  <a:cubicBezTo>
                    <a:pt x="1086000" y="557885"/>
                    <a:pt x="1087785" y="562136"/>
                    <a:pt x="1090268" y="560601"/>
                  </a:cubicBezTo>
                  <a:cubicBezTo>
                    <a:pt x="1092615" y="559151"/>
                    <a:pt x="1094535" y="552202"/>
                    <a:pt x="1094535" y="545161"/>
                  </a:cubicBezTo>
                  <a:close/>
                  <a:moveTo>
                    <a:pt x="30545" y="549133"/>
                  </a:moveTo>
                  <a:cubicBezTo>
                    <a:pt x="29179" y="545727"/>
                    <a:pt x="28165" y="546739"/>
                    <a:pt x="27960" y="551710"/>
                  </a:cubicBezTo>
                  <a:cubicBezTo>
                    <a:pt x="27778" y="556209"/>
                    <a:pt x="28791" y="558730"/>
                    <a:pt x="30203" y="557312"/>
                  </a:cubicBezTo>
                  <a:cubicBezTo>
                    <a:pt x="31626" y="555893"/>
                    <a:pt x="31774" y="552212"/>
                    <a:pt x="30545" y="549133"/>
                  </a:cubicBezTo>
                  <a:close/>
                  <a:moveTo>
                    <a:pt x="34814" y="532062"/>
                  </a:moveTo>
                  <a:cubicBezTo>
                    <a:pt x="33448" y="528658"/>
                    <a:pt x="32435" y="529669"/>
                    <a:pt x="32230" y="534640"/>
                  </a:cubicBezTo>
                  <a:cubicBezTo>
                    <a:pt x="32048" y="539138"/>
                    <a:pt x="33061" y="541659"/>
                    <a:pt x="34473" y="540241"/>
                  </a:cubicBezTo>
                  <a:cubicBezTo>
                    <a:pt x="35896" y="538823"/>
                    <a:pt x="36044" y="535142"/>
                    <a:pt x="34814" y="532062"/>
                  </a:cubicBezTo>
                  <a:close/>
                  <a:moveTo>
                    <a:pt x="52565" y="479516"/>
                  </a:moveTo>
                  <a:cubicBezTo>
                    <a:pt x="52553" y="477169"/>
                    <a:pt x="49901" y="481010"/>
                    <a:pt x="46678" y="488052"/>
                  </a:cubicBezTo>
                  <a:cubicBezTo>
                    <a:pt x="43456" y="495094"/>
                    <a:pt x="40872" y="503736"/>
                    <a:pt x="40951" y="507256"/>
                  </a:cubicBezTo>
                  <a:cubicBezTo>
                    <a:pt x="41020" y="510777"/>
                    <a:pt x="43672" y="506936"/>
                    <a:pt x="46838" y="498721"/>
                  </a:cubicBezTo>
                  <a:cubicBezTo>
                    <a:pt x="49992" y="490506"/>
                    <a:pt x="52576" y="481864"/>
                    <a:pt x="52565" y="479516"/>
                  </a:cubicBezTo>
                  <a:close/>
                  <a:moveTo>
                    <a:pt x="1388982" y="487146"/>
                  </a:moveTo>
                  <a:cubicBezTo>
                    <a:pt x="1384331" y="479894"/>
                    <a:pt x="1384211" y="479903"/>
                    <a:pt x="1386545" y="487333"/>
                  </a:cubicBezTo>
                  <a:cubicBezTo>
                    <a:pt x="1387897" y="491634"/>
                    <a:pt x="1389154" y="497395"/>
                    <a:pt x="1389338" y="500137"/>
                  </a:cubicBezTo>
                  <a:cubicBezTo>
                    <a:pt x="1389581" y="503735"/>
                    <a:pt x="1390261" y="503682"/>
                    <a:pt x="1391775" y="499949"/>
                  </a:cubicBezTo>
                  <a:cubicBezTo>
                    <a:pt x="1392929" y="497103"/>
                    <a:pt x="1391668" y="491341"/>
                    <a:pt x="1388982" y="487146"/>
                  </a:cubicBezTo>
                  <a:close/>
                  <a:moveTo>
                    <a:pt x="1377977" y="456400"/>
                  </a:moveTo>
                  <a:cubicBezTo>
                    <a:pt x="1374064" y="446621"/>
                    <a:pt x="1370164" y="439319"/>
                    <a:pt x="1369309" y="440174"/>
                  </a:cubicBezTo>
                  <a:cubicBezTo>
                    <a:pt x="1368455" y="441028"/>
                    <a:pt x="1370915" y="449771"/>
                    <a:pt x="1374776" y="459601"/>
                  </a:cubicBezTo>
                  <a:cubicBezTo>
                    <a:pt x="1378638" y="469432"/>
                    <a:pt x="1382539" y="476733"/>
                    <a:pt x="1383444" y="475827"/>
                  </a:cubicBezTo>
                  <a:cubicBezTo>
                    <a:pt x="1384349" y="474922"/>
                    <a:pt x="1381890" y="466179"/>
                    <a:pt x="1377977" y="456400"/>
                  </a:cubicBezTo>
                  <a:close/>
                  <a:moveTo>
                    <a:pt x="80084" y="416569"/>
                  </a:moveTo>
                  <a:cubicBezTo>
                    <a:pt x="90843" y="393684"/>
                    <a:pt x="98677" y="374960"/>
                    <a:pt x="97504" y="374960"/>
                  </a:cubicBezTo>
                  <a:cubicBezTo>
                    <a:pt x="95033" y="374960"/>
                    <a:pt x="57506" y="453181"/>
                    <a:pt x="57506" y="458317"/>
                  </a:cubicBezTo>
                  <a:cubicBezTo>
                    <a:pt x="57506" y="464004"/>
                    <a:pt x="59761" y="459836"/>
                    <a:pt x="80084" y="416569"/>
                  </a:cubicBezTo>
                  <a:close/>
                  <a:moveTo>
                    <a:pt x="652836" y="447510"/>
                  </a:moveTo>
                  <a:cubicBezTo>
                    <a:pt x="670582" y="442993"/>
                    <a:pt x="653116" y="442793"/>
                    <a:pt x="631498" y="447264"/>
                  </a:cubicBezTo>
                  <a:cubicBezTo>
                    <a:pt x="617145" y="450233"/>
                    <a:pt x="616465" y="450793"/>
                    <a:pt x="627230" y="450781"/>
                  </a:cubicBezTo>
                  <a:cubicBezTo>
                    <a:pt x="634271" y="450773"/>
                    <a:pt x="645793" y="449301"/>
                    <a:pt x="652836" y="447509"/>
                  </a:cubicBezTo>
                  <a:close/>
                  <a:moveTo>
                    <a:pt x="486109" y="429980"/>
                  </a:moveTo>
                  <a:cubicBezTo>
                    <a:pt x="492906" y="423729"/>
                    <a:pt x="487316" y="422291"/>
                    <a:pt x="444574" y="419286"/>
                  </a:cubicBezTo>
                  <a:cubicBezTo>
                    <a:pt x="414584" y="417178"/>
                    <a:pt x="403176" y="417725"/>
                    <a:pt x="403176" y="421274"/>
                  </a:cubicBezTo>
                  <a:cubicBezTo>
                    <a:pt x="403176" y="428291"/>
                    <a:pt x="355549" y="427596"/>
                    <a:pt x="345758" y="420437"/>
                  </a:cubicBezTo>
                  <a:cubicBezTo>
                    <a:pt x="340304" y="416446"/>
                    <a:pt x="338573" y="411244"/>
                    <a:pt x="340088" y="403329"/>
                  </a:cubicBezTo>
                  <a:cubicBezTo>
                    <a:pt x="341852" y="394087"/>
                    <a:pt x="341169" y="392861"/>
                    <a:pt x="336444" y="396783"/>
                  </a:cubicBezTo>
                  <a:cubicBezTo>
                    <a:pt x="328474" y="403400"/>
                    <a:pt x="329135" y="419612"/>
                    <a:pt x="337662" y="426716"/>
                  </a:cubicBezTo>
                  <a:cubicBezTo>
                    <a:pt x="349777" y="436804"/>
                    <a:pt x="475691" y="439573"/>
                    <a:pt x="486109" y="429980"/>
                  </a:cubicBezTo>
                  <a:close/>
                  <a:moveTo>
                    <a:pt x="682709" y="430019"/>
                  </a:moveTo>
                  <a:cubicBezTo>
                    <a:pt x="708464" y="425101"/>
                    <a:pt x="748858" y="405548"/>
                    <a:pt x="748858" y="397999"/>
                  </a:cubicBezTo>
                  <a:cubicBezTo>
                    <a:pt x="748858" y="395007"/>
                    <a:pt x="742951" y="386199"/>
                    <a:pt x="735732" y="378426"/>
                  </a:cubicBezTo>
                  <a:cubicBezTo>
                    <a:pt x="724079" y="365877"/>
                    <a:pt x="722813" y="362021"/>
                    <a:pt x="724437" y="344021"/>
                  </a:cubicBezTo>
                  <a:cubicBezTo>
                    <a:pt x="726020" y="326472"/>
                    <a:pt x="725204" y="323750"/>
                    <a:pt x="718358" y="323750"/>
                  </a:cubicBezTo>
                  <a:cubicBezTo>
                    <a:pt x="714007" y="323749"/>
                    <a:pt x="710448" y="321764"/>
                    <a:pt x="710448" y="319339"/>
                  </a:cubicBezTo>
                  <a:cubicBezTo>
                    <a:pt x="710448" y="309059"/>
                    <a:pt x="680995" y="285822"/>
                    <a:pt x="664985" y="283471"/>
                  </a:cubicBezTo>
                  <a:cubicBezTo>
                    <a:pt x="649850" y="281248"/>
                    <a:pt x="649485" y="281422"/>
                    <a:pt x="660303" y="285690"/>
                  </a:cubicBezTo>
                  <a:cubicBezTo>
                    <a:pt x="666759" y="288236"/>
                    <a:pt x="672040" y="292080"/>
                    <a:pt x="672040" y="294232"/>
                  </a:cubicBezTo>
                  <a:cubicBezTo>
                    <a:pt x="672040" y="300358"/>
                    <a:pt x="642211" y="298952"/>
                    <a:pt x="641867" y="292808"/>
                  </a:cubicBezTo>
                  <a:cubicBezTo>
                    <a:pt x="641438" y="285197"/>
                    <a:pt x="634292" y="302943"/>
                    <a:pt x="633931" y="312510"/>
                  </a:cubicBezTo>
                  <a:cubicBezTo>
                    <a:pt x="633703" y="318551"/>
                    <a:pt x="635797" y="319911"/>
                    <a:pt x="642588" y="318135"/>
                  </a:cubicBezTo>
                  <a:cubicBezTo>
                    <a:pt x="649826" y="316241"/>
                    <a:pt x="651132" y="317375"/>
                    <a:pt x="649389" y="324038"/>
                  </a:cubicBezTo>
                  <a:cubicBezTo>
                    <a:pt x="648204" y="328573"/>
                    <a:pt x="649058" y="332284"/>
                    <a:pt x="651288" y="332284"/>
                  </a:cubicBezTo>
                  <a:cubicBezTo>
                    <a:pt x="653519" y="332284"/>
                    <a:pt x="655032" y="334685"/>
                    <a:pt x="654650" y="337619"/>
                  </a:cubicBezTo>
                  <a:cubicBezTo>
                    <a:pt x="652401" y="354943"/>
                    <a:pt x="655334" y="362152"/>
                    <a:pt x="664572" y="362006"/>
                  </a:cubicBezTo>
                  <a:cubicBezTo>
                    <a:pt x="669853" y="361923"/>
                    <a:pt x="678975" y="359110"/>
                    <a:pt x="684843" y="355756"/>
                  </a:cubicBezTo>
                  <a:cubicBezTo>
                    <a:pt x="690711" y="352402"/>
                    <a:pt x="699353" y="349650"/>
                    <a:pt x="704047" y="349641"/>
                  </a:cubicBezTo>
                  <a:cubicBezTo>
                    <a:pt x="712370" y="349624"/>
                    <a:pt x="712382" y="349778"/>
                    <a:pt x="704503" y="355741"/>
                  </a:cubicBezTo>
                  <a:cubicBezTo>
                    <a:pt x="698329" y="360415"/>
                    <a:pt x="696316" y="367678"/>
                    <a:pt x="695968" y="386537"/>
                  </a:cubicBezTo>
                  <a:lnTo>
                    <a:pt x="695511" y="411218"/>
                  </a:lnTo>
                  <a:lnTo>
                    <a:pt x="672533" y="414031"/>
                  </a:lnTo>
                  <a:cubicBezTo>
                    <a:pt x="656027" y="416051"/>
                    <a:pt x="646475" y="419924"/>
                    <a:pt x="638622" y="427776"/>
                  </a:cubicBezTo>
                  <a:lnTo>
                    <a:pt x="627688" y="438710"/>
                  </a:lnTo>
                  <a:lnTo>
                    <a:pt x="644530" y="436401"/>
                  </a:lnTo>
                  <a:cubicBezTo>
                    <a:pt x="653792" y="435131"/>
                    <a:pt x="670973" y="432259"/>
                    <a:pt x="682709" y="430017"/>
                  </a:cubicBezTo>
                  <a:close/>
                  <a:moveTo>
                    <a:pt x="1350801" y="397199"/>
                  </a:moveTo>
                  <a:cubicBezTo>
                    <a:pt x="1341103" y="378557"/>
                    <a:pt x="1330335" y="359687"/>
                    <a:pt x="1326873" y="355263"/>
                  </a:cubicBezTo>
                  <a:cubicBezTo>
                    <a:pt x="1323411" y="350841"/>
                    <a:pt x="1330693" y="366729"/>
                    <a:pt x="1343054" y="390569"/>
                  </a:cubicBezTo>
                  <a:cubicBezTo>
                    <a:pt x="1355416" y="414409"/>
                    <a:pt x="1366183" y="433280"/>
                    <a:pt x="1366983" y="432504"/>
                  </a:cubicBezTo>
                  <a:cubicBezTo>
                    <a:pt x="1367781" y="431728"/>
                    <a:pt x="1360499" y="415839"/>
                    <a:pt x="1350801" y="397199"/>
                  </a:cubicBezTo>
                  <a:close/>
                  <a:moveTo>
                    <a:pt x="364772" y="409101"/>
                  </a:moveTo>
                  <a:cubicBezTo>
                    <a:pt x="359534" y="399314"/>
                    <a:pt x="347705" y="397588"/>
                    <a:pt x="347705" y="406611"/>
                  </a:cubicBezTo>
                  <a:cubicBezTo>
                    <a:pt x="347705" y="412698"/>
                    <a:pt x="353716" y="416676"/>
                    <a:pt x="363850" y="417299"/>
                  </a:cubicBezTo>
                  <a:cubicBezTo>
                    <a:pt x="368028" y="417555"/>
                    <a:pt x="368244" y="415592"/>
                    <a:pt x="364772" y="409101"/>
                  </a:cubicBezTo>
                  <a:close/>
                  <a:moveTo>
                    <a:pt x="484993" y="402810"/>
                  </a:moveTo>
                  <a:cubicBezTo>
                    <a:pt x="491312" y="388926"/>
                    <a:pt x="481111" y="310011"/>
                    <a:pt x="474519" y="321800"/>
                  </a:cubicBezTo>
                  <a:cubicBezTo>
                    <a:pt x="472241" y="325857"/>
                    <a:pt x="471456" y="339479"/>
                    <a:pt x="472754" y="352068"/>
                  </a:cubicBezTo>
                  <a:cubicBezTo>
                    <a:pt x="474052" y="364659"/>
                    <a:pt x="473471" y="374960"/>
                    <a:pt x="471467" y="374960"/>
                  </a:cubicBezTo>
                  <a:cubicBezTo>
                    <a:pt x="469463" y="374960"/>
                    <a:pt x="467072" y="371599"/>
                    <a:pt x="466150" y="367491"/>
                  </a:cubicBezTo>
                  <a:cubicBezTo>
                    <a:pt x="465239" y="363385"/>
                    <a:pt x="463030" y="368041"/>
                    <a:pt x="461254" y="377841"/>
                  </a:cubicBezTo>
                  <a:cubicBezTo>
                    <a:pt x="455835" y="407667"/>
                    <a:pt x="474052" y="426824"/>
                    <a:pt x="484993" y="402810"/>
                  </a:cubicBezTo>
                  <a:close/>
                  <a:moveTo>
                    <a:pt x="981444" y="404833"/>
                  </a:moveTo>
                  <a:cubicBezTo>
                    <a:pt x="979992" y="402486"/>
                    <a:pt x="975078" y="400566"/>
                    <a:pt x="970522" y="400566"/>
                  </a:cubicBezTo>
                  <a:cubicBezTo>
                    <a:pt x="965966" y="400566"/>
                    <a:pt x="962238" y="402486"/>
                    <a:pt x="962238" y="404833"/>
                  </a:cubicBezTo>
                  <a:cubicBezTo>
                    <a:pt x="962238" y="407181"/>
                    <a:pt x="967153" y="409101"/>
                    <a:pt x="973159" y="409101"/>
                  </a:cubicBezTo>
                  <a:cubicBezTo>
                    <a:pt x="979353" y="409101"/>
                    <a:pt x="982939" y="407254"/>
                    <a:pt x="981444" y="404833"/>
                  </a:cubicBezTo>
                  <a:close/>
                  <a:moveTo>
                    <a:pt x="751652" y="373313"/>
                  </a:moveTo>
                  <a:cubicBezTo>
                    <a:pt x="744299" y="363673"/>
                    <a:pt x="740390" y="352456"/>
                    <a:pt x="739434" y="338243"/>
                  </a:cubicBezTo>
                  <a:lnTo>
                    <a:pt x="738027" y="317347"/>
                  </a:lnTo>
                  <a:lnTo>
                    <a:pt x="734512" y="337019"/>
                  </a:lnTo>
                  <a:cubicBezTo>
                    <a:pt x="731249" y="355283"/>
                    <a:pt x="732018" y="358052"/>
                    <a:pt x="745262" y="375719"/>
                  </a:cubicBezTo>
                  <a:cubicBezTo>
                    <a:pt x="753107" y="386184"/>
                    <a:pt x="760187" y="393114"/>
                    <a:pt x="760995" y="391118"/>
                  </a:cubicBezTo>
                  <a:cubicBezTo>
                    <a:pt x="761803" y="389121"/>
                    <a:pt x="757599" y="381109"/>
                    <a:pt x="751652" y="373313"/>
                  </a:cubicBezTo>
                  <a:close/>
                  <a:moveTo>
                    <a:pt x="988853" y="345087"/>
                  </a:moveTo>
                  <a:cubicBezTo>
                    <a:pt x="991267" y="345087"/>
                    <a:pt x="991825" y="350053"/>
                    <a:pt x="990173" y="356823"/>
                  </a:cubicBezTo>
                  <a:cubicBezTo>
                    <a:pt x="988597" y="363278"/>
                    <a:pt x="986317" y="373360"/>
                    <a:pt x="985105" y="379228"/>
                  </a:cubicBezTo>
                  <a:lnTo>
                    <a:pt x="982902" y="389896"/>
                  </a:lnTo>
                  <a:lnTo>
                    <a:pt x="991201" y="379664"/>
                  </a:lnTo>
                  <a:cubicBezTo>
                    <a:pt x="996989" y="372530"/>
                    <a:pt x="1000322" y="359717"/>
                    <a:pt x="1002213" y="337349"/>
                  </a:cubicBezTo>
                  <a:cubicBezTo>
                    <a:pt x="1003705" y="319704"/>
                    <a:pt x="1004190" y="304531"/>
                    <a:pt x="1003290" y="303632"/>
                  </a:cubicBezTo>
                  <a:cubicBezTo>
                    <a:pt x="1002391" y="302733"/>
                    <a:pt x="994708" y="314639"/>
                    <a:pt x="986214" y="330091"/>
                  </a:cubicBezTo>
                  <a:cubicBezTo>
                    <a:pt x="975818" y="349006"/>
                    <a:pt x="970886" y="363364"/>
                    <a:pt x="971117" y="374040"/>
                  </a:cubicBezTo>
                  <a:cubicBezTo>
                    <a:pt x="971458" y="389766"/>
                    <a:pt x="971516" y="389713"/>
                    <a:pt x="978065" y="367491"/>
                  </a:cubicBezTo>
                  <a:cubicBezTo>
                    <a:pt x="981698" y="355169"/>
                    <a:pt x="986551" y="345087"/>
                    <a:pt x="988852" y="345087"/>
                  </a:cubicBezTo>
                  <a:close/>
                  <a:moveTo>
                    <a:pt x="126037" y="334369"/>
                  </a:moveTo>
                  <a:cubicBezTo>
                    <a:pt x="178695" y="253514"/>
                    <a:pt x="248330" y="183460"/>
                    <a:pt x="329567" y="129622"/>
                  </a:cubicBezTo>
                  <a:cubicBezTo>
                    <a:pt x="346577" y="118343"/>
                    <a:pt x="360502" y="108324"/>
                    <a:pt x="360502" y="107356"/>
                  </a:cubicBezTo>
                  <a:cubicBezTo>
                    <a:pt x="360502" y="104878"/>
                    <a:pt x="354764" y="108438"/>
                    <a:pt x="312455" y="137175"/>
                  </a:cubicBezTo>
                  <a:cubicBezTo>
                    <a:pt x="236683" y="188640"/>
                    <a:pt x="140007" y="293242"/>
                    <a:pt x="104518" y="362157"/>
                  </a:cubicBezTo>
                  <a:cubicBezTo>
                    <a:pt x="95625" y="379416"/>
                    <a:pt x="102343" y="370740"/>
                    <a:pt x="126037" y="334369"/>
                  </a:cubicBezTo>
                  <a:close/>
                  <a:moveTo>
                    <a:pt x="768885" y="350503"/>
                  </a:moveTo>
                  <a:cubicBezTo>
                    <a:pt x="767804" y="346351"/>
                    <a:pt x="766847" y="348714"/>
                    <a:pt x="766760" y="355756"/>
                  </a:cubicBezTo>
                  <a:cubicBezTo>
                    <a:pt x="766666" y="362797"/>
                    <a:pt x="767559" y="366195"/>
                    <a:pt x="768727" y="363305"/>
                  </a:cubicBezTo>
                  <a:cubicBezTo>
                    <a:pt x="769895" y="360416"/>
                    <a:pt x="769967" y="354654"/>
                    <a:pt x="768885" y="350503"/>
                  </a:cubicBezTo>
                  <a:close/>
                  <a:moveTo>
                    <a:pt x="757393" y="349354"/>
                  </a:moveTo>
                  <a:cubicBezTo>
                    <a:pt x="757393" y="342313"/>
                    <a:pt x="755472" y="336551"/>
                    <a:pt x="753125" y="336551"/>
                  </a:cubicBezTo>
                  <a:cubicBezTo>
                    <a:pt x="748379" y="336551"/>
                    <a:pt x="747234" y="354844"/>
                    <a:pt x="751702" y="359312"/>
                  </a:cubicBezTo>
                  <a:cubicBezTo>
                    <a:pt x="756524" y="364134"/>
                    <a:pt x="757393" y="362613"/>
                    <a:pt x="757393" y="349354"/>
                  </a:cubicBezTo>
                  <a:close/>
                  <a:moveTo>
                    <a:pt x="1314283" y="333350"/>
                  </a:moveTo>
                  <a:cubicBezTo>
                    <a:pt x="1276893" y="274204"/>
                    <a:pt x="1195924" y="188558"/>
                    <a:pt x="1139123" y="148074"/>
                  </a:cubicBezTo>
                  <a:cubicBezTo>
                    <a:pt x="1096169" y="117461"/>
                    <a:pt x="1047411" y="87787"/>
                    <a:pt x="1044631" y="90568"/>
                  </a:cubicBezTo>
                  <a:cubicBezTo>
                    <a:pt x="1043457" y="91741"/>
                    <a:pt x="1050844" y="96933"/>
                    <a:pt x="1061048" y="102104"/>
                  </a:cubicBezTo>
                  <a:cubicBezTo>
                    <a:pt x="1141999" y="143130"/>
                    <a:pt x="1247286" y="239094"/>
                    <a:pt x="1302372" y="322060"/>
                  </a:cubicBezTo>
                  <a:cubicBezTo>
                    <a:pt x="1317867" y="345399"/>
                    <a:pt x="1327924" y="354931"/>
                    <a:pt x="1314283" y="333350"/>
                  </a:cubicBezTo>
                  <a:close/>
                  <a:moveTo>
                    <a:pt x="759099" y="320192"/>
                  </a:moveTo>
                  <a:cubicBezTo>
                    <a:pt x="758865" y="317454"/>
                    <a:pt x="758385" y="310636"/>
                    <a:pt x="758032" y="305042"/>
                  </a:cubicBezTo>
                  <a:cubicBezTo>
                    <a:pt x="757667" y="299242"/>
                    <a:pt x="754125" y="294016"/>
                    <a:pt x="749789" y="292882"/>
                  </a:cubicBezTo>
                  <a:cubicBezTo>
                    <a:pt x="742892" y="291079"/>
                    <a:pt x="742586" y="292620"/>
                    <a:pt x="746499" y="309485"/>
                  </a:cubicBezTo>
                  <a:cubicBezTo>
                    <a:pt x="748870" y="319710"/>
                    <a:pt x="752772" y="327422"/>
                    <a:pt x="755169" y="326624"/>
                  </a:cubicBezTo>
                  <a:cubicBezTo>
                    <a:pt x="757566" y="325824"/>
                    <a:pt x="759334" y="322930"/>
                    <a:pt x="759099" y="320192"/>
                  </a:cubicBezTo>
                  <a:close/>
                  <a:moveTo>
                    <a:pt x="723251" y="296531"/>
                  </a:moveTo>
                  <a:cubicBezTo>
                    <a:pt x="723251" y="295646"/>
                    <a:pt x="719890" y="292285"/>
                    <a:pt x="715784" y="289064"/>
                  </a:cubicBezTo>
                  <a:cubicBezTo>
                    <a:pt x="709015" y="283754"/>
                    <a:pt x="708863" y="283906"/>
                    <a:pt x="714171" y="290675"/>
                  </a:cubicBezTo>
                  <a:cubicBezTo>
                    <a:pt x="719747" y="297783"/>
                    <a:pt x="723251" y="300044"/>
                    <a:pt x="723251" y="296531"/>
                  </a:cubicBezTo>
                  <a:close/>
                  <a:moveTo>
                    <a:pt x="815016" y="272466"/>
                  </a:moveTo>
                  <a:cubicBezTo>
                    <a:pt x="819708" y="238347"/>
                    <a:pt x="810970" y="210933"/>
                    <a:pt x="787762" y="186960"/>
                  </a:cubicBezTo>
                  <a:cubicBezTo>
                    <a:pt x="753753" y="151831"/>
                    <a:pt x="706914" y="145110"/>
                    <a:pt x="653024" y="167627"/>
                  </a:cubicBezTo>
                  <a:lnTo>
                    <a:pt x="636537" y="174516"/>
                  </a:lnTo>
                  <a:lnTo>
                    <a:pt x="646222" y="184826"/>
                  </a:lnTo>
                  <a:cubicBezTo>
                    <a:pt x="655721" y="194936"/>
                    <a:pt x="656199" y="194996"/>
                    <a:pt x="671064" y="187959"/>
                  </a:cubicBezTo>
                  <a:cubicBezTo>
                    <a:pt x="681278" y="183123"/>
                    <a:pt x="686740" y="182321"/>
                    <a:pt x="687815" y="185497"/>
                  </a:cubicBezTo>
                  <a:cubicBezTo>
                    <a:pt x="688690" y="188091"/>
                    <a:pt x="694201" y="189296"/>
                    <a:pt x="700058" y="188176"/>
                  </a:cubicBezTo>
                  <a:cubicBezTo>
                    <a:pt x="706721" y="186902"/>
                    <a:pt x="720841" y="191129"/>
                    <a:pt x="737774" y="199465"/>
                  </a:cubicBezTo>
                  <a:cubicBezTo>
                    <a:pt x="752661" y="206794"/>
                    <a:pt x="766847" y="212791"/>
                    <a:pt x="769300" y="212791"/>
                  </a:cubicBezTo>
                  <a:cubicBezTo>
                    <a:pt x="776432" y="212791"/>
                    <a:pt x="788478" y="249538"/>
                    <a:pt x="786272" y="264567"/>
                  </a:cubicBezTo>
                  <a:cubicBezTo>
                    <a:pt x="784667" y="275504"/>
                    <a:pt x="786512" y="280236"/>
                    <a:pt x="795338" y="287828"/>
                  </a:cubicBezTo>
                  <a:cubicBezTo>
                    <a:pt x="801432" y="293070"/>
                    <a:pt x="807691" y="296574"/>
                    <a:pt x="809245" y="295613"/>
                  </a:cubicBezTo>
                  <a:cubicBezTo>
                    <a:pt x="810801" y="294652"/>
                    <a:pt x="813397" y="284236"/>
                    <a:pt x="815016" y="272466"/>
                  </a:cubicBezTo>
                  <a:close/>
                  <a:moveTo>
                    <a:pt x="644301" y="281072"/>
                  </a:moveTo>
                  <a:cubicBezTo>
                    <a:pt x="645751" y="278725"/>
                    <a:pt x="644904" y="276805"/>
                    <a:pt x="642419" y="276805"/>
                  </a:cubicBezTo>
                  <a:cubicBezTo>
                    <a:pt x="639932" y="276805"/>
                    <a:pt x="637899" y="278725"/>
                    <a:pt x="637899" y="281072"/>
                  </a:cubicBezTo>
                  <a:cubicBezTo>
                    <a:pt x="637899" y="283420"/>
                    <a:pt x="638746" y="285340"/>
                    <a:pt x="639781" y="285340"/>
                  </a:cubicBezTo>
                  <a:cubicBezTo>
                    <a:pt x="640816" y="285340"/>
                    <a:pt x="642850" y="283420"/>
                    <a:pt x="644301" y="281072"/>
                  </a:cubicBezTo>
                  <a:close/>
                  <a:moveTo>
                    <a:pt x="767560" y="267926"/>
                  </a:moveTo>
                  <a:cubicBezTo>
                    <a:pt x="775580" y="235571"/>
                    <a:pt x="741995" y="198565"/>
                    <a:pt x="704608" y="198565"/>
                  </a:cubicBezTo>
                  <a:cubicBezTo>
                    <a:pt x="688082" y="198565"/>
                    <a:pt x="650702" y="214234"/>
                    <a:pt x="650702" y="221161"/>
                  </a:cubicBezTo>
                  <a:cubicBezTo>
                    <a:pt x="650702" y="229842"/>
                    <a:pt x="680151" y="252985"/>
                    <a:pt x="706845" y="265282"/>
                  </a:cubicBezTo>
                  <a:cubicBezTo>
                    <a:pt x="759999" y="289768"/>
                    <a:pt x="762122" y="289861"/>
                    <a:pt x="767560" y="267926"/>
                  </a:cubicBezTo>
                  <a:close/>
                  <a:moveTo>
                    <a:pt x="706181" y="277534"/>
                  </a:moveTo>
                  <a:cubicBezTo>
                    <a:pt x="706181" y="275589"/>
                    <a:pt x="696425" y="269427"/>
                    <a:pt x="684499" y="263841"/>
                  </a:cubicBezTo>
                  <a:cubicBezTo>
                    <a:pt x="672575" y="258256"/>
                    <a:pt x="659086" y="248444"/>
                    <a:pt x="654524" y="242039"/>
                  </a:cubicBezTo>
                  <a:lnTo>
                    <a:pt x="646231" y="230391"/>
                  </a:lnTo>
                  <a:lnTo>
                    <a:pt x="622942" y="238403"/>
                  </a:lnTo>
                  <a:cubicBezTo>
                    <a:pt x="610135" y="242809"/>
                    <a:pt x="596285" y="248302"/>
                    <a:pt x="592165" y="250607"/>
                  </a:cubicBezTo>
                  <a:cubicBezTo>
                    <a:pt x="585480" y="254348"/>
                    <a:pt x="585816" y="255079"/>
                    <a:pt x="595283" y="257398"/>
                  </a:cubicBezTo>
                  <a:cubicBezTo>
                    <a:pt x="601118" y="258828"/>
                    <a:pt x="624136" y="264531"/>
                    <a:pt x="646434" y="270073"/>
                  </a:cubicBezTo>
                  <a:cubicBezTo>
                    <a:pt x="690604" y="281052"/>
                    <a:pt x="706181" y="282996"/>
                    <a:pt x="706181" y="277534"/>
                  </a:cubicBezTo>
                  <a:close/>
                  <a:moveTo>
                    <a:pt x="435466" y="68684"/>
                  </a:moveTo>
                  <a:cubicBezTo>
                    <a:pt x="433576" y="66788"/>
                    <a:pt x="364772" y="101139"/>
                    <a:pt x="364772" y="103983"/>
                  </a:cubicBezTo>
                  <a:cubicBezTo>
                    <a:pt x="364772" y="105113"/>
                    <a:pt x="381019" y="97978"/>
                    <a:pt x="400887" y="88127"/>
                  </a:cubicBezTo>
                  <a:cubicBezTo>
                    <a:pt x="420744" y="78276"/>
                    <a:pt x="436308" y="69527"/>
                    <a:pt x="435466" y="68684"/>
                  </a:cubicBezTo>
                  <a:close/>
                  <a:moveTo>
                    <a:pt x="1036923" y="84762"/>
                  </a:moveTo>
                  <a:cubicBezTo>
                    <a:pt x="1035471" y="82415"/>
                    <a:pt x="1031997" y="80524"/>
                    <a:pt x="1029202" y="80560"/>
                  </a:cubicBezTo>
                  <a:cubicBezTo>
                    <a:pt x="1026148" y="80598"/>
                    <a:pt x="1026674" y="82276"/>
                    <a:pt x="1030521" y="84762"/>
                  </a:cubicBezTo>
                  <a:cubicBezTo>
                    <a:pt x="1038719" y="90060"/>
                    <a:pt x="1040197" y="90060"/>
                    <a:pt x="1036923" y="84762"/>
                  </a:cubicBezTo>
                  <a:close/>
                  <a:moveTo>
                    <a:pt x="1004915" y="70175"/>
                  </a:moveTo>
                  <a:cubicBezTo>
                    <a:pt x="994353" y="64719"/>
                    <a:pt x="980910" y="58999"/>
                    <a:pt x="975041" y="57466"/>
                  </a:cubicBezTo>
                  <a:cubicBezTo>
                    <a:pt x="969173" y="55932"/>
                    <a:pt x="975895" y="60321"/>
                    <a:pt x="989978" y="67219"/>
                  </a:cubicBezTo>
                  <a:cubicBezTo>
                    <a:pt x="1020289" y="82067"/>
                    <a:pt x="1032678" y="84518"/>
                    <a:pt x="1004915" y="70175"/>
                  </a:cubicBezTo>
                  <a:close/>
                  <a:moveTo>
                    <a:pt x="454389" y="63424"/>
                  </a:moveTo>
                  <a:cubicBezTo>
                    <a:pt x="457907" y="61149"/>
                    <a:pt x="458875" y="59287"/>
                    <a:pt x="456529" y="59287"/>
                  </a:cubicBezTo>
                  <a:cubicBezTo>
                    <a:pt x="454172" y="59287"/>
                    <a:pt x="449379" y="61149"/>
                    <a:pt x="445861" y="63424"/>
                  </a:cubicBezTo>
                  <a:cubicBezTo>
                    <a:pt x="442331" y="65699"/>
                    <a:pt x="441375" y="67561"/>
                    <a:pt x="443720" y="67561"/>
                  </a:cubicBezTo>
                  <a:cubicBezTo>
                    <a:pt x="446066" y="67561"/>
                    <a:pt x="450870" y="65699"/>
                    <a:pt x="454389" y="63424"/>
                  </a:cubicBezTo>
                  <a:close/>
                  <a:moveTo>
                    <a:pt x="488534" y="49901"/>
                  </a:moveTo>
                  <a:cubicBezTo>
                    <a:pt x="492986" y="47152"/>
                    <a:pt x="491677" y="46816"/>
                    <a:pt x="484265" y="48800"/>
                  </a:cubicBezTo>
                  <a:cubicBezTo>
                    <a:pt x="478401" y="50369"/>
                    <a:pt x="470716" y="53433"/>
                    <a:pt x="467197" y="55609"/>
                  </a:cubicBezTo>
                  <a:cubicBezTo>
                    <a:pt x="462746" y="58358"/>
                    <a:pt x="464044" y="58693"/>
                    <a:pt x="471456" y="56710"/>
                  </a:cubicBezTo>
                  <a:cubicBezTo>
                    <a:pt x="477331" y="55140"/>
                    <a:pt x="485016" y="52076"/>
                    <a:pt x="488534" y="49901"/>
                  </a:cubicBezTo>
                  <a:close/>
                  <a:moveTo>
                    <a:pt x="957971" y="50621"/>
                  </a:moveTo>
                  <a:cubicBezTo>
                    <a:pt x="954450" y="48346"/>
                    <a:pt x="948689" y="46590"/>
                    <a:pt x="945168" y="46719"/>
                  </a:cubicBezTo>
                  <a:cubicBezTo>
                    <a:pt x="940947" y="46873"/>
                    <a:pt x="941675" y="48203"/>
                    <a:pt x="947302" y="50621"/>
                  </a:cubicBezTo>
                  <a:cubicBezTo>
                    <a:pt x="959034" y="55662"/>
                    <a:pt x="965772" y="55662"/>
                    <a:pt x="957971" y="50621"/>
                  </a:cubicBezTo>
                  <a:close/>
                  <a:moveTo>
                    <a:pt x="516271" y="42086"/>
                  </a:moveTo>
                  <a:cubicBezTo>
                    <a:pt x="521652" y="39774"/>
                    <a:pt x="522440" y="38418"/>
                    <a:pt x="518405" y="38418"/>
                  </a:cubicBezTo>
                  <a:cubicBezTo>
                    <a:pt x="514884" y="38418"/>
                    <a:pt x="508163" y="40069"/>
                    <a:pt x="503472" y="42086"/>
                  </a:cubicBezTo>
                  <a:cubicBezTo>
                    <a:pt x="498087" y="44398"/>
                    <a:pt x="497301" y="45754"/>
                    <a:pt x="501332" y="45754"/>
                  </a:cubicBezTo>
                  <a:cubicBezTo>
                    <a:pt x="504850" y="45754"/>
                    <a:pt x="511579" y="44103"/>
                    <a:pt x="516271" y="42086"/>
                  </a:cubicBezTo>
                  <a:close/>
                  <a:moveTo>
                    <a:pt x="917429" y="37818"/>
                  </a:moveTo>
                  <a:cubicBezTo>
                    <a:pt x="912734" y="35801"/>
                    <a:pt x="906012" y="34151"/>
                    <a:pt x="902492" y="34151"/>
                  </a:cubicBezTo>
                  <a:cubicBezTo>
                    <a:pt x="898457" y="34151"/>
                    <a:pt x="899246" y="35506"/>
                    <a:pt x="904626" y="37818"/>
                  </a:cubicBezTo>
                  <a:cubicBezTo>
                    <a:pt x="909320" y="39835"/>
                    <a:pt x="916042" y="41486"/>
                    <a:pt x="919562" y="41486"/>
                  </a:cubicBezTo>
                  <a:cubicBezTo>
                    <a:pt x="923598" y="41486"/>
                    <a:pt x="922808" y="40130"/>
                    <a:pt x="917429" y="37818"/>
                  </a:cubicBezTo>
                  <a:close/>
                  <a:moveTo>
                    <a:pt x="538588" y="35240"/>
                  </a:moveTo>
                  <a:cubicBezTo>
                    <a:pt x="537169" y="33822"/>
                    <a:pt x="533488" y="33670"/>
                    <a:pt x="530407" y="34903"/>
                  </a:cubicBezTo>
                  <a:cubicBezTo>
                    <a:pt x="527003" y="36265"/>
                    <a:pt x="528014" y="37277"/>
                    <a:pt x="532986" y="37481"/>
                  </a:cubicBezTo>
                  <a:cubicBezTo>
                    <a:pt x="537485" y="37667"/>
                    <a:pt x="540006" y="36658"/>
                    <a:pt x="538588" y="35240"/>
                  </a:cubicBezTo>
                  <a:close/>
                  <a:moveTo>
                    <a:pt x="565349" y="29283"/>
                  </a:moveTo>
                  <a:cubicBezTo>
                    <a:pt x="573926" y="26536"/>
                    <a:pt x="574345" y="25841"/>
                    <a:pt x="567483" y="25741"/>
                  </a:cubicBezTo>
                  <a:cubicBezTo>
                    <a:pt x="562788" y="25671"/>
                    <a:pt x="555106" y="27266"/>
                    <a:pt x="550412" y="29283"/>
                  </a:cubicBezTo>
                  <a:cubicBezTo>
                    <a:pt x="539538" y="33956"/>
                    <a:pt x="550758" y="33956"/>
                    <a:pt x="565349" y="29283"/>
                  </a:cubicBezTo>
                  <a:close/>
                  <a:moveTo>
                    <a:pt x="892800" y="30972"/>
                  </a:moveTo>
                  <a:cubicBezTo>
                    <a:pt x="891383" y="29554"/>
                    <a:pt x="887702" y="29402"/>
                    <a:pt x="884621" y="30635"/>
                  </a:cubicBezTo>
                  <a:cubicBezTo>
                    <a:pt x="881216" y="31998"/>
                    <a:pt x="882228" y="33009"/>
                    <a:pt x="887200" y="33214"/>
                  </a:cubicBezTo>
                  <a:cubicBezTo>
                    <a:pt x="891698" y="33399"/>
                    <a:pt x="894219" y="32390"/>
                    <a:pt x="892800" y="30972"/>
                  </a:cubicBezTo>
                  <a:close/>
                  <a:moveTo>
                    <a:pt x="873686" y="26457"/>
                  </a:moveTo>
                  <a:cubicBezTo>
                    <a:pt x="870752" y="25273"/>
                    <a:pt x="865951" y="25273"/>
                    <a:pt x="863017" y="26457"/>
                  </a:cubicBezTo>
                  <a:cubicBezTo>
                    <a:pt x="860082" y="27640"/>
                    <a:pt x="862483" y="28609"/>
                    <a:pt x="868351" y="28609"/>
                  </a:cubicBezTo>
                  <a:cubicBezTo>
                    <a:pt x="874219" y="28609"/>
                    <a:pt x="876619" y="27641"/>
                    <a:pt x="873686" y="26457"/>
                  </a:cubicBezTo>
                  <a:close/>
                  <a:moveTo>
                    <a:pt x="596370" y="22216"/>
                  </a:moveTo>
                  <a:cubicBezTo>
                    <a:pt x="593481" y="21047"/>
                    <a:pt x="587720" y="20976"/>
                    <a:pt x="583567" y="22058"/>
                  </a:cubicBezTo>
                  <a:cubicBezTo>
                    <a:pt x="579415" y="23140"/>
                    <a:pt x="581780" y="24096"/>
                    <a:pt x="588821" y="24183"/>
                  </a:cubicBezTo>
                  <a:cubicBezTo>
                    <a:pt x="595863" y="24270"/>
                    <a:pt x="599260" y="23385"/>
                    <a:pt x="596370" y="22216"/>
                  </a:cubicBezTo>
                  <a:close/>
                  <a:moveTo>
                    <a:pt x="852347" y="22189"/>
                  </a:moveTo>
                  <a:cubicBezTo>
                    <a:pt x="849413" y="21006"/>
                    <a:pt x="844613" y="21006"/>
                    <a:pt x="841679" y="22189"/>
                  </a:cubicBezTo>
                  <a:cubicBezTo>
                    <a:pt x="838745" y="23373"/>
                    <a:pt x="841145" y="24342"/>
                    <a:pt x="847013" y="24342"/>
                  </a:cubicBezTo>
                  <a:cubicBezTo>
                    <a:pt x="852881" y="24342"/>
                    <a:pt x="855281" y="23373"/>
                    <a:pt x="852347" y="22189"/>
                  </a:cubicBezTo>
                  <a:close/>
                  <a:moveTo>
                    <a:pt x="624029" y="17806"/>
                  </a:moveTo>
                  <a:cubicBezTo>
                    <a:pt x="619922" y="16733"/>
                    <a:pt x="613200" y="16733"/>
                    <a:pt x="609093" y="17806"/>
                  </a:cubicBezTo>
                  <a:cubicBezTo>
                    <a:pt x="604985" y="18880"/>
                    <a:pt x="608346" y="19758"/>
                    <a:pt x="616561" y="19758"/>
                  </a:cubicBezTo>
                  <a:cubicBezTo>
                    <a:pt x="624775" y="19758"/>
                    <a:pt x="628137" y="18880"/>
                    <a:pt x="624029" y="17806"/>
                  </a:cubicBezTo>
                  <a:close/>
                  <a:moveTo>
                    <a:pt x="828875" y="17806"/>
                  </a:moveTo>
                  <a:cubicBezTo>
                    <a:pt x="824767" y="16733"/>
                    <a:pt x="818046" y="16733"/>
                    <a:pt x="813938" y="17806"/>
                  </a:cubicBezTo>
                  <a:cubicBezTo>
                    <a:pt x="809831" y="18880"/>
                    <a:pt x="813192" y="19758"/>
                    <a:pt x="821407" y="19758"/>
                  </a:cubicBezTo>
                  <a:cubicBezTo>
                    <a:pt x="829622" y="19758"/>
                    <a:pt x="832983" y="18880"/>
                    <a:pt x="828875" y="17806"/>
                  </a:cubicBezTo>
                  <a:close/>
                  <a:moveTo>
                    <a:pt x="664630" y="13476"/>
                  </a:moveTo>
                  <a:cubicBezTo>
                    <a:pt x="659381" y="12463"/>
                    <a:pt x="649780" y="12437"/>
                    <a:pt x="643292" y="13418"/>
                  </a:cubicBezTo>
                  <a:cubicBezTo>
                    <a:pt x="636806" y="14398"/>
                    <a:pt x="641099" y="15227"/>
                    <a:pt x="652836" y="15259"/>
                  </a:cubicBezTo>
                  <a:cubicBezTo>
                    <a:pt x="664572" y="15291"/>
                    <a:pt x="669879" y="14489"/>
                    <a:pt x="664630" y="13476"/>
                  </a:cubicBezTo>
                  <a:close/>
                  <a:moveTo>
                    <a:pt x="796927" y="13476"/>
                  </a:moveTo>
                  <a:cubicBezTo>
                    <a:pt x="791678" y="12463"/>
                    <a:pt x="782076" y="12437"/>
                    <a:pt x="775589" y="13418"/>
                  </a:cubicBezTo>
                  <a:cubicBezTo>
                    <a:pt x="769102" y="14398"/>
                    <a:pt x="773396" y="15227"/>
                    <a:pt x="785133" y="15259"/>
                  </a:cubicBezTo>
                  <a:cubicBezTo>
                    <a:pt x="796868" y="15291"/>
                    <a:pt x="802176" y="14489"/>
                    <a:pt x="796927" y="13476"/>
                  </a:cubicBezTo>
                  <a:close/>
                  <a:moveTo>
                    <a:pt x="735101" y="9111"/>
                  </a:moveTo>
                  <a:cubicBezTo>
                    <a:pt x="726361" y="8194"/>
                    <a:pt x="710997" y="8181"/>
                    <a:pt x="700959" y="9083"/>
                  </a:cubicBezTo>
                  <a:cubicBezTo>
                    <a:pt x="690922" y="9984"/>
                    <a:pt x="698072" y="10734"/>
                    <a:pt x="716850" y="10750"/>
                  </a:cubicBezTo>
                  <a:cubicBezTo>
                    <a:pt x="735628" y="10766"/>
                    <a:pt x="743840" y="10028"/>
                    <a:pt x="735101" y="9111"/>
                  </a:cubicBezTo>
                  <a:close/>
                </a:path>
              </a:pathLst>
            </a:custGeom>
            <a:solidFill>
              <a:srgbClr val="0E2F74"/>
            </a:solidFill>
            <a:ln w="86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CH">
                <a:solidFill>
                  <a:schemeClr val="tx1"/>
                </a:solidFill>
              </a:endParaRPr>
            </a:p>
          </p:txBody>
        </p:sp>
        <p:pic>
          <p:nvPicPr>
            <p:cNvPr id="26" name="Immagine 25" descr="Immagine che contiene fiore, arte&#10;&#10;Descrizione generata automaticamente">
              <a:extLst>
                <a:ext uri="{FF2B5EF4-FFF2-40B4-BE49-F238E27FC236}">
                  <a16:creationId xmlns:a16="http://schemas.microsoft.com/office/drawing/2014/main" id="{7D2DD6E0-AD76-029F-A8D6-582710381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1472" y="5932176"/>
              <a:ext cx="822642" cy="817388"/>
            </a:xfrm>
            <a:prstGeom prst="rect">
              <a:avLst/>
            </a:prstGeom>
          </p:spPr>
        </p:pic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5DD43755-7B98-55A5-9F73-94377DDEB7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5370" y="6035617"/>
              <a:ext cx="7552530" cy="610507"/>
              <a:chOff x="1096801" y="5291210"/>
              <a:chExt cx="10913615" cy="920836"/>
            </a:xfrm>
          </p:grpSpPr>
          <p:grpSp>
            <p:nvGrpSpPr>
              <p:cNvPr id="4" name="Elemento grafico 13">
                <a:extLst>
                  <a:ext uri="{FF2B5EF4-FFF2-40B4-BE49-F238E27FC236}">
                    <a16:creationId xmlns:a16="http://schemas.microsoft.com/office/drawing/2014/main" id="{6A073FA1-386F-E9AF-7BAD-ACB18DD731F6}"/>
                  </a:ext>
                </a:extLst>
              </p:cNvPr>
              <p:cNvGrpSpPr/>
              <p:nvPr/>
            </p:nvGrpSpPr>
            <p:grpSpPr>
              <a:xfrm>
                <a:off x="4367572" y="5296654"/>
                <a:ext cx="2545379" cy="915392"/>
                <a:chOff x="3849702" y="3001047"/>
                <a:chExt cx="2545378" cy="915392"/>
              </a:xfrm>
            </p:grpSpPr>
            <p:sp>
              <p:nvSpPr>
                <p:cNvPr id="14" name="Figura a mano libera: forma 13">
                  <a:extLst>
                    <a:ext uri="{FF2B5EF4-FFF2-40B4-BE49-F238E27FC236}">
                      <a16:creationId xmlns:a16="http://schemas.microsoft.com/office/drawing/2014/main" id="{99632EE5-C432-F0F2-C072-1BCF73392C8D}"/>
                    </a:ext>
                  </a:extLst>
                </p:cNvPr>
                <p:cNvSpPr/>
                <p:nvPr/>
              </p:nvSpPr>
              <p:spPr>
                <a:xfrm>
                  <a:off x="3849702" y="3044000"/>
                  <a:ext cx="685160" cy="771880"/>
                </a:xfrm>
                <a:custGeom>
                  <a:avLst/>
                  <a:gdLst>
                    <a:gd name="connsiteX0" fmla="*/ 236866 w 685160"/>
                    <a:gd name="connsiteY0" fmla="*/ 770638 h 771880"/>
                    <a:gd name="connsiteX1" fmla="*/ 228946 w 685160"/>
                    <a:gd name="connsiteY1" fmla="*/ 769585 h 771880"/>
                    <a:gd name="connsiteX2" fmla="*/ 213623 w 685160"/>
                    <a:gd name="connsiteY2" fmla="*/ 760602 h 771880"/>
                    <a:gd name="connsiteX3" fmla="*/ 208339 w 685160"/>
                    <a:gd name="connsiteY3" fmla="*/ 754263 h 771880"/>
                    <a:gd name="connsiteX4" fmla="*/ 199358 w 685160"/>
                    <a:gd name="connsiteY4" fmla="*/ 746865 h 771880"/>
                    <a:gd name="connsiteX5" fmla="*/ 199358 w 685160"/>
                    <a:gd name="connsiteY5" fmla="*/ 736825 h 771880"/>
                    <a:gd name="connsiteX6" fmla="*/ 204641 w 685160"/>
                    <a:gd name="connsiteY6" fmla="*/ 734186 h 771880"/>
                    <a:gd name="connsiteX7" fmla="*/ 206754 w 685160"/>
                    <a:gd name="connsiteY7" fmla="*/ 734715 h 771880"/>
                    <a:gd name="connsiteX8" fmla="*/ 232642 w 685160"/>
                    <a:gd name="connsiteY8" fmla="*/ 720978 h 771880"/>
                    <a:gd name="connsiteX9" fmla="*/ 232113 w 685160"/>
                    <a:gd name="connsiteY9" fmla="*/ 716225 h 771880"/>
                    <a:gd name="connsiteX10" fmla="*/ 150753 w 685160"/>
                    <a:gd name="connsiteY10" fmla="*/ 727318 h 771880"/>
                    <a:gd name="connsiteX11" fmla="*/ 150224 w 685160"/>
                    <a:gd name="connsiteY11" fmla="*/ 727318 h 771880"/>
                    <a:gd name="connsiteX12" fmla="*/ 88411 w 685160"/>
                    <a:gd name="connsiteY12" fmla="*/ 695620 h 771880"/>
                    <a:gd name="connsiteX13" fmla="*/ 50372 w 685160"/>
                    <a:gd name="connsiteY13" fmla="*/ 671843 h 771880"/>
                    <a:gd name="connsiteX14" fmla="*/ 33995 w 685160"/>
                    <a:gd name="connsiteY14" fmla="*/ 658635 h 771880"/>
                    <a:gd name="connsiteX15" fmla="*/ 18673 w 685160"/>
                    <a:gd name="connsiteY15" fmla="*/ 640673 h 771880"/>
                    <a:gd name="connsiteX16" fmla="*/ 17088 w 685160"/>
                    <a:gd name="connsiteY16" fmla="*/ 632219 h 771880"/>
                    <a:gd name="connsiteX17" fmla="*/ 32410 w 685160"/>
                    <a:gd name="connsiteY17" fmla="*/ 600521 h 771880"/>
                    <a:gd name="connsiteX18" fmla="*/ 32938 w 685160"/>
                    <a:gd name="connsiteY18" fmla="*/ 592595 h 771880"/>
                    <a:gd name="connsiteX19" fmla="*/ 33995 w 685160"/>
                    <a:gd name="connsiteY19" fmla="*/ 576220 h 771880"/>
                    <a:gd name="connsiteX20" fmla="*/ 44033 w 685160"/>
                    <a:gd name="connsiteY20" fmla="*/ 571990 h 771880"/>
                    <a:gd name="connsiteX21" fmla="*/ 44561 w 685160"/>
                    <a:gd name="connsiteY21" fmla="*/ 571990 h 771880"/>
                    <a:gd name="connsiteX22" fmla="*/ 85769 w 685160"/>
                    <a:gd name="connsiteY22" fmla="*/ 570938 h 771880"/>
                    <a:gd name="connsiteX23" fmla="*/ 85769 w 685160"/>
                    <a:gd name="connsiteY23" fmla="*/ 568294 h 771880"/>
                    <a:gd name="connsiteX24" fmla="*/ 90524 w 685160"/>
                    <a:gd name="connsiteY24" fmla="*/ 560368 h 771880"/>
                    <a:gd name="connsiteX25" fmla="*/ 94223 w 685160"/>
                    <a:gd name="connsiteY25" fmla="*/ 561955 h 771880"/>
                    <a:gd name="connsiteX26" fmla="*/ 87883 w 685160"/>
                    <a:gd name="connsiteY26" fmla="*/ 574105 h 771880"/>
                    <a:gd name="connsiteX27" fmla="*/ 83657 w 685160"/>
                    <a:gd name="connsiteY27" fmla="*/ 576749 h 771880"/>
                    <a:gd name="connsiteX28" fmla="*/ 70977 w 685160"/>
                    <a:gd name="connsiteY28" fmla="*/ 576749 h 771880"/>
                    <a:gd name="connsiteX29" fmla="*/ 45617 w 685160"/>
                    <a:gd name="connsiteY29" fmla="*/ 577806 h 771880"/>
                    <a:gd name="connsiteX30" fmla="*/ 39278 w 685160"/>
                    <a:gd name="connsiteY30" fmla="*/ 580445 h 771880"/>
                    <a:gd name="connsiteX31" fmla="*/ 39278 w 685160"/>
                    <a:gd name="connsiteY31" fmla="*/ 592066 h 771880"/>
                    <a:gd name="connsiteX32" fmla="*/ 38750 w 685160"/>
                    <a:gd name="connsiteY32" fmla="*/ 601050 h 771880"/>
                    <a:gd name="connsiteX33" fmla="*/ 24485 w 685160"/>
                    <a:gd name="connsiteY33" fmla="*/ 632219 h 771880"/>
                    <a:gd name="connsiteX34" fmla="*/ 37693 w 685160"/>
                    <a:gd name="connsiteY34" fmla="*/ 653352 h 771880"/>
                    <a:gd name="connsiteX35" fmla="*/ 87883 w 685160"/>
                    <a:gd name="connsiteY35" fmla="*/ 688752 h 771880"/>
                    <a:gd name="connsiteX36" fmla="*/ 149168 w 685160"/>
                    <a:gd name="connsiteY36" fmla="*/ 720450 h 771880"/>
                    <a:gd name="connsiteX37" fmla="*/ 233699 w 685160"/>
                    <a:gd name="connsiteY37" fmla="*/ 707770 h 771880"/>
                    <a:gd name="connsiteX38" fmla="*/ 272266 w 685160"/>
                    <a:gd name="connsiteY38" fmla="*/ 699316 h 771880"/>
                    <a:gd name="connsiteX39" fmla="*/ 342001 w 685160"/>
                    <a:gd name="connsiteY39" fmla="*/ 676601 h 771880"/>
                    <a:gd name="connsiteX40" fmla="*/ 344116 w 685160"/>
                    <a:gd name="connsiteY40" fmla="*/ 668147 h 771880"/>
                    <a:gd name="connsiteX41" fmla="*/ 330908 w 685160"/>
                    <a:gd name="connsiteY41" fmla="*/ 632747 h 771880"/>
                    <a:gd name="connsiteX42" fmla="*/ 306607 w 685160"/>
                    <a:gd name="connsiteY42" fmla="*/ 634863 h 771880"/>
                    <a:gd name="connsiteX43" fmla="*/ 284945 w 685160"/>
                    <a:gd name="connsiteY43" fmla="*/ 636449 h 771880"/>
                    <a:gd name="connsiteX44" fmla="*/ 240039 w 685160"/>
                    <a:gd name="connsiteY44" fmla="*/ 643317 h 771880"/>
                    <a:gd name="connsiteX45" fmla="*/ 204641 w 685160"/>
                    <a:gd name="connsiteY45" fmla="*/ 649657 h 771880"/>
                    <a:gd name="connsiteX46" fmla="*/ 150753 w 685160"/>
                    <a:gd name="connsiteY46" fmla="*/ 654939 h 771880"/>
                    <a:gd name="connsiteX47" fmla="*/ 95279 w 685160"/>
                    <a:gd name="connsiteY47" fmla="*/ 617959 h 771880"/>
                    <a:gd name="connsiteX48" fmla="*/ 43504 w 685160"/>
                    <a:gd name="connsiteY48" fmla="*/ 588370 h 771880"/>
                    <a:gd name="connsiteX49" fmla="*/ 41391 w 685160"/>
                    <a:gd name="connsiteY49" fmla="*/ 585198 h 771880"/>
                    <a:gd name="connsiteX50" fmla="*/ 42448 w 685160"/>
                    <a:gd name="connsiteY50" fmla="*/ 581502 h 771880"/>
                    <a:gd name="connsiteX51" fmla="*/ 55656 w 685160"/>
                    <a:gd name="connsiteY51" fmla="*/ 579387 h 771880"/>
                    <a:gd name="connsiteX52" fmla="*/ 58825 w 685160"/>
                    <a:gd name="connsiteY52" fmla="*/ 579387 h 771880"/>
                    <a:gd name="connsiteX53" fmla="*/ 63580 w 685160"/>
                    <a:gd name="connsiteY53" fmla="*/ 580973 h 771880"/>
                    <a:gd name="connsiteX54" fmla="*/ 63580 w 685160"/>
                    <a:gd name="connsiteY54" fmla="*/ 582560 h 771880"/>
                    <a:gd name="connsiteX55" fmla="*/ 58825 w 685160"/>
                    <a:gd name="connsiteY55" fmla="*/ 585198 h 771880"/>
                    <a:gd name="connsiteX56" fmla="*/ 58297 w 685160"/>
                    <a:gd name="connsiteY56" fmla="*/ 585198 h 771880"/>
                    <a:gd name="connsiteX57" fmla="*/ 51958 w 685160"/>
                    <a:gd name="connsiteY57" fmla="*/ 585727 h 771880"/>
                    <a:gd name="connsiteX58" fmla="*/ 98450 w 685160"/>
                    <a:gd name="connsiteY58" fmla="*/ 611090 h 771880"/>
                    <a:gd name="connsiteX59" fmla="*/ 97921 w 685160"/>
                    <a:gd name="connsiteY59" fmla="*/ 589957 h 771880"/>
                    <a:gd name="connsiteX60" fmla="*/ 102676 w 685160"/>
                    <a:gd name="connsiteY60" fmla="*/ 569352 h 771880"/>
                    <a:gd name="connsiteX61" fmla="*/ 86826 w 685160"/>
                    <a:gd name="connsiteY61" fmla="*/ 557730 h 771880"/>
                    <a:gd name="connsiteX62" fmla="*/ 85770 w 685160"/>
                    <a:gd name="connsiteY62" fmla="*/ 557730 h 771880"/>
                    <a:gd name="connsiteX63" fmla="*/ 84714 w 685160"/>
                    <a:gd name="connsiteY63" fmla="*/ 558782 h 771880"/>
                    <a:gd name="connsiteX64" fmla="*/ 84714 w 685160"/>
                    <a:gd name="connsiteY64" fmla="*/ 557201 h 771880"/>
                    <a:gd name="connsiteX65" fmla="*/ 84185 w 685160"/>
                    <a:gd name="connsiteY65" fmla="*/ 555086 h 771880"/>
                    <a:gd name="connsiteX66" fmla="*/ 84714 w 685160"/>
                    <a:gd name="connsiteY66" fmla="*/ 552971 h 771880"/>
                    <a:gd name="connsiteX67" fmla="*/ 101091 w 685160"/>
                    <a:gd name="connsiteY67" fmla="*/ 558259 h 771880"/>
                    <a:gd name="connsiteX68" fmla="*/ 109016 w 685160"/>
                    <a:gd name="connsiteY68" fmla="*/ 570938 h 771880"/>
                    <a:gd name="connsiteX69" fmla="*/ 104261 w 685160"/>
                    <a:gd name="connsiteY69" fmla="*/ 592066 h 771880"/>
                    <a:gd name="connsiteX70" fmla="*/ 105318 w 685160"/>
                    <a:gd name="connsiteY70" fmla="*/ 616372 h 771880"/>
                    <a:gd name="connsiteX71" fmla="*/ 150224 w 685160"/>
                    <a:gd name="connsiteY71" fmla="*/ 647542 h 771880"/>
                    <a:gd name="connsiteX72" fmla="*/ 187735 w 685160"/>
                    <a:gd name="connsiteY72" fmla="*/ 644369 h 771880"/>
                    <a:gd name="connsiteX73" fmla="*/ 195660 w 685160"/>
                    <a:gd name="connsiteY73" fmla="*/ 622183 h 771880"/>
                    <a:gd name="connsiteX74" fmla="*/ 172942 w 685160"/>
                    <a:gd name="connsiteY74" fmla="*/ 602636 h 771880"/>
                    <a:gd name="connsiteX75" fmla="*/ 166603 w 685160"/>
                    <a:gd name="connsiteY75" fmla="*/ 603693 h 771880"/>
                    <a:gd name="connsiteX76" fmla="*/ 153395 w 685160"/>
                    <a:gd name="connsiteY76" fmla="*/ 593652 h 771880"/>
                    <a:gd name="connsiteX77" fmla="*/ 132790 w 685160"/>
                    <a:gd name="connsiteY77" fmla="*/ 579387 h 771880"/>
                    <a:gd name="connsiteX78" fmla="*/ 106903 w 685160"/>
                    <a:gd name="connsiteY78" fmla="*/ 545051 h 771880"/>
                    <a:gd name="connsiteX79" fmla="*/ 102148 w 685160"/>
                    <a:gd name="connsiteY79" fmla="*/ 545574 h 771880"/>
                    <a:gd name="connsiteX80" fmla="*/ 92110 w 685160"/>
                    <a:gd name="connsiteY80" fmla="*/ 542936 h 771880"/>
                    <a:gd name="connsiteX81" fmla="*/ 75204 w 685160"/>
                    <a:gd name="connsiteY81" fmla="*/ 529728 h 771880"/>
                    <a:gd name="connsiteX82" fmla="*/ 45618 w 685160"/>
                    <a:gd name="connsiteY82" fmla="*/ 494329 h 771880"/>
                    <a:gd name="connsiteX83" fmla="*/ 711 w 685160"/>
                    <a:gd name="connsiteY83" fmla="*/ 371761 h 771880"/>
                    <a:gd name="connsiteX84" fmla="*/ 711 w 685160"/>
                    <a:gd name="connsiteY84" fmla="*/ 352743 h 771880"/>
                    <a:gd name="connsiteX85" fmla="*/ 9164 w 685160"/>
                    <a:gd name="connsiteY85" fmla="*/ 341116 h 771880"/>
                    <a:gd name="connsiteX86" fmla="*/ 11277 w 685160"/>
                    <a:gd name="connsiteY86" fmla="*/ 340587 h 771880"/>
                    <a:gd name="connsiteX87" fmla="*/ 46146 w 685160"/>
                    <a:gd name="connsiteY87" fmla="*/ 389194 h 771880"/>
                    <a:gd name="connsiteX88" fmla="*/ 77845 w 685160"/>
                    <a:gd name="connsiteY88" fmla="*/ 474781 h 771880"/>
                    <a:gd name="connsiteX89" fmla="*/ 79430 w 685160"/>
                    <a:gd name="connsiteY89" fmla="*/ 456820 h 771880"/>
                    <a:gd name="connsiteX90" fmla="*/ 65166 w 685160"/>
                    <a:gd name="connsiteY90" fmla="*/ 420363 h 771880"/>
                    <a:gd name="connsiteX91" fmla="*/ 59883 w 685160"/>
                    <a:gd name="connsiteY91" fmla="*/ 412443 h 771880"/>
                    <a:gd name="connsiteX92" fmla="*/ 57241 w 685160"/>
                    <a:gd name="connsiteY92" fmla="*/ 405046 h 771880"/>
                    <a:gd name="connsiteX93" fmla="*/ 54600 w 685160"/>
                    <a:gd name="connsiteY93" fmla="*/ 390251 h 771880"/>
                    <a:gd name="connsiteX94" fmla="*/ 44562 w 685160"/>
                    <a:gd name="connsiteY94" fmla="*/ 360663 h 771880"/>
                    <a:gd name="connsiteX95" fmla="*/ 32410 w 685160"/>
                    <a:gd name="connsiteY95" fmla="*/ 346403 h 771880"/>
                    <a:gd name="connsiteX96" fmla="*/ 19202 w 685160"/>
                    <a:gd name="connsiteY96" fmla="*/ 308360 h 771880"/>
                    <a:gd name="connsiteX97" fmla="*/ 16032 w 685160"/>
                    <a:gd name="connsiteY97" fmla="*/ 260287 h 771880"/>
                    <a:gd name="connsiteX98" fmla="*/ 25542 w 685160"/>
                    <a:gd name="connsiteY98" fmla="*/ 203754 h 771880"/>
                    <a:gd name="connsiteX99" fmla="*/ 40335 w 685160"/>
                    <a:gd name="connsiteY99" fmla="*/ 166774 h 771880"/>
                    <a:gd name="connsiteX100" fmla="*/ 55128 w 685160"/>
                    <a:gd name="connsiteY100" fmla="*/ 142997 h 771880"/>
                    <a:gd name="connsiteX101" fmla="*/ 67808 w 685160"/>
                    <a:gd name="connsiteY101" fmla="*/ 125564 h 771880"/>
                    <a:gd name="connsiteX102" fmla="*/ 81016 w 685160"/>
                    <a:gd name="connsiteY102" fmla="*/ 111828 h 771880"/>
                    <a:gd name="connsiteX103" fmla="*/ 84185 w 685160"/>
                    <a:gd name="connsiteY103" fmla="*/ 110770 h 771880"/>
                    <a:gd name="connsiteX104" fmla="*/ 86299 w 685160"/>
                    <a:gd name="connsiteY104" fmla="*/ 111299 h 771880"/>
                    <a:gd name="connsiteX105" fmla="*/ 89997 w 685160"/>
                    <a:gd name="connsiteY105" fmla="*/ 115000 h 771880"/>
                    <a:gd name="connsiteX106" fmla="*/ 90525 w 685160"/>
                    <a:gd name="connsiteY106" fmla="*/ 146698 h 771880"/>
                    <a:gd name="connsiteX107" fmla="*/ 110601 w 685160"/>
                    <a:gd name="connsiteY107" fmla="*/ 102321 h 771880"/>
                    <a:gd name="connsiteX108" fmla="*/ 143885 w 685160"/>
                    <a:gd name="connsiteY108" fmla="*/ 54771 h 771880"/>
                    <a:gd name="connsiteX109" fmla="*/ 167660 w 685160"/>
                    <a:gd name="connsiteY109" fmla="*/ 37862 h 771880"/>
                    <a:gd name="connsiteX110" fmla="*/ 170301 w 685160"/>
                    <a:gd name="connsiteY110" fmla="*/ 37334 h 771880"/>
                    <a:gd name="connsiteX111" fmla="*/ 175584 w 685160"/>
                    <a:gd name="connsiteY111" fmla="*/ 39977 h 771880"/>
                    <a:gd name="connsiteX112" fmla="*/ 175584 w 685160"/>
                    <a:gd name="connsiteY112" fmla="*/ 52128 h 771880"/>
                    <a:gd name="connsiteX113" fmla="*/ 162376 w 685160"/>
                    <a:gd name="connsiteY113" fmla="*/ 83826 h 771880"/>
                    <a:gd name="connsiteX114" fmla="*/ 154452 w 685160"/>
                    <a:gd name="connsiteY114" fmla="*/ 102844 h 771880"/>
                    <a:gd name="connsiteX115" fmla="*/ 181396 w 685160"/>
                    <a:gd name="connsiteY115" fmla="*/ 62697 h 771880"/>
                    <a:gd name="connsiteX116" fmla="*/ 219435 w 685160"/>
                    <a:gd name="connsiteY116" fmla="*/ 29942 h 771880"/>
                    <a:gd name="connsiteX117" fmla="*/ 268041 w 685160"/>
                    <a:gd name="connsiteY117" fmla="*/ 8279 h 771880"/>
                    <a:gd name="connsiteX118" fmla="*/ 286002 w 685160"/>
                    <a:gd name="connsiteY118" fmla="*/ 6164 h 771880"/>
                    <a:gd name="connsiteX119" fmla="*/ 300268 w 685160"/>
                    <a:gd name="connsiteY119" fmla="*/ 10394 h 771880"/>
                    <a:gd name="connsiteX120" fmla="*/ 292342 w 685160"/>
                    <a:gd name="connsiteY120" fmla="*/ 27298 h 771880"/>
                    <a:gd name="connsiteX121" fmla="*/ 295514 w 685160"/>
                    <a:gd name="connsiteY121" fmla="*/ 27298 h 771880"/>
                    <a:gd name="connsiteX122" fmla="*/ 309251 w 685160"/>
                    <a:gd name="connsiteY122" fmla="*/ 31523 h 771880"/>
                    <a:gd name="connsiteX123" fmla="*/ 291813 w 685160"/>
                    <a:gd name="connsiteY123" fmla="*/ 61111 h 771880"/>
                    <a:gd name="connsiteX124" fmla="*/ 259058 w 685160"/>
                    <a:gd name="connsiteY124" fmla="*/ 81187 h 771880"/>
                    <a:gd name="connsiteX125" fmla="*/ 242682 w 685160"/>
                    <a:gd name="connsiteY125" fmla="*/ 90165 h 771880"/>
                    <a:gd name="connsiteX126" fmla="*/ 234757 w 685160"/>
                    <a:gd name="connsiteY126" fmla="*/ 93866 h 771880"/>
                    <a:gd name="connsiteX127" fmla="*/ 234228 w 685160"/>
                    <a:gd name="connsiteY127" fmla="*/ 94395 h 771880"/>
                    <a:gd name="connsiteX128" fmla="*/ 206756 w 685160"/>
                    <a:gd name="connsiteY128" fmla="*/ 106545 h 771880"/>
                    <a:gd name="connsiteX129" fmla="*/ 202529 w 685160"/>
                    <a:gd name="connsiteY129" fmla="*/ 108132 h 771880"/>
                    <a:gd name="connsiteX130" fmla="*/ 198831 w 685160"/>
                    <a:gd name="connsiteY130" fmla="*/ 109189 h 771880"/>
                    <a:gd name="connsiteX131" fmla="*/ 193548 w 685160"/>
                    <a:gd name="connsiteY131" fmla="*/ 121868 h 771880"/>
                    <a:gd name="connsiteX132" fmla="*/ 194076 w 685160"/>
                    <a:gd name="connsiteY132" fmla="*/ 121340 h 771880"/>
                    <a:gd name="connsiteX133" fmla="*/ 197246 w 685160"/>
                    <a:gd name="connsiteY133" fmla="*/ 119225 h 771880"/>
                    <a:gd name="connsiteX134" fmla="*/ 198831 w 685160"/>
                    <a:gd name="connsiteY134" fmla="*/ 118167 h 771880"/>
                    <a:gd name="connsiteX135" fmla="*/ 216794 w 685160"/>
                    <a:gd name="connsiteY135" fmla="*/ 134548 h 771880"/>
                    <a:gd name="connsiteX136" fmla="*/ 243211 w 685160"/>
                    <a:gd name="connsiteY136" fmla="*/ 120811 h 771880"/>
                    <a:gd name="connsiteX137" fmla="*/ 240568 w 685160"/>
                    <a:gd name="connsiteY137" fmla="*/ 97034 h 771880"/>
                    <a:gd name="connsiteX138" fmla="*/ 242154 w 685160"/>
                    <a:gd name="connsiteY138" fmla="*/ 96510 h 771880"/>
                    <a:gd name="connsiteX139" fmla="*/ 271737 w 685160"/>
                    <a:gd name="connsiteY139" fmla="*/ 86998 h 771880"/>
                    <a:gd name="connsiteX140" fmla="*/ 273323 w 685160"/>
                    <a:gd name="connsiteY140" fmla="*/ 86469 h 771880"/>
                    <a:gd name="connsiteX141" fmla="*/ 285474 w 685160"/>
                    <a:gd name="connsiteY141" fmla="*/ 107603 h 771880"/>
                    <a:gd name="connsiteX142" fmla="*/ 315062 w 685160"/>
                    <a:gd name="connsiteY142" fmla="*/ 102850 h 771880"/>
                    <a:gd name="connsiteX143" fmla="*/ 319815 w 685160"/>
                    <a:gd name="connsiteY143" fmla="*/ 79601 h 771880"/>
                    <a:gd name="connsiteX144" fmla="*/ 336719 w 685160"/>
                    <a:gd name="connsiteY144" fmla="*/ 79601 h 771880"/>
                    <a:gd name="connsiteX145" fmla="*/ 352571 w 685160"/>
                    <a:gd name="connsiteY145" fmla="*/ 80130 h 771880"/>
                    <a:gd name="connsiteX146" fmla="*/ 354157 w 685160"/>
                    <a:gd name="connsiteY146" fmla="*/ 80130 h 771880"/>
                    <a:gd name="connsiteX147" fmla="*/ 358910 w 685160"/>
                    <a:gd name="connsiteY147" fmla="*/ 103373 h 771880"/>
                    <a:gd name="connsiteX148" fmla="*/ 388498 w 685160"/>
                    <a:gd name="connsiteY148" fmla="*/ 108132 h 771880"/>
                    <a:gd name="connsiteX149" fmla="*/ 400120 w 685160"/>
                    <a:gd name="connsiteY149" fmla="*/ 86998 h 771880"/>
                    <a:gd name="connsiteX150" fmla="*/ 401706 w 685160"/>
                    <a:gd name="connsiteY150" fmla="*/ 87527 h 771880"/>
                    <a:gd name="connsiteX151" fmla="*/ 431289 w 685160"/>
                    <a:gd name="connsiteY151" fmla="*/ 97034 h 771880"/>
                    <a:gd name="connsiteX152" fmla="*/ 432876 w 685160"/>
                    <a:gd name="connsiteY152" fmla="*/ 97562 h 771880"/>
                    <a:gd name="connsiteX153" fmla="*/ 430232 w 685160"/>
                    <a:gd name="connsiteY153" fmla="*/ 121340 h 771880"/>
                    <a:gd name="connsiteX154" fmla="*/ 457176 w 685160"/>
                    <a:gd name="connsiteY154" fmla="*/ 135076 h 771880"/>
                    <a:gd name="connsiteX155" fmla="*/ 470384 w 685160"/>
                    <a:gd name="connsiteY155" fmla="*/ 122397 h 771880"/>
                    <a:gd name="connsiteX156" fmla="*/ 471971 w 685160"/>
                    <a:gd name="connsiteY156" fmla="*/ 116586 h 771880"/>
                    <a:gd name="connsiteX157" fmla="*/ 479368 w 685160"/>
                    <a:gd name="connsiteY157" fmla="*/ 110770 h 771880"/>
                    <a:gd name="connsiteX158" fmla="*/ 473028 w 685160"/>
                    <a:gd name="connsiteY158" fmla="*/ 108132 h 771880"/>
                    <a:gd name="connsiteX159" fmla="*/ 462459 w 685160"/>
                    <a:gd name="connsiteY159" fmla="*/ 91751 h 771880"/>
                    <a:gd name="connsiteX160" fmla="*/ 446612 w 685160"/>
                    <a:gd name="connsiteY160" fmla="*/ 85412 h 771880"/>
                    <a:gd name="connsiteX161" fmla="*/ 447670 w 685160"/>
                    <a:gd name="connsiteY161" fmla="*/ 77486 h 771880"/>
                    <a:gd name="connsiteX162" fmla="*/ 437100 w 685160"/>
                    <a:gd name="connsiteY162" fmla="*/ 79601 h 771880"/>
                    <a:gd name="connsiteX163" fmla="*/ 418081 w 685160"/>
                    <a:gd name="connsiteY163" fmla="*/ 71146 h 771880"/>
                    <a:gd name="connsiteX164" fmla="*/ 412271 w 685160"/>
                    <a:gd name="connsiteY164" fmla="*/ 66922 h 771880"/>
                    <a:gd name="connsiteX165" fmla="*/ 411742 w 685160"/>
                    <a:gd name="connsiteY165" fmla="*/ 59525 h 771880"/>
                    <a:gd name="connsiteX166" fmla="*/ 403287 w 685160"/>
                    <a:gd name="connsiteY166" fmla="*/ 60582 h 771880"/>
                    <a:gd name="connsiteX167" fmla="*/ 393252 w 685160"/>
                    <a:gd name="connsiteY167" fmla="*/ 58996 h 771880"/>
                    <a:gd name="connsiteX168" fmla="*/ 380044 w 685160"/>
                    <a:gd name="connsiteY168" fmla="*/ 48960 h 771880"/>
                    <a:gd name="connsiteX169" fmla="*/ 382154 w 685160"/>
                    <a:gd name="connsiteY169" fmla="*/ 39977 h 771880"/>
                    <a:gd name="connsiteX170" fmla="*/ 370003 w 685160"/>
                    <a:gd name="connsiteY170" fmla="*/ 27298 h 771880"/>
                    <a:gd name="connsiteX171" fmla="*/ 372647 w 685160"/>
                    <a:gd name="connsiteY171" fmla="*/ 15148 h 771880"/>
                    <a:gd name="connsiteX172" fmla="*/ 391666 w 685160"/>
                    <a:gd name="connsiteY172" fmla="*/ 9865 h 771880"/>
                    <a:gd name="connsiteX173" fmla="*/ 392723 w 685160"/>
                    <a:gd name="connsiteY173" fmla="*/ 9865 h 771880"/>
                    <a:gd name="connsiteX174" fmla="*/ 394309 w 685160"/>
                    <a:gd name="connsiteY174" fmla="*/ 1940 h 771880"/>
                    <a:gd name="connsiteX175" fmla="*/ 400120 w 685160"/>
                    <a:gd name="connsiteY175" fmla="*/ -175 h 771880"/>
                    <a:gd name="connsiteX176" fmla="*/ 400649 w 685160"/>
                    <a:gd name="connsiteY176" fmla="*/ -175 h 771880"/>
                    <a:gd name="connsiteX177" fmla="*/ 413857 w 685160"/>
                    <a:gd name="connsiteY177" fmla="*/ 3526 h 771880"/>
                    <a:gd name="connsiteX178" fmla="*/ 427065 w 685160"/>
                    <a:gd name="connsiteY178" fmla="*/ 11446 h 771880"/>
                    <a:gd name="connsiteX179" fmla="*/ 436043 w 685160"/>
                    <a:gd name="connsiteY179" fmla="*/ 7222 h 771880"/>
                    <a:gd name="connsiteX180" fmla="*/ 442382 w 685160"/>
                    <a:gd name="connsiteY180" fmla="*/ 9337 h 771880"/>
                    <a:gd name="connsiteX181" fmla="*/ 476724 w 685160"/>
                    <a:gd name="connsiteY181" fmla="*/ 36810 h 771880"/>
                    <a:gd name="connsiteX182" fmla="*/ 484650 w 685160"/>
                    <a:gd name="connsiteY182" fmla="*/ 33638 h 771880"/>
                    <a:gd name="connsiteX183" fmla="*/ 493104 w 685160"/>
                    <a:gd name="connsiteY183" fmla="*/ 43150 h 771880"/>
                    <a:gd name="connsiteX184" fmla="*/ 494162 w 685160"/>
                    <a:gd name="connsiteY184" fmla="*/ 51599 h 771880"/>
                    <a:gd name="connsiteX185" fmla="*/ 505255 w 685160"/>
                    <a:gd name="connsiteY185" fmla="*/ 45788 h 771880"/>
                    <a:gd name="connsiteX186" fmla="*/ 519520 w 685160"/>
                    <a:gd name="connsiteY186" fmla="*/ 53714 h 771880"/>
                    <a:gd name="connsiteX187" fmla="*/ 530613 w 685160"/>
                    <a:gd name="connsiteY187" fmla="*/ 57938 h 771880"/>
                    <a:gd name="connsiteX188" fmla="*/ 535895 w 685160"/>
                    <a:gd name="connsiteY188" fmla="*/ 56886 h 771880"/>
                    <a:gd name="connsiteX189" fmla="*/ 537482 w 685160"/>
                    <a:gd name="connsiteY189" fmla="*/ 56886 h 771880"/>
                    <a:gd name="connsiteX190" fmla="*/ 551747 w 685160"/>
                    <a:gd name="connsiteY190" fmla="*/ 66922 h 771880"/>
                    <a:gd name="connsiteX191" fmla="*/ 557558 w 685160"/>
                    <a:gd name="connsiteY191" fmla="*/ 85941 h 771880"/>
                    <a:gd name="connsiteX192" fmla="*/ 564955 w 685160"/>
                    <a:gd name="connsiteY192" fmla="*/ 76962 h 771880"/>
                    <a:gd name="connsiteX193" fmla="*/ 567598 w 685160"/>
                    <a:gd name="connsiteY193" fmla="*/ 77486 h 771880"/>
                    <a:gd name="connsiteX194" fmla="*/ 576577 w 685160"/>
                    <a:gd name="connsiteY194" fmla="*/ 99148 h 771880"/>
                    <a:gd name="connsiteX195" fmla="*/ 583445 w 685160"/>
                    <a:gd name="connsiteY195" fmla="*/ 117638 h 771880"/>
                    <a:gd name="connsiteX196" fmla="*/ 587675 w 685160"/>
                    <a:gd name="connsiteY196" fmla="*/ 117110 h 771880"/>
                    <a:gd name="connsiteX197" fmla="*/ 613562 w 685160"/>
                    <a:gd name="connsiteY197" fmla="*/ 137186 h 771880"/>
                    <a:gd name="connsiteX198" fmla="*/ 617787 w 685160"/>
                    <a:gd name="connsiteY198" fmla="*/ 135076 h 771880"/>
                    <a:gd name="connsiteX199" fmla="*/ 629408 w 685160"/>
                    <a:gd name="connsiteY199" fmla="*/ 145112 h 771880"/>
                    <a:gd name="connsiteX200" fmla="*/ 637334 w 685160"/>
                    <a:gd name="connsiteY200" fmla="*/ 169418 h 771880"/>
                    <a:gd name="connsiteX201" fmla="*/ 639978 w 685160"/>
                    <a:gd name="connsiteY201" fmla="*/ 168889 h 771880"/>
                    <a:gd name="connsiteX202" fmla="*/ 648427 w 685160"/>
                    <a:gd name="connsiteY202" fmla="*/ 189494 h 771880"/>
                    <a:gd name="connsiteX203" fmla="*/ 655824 w 685160"/>
                    <a:gd name="connsiteY203" fmla="*/ 213795 h 771880"/>
                    <a:gd name="connsiteX204" fmla="*/ 653714 w 685160"/>
                    <a:gd name="connsiteY204" fmla="*/ 223831 h 771880"/>
                    <a:gd name="connsiteX205" fmla="*/ 657410 w 685160"/>
                    <a:gd name="connsiteY205" fmla="*/ 222250 h 771880"/>
                    <a:gd name="connsiteX206" fmla="*/ 658996 w 685160"/>
                    <a:gd name="connsiteY206" fmla="*/ 222250 h 771880"/>
                    <a:gd name="connsiteX207" fmla="*/ 662692 w 685160"/>
                    <a:gd name="connsiteY207" fmla="*/ 225946 h 771880"/>
                    <a:gd name="connsiteX208" fmla="*/ 669032 w 685160"/>
                    <a:gd name="connsiteY208" fmla="*/ 244964 h 771880"/>
                    <a:gd name="connsiteX209" fmla="*/ 657410 w 685160"/>
                    <a:gd name="connsiteY209" fmla="*/ 263454 h 771880"/>
                    <a:gd name="connsiteX210" fmla="*/ 665865 w 685160"/>
                    <a:gd name="connsiteY210" fmla="*/ 261873 h 771880"/>
                    <a:gd name="connsiteX211" fmla="*/ 671676 w 685160"/>
                    <a:gd name="connsiteY211" fmla="*/ 264512 h 771880"/>
                    <a:gd name="connsiteX212" fmla="*/ 670089 w 685160"/>
                    <a:gd name="connsiteY212" fmla="*/ 277191 h 771880"/>
                    <a:gd name="connsiteX213" fmla="*/ 655824 w 685160"/>
                    <a:gd name="connsiteY213" fmla="*/ 305193 h 771880"/>
                    <a:gd name="connsiteX214" fmla="*/ 652657 w 685160"/>
                    <a:gd name="connsiteY214" fmla="*/ 323683 h 771880"/>
                    <a:gd name="connsiteX215" fmla="*/ 638920 w 685160"/>
                    <a:gd name="connsiteY215" fmla="*/ 334253 h 771880"/>
                    <a:gd name="connsiteX216" fmla="*/ 638391 w 685160"/>
                    <a:gd name="connsiteY216" fmla="*/ 343759 h 771880"/>
                    <a:gd name="connsiteX217" fmla="*/ 653186 w 685160"/>
                    <a:gd name="connsiteY217" fmla="*/ 335834 h 771880"/>
                    <a:gd name="connsiteX218" fmla="*/ 656882 w 685160"/>
                    <a:gd name="connsiteY218" fmla="*/ 336891 h 771880"/>
                    <a:gd name="connsiteX219" fmla="*/ 669032 w 685160"/>
                    <a:gd name="connsiteY219" fmla="*/ 331080 h 771880"/>
                    <a:gd name="connsiteX220" fmla="*/ 676958 w 685160"/>
                    <a:gd name="connsiteY220" fmla="*/ 333195 h 771880"/>
                    <a:gd name="connsiteX221" fmla="*/ 681711 w 685160"/>
                    <a:gd name="connsiteY221" fmla="*/ 361192 h 771880"/>
                    <a:gd name="connsiteX222" fmla="*/ 679073 w 685160"/>
                    <a:gd name="connsiteY222" fmla="*/ 391309 h 771880"/>
                    <a:gd name="connsiteX223" fmla="*/ 683826 w 685160"/>
                    <a:gd name="connsiteY223" fmla="*/ 401344 h 771880"/>
                    <a:gd name="connsiteX224" fmla="*/ 680654 w 685160"/>
                    <a:gd name="connsiteY224" fmla="*/ 410857 h 771880"/>
                    <a:gd name="connsiteX225" fmla="*/ 670089 w 685160"/>
                    <a:gd name="connsiteY225" fmla="*/ 419311 h 771880"/>
                    <a:gd name="connsiteX226" fmla="*/ 670618 w 685160"/>
                    <a:gd name="connsiteY226" fmla="*/ 441497 h 771880"/>
                    <a:gd name="connsiteX227" fmla="*/ 652128 w 685160"/>
                    <a:gd name="connsiteY227" fmla="*/ 472671 h 771880"/>
                    <a:gd name="connsiteX228" fmla="*/ 648956 w 685160"/>
                    <a:gd name="connsiteY228" fmla="*/ 494329 h 771880"/>
                    <a:gd name="connsiteX229" fmla="*/ 623597 w 685160"/>
                    <a:gd name="connsiteY229" fmla="*/ 519687 h 771880"/>
                    <a:gd name="connsiteX230" fmla="*/ 623597 w 685160"/>
                    <a:gd name="connsiteY230" fmla="*/ 532372 h 771880"/>
                    <a:gd name="connsiteX231" fmla="*/ 581330 w 685160"/>
                    <a:gd name="connsiteY231" fmla="*/ 550861 h 771880"/>
                    <a:gd name="connsiteX232" fmla="*/ 556500 w 685160"/>
                    <a:gd name="connsiteY232" fmla="*/ 562483 h 771880"/>
                    <a:gd name="connsiteX233" fmla="*/ 532728 w 685160"/>
                    <a:gd name="connsiteY233" fmla="*/ 591014 h 771880"/>
                    <a:gd name="connsiteX234" fmla="*/ 524802 w 685160"/>
                    <a:gd name="connsiteY234" fmla="*/ 599992 h 771880"/>
                    <a:gd name="connsiteX235" fmla="*/ 519520 w 685160"/>
                    <a:gd name="connsiteY235" fmla="*/ 610033 h 771880"/>
                    <a:gd name="connsiteX236" fmla="*/ 506312 w 685160"/>
                    <a:gd name="connsiteY236" fmla="*/ 613200 h 771880"/>
                    <a:gd name="connsiteX237" fmla="*/ 484650 w 685160"/>
                    <a:gd name="connsiteY237" fmla="*/ 627994 h 771880"/>
                    <a:gd name="connsiteX238" fmla="*/ 494162 w 685160"/>
                    <a:gd name="connsiteY238" fmla="*/ 647542 h 771880"/>
                    <a:gd name="connsiteX239" fmla="*/ 519520 w 685160"/>
                    <a:gd name="connsiteY239" fmla="*/ 650714 h 771880"/>
                    <a:gd name="connsiteX240" fmla="*/ 532199 w 685160"/>
                    <a:gd name="connsiteY240" fmla="*/ 650185 h 771880"/>
                    <a:gd name="connsiteX241" fmla="*/ 572881 w 685160"/>
                    <a:gd name="connsiteY241" fmla="*/ 621126 h 771880"/>
                    <a:gd name="connsiteX242" fmla="*/ 577634 w 685160"/>
                    <a:gd name="connsiteY242" fmla="*/ 584674 h 771880"/>
                    <a:gd name="connsiteX243" fmla="*/ 572881 w 685160"/>
                    <a:gd name="connsiteY243" fmla="*/ 575163 h 771880"/>
                    <a:gd name="connsiteX244" fmla="*/ 569708 w 685160"/>
                    <a:gd name="connsiteY244" fmla="*/ 569352 h 771880"/>
                    <a:gd name="connsiteX245" fmla="*/ 572352 w 685160"/>
                    <a:gd name="connsiteY245" fmla="*/ 563012 h 771880"/>
                    <a:gd name="connsiteX246" fmla="*/ 594014 w 685160"/>
                    <a:gd name="connsiteY246" fmla="*/ 554029 h 771880"/>
                    <a:gd name="connsiteX247" fmla="*/ 595067 w 685160"/>
                    <a:gd name="connsiteY247" fmla="*/ 554029 h 771880"/>
                    <a:gd name="connsiteX248" fmla="*/ 597182 w 685160"/>
                    <a:gd name="connsiteY248" fmla="*/ 555086 h 771880"/>
                    <a:gd name="connsiteX249" fmla="*/ 597710 w 685160"/>
                    <a:gd name="connsiteY249" fmla="*/ 559840 h 771880"/>
                    <a:gd name="connsiteX250" fmla="*/ 597182 w 685160"/>
                    <a:gd name="connsiteY250" fmla="*/ 569880 h 771880"/>
                    <a:gd name="connsiteX251" fmla="*/ 605107 w 685160"/>
                    <a:gd name="connsiteY251" fmla="*/ 573576 h 771880"/>
                    <a:gd name="connsiteX252" fmla="*/ 606165 w 685160"/>
                    <a:gd name="connsiteY252" fmla="*/ 573576 h 771880"/>
                    <a:gd name="connsiteX253" fmla="*/ 623069 w 685160"/>
                    <a:gd name="connsiteY253" fmla="*/ 572519 h 771880"/>
                    <a:gd name="connsiteX254" fmla="*/ 635748 w 685160"/>
                    <a:gd name="connsiteY254" fmla="*/ 573047 h 771880"/>
                    <a:gd name="connsiteX255" fmla="*/ 635748 w 685160"/>
                    <a:gd name="connsiteY255" fmla="*/ 573047 h 771880"/>
                    <a:gd name="connsiteX256" fmla="*/ 644731 w 685160"/>
                    <a:gd name="connsiteY256" fmla="*/ 576749 h 771880"/>
                    <a:gd name="connsiteX257" fmla="*/ 648427 w 685160"/>
                    <a:gd name="connsiteY257" fmla="*/ 587313 h 771880"/>
                    <a:gd name="connsiteX258" fmla="*/ 648956 w 685160"/>
                    <a:gd name="connsiteY258" fmla="*/ 599992 h 771880"/>
                    <a:gd name="connsiteX259" fmla="*/ 654767 w 685160"/>
                    <a:gd name="connsiteY259" fmla="*/ 617959 h 771880"/>
                    <a:gd name="connsiteX260" fmla="*/ 665336 w 685160"/>
                    <a:gd name="connsiteY260" fmla="*/ 634334 h 771880"/>
                    <a:gd name="connsiteX261" fmla="*/ 648956 w 685160"/>
                    <a:gd name="connsiteY261" fmla="*/ 659692 h 771880"/>
                    <a:gd name="connsiteX262" fmla="*/ 566012 w 685160"/>
                    <a:gd name="connsiteY262" fmla="*/ 718863 h 771880"/>
                    <a:gd name="connsiteX263" fmla="*/ 544879 w 685160"/>
                    <a:gd name="connsiteY263" fmla="*/ 727318 h 771880"/>
                    <a:gd name="connsiteX264" fmla="*/ 547522 w 685160"/>
                    <a:gd name="connsiteY264" fmla="*/ 727318 h 771880"/>
                    <a:gd name="connsiteX265" fmla="*/ 436572 w 685160"/>
                    <a:gd name="connsiteY265" fmla="*/ 715168 h 771880"/>
                    <a:gd name="connsiteX266" fmla="*/ 442911 w 685160"/>
                    <a:gd name="connsiteY266" fmla="*/ 719921 h 771880"/>
                    <a:gd name="connsiteX267" fmla="*/ 472499 w 685160"/>
                    <a:gd name="connsiteY267" fmla="*/ 738940 h 771880"/>
                    <a:gd name="connsiteX268" fmla="*/ 480425 w 685160"/>
                    <a:gd name="connsiteY268" fmla="*/ 741055 h 771880"/>
                    <a:gd name="connsiteX269" fmla="*/ 484121 w 685160"/>
                    <a:gd name="connsiteY269" fmla="*/ 744751 h 771880"/>
                    <a:gd name="connsiteX270" fmla="*/ 477781 w 685160"/>
                    <a:gd name="connsiteY270" fmla="*/ 755320 h 771880"/>
                    <a:gd name="connsiteX271" fmla="*/ 468803 w 685160"/>
                    <a:gd name="connsiteY271" fmla="*/ 757958 h 771880"/>
                    <a:gd name="connsiteX272" fmla="*/ 445555 w 685160"/>
                    <a:gd name="connsiteY272" fmla="*/ 766942 h 771880"/>
                    <a:gd name="connsiteX273" fmla="*/ 445026 w 685160"/>
                    <a:gd name="connsiteY273" fmla="*/ 766942 h 771880"/>
                    <a:gd name="connsiteX274" fmla="*/ 439215 w 685160"/>
                    <a:gd name="connsiteY274" fmla="*/ 764827 h 771880"/>
                    <a:gd name="connsiteX275" fmla="*/ 433404 w 685160"/>
                    <a:gd name="connsiteY275" fmla="*/ 754263 h 771880"/>
                    <a:gd name="connsiteX276" fmla="*/ 418081 w 685160"/>
                    <a:gd name="connsiteY276" fmla="*/ 747923 h 771880"/>
                    <a:gd name="connsiteX277" fmla="*/ 413328 w 685160"/>
                    <a:gd name="connsiteY277" fmla="*/ 739468 h 771880"/>
                    <a:gd name="connsiteX278" fmla="*/ 363140 w 685160"/>
                    <a:gd name="connsiteY278" fmla="*/ 704074 h 771880"/>
                    <a:gd name="connsiteX279" fmla="*/ 352571 w 685160"/>
                    <a:gd name="connsiteY279" fmla="*/ 710414 h 771880"/>
                    <a:gd name="connsiteX280" fmla="*/ 344116 w 685160"/>
                    <a:gd name="connsiteY280" fmla="*/ 711995 h 771880"/>
                    <a:gd name="connsiteX281" fmla="*/ 338305 w 685160"/>
                    <a:gd name="connsiteY281" fmla="*/ 710938 h 771880"/>
                    <a:gd name="connsiteX282" fmla="*/ 321401 w 685160"/>
                    <a:gd name="connsiteY282" fmla="*/ 703546 h 771880"/>
                    <a:gd name="connsiteX283" fmla="*/ 320344 w 685160"/>
                    <a:gd name="connsiteY283" fmla="*/ 704074 h 771880"/>
                    <a:gd name="connsiteX284" fmla="*/ 306078 w 685160"/>
                    <a:gd name="connsiteY284" fmla="*/ 714110 h 771880"/>
                    <a:gd name="connsiteX285" fmla="*/ 302383 w 685160"/>
                    <a:gd name="connsiteY285" fmla="*/ 722036 h 771880"/>
                    <a:gd name="connsiteX286" fmla="*/ 284416 w 685160"/>
                    <a:gd name="connsiteY286" fmla="*/ 732071 h 771880"/>
                    <a:gd name="connsiteX287" fmla="*/ 272794 w 685160"/>
                    <a:gd name="connsiteY287" fmla="*/ 741055 h 771880"/>
                    <a:gd name="connsiteX288" fmla="*/ 256419 w 685160"/>
                    <a:gd name="connsiteY288" fmla="*/ 757430 h 771880"/>
                    <a:gd name="connsiteX289" fmla="*/ 254833 w 685160"/>
                    <a:gd name="connsiteY289" fmla="*/ 759016 h 771880"/>
                    <a:gd name="connsiteX290" fmla="*/ 244792 w 685160"/>
                    <a:gd name="connsiteY290" fmla="*/ 771695 h 771880"/>
                    <a:gd name="connsiteX291" fmla="*/ 236866 w 685160"/>
                    <a:gd name="connsiteY291" fmla="*/ 770638 h 771880"/>
                    <a:gd name="connsiteX292" fmla="*/ 206754 w 685160"/>
                    <a:gd name="connsiteY292" fmla="*/ 742112 h 771880"/>
                    <a:gd name="connsiteX293" fmla="*/ 206754 w 685160"/>
                    <a:gd name="connsiteY293" fmla="*/ 742112 h 771880"/>
                    <a:gd name="connsiteX294" fmla="*/ 205170 w 685160"/>
                    <a:gd name="connsiteY294" fmla="*/ 745808 h 771880"/>
                    <a:gd name="connsiteX295" fmla="*/ 209396 w 685160"/>
                    <a:gd name="connsiteY295" fmla="*/ 748980 h 771880"/>
                    <a:gd name="connsiteX296" fmla="*/ 219962 w 685160"/>
                    <a:gd name="connsiteY296" fmla="*/ 756377 h 771880"/>
                    <a:gd name="connsiteX297" fmla="*/ 229998 w 685160"/>
                    <a:gd name="connsiteY297" fmla="*/ 761660 h 771880"/>
                    <a:gd name="connsiteX298" fmla="*/ 235814 w 685160"/>
                    <a:gd name="connsiteY298" fmla="*/ 763769 h 771880"/>
                    <a:gd name="connsiteX299" fmla="*/ 236866 w 685160"/>
                    <a:gd name="connsiteY299" fmla="*/ 763769 h 771880"/>
                    <a:gd name="connsiteX300" fmla="*/ 243206 w 685160"/>
                    <a:gd name="connsiteY300" fmla="*/ 760073 h 771880"/>
                    <a:gd name="connsiteX301" fmla="*/ 236866 w 685160"/>
                    <a:gd name="connsiteY301" fmla="*/ 750033 h 771880"/>
                    <a:gd name="connsiteX302" fmla="*/ 227888 w 685160"/>
                    <a:gd name="connsiteY302" fmla="*/ 748980 h 771880"/>
                    <a:gd name="connsiteX303" fmla="*/ 225773 w 685160"/>
                    <a:gd name="connsiteY303" fmla="*/ 746337 h 771880"/>
                    <a:gd name="connsiteX304" fmla="*/ 237395 w 685160"/>
                    <a:gd name="connsiteY304" fmla="*/ 740526 h 771880"/>
                    <a:gd name="connsiteX305" fmla="*/ 260644 w 685160"/>
                    <a:gd name="connsiteY305" fmla="*/ 726789 h 771880"/>
                    <a:gd name="connsiteX306" fmla="*/ 278605 w 685160"/>
                    <a:gd name="connsiteY306" fmla="*/ 712524 h 771880"/>
                    <a:gd name="connsiteX307" fmla="*/ 282301 w 685160"/>
                    <a:gd name="connsiteY307" fmla="*/ 713053 h 771880"/>
                    <a:gd name="connsiteX308" fmla="*/ 275438 w 685160"/>
                    <a:gd name="connsiteY308" fmla="*/ 720978 h 771880"/>
                    <a:gd name="connsiteX309" fmla="*/ 239510 w 685160"/>
                    <a:gd name="connsiteY309" fmla="*/ 746337 h 771880"/>
                    <a:gd name="connsiteX310" fmla="*/ 244264 w 685160"/>
                    <a:gd name="connsiteY310" fmla="*/ 747923 h 771880"/>
                    <a:gd name="connsiteX311" fmla="*/ 283359 w 685160"/>
                    <a:gd name="connsiteY311" fmla="*/ 716225 h 771880"/>
                    <a:gd name="connsiteX312" fmla="*/ 283359 w 685160"/>
                    <a:gd name="connsiteY312" fmla="*/ 716225 h 771880"/>
                    <a:gd name="connsiteX313" fmla="*/ 286531 w 685160"/>
                    <a:gd name="connsiteY313" fmla="*/ 710938 h 771880"/>
                    <a:gd name="connsiteX314" fmla="*/ 283359 w 685160"/>
                    <a:gd name="connsiteY314" fmla="*/ 707242 h 771880"/>
                    <a:gd name="connsiteX315" fmla="*/ 262754 w 685160"/>
                    <a:gd name="connsiteY315" fmla="*/ 713053 h 771880"/>
                    <a:gd name="connsiteX316" fmla="*/ 247965 w 685160"/>
                    <a:gd name="connsiteY316" fmla="*/ 716749 h 771880"/>
                    <a:gd name="connsiteX317" fmla="*/ 242154 w 685160"/>
                    <a:gd name="connsiteY317" fmla="*/ 716225 h 771880"/>
                    <a:gd name="connsiteX318" fmla="*/ 241096 w 685160"/>
                    <a:gd name="connsiteY318" fmla="*/ 723617 h 771880"/>
                    <a:gd name="connsiteX319" fmla="*/ 236338 w 685160"/>
                    <a:gd name="connsiteY319" fmla="*/ 730485 h 771880"/>
                    <a:gd name="connsiteX320" fmla="*/ 221547 w 685160"/>
                    <a:gd name="connsiteY320" fmla="*/ 739468 h 771880"/>
                    <a:gd name="connsiteX321" fmla="*/ 223661 w 685160"/>
                    <a:gd name="connsiteY321" fmla="*/ 747394 h 771880"/>
                    <a:gd name="connsiteX322" fmla="*/ 219963 w 685160"/>
                    <a:gd name="connsiteY322" fmla="*/ 747394 h 771880"/>
                    <a:gd name="connsiteX323" fmla="*/ 206755 w 685160"/>
                    <a:gd name="connsiteY323" fmla="*/ 742112 h 771880"/>
                    <a:gd name="connsiteX324" fmla="*/ 458234 w 685160"/>
                    <a:gd name="connsiteY324" fmla="*/ 744751 h 771880"/>
                    <a:gd name="connsiteX325" fmla="*/ 448193 w 685160"/>
                    <a:gd name="connsiteY325" fmla="*/ 747394 h 771880"/>
                    <a:gd name="connsiteX326" fmla="*/ 441854 w 685160"/>
                    <a:gd name="connsiteY326" fmla="*/ 752676 h 771880"/>
                    <a:gd name="connsiteX327" fmla="*/ 443440 w 685160"/>
                    <a:gd name="connsiteY327" fmla="*/ 757430 h 771880"/>
                    <a:gd name="connsiteX328" fmla="*/ 450308 w 685160"/>
                    <a:gd name="connsiteY328" fmla="*/ 758487 h 771880"/>
                    <a:gd name="connsiteX329" fmla="*/ 466688 w 685160"/>
                    <a:gd name="connsiteY329" fmla="*/ 750561 h 771880"/>
                    <a:gd name="connsiteX330" fmla="*/ 477253 w 685160"/>
                    <a:gd name="connsiteY330" fmla="*/ 747394 h 771880"/>
                    <a:gd name="connsiteX331" fmla="*/ 478839 w 685160"/>
                    <a:gd name="connsiteY331" fmla="*/ 745279 h 771880"/>
                    <a:gd name="connsiteX332" fmla="*/ 474080 w 685160"/>
                    <a:gd name="connsiteY332" fmla="*/ 744222 h 771880"/>
                    <a:gd name="connsiteX333" fmla="*/ 467741 w 685160"/>
                    <a:gd name="connsiteY333" fmla="*/ 745808 h 771880"/>
                    <a:gd name="connsiteX334" fmla="*/ 409098 w 685160"/>
                    <a:gd name="connsiteY334" fmla="*/ 713053 h 771880"/>
                    <a:gd name="connsiteX335" fmla="*/ 401701 w 685160"/>
                    <a:gd name="connsiteY335" fmla="*/ 713581 h 771880"/>
                    <a:gd name="connsiteX336" fmla="*/ 420725 w 685160"/>
                    <a:gd name="connsiteY336" fmla="*/ 729962 h 771880"/>
                    <a:gd name="connsiteX337" fmla="*/ 439744 w 685160"/>
                    <a:gd name="connsiteY337" fmla="*/ 747394 h 771880"/>
                    <a:gd name="connsiteX338" fmla="*/ 445555 w 685160"/>
                    <a:gd name="connsiteY338" fmla="*/ 747394 h 771880"/>
                    <a:gd name="connsiteX339" fmla="*/ 459291 w 685160"/>
                    <a:gd name="connsiteY339" fmla="*/ 742641 h 771880"/>
                    <a:gd name="connsiteX340" fmla="*/ 424421 w 685160"/>
                    <a:gd name="connsiteY340" fmla="*/ 716225 h 771880"/>
                    <a:gd name="connsiteX341" fmla="*/ 409098 w 685160"/>
                    <a:gd name="connsiteY341" fmla="*/ 713053 h 771880"/>
                    <a:gd name="connsiteX342" fmla="*/ 386912 w 685160"/>
                    <a:gd name="connsiteY342" fmla="*/ 635391 h 771880"/>
                    <a:gd name="connsiteX343" fmla="*/ 380573 w 685160"/>
                    <a:gd name="connsiteY343" fmla="*/ 636449 h 771880"/>
                    <a:gd name="connsiteX344" fmla="*/ 380573 w 685160"/>
                    <a:gd name="connsiteY344" fmla="*/ 639087 h 771880"/>
                    <a:gd name="connsiteX345" fmla="*/ 395890 w 685160"/>
                    <a:gd name="connsiteY345" fmla="*/ 664446 h 771880"/>
                    <a:gd name="connsiteX346" fmla="*/ 398005 w 685160"/>
                    <a:gd name="connsiteY346" fmla="*/ 678182 h 771880"/>
                    <a:gd name="connsiteX347" fmla="*/ 390608 w 685160"/>
                    <a:gd name="connsiteY347" fmla="*/ 690338 h 771880"/>
                    <a:gd name="connsiteX348" fmla="*/ 387965 w 685160"/>
                    <a:gd name="connsiteY348" fmla="*/ 692976 h 771880"/>
                    <a:gd name="connsiteX349" fmla="*/ 394309 w 685160"/>
                    <a:gd name="connsiteY349" fmla="*/ 694563 h 771880"/>
                    <a:gd name="connsiteX350" fmla="*/ 472499 w 685160"/>
                    <a:gd name="connsiteY350" fmla="*/ 711466 h 771880"/>
                    <a:gd name="connsiteX351" fmla="*/ 548046 w 685160"/>
                    <a:gd name="connsiteY351" fmla="*/ 716754 h 771880"/>
                    <a:gd name="connsiteX352" fmla="*/ 553328 w 685160"/>
                    <a:gd name="connsiteY352" fmla="*/ 716754 h 771880"/>
                    <a:gd name="connsiteX353" fmla="*/ 627822 w 685160"/>
                    <a:gd name="connsiteY353" fmla="*/ 665503 h 771880"/>
                    <a:gd name="connsiteX354" fmla="*/ 648956 w 685160"/>
                    <a:gd name="connsiteY354" fmla="*/ 651766 h 771880"/>
                    <a:gd name="connsiteX355" fmla="*/ 659520 w 685160"/>
                    <a:gd name="connsiteY355" fmla="*/ 634863 h 771880"/>
                    <a:gd name="connsiteX356" fmla="*/ 645783 w 685160"/>
                    <a:gd name="connsiteY356" fmla="*/ 601578 h 771880"/>
                    <a:gd name="connsiteX357" fmla="*/ 644731 w 685160"/>
                    <a:gd name="connsiteY357" fmla="*/ 586784 h 771880"/>
                    <a:gd name="connsiteX358" fmla="*/ 643145 w 685160"/>
                    <a:gd name="connsiteY358" fmla="*/ 582560 h 771880"/>
                    <a:gd name="connsiteX359" fmla="*/ 627822 w 685160"/>
                    <a:gd name="connsiteY359" fmla="*/ 578330 h 771880"/>
                    <a:gd name="connsiteX360" fmla="*/ 617787 w 685160"/>
                    <a:gd name="connsiteY360" fmla="*/ 578858 h 771880"/>
                    <a:gd name="connsiteX361" fmla="*/ 595595 w 685160"/>
                    <a:gd name="connsiteY361" fmla="*/ 577806 h 771880"/>
                    <a:gd name="connsiteX362" fmla="*/ 586612 w 685160"/>
                    <a:gd name="connsiteY362" fmla="*/ 571466 h 771880"/>
                    <a:gd name="connsiteX363" fmla="*/ 585555 w 685160"/>
                    <a:gd name="connsiteY363" fmla="*/ 567237 h 771880"/>
                    <a:gd name="connsiteX364" fmla="*/ 592952 w 685160"/>
                    <a:gd name="connsiteY364" fmla="*/ 569352 h 771880"/>
                    <a:gd name="connsiteX365" fmla="*/ 592952 w 685160"/>
                    <a:gd name="connsiteY365" fmla="*/ 560368 h 771880"/>
                    <a:gd name="connsiteX366" fmla="*/ 587670 w 685160"/>
                    <a:gd name="connsiteY366" fmla="*/ 561955 h 771880"/>
                    <a:gd name="connsiteX367" fmla="*/ 579744 w 685160"/>
                    <a:gd name="connsiteY367" fmla="*/ 566708 h 771880"/>
                    <a:gd name="connsiteX368" fmla="*/ 580273 w 685160"/>
                    <a:gd name="connsiteY368" fmla="*/ 569352 h 771880"/>
                    <a:gd name="connsiteX369" fmla="*/ 585031 w 685160"/>
                    <a:gd name="connsiteY369" fmla="*/ 582560 h 771880"/>
                    <a:gd name="connsiteX370" fmla="*/ 582387 w 685160"/>
                    <a:gd name="connsiteY370" fmla="*/ 614786 h 771880"/>
                    <a:gd name="connsiteX371" fmla="*/ 628351 w 685160"/>
                    <a:gd name="connsiteY371" fmla="*/ 586255 h 771880"/>
                    <a:gd name="connsiteX372" fmla="*/ 622540 w 685160"/>
                    <a:gd name="connsiteY372" fmla="*/ 585198 h 771880"/>
                    <a:gd name="connsiteX373" fmla="*/ 619896 w 685160"/>
                    <a:gd name="connsiteY373" fmla="*/ 585198 h 771880"/>
                    <a:gd name="connsiteX374" fmla="*/ 617258 w 685160"/>
                    <a:gd name="connsiteY374" fmla="*/ 583088 h 771880"/>
                    <a:gd name="connsiteX375" fmla="*/ 619368 w 685160"/>
                    <a:gd name="connsiteY375" fmla="*/ 579916 h 771880"/>
                    <a:gd name="connsiteX376" fmla="*/ 622011 w 685160"/>
                    <a:gd name="connsiteY376" fmla="*/ 579916 h 771880"/>
                    <a:gd name="connsiteX377" fmla="*/ 638386 w 685160"/>
                    <a:gd name="connsiteY377" fmla="*/ 582031 h 771880"/>
                    <a:gd name="connsiteX378" fmla="*/ 641559 w 685160"/>
                    <a:gd name="connsiteY378" fmla="*/ 584146 h 771880"/>
                    <a:gd name="connsiteX379" fmla="*/ 637863 w 685160"/>
                    <a:gd name="connsiteY379" fmla="*/ 587842 h 771880"/>
                    <a:gd name="connsiteX380" fmla="*/ 581859 w 685160"/>
                    <a:gd name="connsiteY380" fmla="*/ 622712 h 771880"/>
                    <a:gd name="connsiteX381" fmla="*/ 536424 w 685160"/>
                    <a:gd name="connsiteY381" fmla="*/ 656525 h 771880"/>
                    <a:gd name="connsiteX382" fmla="*/ 524802 w 685160"/>
                    <a:gd name="connsiteY382" fmla="*/ 658106 h 771880"/>
                    <a:gd name="connsiteX383" fmla="*/ 518463 w 685160"/>
                    <a:gd name="connsiteY383" fmla="*/ 657577 h 771880"/>
                    <a:gd name="connsiteX384" fmla="*/ 479891 w 685160"/>
                    <a:gd name="connsiteY384" fmla="*/ 651766 h 771880"/>
                    <a:gd name="connsiteX385" fmla="*/ 432347 w 685160"/>
                    <a:gd name="connsiteY385" fmla="*/ 642788 h 771880"/>
                    <a:gd name="connsiteX386" fmla="*/ 386912 w 685160"/>
                    <a:gd name="connsiteY386" fmla="*/ 635391 h 771880"/>
                    <a:gd name="connsiteX387" fmla="*/ 335133 w 685160"/>
                    <a:gd name="connsiteY387" fmla="*/ 692447 h 771880"/>
                    <a:gd name="connsiteX388" fmla="*/ 327741 w 685160"/>
                    <a:gd name="connsiteY388" fmla="*/ 696149 h 771880"/>
                    <a:gd name="connsiteX389" fmla="*/ 342001 w 685160"/>
                    <a:gd name="connsiteY389" fmla="*/ 703017 h 771880"/>
                    <a:gd name="connsiteX390" fmla="*/ 344116 w 685160"/>
                    <a:gd name="connsiteY390" fmla="*/ 703017 h 771880"/>
                    <a:gd name="connsiteX391" fmla="*/ 354686 w 685160"/>
                    <a:gd name="connsiteY391" fmla="*/ 698787 h 771880"/>
                    <a:gd name="connsiteX392" fmla="*/ 363664 w 685160"/>
                    <a:gd name="connsiteY392" fmla="*/ 692976 h 771880"/>
                    <a:gd name="connsiteX393" fmla="*/ 374757 w 685160"/>
                    <a:gd name="connsiteY393" fmla="*/ 679240 h 771880"/>
                    <a:gd name="connsiteX394" fmla="*/ 376872 w 685160"/>
                    <a:gd name="connsiteY394" fmla="*/ 685579 h 771880"/>
                    <a:gd name="connsiteX395" fmla="*/ 376872 w 685160"/>
                    <a:gd name="connsiteY395" fmla="*/ 685579 h 771880"/>
                    <a:gd name="connsiteX396" fmla="*/ 378458 w 685160"/>
                    <a:gd name="connsiteY396" fmla="*/ 686108 h 771880"/>
                    <a:gd name="connsiteX397" fmla="*/ 387965 w 685160"/>
                    <a:gd name="connsiteY397" fmla="*/ 678182 h 771880"/>
                    <a:gd name="connsiteX398" fmla="*/ 387441 w 685160"/>
                    <a:gd name="connsiteY398" fmla="*/ 662336 h 771880"/>
                    <a:gd name="connsiteX399" fmla="*/ 363664 w 685160"/>
                    <a:gd name="connsiteY399" fmla="*/ 631695 h 771880"/>
                    <a:gd name="connsiteX400" fmla="*/ 361025 w 685160"/>
                    <a:gd name="connsiteY400" fmla="*/ 629052 h 771880"/>
                    <a:gd name="connsiteX401" fmla="*/ 355738 w 685160"/>
                    <a:gd name="connsiteY401" fmla="*/ 631167 h 771880"/>
                    <a:gd name="connsiteX402" fmla="*/ 345702 w 685160"/>
                    <a:gd name="connsiteY402" fmla="*/ 626937 h 771880"/>
                    <a:gd name="connsiteX403" fmla="*/ 334081 w 685160"/>
                    <a:gd name="connsiteY403" fmla="*/ 624827 h 771880"/>
                    <a:gd name="connsiteX404" fmla="*/ 320873 w 685160"/>
                    <a:gd name="connsiteY404" fmla="*/ 627465 h 771880"/>
                    <a:gd name="connsiteX405" fmla="*/ 331437 w 685160"/>
                    <a:gd name="connsiteY405" fmla="*/ 626937 h 771880"/>
                    <a:gd name="connsiteX406" fmla="*/ 339363 w 685160"/>
                    <a:gd name="connsiteY406" fmla="*/ 629580 h 771880"/>
                    <a:gd name="connsiteX407" fmla="*/ 349398 w 685160"/>
                    <a:gd name="connsiteY407" fmla="*/ 651243 h 771880"/>
                    <a:gd name="connsiteX408" fmla="*/ 354680 w 685160"/>
                    <a:gd name="connsiteY408" fmla="*/ 679768 h 771880"/>
                    <a:gd name="connsiteX409" fmla="*/ 342001 w 685160"/>
                    <a:gd name="connsiteY409" fmla="*/ 691919 h 771880"/>
                    <a:gd name="connsiteX410" fmla="*/ 337248 w 685160"/>
                    <a:gd name="connsiteY410" fmla="*/ 696149 h 771880"/>
                    <a:gd name="connsiteX411" fmla="*/ 336719 w 685160"/>
                    <a:gd name="connsiteY411" fmla="*/ 696149 h 771880"/>
                    <a:gd name="connsiteX412" fmla="*/ 337248 w 685160"/>
                    <a:gd name="connsiteY412" fmla="*/ 693505 h 771880"/>
                    <a:gd name="connsiteX413" fmla="*/ 335133 w 685160"/>
                    <a:gd name="connsiteY413" fmla="*/ 692447 h 771880"/>
                    <a:gd name="connsiteX414" fmla="*/ 467741 w 685160"/>
                    <a:gd name="connsiteY414" fmla="*/ 634863 h 771880"/>
                    <a:gd name="connsiteX415" fmla="*/ 453481 w 685160"/>
                    <a:gd name="connsiteY415" fmla="*/ 639616 h 771880"/>
                    <a:gd name="connsiteX416" fmla="*/ 487817 w 685160"/>
                    <a:gd name="connsiteY416" fmla="*/ 645955 h 771880"/>
                    <a:gd name="connsiteX417" fmla="*/ 487817 w 685160"/>
                    <a:gd name="connsiteY417" fmla="*/ 645955 h 771880"/>
                    <a:gd name="connsiteX418" fmla="*/ 480949 w 685160"/>
                    <a:gd name="connsiteY418" fmla="*/ 630109 h 771880"/>
                    <a:gd name="connsiteX419" fmla="*/ 473059 w 685160"/>
                    <a:gd name="connsiteY419" fmla="*/ 635396 h 771880"/>
                    <a:gd name="connsiteX420" fmla="*/ 473028 w 685160"/>
                    <a:gd name="connsiteY420" fmla="*/ 635391 h 771880"/>
                    <a:gd name="connsiteX421" fmla="*/ 467741 w 685160"/>
                    <a:gd name="connsiteY421" fmla="*/ 634863 h 771880"/>
                    <a:gd name="connsiteX422" fmla="*/ 204641 w 685160"/>
                    <a:gd name="connsiteY422" fmla="*/ 627465 h 771880"/>
                    <a:gd name="connsiteX423" fmla="*/ 198829 w 685160"/>
                    <a:gd name="connsiteY423" fmla="*/ 643846 h 771880"/>
                    <a:gd name="connsiteX424" fmla="*/ 223132 w 685160"/>
                    <a:gd name="connsiteY424" fmla="*/ 639616 h 771880"/>
                    <a:gd name="connsiteX425" fmla="*/ 175583 w 685160"/>
                    <a:gd name="connsiteY425" fmla="*/ 589428 h 771880"/>
                    <a:gd name="connsiteX426" fmla="*/ 179810 w 685160"/>
                    <a:gd name="connsiteY426" fmla="*/ 591543 h 771880"/>
                    <a:gd name="connsiteX427" fmla="*/ 185093 w 685160"/>
                    <a:gd name="connsiteY427" fmla="*/ 598406 h 771880"/>
                    <a:gd name="connsiteX428" fmla="*/ 213094 w 685160"/>
                    <a:gd name="connsiteY428" fmla="*/ 617430 h 771880"/>
                    <a:gd name="connsiteX429" fmla="*/ 243735 w 685160"/>
                    <a:gd name="connsiteY429" fmla="*/ 635920 h 771880"/>
                    <a:gd name="connsiteX430" fmla="*/ 261701 w 685160"/>
                    <a:gd name="connsiteY430" fmla="*/ 632747 h 771880"/>
                    <a:gd name="connsiteX431" fmla="*/ 243206 w 685160"/>
                    <a:gd name="connsiteY431" fmla="*/ 619540 h 771880"/>
                    <a:gd name="connsiteX432" fmla="*/ 236866 w 685160"/>
                    <a:gd name="connsiteY432" fmla="*/ 610561 h 771880"/>
                    <a:gd name="connsiteX433" fmla="*/ 232113 w 685160"/>
                    <a:gd name="connsiteY433" fmla="*/ 611614 h 771880"/>
                    <a:gd name="connsiteX434" fmla="*/ 234228 w 685160"/>
                    <a:gd name="connsiteY434" fmla="*/ 621655 h 771880"/>
                    <a:gd name="connsiteX435" fmla="*/ 226302 w 685160"/>
                    <a:gd name="connsiteY435" fmla="*/ 620068 h 771880"/>
                    <a:gd name="connsiteX436" fmla="*/ 218377 w 685160"/>
                    <a:gd name="connsiteY436" fmla="*/ 609504 h 771880"/>
                    <a:gd name="connsiteX437" fmla="*/ 197244 w 685160"/>
                    <a:gd name="connsiteY437" fmla="*/ 595239 h 771880"/>
                    <a:gd name="connsiteX438" fmla="*/ 172942 w 685160"/>
                    <a:gd name="connsiteY438" fmla="*/ 573576 h 771880"/>
                    <a:gd name="connsiteX439" fmla="*/ 160262 w 685160"/>
                    <a:gd name="connsiteY439" fmla="*/ 556672 h 771880"/>
                    <a:gd name="connsiteX440" fmla="*/ 155507 w 685160"/>
                    <a:gd name="connsiteY440" fmla="*/ 549275 h 771880"/>
                    <a:gd name="connsiteX441" fmla="*/ 153394 w 685160"/>
                    <a:gd name="connsiteY441" fmla="*/ 542407 h 771880"/>
                    <a:gd name="connsiteX442" fmla="*/ 154451 w 685160"/>
                    <a:gd name="connsiteY442" fmla="*/ 537654 h 771880"/>
                    <a:gd name="connsiteX443" fmla="*/ 157092 w 685160"/>
                    <a:gd name="connsiteY443" fmla="*/ 521802 h 771880"/>
                    <a:gd name="connsiteX444" fmla="*/ 153394 w 685160"/>
                    <a:gd name="connsiteY444" fmla="*/ 519687 h 771880"/>
                    <a:gd name="connsiteX445" fmla="*/ 150753 w 685160"/>
                    <a:gd name="connsiteY445" fmla="*/ 527613 h 771880"/>
                    <a:gd name="connsiteX446" fmla="*/ 149168 w 685160"/>
                    <a:gd name="connsiteY446" fmla="*/ 529728 h 771880"/>
                    <a:gd name="connsiteX447" fmla="*/ 142300 w 685160"/>
                    <a:gd name="connsiteY447" fmla="*/ 521802 h 771880"/>
                    <a:gd name="connsiteX448" fmla="*/ 117469 w 685160"/>
                    <a:gd name="connsiteY448" fmla="*/ 487460 h 771880"/>
                    <a:gd name="connsiteX449" fmla="*/ 104261 w 685160"/>
                    <a:gd name="connsiteY449" fmla="*/ 471614 h 771880"/>
                    <a:gd name="connsiteX450" fmla="*/ 103204 w 685160"/>
                    <a:gd name="connsiteY450" fmla="*/ 476367 h 771880"/>
                    <a:gd name="connsiteX451" fmla="*/ 119582 w 685160"/>
                    <a:gd name="connsiteY451" fmla="*/ 502255 h 771880"/>
                    <a:gd name="connsiteX452" fmla="*/ 130677 w 685160"/>
                    <a:gd name="connsiteY452" fmla="*/ 521802 h 771880"/>
                    <a:gd name="connsiteX453" fmla="*/ 145998 w 685160"/>
                    <a:gd name="connsiteY453" fmla="*/ 545046 h 771880"/>
                    <a:gd name="connsiteX454" fmla="*/ 154451 w 685160"/>
                    <a:gd name="connsiteY454" fmla="*/ 561955 h 771880"/>
                    <a:gd name="connsiteX455" fmla="*/ 169772 w 685160"/>
                    <a:gd name="connsiteY455" fmla="*/ 576220 h 771880"/>
                    <a:gd name="connsiteX456" fmla="*/ 170301 w 685160"/>
                    <a:gd name="connsiteY456" fmla="*/ 585727 h 771880"/>
                    <a:gd name="connsiteX457" fmla="*/ 162375 w 685160"/>
                    <a:gd name="connsiteY457" fmla="*/ 573576 h 771880"/>
                    <a:gd name="connsiteX458" fmla="*/ 158677 w 685160"/>
                    <a:gd name="connsiteY458" fmla="*/ 571990 h 771880"/>
                    <a:gd name="connsiteX459" fmla="*/ 156036 w 685160"/>
                    <a:gd name="connsiteY459" fmla="*/ 572519 h 771880"/>
                    <a:gd name="connsiteX460" fmla="*/ 150753 w 685160"/>
                    <a:gd name="connsiteY460" fmla="*/ 574634 h 771880"/>
                    <a:gd name="connsiteX461" fmla="*/ 135960 w 685160"/>
                    <a:gd name="connsiteY461" fmla="*/ 561955 h 771880"/>
                    <a:gd name="connsiteX462" fmla="*/ 122223 w 685160"/>
                    <a:gd name="connsiteY462" fmla="*/ 540292 h 771880"/>
                    <a:gd name="connsiteX463" fmla="*/ 128563 w 685160"/>
                    <a:gd name="connsiteY463" fmla="*/ 529728 h 771880"/>
                    <a:gd name="connsiteX464" fmla="*/ 125393 w 685160"/>
                    <a:gd name="connsiteY464" fmla="*/ 526027 h 771880"/>
                    <a:gd name="connsiteX465" fmla="*/ 120638 w 685160"/>
                    <a:gd name="connsiteY465" fmla="*/ 529728 h 771880"/>
                    <a:gd name="connsiteX466" fmla="*/ 102147 w 685160"/>
                    <a:gd name="connsiteY466" fmla="*/ 503312 h 771880"/>
                    <a:gd name="connsiteX467" fmla="*/ 104789 w 685160"/>
                    <a:gd name="connsiteY467" fmla="*/ 499611 h 771880"/>
                    <a:gd name="connsiteX468" fmla="*/ 102147 w 685160"/>
                    <a:gd name="connsiteY468" fmla="*/ 495915 h 771880"/>
                    <a:gd name="connsiteX469" fmla="*/ 99506 w 685160"/>
                    <a:gd name="connsiteY469" fmla="*/ 498030 h 771880"/>
                    <a:gd name="connsiteX470" fmla="*/ 94751 w 685160"/>
                    <a:gd name="connsiteY470" fmla="*/ 489575 h 771880"/>
                    <a:gd name="connsiteX471" fmla="*/ 93166 w 685160"/>
                    <a:gd name="connsiteY471" fmla="*/ 494329 h 771880"/>
                    <a:gd name="connsiteX472" fmla="*/ 95808 w 685160"/>
                    <a:gd name="connsiteY472" fmla="*/ 500140 h 771880"/>
                    <a:gd name="connsiteX473" fmla="*/ 92638 w 685160"/>
                    <a:gd name="connsiteY473" fmla="*/ 501726 h 771880"/>
                    <a:gd name="connsiteX474" fmla="*/ 92638 w 685160"/>
                    <a:gd name="connsiteY474" fmla="*/ 501726 h 771880"/>
                    <a:gd name="connsiteX475" fmla="*/ 91581 w 685160"/>
                    <a:gd name="connsiteY475" fmla="*/ 501197 h 771880"/>
                    <a:gd name="connsiteX476" fmla="*/ 92638 w 685160"/>
                    <a:gd name="connsiteY476" fmla="*/ 486932 h 771880"/>
                    <a:gd name="connsiteX477" fmla="*/ 114827 w 685160"/>
                    <a:gd name="connsiteY477" fmla="*/ 431990 h 771880"/>
                    <a:gd name="connsiteX478" fmla="*/ 116940 w 685160"/>
                    <a:gd name="connsiteY478" fmla="*/ 409799 h 771880"/>
                    <a:gd name="connsiteX479" fmla="*/ 91053 w 685160"/>
                    <a:gd name="connsiteY479" fmla="*/ 470028 h 771880"/>
                    <a:gd name="connsiteX480" fmla="*/ 85769 w 685160"/>
                    <a:gd name="connsiteY480" fmla="*/ 495386 h 771880"/>
                    <a:gd name="connsiteX481" fmla="*/ 85769 w 685160"/>
                    <a:gd name="connsiteY481" fmla="*/ 500140 h 771880"/>
                    <a:gd name="connsiteX482" fmla="*/ 86298 w 685160"/>
                    <a:gd name="connsiteY482" fmla="*/ 501726 h 771880"/>
                    <a:gd name="connsiteX483" fmla="*/ 86826 w 685160"/>
                    <a:gd name="connsiteY483" fmla="*/ 503312 h 771880"/>
                    <a:gd name="connsiteX484" fmla="*/ 87883 w 685160"/>
                    <a:gd name="connsiteY484" fmla="*/ 504369 h 771880"/>
                    <a:gd name="connsiteX485" fmla="*/ 88939 w 685160"/>
                    <a:gd name="connsiteY485" fmla="*/ 505422 h 771880"/>
                    <a:gd name="connsiteX486" fmla="*/ 91053 w 685160"/>
                    <a:gd name="connsiteY486" fmla="*/ 505950 h 771880"/>
                    <a:gd name="connsiteX487" fmla="*/ 92638 w 685160"/>
                    <a:gd name="connsiteY487" fmla="*/ 506479 h 771880"/>
                    <a:gd name="connsiteX488" fmla="*/ 93694 w 685160"/>
                    <a:gd name="connsiteY488" fmla="*/ 506479 h 771880"/>
                    <a:gd name="connsiteX489" fmla="*/ 95808 w 685160"/>
                    <a:gd name="connsiteY489" fmla="*/ 505950 h 771880"/>
                    <a:gd name="connsiteX490" fmla="*/ 98449 w 685160"/>
                    <a:gd name="connsiteY490" fmla="*/ 506479 h 771880"/>
                    <a:gd name="connsiteX491" fmla="*/ 113242 w 685160"/>
                    <a:gd name="connsiteY491" fmla="*/ 533424 h 771880"/>
                    <a:gd name="connsiteX492" fmla="*/ 109016 w 685160"/>
                    <a:gd name="connsiteY492" fmla="*/ 535010 h 771880"/>
                    <a:gd name="connsiteX493" fmla="*/ 98977 w 685160"/>
                    <a:gd name="connsiteY493" fmla="*/ 530785 h 771880"/>
                    <a:gd name="connsiteX494" fmla="*/ 84185 w 685160"/>
                    <a:gd name="connsiteY494" fmla="*/ 510709 h 771880"/>
                    <a:gd name="connsiteX495" fmla="*/ 75731 w 685160"/>
                    <a:gd name="connsiteY495" fmla="*/ 491685 h 771880"/>
                    <a:gd name="connsiteX496" fmla="*/ 68863 w 685160"/>
                    <a:gd name="connsiteY496" fmla="*/ 469499 h 771880"/>
                    <a:gd name="connsiteX497" fmla="*/ 50372 w 685160"/>
                    <a:gd name="connsiteY497" fmla="*/ 416139 h 771880"/>
                    <a:gd name="connsiteX498" fmla="*/ 26598 w 685160"/>
                    <a:gd name="connsiteY498" fmla="*/ 363836 h 771880"/>
                    <a:gd name="connsiteX499" fmla="*/ 15503 w 685160"/>
                    <a:gd name="connsiteY499" fmla="*/ 352214 h 771880"/>
                    <a:gd name="connsiteX500" fmla="*/ 14447 w 685160"/>
                    <a:gd name="connsiteY500" fmla="*/ 352214 h 771880"/>
                    <a:gd name="connsiteX501" fmla="*/ 9692 w 685160"/>
                    <a:gd name="connsiteY501" fmla="*/ 357496 h 771880"/>
                    <a:gd name="connsiteX502" fmla="*/ 9164 w 685160"/>
                    <a:gd name="connsiteY502" fmla="*/ 377572 h 771880"/>
                    <a:gd name="connsiteX503" fmla="*/ 11805 w 685160"/>
                    <a:gd name="connsiteY503" fmla="*/ 403988 h 771880"/>
                    <a:gd name="connsiteX504" fmla="*/ 29767 w 685160"/>
                    <a:gd name="connsiteY504" fmla="*/ 456291 h 771880"/>
                    <a:gd name="connsiteX505" fmla="*/ 73618 w 685160"/>
                    <a:gd name="connsiteY505" fmla="*/ 517577 h 771880"/>
                    <a:gd name="connsiteX506" fmla="*/ 47202 w 685160"/>
                    <a:gd name="connsiteY506" fmla="*/ 466855 h 771880"/>
                    <a:gd name="connsiteX507" fmla="*/ 26069 w 685160"/>
                    <a:gd name="connsiteY507" fmla="*/ 414552 h 771880"/>
                    <a:gd name="connsiteX508" fmla="*/ 19730 w 685160"/>
                    <a:gd name="connsiteY508" fmla="*/ 391838 h 771880"/>
                    <a:gd name="connsiteX509" fmla="*/ 19730 w 685160"/>
                    <a:gd name="connsiteY509" fmla="*/ 389194 h 771880"/>
                    <a:gd name="connsiteX510" fmla="*/ 19730 w 685160"/>
                    <a:gd name="connsiteY510" fmla="*/ 389194 h 771880"/>
                    <a:gd name="connsiteX511" fmla="*/ 21315 w 685160"/>
                    <a:gd name="connsiteY511" fmla="*/ 391838 h 771880"/>
                    <a:gd name="connsiteX512" fmla="*/ 29768 w 685160"/>
                    <a:gd name="connsiteY512" fmla="*/ 417196 h 771880"/>
                    <a:gd name="connsiteX513" fmla="*/ 63580 w 685160"/>
                    <a:gd name="connsiteY513" fmla="*/ 488518 h 771880"/>
                    <a:gd name="connsiteX514" fmla="*/ 87883 w 685160"/>
                    <a:gd name="connsiteY514" fmla="*/ 530785 h 771880"/>
                    <a:gd name="connsiteX515" fmla="*/ 105318 w 685160"/>
                    <a:gd name="connsiteY515" fmla="*/ 541350 h 771880"/>
                    <a:gd name="connsiteX516" fmla="*/ 107431 w 685160"/>
                    <a:gd name="connsiteY516" fmla="*/ 541350 h 771880"/>
                    <a:gd name="connsiteX517" fmla="*/ 113770 w 685160"/>
                    <a:gd name="connsiteY517" fmla="*/ 539235 h 771880"/>
                    <a:gd name="connsiteX518" fmla="*/ 118525 w 685160"/>
                    <a:gd name="connsiteY518" fmla="*/ 542407 h 771880"/>
                    <a:gd name="connsiteX519" fmla="*/ 131205 w 685160"/>
                    <a:gd name="connsiteY519" fmla="*/ 564069 h 771880"/>
                    <a:gd name="connsiteX520" fmla="*/ 144413 w 685160"/>
                    <a:gd name="connsiteY520" fmla="*/ 580445 h 771880"/>
                    <a:gd name="connsiteX521" fmla="*/ 158149 w 685160"/>
                    <a:gd name="connsiteY521" fmla="*/ 587842 h 771880"/>
                    <a:gd name="connsiteX522" fmla="*/ 166602 w 685160"/>
                    <a:gd name="connsiteY522" fmla="*/ 585727 h 771880"/>
                    <a:gd name="connsiteX523" fmla="*/ 171885 w 685160"/>
                    <a:gd name="connsiteY523" fmla="*/ 591014 h 771880"/>
                    <a:gd name="connsiteX524" fmla="*/ 173470 w 685160"/>
                    <a:gd name="connsiteY524" fmla="*/ 590485 h 771880"/>
                    <a:gd name="connsiteX525" fmla="*/ 175583 w 685160"/>
                    <a:gd name="connsiteY525" fmla="*/ 589428 h 771880"/>
                    <a:gd name="connsiteX526" fmla="*/ 431289 w 685160"/>
                    <a:gd name="connsiteY526" fmla="*/ 624298 h 771880"/>
                    <a:gd name="connsiteX527" fmla="*/ 431289 w 685160"/>
                    <a:gd name="connsiteY527" fmla="*/ 624298 h 771880"/>
                    <a:gd name="connsiteX528" fmla="*/ 417024 w 685160"/>
                    <a:gd name="connsiteY528" fmla="*/ 631167 h 771880"/>
                    <a:gd name="connsiteX529" fmla="*/ 430232 w 685160"/>
                    <a:gd name="connsiteY529" fmla="*/ 633276 h 771880"/>
                    <a:gd name="connsiteX530" fmla="*/ 432347 w 685160"/>
                    <a:gd name="connsiteY530" fmla="*/ 632747 h 771880"/>
                    <a:gd name="connsiteX531" fmla="*/ 434457 w 685160"/>
                    <a:gd name="connsiteY531" fmla="*/ 632219 h 771880"/>
                    <a:gd name="connsiteX532" fmla="*/ 434457 w 685160"/>
                    <a:gd name="connsiteY532" fmla="*/ 633276 h 771880"/>
                    <a:gd name="connsiteX533" fmla="*/ 436572 w 685160"/>
                    <a:gd name="connsiteY533" fmla="*/ 633276 h 771880"/>
                    <a:gd name="connsiteX534" fmla="*/ 436572 w 685160"/>
                    <a:gd name="connsiteY534" fmla="*/ 631690 h 771880"/>
                    <a:gd name="connsiteX535" fmla="*/ 454533 w 685160"/>
                    <a:gd name="connsiteY535" fmla="*/ 619540 h 771880"/>
                    <a:gd name="connsiteX536" fmla="*/ 455062 w 685160"/>
                    <a:gd name="connsiteY536" fmla="*/ 608975 h 771880"/>
                    <a:gd name="connsiteX537" fmla="*/ 454004 w 685160"/>
                    <a:gd name="connsiteY537" fmla="*/ 608447 h 771880"/>
                    <a:gd name="connsiteX538" fmla="*/ 452423 w 685160"/>
                    <a:gd name="connsiteY538" fmla="*/ 608447 h 771880"/>
                    <a:gd name="connsiteX539" fmla="*/ 439744 w 685160"/>
                    <a:gd name="connsiteY539" fmla="*/ 613200 h 771880"/>
                    <a:gd name="connsiteX540" fmla="*/ 434985 w 685160"/>
                    <a:gd name="connsiteY540" fmla="*/ 624827 h 771880"/>
                    <a:gd name="connsiteX541" fmla="*/ 437100 w 685160"/>
                    <a:gd name="connsiteY541" fmla="*/ 631695 h 771880"/>
                    <a:gd name="connsiteX542" fmla="*/ 434985 w 685160"/>
                    <a:gd name="connsiteY542" fmla="*/ 632219 h 771880"/>
                    <a:gd name="connsiteX543" fmla="*/ 431289 w 685160"/>
                    <a:gd name="connsiteY543" fmla="*/ 624298 h 771880"/>
                    <a:gd name="connsiteX544" fmla="*/ 349398 w 685160"/>
                    <a:gd name="connsiteY544" fmla="*/ 618482 h 771880"/>
                    <a:gd name="connsiteX545" fmla="*/ 357324 w 685160"/>
                    <a:gd name="connsiteY545" fmla="*/ 620597 h 771880"/>
                    <a:gd name="connsiteX546" fmla="*/ 371061 w 685160"/>
                    <a:gd name="connsiteY546" fmla="*/ 633276 h 771880"/>
                    <a:gd name="connsiteX547" fmla="*/ 386912 w 685160"/>
                    <a:gd name="connsiteY547" fmla="*/ 633276 h 771880"/>
                    <a:gd name="connsiteX548" fmla="*/ 407517 w 685160"/>
                    <a:gd name="connsiteY548" fmla="*/ 608975 h 771880"/>
                    <a:gd name="connsiteX549" fmla="*/ 463516 w 685160"/>
                    <a:gd name="connsiteY549" fmla="*/ 582031 h 771880"/>
                    <a:gd name="connsiteX550" fmla="*/ 464574 w 685160"/>
                    <a:gd name="connsiteY550" fmla="*/ 582031 h 771880"/>
                    <a:gd name="connsiteX551" fmla="*/ 467212 w 685160"/>
                    <a:gd name="connsiteY551" fmla="*/ 583617 h 771880"/>
                    <a:gd name="connsiteX552" fmla="*/ 473552 w 685160"/>
                    <a:gd name="connsiteY552" fmla="*/ 591538 h 771880"/>
                    <a:gd name="connsiteX553" fmla="*/ 489403 w 685160"/>
                    <a:gd name="connsiteY553" fmla="*/ 575691 h 771880"/>
                    <a:gd name="connsiteX554" fmla="*/ 504726 w 685160"/>
                    <a:gd name="connsiteY554" fmla="*/ 554029 h 771880"/>
                    <a:gd name="connsiteX555" fmla="*/ 514762 w 685160"/>
                    <a:gd name="connsiteY555" fmla="*/ 532895 h 771880"/>
                    <a:gd name="connsiteX556" fmla="*/ 513175 w 685160"/>
                    <a:gd name="connsiteY556" fmla="*/ 517577 h 771880"/>
                    <a:gd name="connsiteX557" fmla="*/ 520572 w 685160"/>
                    <a:gd name="connsiteY557" fmla="*/ 508065 h 771880"/>
                    <a:gd name="connsiteX558" fmla="*/ 523216 w 685160"/>
                    <a:gd name="connsiteY558" fmla="*/ 507537 h 771880"/>
                    <a:gd name="connsiteX559" fmla="*/ 529556 w 685160"/>
                    <a:gd name="connsiteY559" fmla="*/ 509123 h 771880"/>
                    <a:gd name="connsiteX560" fmla="*/ 531671 w 685160"/>
                    <a:gd name="connsiteY560" fmla="*/ 509652 h 771880"/>
                    <a:gd name="connsiteX561" fmla="*/ 531671 w 685160"/>
                    <a:gd name="connsiteY561" fmla="*/ 509652 h 771880"/>
                    <a:gd name="connsiteX562" fmla="*/ 533780 w 685160"/>
                    <a:gd name="connsiteY562" fmla="*/ 510180 h 771880"/>
                    <a:gd name="connsiteX563" fmla="*/ 533780 w 685160"/>
                    <a:gd name="connsiteY563" fmla="*/ 510180 h 771880"/>
                    <a:gd name="connsiteX564" fmla="*/ 539068 w 685160"/>
                    <a:gd name="connsiteY564" fmla="*/ 501726 h 771880"/>
                    <a:gd name="connsiteX565" fmla="*/ 538010 w 685160"/>
                    <a:gd name="connsiteY565" fmla="*/ 502783 h 771880"/>
                    <a:gd name="connsiteX566" fmla="*/ 538010 w 685160"/>
                    <a:gd name="connsiteY566" fmla="*/ 502783 h 771880"/>
                    <a:gd name="connsiteX567" fmla="*/ 536953 w 685160"/>
                    <a:gd name="connsiteY567" fmla="*/ 504369 h 771880"/>
                    <a:gd name="connsiteX568" fmla="*/ 514762 w 685160"/>
                    <a:gd name="connsiteY568" fmla="*/ 494329 h 771880"/>
                    <a:gd name="connsiteX569" fmla="*/ 493628 w 685160"/>
                    <a:gd name="connsiteY569" fmla="*/ 515462 h 771880"/>
                    <a:gd name="connsiteX570" fmla="*/ 503669 w 685160"/>
                    <a:gd name="connsiteY570" fmla="*/ 537654 h 771880"/>
                    <a:gd name="connsiteX571" fmla="*/ 502082 w 685160"/>
                    <a:gd name="connsiteY571" fmla="*/ 538711 h 771880"/>
                    <a:gd name="connsiteX572" fmla="*/ 476724 w 685160"/>
                    <a:gd name="connsiteY572" fmla="*/ 557201 h 771880"/>
                    <a:gd name="connsiteX573" fmla="*/ 475138 w 685160"/>
                    <a:gd name="connsiteY573" fmla="*/ 558259 h 771880"/>
                    <a:gd name="connsiteX574" fmla="*/ 457176 w 685160"/>
                    <a:gd name="connsiteY574" fmla="*/ 541878 h 771880"/>
                    <a:gd name="connsiteX575" fmla="*/ 430761 w 685160"/>
                    <a:gd name="connsiteY575" fmla="*/ 555615 h 771880"/>
                    <a:gd name="connsiteX576" fmla="*/ 433404 w 685160"/>
                    <a:gd name="connsiteY576" fmla="*/ 579387 h 771880"/>
                    <a:gd name="connsiteX577" fmla="*/ 431818 w 685160"/>
                    <a:gd name="connsiteY577" fmla="*/ 579916 h 771880"/>
                    <a:gd name="connsiteX578" fmla="*/ 402230 w 685160"/>
                    <a:gd name="connsiteY578" fmla="*/ 589428 h 771880"/>
                    <a:gd name="connsiteX579" fmla="*/ 400649 w 685160"/>
                    <a:gd name="connsiteY579" fmla="*/ 589957 h 771880"/>
                    <a:gd name="connsiteX580" fmla="*/ 388493 w 685160"/>
                    <a:gd name="connsiteY580" fmla="*/ 568823 h 771880"/>
                    <a:gd name="connsiteX581" fmla="*/ 358910 w 685160"/>
                    <a:gd name="connsiteY581" fmla="*/ 573576 h 771880"/>
                    <a:gd name="connsiteX582" fmla="*/ 354157 w 685160"/>
                    <a:gd name="connsiteY582" fmla="*/ 597354 h 771880"/>
                    <a:gd name="connsiteX583" fmla="*/ 318758 w 685160"/>
                    <a:gd name="connsiteY583" fmla="*/ 597354 h 771880"/>
                    <a:gd name="connsiteX584" fmla="*/ 314004 w 685160"/>
                    <a:gd name="connsiteY584" fmla="*/ 573576 h 771880"/>
                    <a:gd name="connsiteX585" fmla="*/ 284416 w 685160"/>
                    <a:gd name="connsiteY585" fmla="*/ 568823 h 771880"/>
                    <a:gd name="connsiteX586" fmla="*/ 272794 w 685160"/>
                    <a:gd name="connsiteY586" fmla="*/ 589957 h 771880"/>
                    <a:gd name="connsiteX587" fmla="*/ 271208 w 685160"/>
                    <a:gd name="connsiteY587" fmla="*/ 589428 h 771880"/>
                    <a:gd name="connsiteX588" fmla="*/ 241625 w 685160"/>
                    <a:gd name="connsiteY588" fmla="*/ 579916 h 771880"/>
                    <a:gd name="connsiteX589" fmla="*/ 240039 w 685160"/>
                    <a:gd name="connsiteY589" fmla="*/ 579387 h 771880"/>
                    <a:gd name="connsiteX590" fmla="*/ 242682 w 685160"/>
                    <a:gd name="connsiteY590" fmla="*/ 555086 h 771880"/>
                    <a:gd name="connsiteX591" fmla="*/ 215736 w 685160"/>
                    <a:gd name="connsiteY591" fmla="*/ 541350 h 771880"/>
                    <a:gd name="connsiteX592" fmla="*/ 197773 w 685160"/>
                    <a:gd name="connsiteY592" fmla="*/ 557730 h 771880"/>
                    <a:gd name="connsiteX593" fmla="*/ 196188 w 685160"/>
                    <a:gd name="connsiteY593" fmla="*/ 556672 h 771880"/>
                    <a:gd name="connsiteX594" fmla="*/ 170829 w 685160"/>
                    <a:gd name="connsiteY594" fmla="*/ 538182 h 771880"/>
                    <a:gd name="connsiteX595" fmla="*/ 169244 w 685160"/>
                    <a:gd name="connsiteY595" fmla="*/ 537125 h 771880"/>
                    <a:gd name="connsiteX596" fmla="*/ 179282 w 685160"/>
                    <a:gd name="connsiteY596" fmla="*/ 514934 h 771880"/>
                    <a:gd name="connsiteX597" fmla="*/ 158150 w 685160"/>
                    <a:gd name="connsiteY597" fmla="*/ 493800 h 771880"/>
                    <a:gd name="connsiteX598" fmla="*/ 137017 w 685160"/>
                    <a:gd name="connsiteY598" fmla="*/ 503312 h 771880"/>
                    <a:gd name="connsiteX599" fmla="*/ 146526 w 685160"/>
                    <a:gd name="connsiteY599" fmla="*/ 515991 h 771880"/>
                    <a:gd name="connsiteX600" fmla="*/ 150225 w 685160"/>
                    <a:gd name="connsiteY600" fmla="*/ 509123 h 771880"/>
                    <a:gd name="connsiteX601" fmla="*/ 150753 w 685160"/>
                    <a:gd name="connsiteY601" fmla="*/ 509123 h 771880"/>
                    <a:gd name="connsiteX602" fmla="*/ 161848 w 685160"/>
                    <a:gd name="connsiteY602" fmla="*/ 514934 h 771880"/>
                    <a:gd name="connsiteX603" fmla="*/ 162376 w 685160"/>
                    <a:gd name="connsiteY603" fmla="*/ 519687 h 771880"/>
                    <a:gd name="connsiteX604" fmla="*/ 160263 w 685160"/>
                    <a:gd name="connsiteY604" fmla="*/ 532366 h 771880"/>
                    <a:gd name="connsiteX605" fmla="*/ 171886 w 685160"/>
                    <a:gd name="connsiteY605" fmla="*/ 561955 h 771880"/>
                    <a:gd name="connsiteX606" fmla="*/ 184566 w 685160"/>
                    <a:gd name="connsiteY606" fmla="*/ 576220 h 771880"/>
                    <a:gd name="connsiteX607" fmla="*/ 203057 w 685160"/>
                    <a:gd name="connsiteY607" fmla="*/ 592066 h 771880"/>
                    <a:gd name="connsiteX608" fmla="*/ 212038 w 685160"/>
                    <a:gd name="connsiteY608" fmla="*/ 581502 h 771880"/>
                    <a:gd name="connsiteX609" fmla="*/ 213623 w 685160"/>
                    <a:gd name="connsiteY609" fmla="*/ 581502 h 771880"/>
                    <a:gd name="connsiteX610" fmla="*/ 279663 w 685160"/>
                    <a:gd name="connsiteY610" fmla="*/ 605274 h 771880"/>
                    <a:gd name="connsiteX611" fmla="*/ 299739 w 685160"/>
                    <a:gd name="connsiteY611" fmla="*/ 626937 h 771880"/>
                    <a:gd name="connsiteX612" fmla="*/ 311361 w 685160"/>
                    <a:gd name="connsiteY612" fmla="*/ 625879 h 771880"/>
                    <a:gd name="connsiteX613" fmla="*/ 329322 w 685160"/>
                    <a:gd name="connsiteY613" fmla="*/ 620597 h 771880"/>
                    <a:gd name="connsiteX614" fmla="*/ 336719 w 685160"/>
                    <a:gd name="connsiteY614" fmla="*/ 621655 h 771880"/>
                    <a:gd name="connsiteX615" fmla="*/ 349398 w 685160"/>
                    <a:gd name="connsiteY615" fmla="*/ 618482 h 771880"/>
                    <a:gd name="connsiteX616" fmla="*/ 220490 w 685160"/>
                    <a:gd name="connsiteY616" fmla="*/ 589428 h 771880"/>
                    <a:gd name="connsiteX617" fmla="*/ 228946 w 685160"/>
                    <a:gd name="connsiteY617" fmla="*/ 592066 h 771880"/>
                    <a:gd name="connsiteX618" fmla="*/ 238453 w 685160"/>
                    <a:gd name="connsiteY618" fmla="*/ 599992 h 771880"/>
                    <a:gd name="connsiteX619" fmla="*/ 253775 w 685160"/>
                    <a:gd name="connsiteY619" fmla="*/ 618482 h 771880"/>
                    <a:gd name="connsiteX620" fmla="*/ 271208 w 685160"/>
                    <a:gd name="connsiteY620" fmla="*/ 630638 h 771880"/>
                    <a:gd name="connsiteX621" fmla="*/ 271208 w 685160"/>
                    <a:gd name="connsiteY621" fmla="*/ 630638 h 771880"/>
                    <a:gd name="connsiteX622" fmla="*/ 293399 w 685160"/>
                    <a:gd name="connsiteY622" fmla="*/ 629052 h 771880"/>
                    <a:gd name="connsiteX623" fmla="*/ 278076 w 685160"/>
                    <a:gd name="connsiteY623" fmla="*/ 611090 h 771880"/>
                    <a:gd name="connsiteX624" fmla="*/ 244264 w 685160"/>
                    <a:gd name="connsiteY624" fmla="*/ 598411 h 771880"/>
                    <a:gd name="connsiteX625" fmla="*/ 224718 w 685160"/>
                    <a:gd name="connsiteY625" fmla="*/ 588899 h 771880"/>
                    <a:gd name="connsiteX626" fmla="*/ 215736 w 685160"/>
                    <a:gd name="connsiteY626" fmla="*/ 587842 h 771880"/>
                    <a:gd name="connsiteX627" fmla="*/ 210453 w 685160"/>
                    <a:gd name="connsiteY627" fmla="*/ 596296 h 771880"/>
                    <a:gd name="connsiteX628" fmla="*/ 210981 w 685160"/>
                    <a:gd name="connsiteY628" fmla="*/ 597354 h 771880"/>
                    <a:gd name="connsiteX629" fmla="*/ 217321 w 685160"/>
                    <a:gd name="connsiteY629" fmla="*/ 589428 h 771880"/>
                    <a:gd name="connsiteX630" fmla="*/ 220491 w 685160"/>
                    <a:gd name="connsiteY630" fmla="*/ 589428 h 771880"/>
                    <a:gd name="connsiteX631" fmla="*/ 461930 w 685160"/>
                    <a:gd name="connsiteY631" fmla="*/ 588899 h 771880"/>
                    <a:gd name="connsiteX632" fmla="*/ 460872 w 685160"/>
                    <a:gd name="connsiteY632" fmla="*/ 588899 h 771880"/>
                    <a:gd name="connsiteX633" fmla="*/ 414380 w 685160"/>
                    <a:gd name="connsiteY633" fmla="*/ 608975 h 771880"/>
                    <a:gd name="connsiteX634" fmla="*/ 401701 w 685160"/>
                    <a:gd name="connsiteY634" fmla="*/ 619011 h 771880"/>
                    <a:gd name="connsiteX635" fmla="*/ 395362 w 685160"/>
                    <a:gd name="connsiteY635" fmla="*/ 627994 h 771880"/>
                    <a:gd name="connsiteX636" fmla="*/ 408041 w 685160"/>
                    <a:gd name="connsiteY636" fmla="*/ 629052 h 771880"/>
                    <a:gd name="connsiteX637" fmla="*/ 424421 w 685160"/>
                    <a:gd name="connsiteY637" fmla="*/ 620597 h 771880"/>
                    <a:gd name="connsiteX638" fmla="*/ 429174 w 685160"/>
                    <a:gd name="connsiteY638" fmla="*/ 614258 h 771880"/>
                    <a:gd name="connsiteX639" fmla="*/ 439215 w 685160"/>
                    <a:gd name="connsiteY639" fmla="*/ 603693 h 771880"/>
                    <a:gd name="connsiteX640" fmla="*/ 453481 w 685160"/>
                    <a:gd name="connsiteY640" fmla="*/ 599992 h 771880"/>
                    <a:gd name="connsiteX641" fmla="*/ 455062 w 685160"/>
                    <a:gd name="connsiteY641" fmla="*/ 599992 h 771880"/>
                    <a:gd name="connsiteX642" fmla="*/ 464045 w 685160"/>
                    <a:gd name="connsiteY642" fmla="*/ 596825 h 771880"/>
                    <a:gd name="connsiteX643" fmla="*/ 468798 w 685160"/>
                    <a:gd name="connsiteY643" fmla="*/ 594181 h 771880"/>
                    <a:gd name="connsiteX644" fmla="*/ 465631 w 685160"/>
                    <a:gd name="connsiteY644" fmla="*/ 589957 h 771880"/>
                    <a:gd name="connsiteX645" fmla="*/ 461930 w 685160"/>
                    <a:gd name="connsiteY645" fmla="*/ 588899 h 771880"/>
                    <a:gd name="connsiteX646" fmla="*/ 351513 w 685160"/>
                    <a:gd name="connsiteY646" fmla="*/ 623769 h 771880"/>
                    <a:gd name="connsiteX647" fmla="*/ 351513 w 685160"/>
                    <a:gd name="connsiteY647" fmla="*/ 623769 h 771880"/>
                    <a:gd name="connsiteX648" fmla="*/ 360496 w 685160"/>
                    <a:gd name="connsiteY648" fmla="*/ 627994 h 771880"/>
                    <a:gd name="connsiteX649" fmla="*/ 361025 w 685160"/>
                    <a:gd name="connsiteY649" fmla="*/ 628523 h 771880"/>
                    <a:gd name="connsiteX650" fmla="*/ 361554 w 685160"/>
                    <a:gd name="connsiteY650" fmla="*/ 628523 h 771880"/>
                    <a:gd name="connsiteX651" fmla="*/ 360496 w 685160"/>
                    <a:gd name="connsiteY651" fmla="*/ 627994 h 771880"/>
                    <a:gd name="connsiteX652" fmla="*/ 356267 w 685160"/>
                    <a:gd name="connsiteY652" fmla="*/ 623769 h 771880"/>
                    <a:gd name="connsiteX653" fmla="*/ 520044 w 685160"/>
                    <a:gd name="connsiteY653" fmla="*/ 522860 h 771880"/>
                    <a:gd name="connsiteX654" fmla="*/ 520044 w 685160"/>
                    <a:gd name="connsiteY654" fmla="*/ 522860 h 771880"/>
                    <a:gd name="connsiteX655" fmla="*/ 521101 w 685160"/>
                    <a:gd name="connsiteY655" fmla="*/ 532895 h 771880"/>
                    <a:gd name="connsiteX656" fmla="*/ 520572 w 685160"/>
                    <a:gd name="connsiteY656" fmla="*/ 542936 h 771880"/>
                    <a:gd name="connsiteX657" fmla="*/ 511066 w 685160"/>
                    <a:gd name="connsiteY657" fmla="*/ 559311 h 771880"/>
                    <a:gd name="connsiteX658" fmla="*/ 498915 w 685160"/>
                    <a:gd name="connsiteY658" fmla="*/ 576220 h 771880"/>
                    <a:gd name="connsiteX659" fmla="*/ 466160 w 685160"/>
                    <a:gd name="connsiteY659" fmla="*/ 603164 h 771880"/>
                    <a:gd name="connsiteX660" fmla="*/ 461401 w 685160"/>
                    <a:gd name="connsiteY660" fmla="*/ 607389 h 771880"/>
                    <a:gd name="connsiteX661" fmla="*/ 459291 w 685160"/>
                    <a:gd name="connsiteY661" fmla="*/ 621126 h 771880"/>
                    <a:gd name="connsiteX662" fmla="*/ 473028 w 685160"/>
                    <a:gd name="connsiteY662" fmla="*/ 615315 h 771880"/>
                    <a:gd name="connsiteX663" fmla="*/ 500501 w 685160"/>
                    <a:gd name="connsiteY663" fmla="*/ 598406 h 771880"/>
                    <a:gd name="connsiteX664" fmla="*/ 502082 w 685160"/>
                    <a:gd name="connsiteY664" fmla="*/ 588370 h 771880"/>
                    <a:gd name="connsiteX665" fmla="*/ 512652 w 685160"/>
                    <a:gd name="connsiteY665" fmla="*/ 592595 h 771880"/>
                    <a:gd name="connsiteX666" fmla="*/ 517934 w 685160"/>
                    <a:gd name="connsiteY666" fmla="*/ 591538 h 771880"/>
                    <a:gd name="connsiteX667" fmla="*/ 529556 w 685160"/>
                    <a:gd name="connsiteY667" fmla="*/ 581502 h 771880"/>
                    <a:gd name="connsiteX668" fmla="*/ 545936 w 685160"/>
                    <a:gd name="connsiteY668" fmla="*/ 561426 h 771880"/>
                    <a:gd name="connsiteX669" fmla="*/ 568122 w 685160"/>
                    <a:gd name="connsiteY669" fmla="*/ 543464 h 771880"/>
                    <a:gd name="connsiteX670" fmla="*/ 573404 w 685160"/>
                    <a:gd name="connsiteY670" fmla="*/ 524446 h 771880"/>
                    <a:gd name="connsiteX671" fmla="*/ 587141 w 685160"/>
                    <a:gd name="connsiteY671" fmla="*/ 512290 h 771880"/>
                    <a:gd name="connsiteX672" fmla="*/ 592428 w 685160"/>
                    <a:gd name="connsiteY672" fmla="*/ 488518 h 771880"/>
                    <a:gd name="connsiteX673" fmla="*/ 592957 w 685160"/>
                    <a:gd name="connsiteY673" fmla="*/ 469499 h 771880"/>
                    <a:gd name="connsiteX674" fmla="*/ 571823 w 685160"/>
                    <a:gd name="connsiteY674" fmla="*/ 513348 h 771880"/>
                    <a:gd name="connsiteX675" fmla="*/ 566012 w 685160"/>
                    <a:gd name="connsiteY675" fmla="*/ 520216 h 771880"/>
                    <a:gd name="connsiteX676" fmla="*/ 565484 w 685160"/>
                    <a:gd name="connsiteY676" fmla="*/ 520216 h 771880"/>
                    <a:gd name="connsiteX677" fmla="*/ 563369 w 685160"/>
                    <a:gd name="connsiteY677" fmla="*/ 507008 h 771880"/>
                    <a:gd name="connsiteX678" fmla="*/ 558615 w 685160"/>
                    <a:gd name="connsiteY678" fmla="*/ 514934 h 771880"/>
                    <a:gd name="connsiteX679" fmla="*/ 559144 w 685160"/>
                    <a:gd name="connsiteY679" fmla="*/ 529199 h 771880"/>
                    <a:gd name="connsiteX680" fmla="*/ 520578 w 685160"/>
                    <a:gd name="connsiteY680" fmla="*/ 571466 h 771880"/>
                    <a:gd name="connsiteX681" fmla="*/ 511594 w 685160"/>
                    <a:gd name="connsiteY681" fmla="*/ 577806 h 771880"/>
                    <a:gd name="connsiteX682" fmla="*/ 508422 w 685160"/>
                    <a:gd name="connsiteY682" fmla="*/ 578330 h 771880"/>
                    <a:gd name="connsiteX683" fmla="*/ 507365 w 685160"/>
                    <a:gd name="connsiteY683" fmla="*/ 577806 h 771880"/>
                    <a:gd name="connsiteX684" fmla="*/ 507893 w 685160"/>
                    <a:gd name="connsiteY684" fmla="*/ 574634 h 771880"/>
                    <a:gd name="connsiteX685" fmla="*/ 517934 w 685160"/>
                    <a:gd name="connsiteY685" fmla="*/ 567765 h 771880"/>
                    <a:gd name="connsiteX686" fmla="*/ 531142 w 685160"/>
                    <a:gd name="connsiteY686" fmla="*/ 551390 h 771880"/>
                    <a:gd name="connsiteX687" fmla="*/ 559144 w 685160"/>
                    <a:gd name="connsiteY687" fmla="*/ 501726 h 771880"/>
                    <a:gd name="connsiteX688" fmla="*/ 589784 w 685160"/>
                    <a:gd name="connsiteY688" fmla="*/ 460516 h 771880"/>
                    <a:gd name="connsiteX689" fmla="*/ 590313 w 685160"/>
                    <a:gd name="connsiteY689" fmla="*/ 450480 h 771880"/>
                    <a:gd name="connsiteX690" fmla="*/ 571294 w 685160"/>
                    <a:gd name="connsiteY690" fmla="*/ 470557 h 771880"/>
                    <a:gd name="connsiteX691" fmla="*/ 550161 w 685160"/>
                    <a:gd name="connsiteY691" fmla="*/ 495915 h 771880"/>
                    <a:gd name="connsiteX692" fmla="*/ 531671 w 685160"/>
                    <a:gd name="connsiteY692" fmla="*/ 525498 h 771880"/>
                    <a:gd name="connsiteX693" fmla="*/ 527969 w 685160"/>
                    <a:gd name="connsiteY693" fmla="*/ 527084 h 771880"/>
                    <a:gd name="connsiteX694" fmla="*/ 520049 w 685160"/>
                    <a:gd name="connsiteY694" fmla="*/ 522860 h 771880"/>
                    <a:gd name="connsiteX695" fmla="*/ 283887 w 685160"/>
                    <a:gd name="connsiteY695" fmla="*/ 563541 h 771880"/>
                    <a:gd name="connsiteX696" fmla="*/ 283887 w 685160"/>
                    <a:gd name="connsiteY696" fmla="*/ 563541 h 771880"/>
                    <a:gd name="connsiteX697" fmla="*/ 285474 w 685160"/>
                    <a:gd name="connsiteY697" fmla="*/ 564069 h 771880"/>
                    <a:gd name="connsiteX698" fmla="*/ 317700 w 685160"/>
                    <a:gd name="connsiteY698" fmla="*/ 568823 h 771880"/>
                    <a:gd name="connsiteX699" fmla="*/ 319286 w 685160"/>
                    <a:gd name="connsiteY699" fmla="*/ 568823 h 771880"/>
                    <a:gd name="connsiteX700" fmla="*/ 324040 w 685160"/>
                    <a:gd name="connsiteY700" fmla="*/ 592595 h 771880"/>
                    <a:gd name="connsiteX701" fmla="*/ 350984 w 685160"/>
                    <a:gd name="connsiteY701" fmla="*/ 592595 h 771880"/>
                    <a:gd name="connsiteX702" fmla="*/ 355738 w 685160"/>
                    <a:gd name="connsiteY702" fmla="*/ 569352 h 771880"/>
                    <a:gd name="connsiteX703" fmla="*/ 357324 w 685160"/>
                    <a:gd name="connsiteY703" fmla="*/ 569352 h 771880"/>
                    <a:gd name="connsiteX704" fmla="*/ 389551 w 685160"/>
                    <a:gd name="connsiteY704" fmla="*/ 564069 h 771880"/>
                    <a:gd name="connsiteX705" fmla="*/ 391137 w 685160"/>
                    <a:gd name="connsiteY705" fmla="*/ 563541 h 771880"/>
                    <a:gd name="connsiteX706" fmla="*/ 402759 w 685160"/>
                    <a:gd name="connsiteY706" fmla="*/ 584674 h 771880"/>
                    <a:gd name="connsiteX707" fmla="*/ 428646 w 685160"/>
                    <a:gd name="connsiteY707" fmla="*/ 576220 h 771880"/>
                    <a:gd name="connsiteX708" fmla="*/ 426007 w 685160"/>
                    <a:gd name="connsiteY708" fmla="*/ 552443 h 771880"/>
                    <a:gd name="connsiteX709" fmla="*/ 427588 w 685160"/>
                    <a:gd name="connsiteY709" fmla="*/ 551919 h 771880"/>
                    <a:gd name="connsiteX710" fmla="*/ 456648 w 685160"/>
                    <a:gd name="connsiteY710" fmla="*/ 537125 h 771880"/>
                    <a:gd name="connsiteX711" fmla="*/ 458234 w 685160"/>
                    <a:gd name="connsiteY711" fmla="*/ 536067 h 771880"/>
                    <a:gd name="connsiteX712" fmla="*/ 476195 w 685160"/>
                    <a:gd name="connsiteY712" fmla="*/ 552443 h 771880"/>
                    <a:gd name="connsiteX713" fmla="*/ 497858 w 685160"/>
                    <a:gd name="connsiteY713" fmla="*/ 536596 h 771880"/>
                    <a:gd name="connsiteX714" fmla="*/ 487817 w 685160"/>
                    <a:gd name="connsiteY714" fmla="*/ 514934 h 771880"/>
                    <a:gd name="connsiteX715" fmla="*/ 488874 w 685160"/>
                    <a:gd name="connsiteY715" fmla="*/ 513876 h 771880"/>
                    <a:gd name="connsiteX716" fmla="*/ 512123 w 685160"/>
                    <a:gd name="connsiteY716" fmla="*/ 490633 h 771880"/>
                    <a:gd name="connsiteX717" fmla="*/ 513175 w 685160"/>
                    <a:gd name="connsiteY717" fmla="*/ 489047 h 771880"/>
                    <a:gd name="connsiteX718" fmla="*/ 535367 w 685160"/>
                    <a:gd name="connsiteY718" fmla="*/ 499087 h 771880"/>
                    <a:gd name="connsiteX719" fmla="*/ 547517 w 685160"/>
                    <a:gd name="connsiteY719" fmla="*/ 482707 h 771880"/>
                    <a:gd name="connsiteX720" fmla="*/ 546460 w 685160"/>
                    <a:gd name="connsiteY720" fmla="*/ 476896 h 771880"/>
                    <a:gd name="connsiteX721" fmla="*/ 538539 w 685160"/>
                    <a:gd name="connsiteY721" fmla="*/ 469499 h 771880"/>
                    <a:gd name="connsiteX722" fmla="*/ 521630 w 685160"/>
                    <a:gd name="connsiteY722" fmla="*/ 442026 h 771880"/>
                    <a:gd name="connsiteX723" fmla="*/ 517405 w 685160"/>
                    <a:gd name="connsiteY723" fmla="*/ 429347 h 771880"/>
                    <a:gd name="connsiteX724" fmla="*/ 524274 w 685160"/>
                    <a:gd name="connsiteY724" fmla="*/ 419311 h 771880"/>
                    <a:gd name="connsiteX725" fmla="*/ 527969 w 685160"/>
                    <a:gd name="connsiteY725" fmla="*/ 418782 h 771880"/>
                    <a:gd name="connsiteX726" fmla="*/ 535895 w 685160"/>
                    <a:gd name="connsiteY726" fmla="*/ 422478 h 771880"/>
                    <a:gd name="connsiteX727" fmla="*/ 526389 w 685160"/>
                    <a:gd name="connsiteY727" fmla="*/ 401873 h 771880"/>
                    <a:gd name="connsiteX728" fmla="*/ 526389 w 685160"/>
                    <a:gd name="connsiteY728" fmla="*/ 401873 h 771880"/>
                    <a:gd name="connsiteX729" fmla="*/ 521101 w 685160"/>
                    <a:gd name="connsiteY729" fmla="*/ 392366 h 771880"/>
                    <a:gd name="connsiteX730" fmla="*/ 477781 w 685160"/>
                    <a:gd name="connsiteY730" fmla="*/ 468442 h 771880"/>
                    <a:gd name="connsiteX731" fmla="*/ 475138 w 685160"/>
                    <a:gd name="connsiteY731" fmla="*/ 471085 h 771880"/>
                    <a:gd name="connsiteX732" fmla="*/ 416495 w 685160"/>
                    <a:gd name="connsiteY732" fmla="*/ 382854 h 771880"/>
                    <a:gd name="connsiteX733" fmla="*/ 447136 w 685160"/>
                    <a:gd name="connsiteY733" fmla="*/ 485351 h 771880"/>
                    <a:gd name="connsiteX734" fmla="*/ 449251 w 685160"/>
                    <a:gd name="connsiteY734" fmla="*/ 492743 h 771880"/>
                    <a:gd name="connsiteX735" fmla="*/ 442911 w 685160"/>
                    <a:gd name="connsiteY735" fmla="*/ 488518 h 771880"/>
                    <a:gd name="connsiteX736" fmla="*/ 354157 w 685160"/>
                    <a:gd name="connsiteY736" fmla="*/ 427232 h 771880"/>
                    <a:gd name="connsiteX737" fmla="*/ 419139 w 685160"/>
                    <a:gd name="connsiteY737" fmla="*/ 511766 h 771880"/>
                    <a:gd name="connsiteX738" fmla="*/ 415967 w 685160"/>
                    <a:gd name="connsiteY738" fmla="*/ 513348 h 771880"/>
                    <a:gd name="connsiteX739" fmla="*/ 337248 w 685160"/>
                    <a:gd name="connsiteY739" fmla="*/ 530257 h 771880"/>
                    <a:gd name="connsiteX740" fmla="*/ 337248 w 685160"/>
                    <a:gd name="connsiteY740" fmla="*/ 530257 h 771880"/>
                    <a:gd name="connsiteX741" fmla="*/ 257471 w 685160"/>
                    <a:gd name="connsiteY741" fmla="*/ 512819 h 771880"/>
                    <a:gd name="connsiteX742" fmla="*/ 254304 w 685160"/>
                    <a:gd name="connsiteY742" fmla="*/ 511238 h 771880"/>
                    <a:gd name="connsiteX743" fmla="*/ 320344 w 685160"/>
                    <a:gd name="connsiteY743" fmla="*/ 428289 h 771880"/>
                    <a:gd name="connsiteX744" fmla="*/ 232642 w 685160"/>
                    <a:gd name="connsiteY744" fmla="*/ 489047 h 771880"/>
                    <a:gd name="connsiteX745" fmla="*/ 226302 w 685160"/>
                    <a:gd name="connsiteY745" fmla="*/ 493271 h 771880"/>
                    <a:gd name="connsiteX746" fmla="*/ 228417 w 685160"/>
                    <a:gd name="connsiteY746" fmla="*/ 485874 h 771880"/>
                    <a:gd name="connsiteX747" fmla="*/ 259586 w 685160"/>
                    <a:gd name="connsiteY747" fmla="*/ 382326 h 771880"/>
                    <a:gd name="connsiteX748" fmla="*/ 198830 w 685160"/>
                    <a:gd name="connsiteY748" fmla="*/ 468970 h 771880"/>
                    <a:gd name="connsiteX749" fmla="*/ 196188 w 685160"/>
                    <a:gd name="connsiteY749" fmla="*/ 466327 h 771880"/>
                    <a:gd name="connsiteX750" fmla="*/ 162376 w 685160"/>
                    <a:gd name="connsiteY750" fmla="*/ 414024 h 771880"/>
                    <a:gd name="connsiteX751" fmla="*/ 156036 w 685160"/>
                    <a:gd name="connsiteY751" fmla="*/ 428818 h 771880"/>
                    <a:gd name="connsiteX752" fmla="*/ 154451 w 685160"/>
                    <a:gd name="connsiteY752" fmla="*/ 430933 h 771880"/>
                    <a:gd name="connsiteX753" fmla="*/ 148639 w 685160"/>
                    <a:gd name="connsiteY753" fmla="*/ 469499 h 771880"/>
                    <a:gd name="connsiteX754" fmla="*/ 137017 w 685160"/>
                    <a:gd name="connsiteY754" fmla="*/ 495386 h 771880"/>
                    <a:gd name="connsiteX755" fmla="*/ 138601 w 685160"/>
                    <a:gd name="connsiteY755" fmla="*/ 497501 h 771880"/>
                    <a:gd name="connsiteX756" fmla="*/ 139130 w 685160"/>
                    <a:gd name="connsiteY756" fmla="*/ 498559 h 771880"/>
                    <a:gd name="connsiteX757" fmla="*/ 160791 w 685160"/>
                    <a:gd name="connsiteY757" fmla="*/ 488518 h 771880"/>
                    <a:gd name="connsiteX758" fmla="*/ 161847 w 685160"/>
                    <a:gd name="connsiteY758" fmla="*/ 489575 h 771880"/>
                    <a:gd name="connsiteX759" fmla="*/ 185093 w 685160"/>
                    <a:gd name="connsiteY759" fmla="*/ 512819 h 771880"/>
                    <a:gd name="connsiteX760" fmla="*/ 186150 w 685160"/>
                    <a:gd name="connsiteY760" fmla="*/ 513876 h 771880"/>
                    <a:gd name="connsiteX761" fmla="*/ 176112 w 685160"/>
                    <a:gd name="connsiteY761" fmla="*/ 535539 h 771880"/>
                    <a:gd name="connsiteX762" fmla="*/ 197773 w 685160"/>
                    <a:gd name="connsiteY762" fmla="*/ 551390 h 771880"/>
                    <a:gd name="connsiteX763" fmla="*/ 215208 w 685160"/>
                    <a:gd name="connsiteY763" fmla="*/ 535010 h 771880"/>
                    <a:gd name="connsiteX764" fmla="*/ 216792 w 685160"/>
                    <a:gd name="connsiteY764" fmla="*/ 536067 h 771880"/>
                    <a:gd name="connsiteX765" fmla="*/ 245850 w 685160"/>
                    <a:gd name="connsiteY765" fmla="*/ 550861 h 771880"/>
                    <a:gd name="connsiteX766" fmla="*/ 247436 w 685160"/>
                    <a:gd name="connsiteY766" fmla="*/ 551390 h 771880"/>
                    <a:gd name="connsiteX767" fmla="*/ 246378 w 685160"/>
                    <a:gd name="connsiteY767" fmla="*/ 576220 h 771880"/>
                    <a:gd name="connsiteX768" fmla="*/ 272266 w 685160"/>
                    <a:gd name="connsiteY768" fmla="*/ 584674 h 771880"/>
                    <a:gd name="connsiteX769" fmla="*/ 283887 w 685160"/>
                    <a:gd name="connsiteY769" fmla="*/ 563541 h 771880"/>
                    <a:gd name="connsiteX770" fmla="*/ 133847 w 685160"/>
                    <a:gd name="connsiteY770" fmla="*/ 535539 h 771880"/>
                    <a:gd name="connsiteX771" fmla="*/ 133847 w 685160"/>
                    <a:gd name="connsiteY771" fmla="*/ 535539 h 771880"/>
                    <a:gd name="connsiteX772" fmla="*/ 129092 w 685160"/>
                    <a:gd name="connsiteY772" fmla="*/ 541350 h 771880"/>
                    <a:gd name="connsiteX773" fmla="*/ 135960 w 685160"/>
                    <a:gd name="connsiteY773" fmla="*/ 550861 h 771880"/>
                    <a:gd name="connsiteX774" fmla="*/ 142300 w 685160"/>
                    <a:gd name="connsiteY774" fmla="*/ 559311 h 771880"/>
                    <a:gd name="connsiteX775" fmla="*/ 152338 w 685160"/>
                    <a:gd name="connsiteY775" fmla="*/ 567765 h 771880"/>
                    <a:gd name="connsiteX776" fmla="*/ 150225 w 685160"/>
                    <a:gd name="connsiteY776" fmla="*/ 561426 h 771880"/>
                    <a:gd name="connsiteX777" fmla="*/ 143885 w 685160"/>
                    <a:gd name="connsiteY777" fmla="*/ 550333 h 771880"/>
                    <a:gd name="connsiteX778" fmla="*/ 636805 w 685160"/>
                    <a:gd name="connsiteY778" fmla="*/ 485879 h 771880"/>
                    <a:gd name="connsiteX779" fmla="*/ 637863 w 685160"/>
                    <a:gd name="connsiteY779" fmla="*/ 485879 h 771880"/>
                    <a:gd name="connsiteX780" fmla="*/ 634162 w 685160"/>
                    <a:gd name="connsiteY780" fmla="*/ 489047 h 771880"/>
                    <a:gd name="connsiteX781" fmla="*/ 618844 w 685160"/>
                    <a:gd name="connsiteY781" fmla="*/ 499087 h 771880"/>
                    <a:gd name="connsiteX782" fmla="*/ 586083 w 685160"/>
                    <a:gd name="connsiteY782" fmla="*/ 541878 h 771880"/>
                    <a:gd name="connsiteX783" fmla="*/ 612499 w 685160"/>
                    <a:gd name="connsiteY783" fmla="*/ 530257 h 771880"/>
                    <a:gd name="connsiteX784" fmla="*/ 618844 w 685160"/>
                    <a:gd name="connsiteY784" fmla="*/ 524974 h 771880"/>
                    <a:gd name="connsiteX785" fmla="*/ 618844 w 685160"/>
                    <a:gd name="connsiteY785" fmla="*/ 516520 h 771880"/>
                    <a:gd name="connsiteX786" fmla="*/ 642616 w 685160"/>
                    <a:gd name="connsiteY786" fmla="*/ 492219 h 771880"/>
                    <a:gd name="connsiteX787" fmla="*/ 644202 w 685160"/>
                    <a:gd name="connsiteY787" fmla="*/ 474781 h 771880"/>
                    <a:gd name="connsiteX788" fmla="*/ 657939 w 685160"/>
                    <a:gd name="connsiteY788" fmla="*/ 452066 h 771880"/>
                    <a:gd name="connsiteX789" fmla="*/ 664807 w 685160"/>
                    <a:gd name="connsiteY789" fmla="*/ 434629 h 771880"/>
                    <a:gd name="connsiteX790" fmla="*/ 664807 w 685160"/>
                    <a:gd name="connsiteY790" fmla="*/ 434629 h 771880"/>
                    <a:gd name="connsiteX791" fmla="*/ 664279 w 685160"/>
                    <a:gd name="connsiteY791" fmla="*/ 423007 h 771880"/>
                    <a:gd name="connsiteX792" fmla="*/ 663221 w 685160"/>
                    <a:gd name="connsiteY792" fmla="*/ 423007 h 771880"/>
                    <a:gd name="connsiteX793" fmla="*/ 657410 w 685160"/>
                    <a:gd name="connsiteY793" fmla="*/ 420363 h 771880"/>
                    <a:gd name="connsiteX794" fmla="*/ 653709 w 685160"/>
                    <a:gd name="connsiteY794" fmla="*/ 402402 h 771880"/>
                    <a:gd name="connsiteX795" fmla="*/ 647898 w 685160"/>
                    <a:gd name="connsiteY795" fmla="*/ 390251 h 771880"/>
                    <a:gd name="connsiteX796" fmla="*/ 645260 w 685160"/>
                    <a:gd name="connsiteY796" fmla="*/ 391838 h 771880"/>
                    <a:gd name="connsiteX797" fmla="*/ 635748 w 685160"/>
                    <a:gd name="connsiteY797" fmla="*/ 401873 h 771880"/>
                    <a:gd name="connsiteX798" fmla="*/ 633633 w 685160"/>
                    <a:gd name="connsiteY798" fmla="*/ 401344 h 771880"/>
                    <a:gd name="connsiteX799" fmla="*/ 629937 w 685160"/>
                    <a:gd name="connsiteY799" fmla="*/ 400816 h 771880"/>
                    <a:gd name="connsiteX800" fmla="*/ 627293 w 685160"/>
                    <a:gd name="connsiteY800" fmla="*/ 402931 h 771880"/>
                    <a:gd name="connsiteX801" fmla="*/ 627293 w 685160"/>
                    <a:gd name="connsiteY801" fmla="*/ 403459 h 771880"/>
                    <a:gd name="connsiteX802" fmla="*/ 624126 w 685160"/>
                    <a:gd name="connsiteY802" fmla="*/ 417196 h 771880"/>
                    <a:gd name="connsiteX803" fmla="*/ 620425 w 685160"/>
                    <a:gd name="connsiteY803" fmla="*/ 418782 h 771880"/>
                    <a:gd name="connsiteX804" fmla="*/ 616729 w 685160"/>
                    <a:gd name="connsiteY804" fmla="*/ 418254 h 771880"/>
                    <a:gd name="connsiteX805" fmla="*/ 606160 w 685160"/>
                    <a:gd name="connsiteY805" fmla="*/ 411914 h 771880"/>
                    <a:gd name="connsiteX806" fmla="*/ 601406 w 685160"/>
                    <a:gd name="connsiteY806" fmla="*/ 410857 h 771880"/>
                    <a:gd name="connsiteX807" fmla="*/ 598239 w 685160"/>
                    <a:gd name="connsiteY807" fmla="*/ 412443 h 771880"/>
                    <a:gd name="connsiteX808" fmla="*/ 600349 w 685160"/>
                    <a:gd name="connsiteY808" fmla="*/ 424064 h 771880"/>
                    <a:gd name="connsiteX809" fmla="*/ 607217 w 685160"/>
                    <a:gd name="connsiteY809" fmla="*/ 433571 h 771880"/>
                    <a:gd name="connsiteX810" fmla="*/ 608275 w 685160"/>
                    <a:gd name="connsiteY810" fmla="*/ 443083 h 771880"/>
                    <a:gd name="connsiteX811" fmla="*/ 606160 w 685160"/>
                    <a:gd name="connsiteY811" fmla="*/ 444141 h 771880"/>
                    <a:gd name="connsiteX812" fmla="*/ 602464 w 685160"/>
                    <a:gd name="connsiteY812" fmla="*/ 443612 h 771880"/>
                    <a:gd name="connsiteX813" fmla="*/ 596653 w 685160"/>
                    <a:gd name="connsiteY813" fmla="*/ 447800 h 771880"/>
                    <a:gd name="connsiteX814" fmla="*/ 596653 w 685160"/>
                    <a:gd name="connsiteY814" fmla="*/ 449423 h 771880"/>
                    <a:gd name="connsiteX815" fmla="*/ 604579 w 685160"/>
                    <a:gd name="connsiteY815" fmla="*/ 468970 h 771880"/>
                    <a:gd name="connsiteX816" fmla="*/ 607746 w 685160"/>
                    <a:gd name="connsiteY816" fmla="*/ 475839 h 771880"/>
                    <a:gd name="connsiteX817" fmla="*/ 605107 w 685160"/>
                    <a:gd name="connsiteY817" fmla="*/ 479535 h 771880"/>
                    <a:gd name="connsiteX818" fmla="*/ 600349 w 685160"/>
                    <a:gd name="connsiteY818" fmla="*/ 478482 h 771880"/>
                    <a:gd name="connsiteX819" fmla="*/ 595595 w 685160"/>
                    <a:gd name="connsiteY819" fmla="*/ 479535 h 771880"/>
                    <a:gd name="connsiteX820" fmla="*/ 600349 w 685160"/>
                    <a:gd name="connsiteY820" fmla="*/ 493800 h 771880"/>
                    <a:gd name="connsiteX821" fmla="*/ 600877 w 685160"/>
                    <a:gd name="connsiteY821" fmla="*/ 495386 h 771880"/>
                    <a:gd name="connsiteX822" fmla="*/ 597182 w 685160"/>
                    <a:gd name="connsiteY822" fmla="*/ 498030 h 771880"/>
                    <a:gd name="connsiteX823" fmla="*/ 591899 w 685160"/>
                    <a:gd name="connsiteY823" fmla="*/ 503312 h 771880"/>
                    <a:gd name="connsiteX824" fmla="*/ 585560 w 685160"/>
                    <a:gd name="connsiteY824" fmla="*/ 537125 h 771880"/>
                    <a:gd name="connsiteX825" fmla="*/ 601406 w 685160"/>
                    <a:gd name="connsiteY825" fmla="*/ 521802 h 771880"/>
                    <a:gd name="connsiteX826" fmla="*/ 614085 w 685160"/>
                    <a:gd name="connsiteY826" fmla="*/ 501197 h 771880"/>
                    <a:gd name="connsiteX827" fmla="*/ 605631 w 685160"/>
                    <a:gd name="connsiteY827" fmla="*/ 490633 h 771880"/>
                    <a:gd name="connsiteX828" fmla="*/ 603521 w 685160"/>
                    <a:gd name="connsiteY828" fmla="*/ 487460 h 771880"/>
                    <a:gd name="connsiteX829" fmla="*/ 603521 w 685160"/>
                    <a:gd name="connsiteY829" fmla="*/ 487460 h 771880"/>
                    <a:gd name="connsiteX830" fmla="*/ 605102 w 685160"/>
                    <a:gd name="connsiteY830" fmla="*/ 487989 h 771880"/>
                    <a:gd name="connsiteX831" fmla="*/ 615143 w 685160"/>
                    <a:gd name="connsiteY831" fmla="*/ 498030 h 771880"/>
                    <a:gd name="connsiteX832" fmla="*/ 626765 w 685160"/>
                    <a:gd name="connsiteY832" fmla="*/ 465274 h 771880"/>
                    <a:gd name="connsiteX833" fmla="*/ 611442 w 685160"/>
                    <a:gd name="connsiteY833" fmla="*/ 429875 h 771880"/>
                    <a:gd name="connsiteX834" fmla="*/ 609332 w 685160"/>
                    <a:gd name="connsiteY834" fmla="*/ 425122 h 771880"/>
                    <a:gd name="connsiteX835" fmla="*/ 609332 w 685160"/>
                    <a:gd name="connsiteY835" fmla="*/ 425122 h 771880"/>
                    <a:gd name="connsiteX836" fmla="*/ 614614 w 685160"/>
                    <a:gd name="connsiteY836" fmla="*/ 430404 h 771880"/>
                    <a:gd name="connsiteX837" fmla="*/ 629937 w 685160"/>
                    <a:gd name="connsiteY837" fmla="*/ 459987 h 771880"/>
                    <a:gd name="connsiteX838" fmla="*/ 637858 w 685160"/>
                    <a:gd name="connsiteY838" fmla="*/ 430933 h 771880"/>
                    <a:gd name="connsiteX839" fmla="*/ 632575 w 685160"/>
                    <a:gd name="connsiteY839" fmla="*/ 414024 h 771880"/>
                    <a:gd name="connsiteX840" fmla="*/ 638915 w 685160"/>
                    <a:gd name="connsiteY840" fmla="*/ 427232 h 771880"/>
                    <a:gd name="connsiteX841" fmla="*/ 643145 w 685160"/>
                    <a:gd name="connsiteY841" fmla="*/ 412966 h 771880"/>
                    <a:gd name="connsiteX842" fmla="*/ 644726 w 685160"/>
                    <a:gd name="connsiteY842" fmla="*/ 409799 h 771880"/>
                    <a:gd name="connsiteX843" fmla="*/ 644726 w 685160"/>
                    <a:gd name="connsiteY843" fmla="*/ 409799 h 771880"/>
                    <a:gd name="connsiteX844" fmla="*/ 644197 w 685160"/>
                    <a:gd name="connsiteY844" fmla="*/ 417725 h 771880"/>
                    <a:gd name="connsiteX845" fmla="*/ 634162 w 685160"/>
                    <a:gd name="connsiteY845" fmla="*/ 456820 h 771880"/>
                    <a:gd name="connsiteX846" fmla="*/ 653180 w 685160"/>
                    <a:gd name="connsiteY846" fmla="*/ 435157 h 771880"/>
                    <a:gd name="connsiteX847" fmla="*/ 655824 w 685160"/>
                    <a:gd name="connsiteY847" fmla="*/ 433571 h 771880"/>
                    <a:gd name="connsiteX848" fmla="*/ 655824 w 685160"/>
                    <a:gd name="connsiteY848" fmla="*/ 433571 h 771880"/>
                    <a:gd name="connsiteX849" fmla="*/ 652652 w 685160"/>
                    <a:gd name="connsiteY849" fmla="*/ 438859 h 771880"/>
                    <a:gd name="connsiteX850" fmla="*/ 632575 w 685160"/>
                    <a:gd name="connsiteY850" fmla="*/ 463159 h 771880"/>
                    <a:gd name="connsiteX851" fmla="*/ 621482 w 685160"/>
                    <a:gd name="connsiteY851" fmla="*/ 496972 h 771880"/>
                    <a:gd name="connsiteX852" fmla="*/ 636805 w 685160"/>
                    <a:gd name="connsiteY852" fmla="*/ 487989 h 771880"/>
                    <a:gd name="connsiteX853" fmla="*/ 636805 w 685160"/>
                    <a:gd name="connsiteY853" fmla="*/ 485874 h 771880"/>
                    <a:gd name="connsiteX854" fmla="*/ 337776 w 685160"/>
                    <a:gd name="connsiteY854" fmla="*/ 414552 h 771880"/>
                    <a:gd name="connsiteX855" fmla="*/ 336719 w 685160"/>
                    <a:gd name="connsiteY855" fmla="*/ 415081 h 771880"/>
                    <a:gd name="connsiteX856" fmla="*/ 263811 w 685160"/>
                    <a:gd name="connsiteY856" fmla="*/ 507537 h 771880"/>
                    <a:gd name="connsiteX857" fmla="*/ 337776 w 685160"/>
                    <a:gd name="connsiteY857" fmla="*/ 522860 h 771880"/>
                    <a:gd name="connsiteX858" fmla="*/ 338305 w 685160"/>
                    <a:gd name="connsiteY858" fmla="*/ 522860 h 771880"/>
                    <a:gd name="connsiteX859" fmla="*/ 411213 w 685160"/>
                    <a:gd name="connsiteY859" fmla="*/ 508065 h 771880"/>
                    <a:gd name="connsiteX860" fmla="*/ 339363 w 685160"/>
                    <a:gd name="connsiteY860" fmla="*/ 415081 h 771880"/>
                    <a:gd name="connsiteX861" fmla="*/ 112714 w 685160"/>
                    <a:gd name="connsiteY861" fmla="*/ 500140 h 771880"/>
                    <a:gd name="connsiteX862" fmla="*/ 110072 w 685160"/>
                    <a:gd name="connsiteY862" fmla="*/ 502783 h 771880"/>
                    <a:gd name="connsiteX863" fmla="*/ 122752 w 685160"/>
                    <a:gd name="connsiteY863" fmla="*/ 521802 h 771880"/>
                    <a:gd name="connsiteX864" fmla="*/ 123809 w 685160"/>
                    <a:gd name="connsiteY864" fmla="*/ 519158 h 771880"/>
                    <a:gd name="connsiteX865" fmla="*/ 139130 w 685160"/>
                    <a:gd name="connsiteY865" fmla="*/ 344817 h 771880"/>
                    <a:gd name="connsiteX866" fmla="*/ 139130 w 685160"/>
                    <a:gd name="connsiteY866" fmla="*/ 344817 h 771880"/>
                    <a:gd name="connsiteX867" fmla="*/ 138602 w 685160"/>
                    <a:gd name="connsiteY867" fmla="*/ 350099 h 771880"/>
                    <a:gd name="connsiteX868" fmla="*/ 134903 w 685160"/>
                    <a:gd name="connsiteY868" fmla="*/ 409799 h 771880"/>
                    <a:gd name="connsiteX869" fmla="*/ 133847 w 685160"/>
                    <a:gd name="connsiteY869" fmla="*/ 452066 h 771880"/>
                    <a:gd name="connsiteX870" fmla="*/ 133318 w 685160"/>
                    <a:gd name="connsiteY870" fmla="*/ 492219 h 771880"/>
                    <a:gd name="connsiteX871" fmla="*/ 134375 w 685160"/>
                    <a:gd name="connsiteY871" fmla="*/ 491162 h 771880"/>
                    <a:gd name="connsiteX872" fmla="*/ 138601 w 685160"/>
                    <a:gd name="connsiteY872" fmla="*/ 481650 h 771880"/>
                    <a:gd name="connsiteX873" fmla="*/ 149696 w 685160"/>
                    <a:gd name="connsiteY873" fmla="*/ 437272 h 771880"/>
                    <a:gd name="connsiteX874" fmla="*/ 149696 w 685160"/>
                    <a:gd name="connsiteY874" fmla="*/ 379159 h 771880"/>
                    <a:gd name="connsiteX875" fmla="*/ 142300 w 685160"/>
                    <a:gd name="connsiteY875" fmla="*/ 335305 h 771880"/>
                    <a:gd name="connsiteX876" fmla="*/ 125921 w 685160"/>
                    <a:gd name="connsiteY876" fmla="*/ 371233 h 771880"/>
                    <a:gd name="connsiteX877" fmla="*/ 118525 w 685160"/>
                    <a:gd name="connsiteY877" fmla="*/ 421421 h 771880"/>
                    <a:gd name="connsiteX878" fmla="*/ 123280 w 685160"/>
                    <a:gd name="connsiteY878" fmla="*/ 481650 h 771880"/>
                    <a:gd name="connsiteX879" fmla="*/ 128563 w 685160"/>
                    <a:gd name="connsiteY879" fmla="*/ 487989 h 771880"/>
                    <a:gd name="connsiteX880" fmla="*/ 129092 w 685160"/>
                    <a:gd name="connsiteY880" fmla="*/ 456291 h 771880"/>
                    <a:gd name="connsiteX881" fmla="*/ 129620 w 685160"/>
                    <a:gd name="connsiteY881" fmla="*/ 433048 h 771880"/>
                    <a:gd name="connsiteX882" fmla="*/ 137545 w 685160"/>
                    <a:gd name="connsiteY882" fmla="*/ 345874 h 771880"/>
                    <a:gd name="connsiteX883" fmla="*/ 139130 w 685160"/>
                    <a:gd name="connsiteY883" fmla="*/ 344817 h 771880"/>
                    <a:gd name="connsiteX884" fmla="*/ 89996 w 685160"/>
                    <a:gd name="connsiteY884" fmla="*/ 440440 h 771880"/>
                    <a:gd name="connsiteX885" fmla="*/ 89996 w 685160"/>
                    <a:gd name="connsiteY885" fmla="*/ 440440 h 771880"/>
                    <a:gd name="connsiteX886" fmla="*/ 84185 w 685160"/>
                    <a:gd name="connsiteY886" fmla="*/ 487460 h 771880"/>
                    <a:gd name="connsiteX887" fmla="*/ 88412 w 685160"/>
                    <a:gd name="connsiteY887" fmla="*/ 465274 h 771880"/>
                    <a:gd name="connsiteX888" fmla="*/ 116412 w 685160"/>
                    <a:gd name="connsiteY888" fmla="*/ 403459 h 771880"/>
                    <a:gd name="connsiteX889" fmla="*/ 121167 w 685160"/>
                    <a:gd name="connsiteY889" fmla="*/ 378630 h 771880"/>
                    <a:gd name="connsiteX890" fmla="*/ 112185 w 685160"/>
                    <a:gd name="connsiteY890" fmla="*/ 390780 h 771880"/>
                    <a:gd name="connsiteX891" fmla="*/ 112714 w 685160"/>
                    <a:gd name="connsiteY891" fmla="*/ 392366 h 771880"/>
                    <a:gd name="connsiteX892" fmla="*/ 110601 w 685160"/>
                    <a:gd name="connsiteY892" fmla="*/ 393419 h 771880"/>
                    <a:gd name="connsiteX893" fmla="*/ 89996 w 685160"/>
                    <a:gd name="connsiteY893" fmla="*/ 440440 h 771880"/>
                    <a:gd name="connsiteX894" fmla="*/ 545407 w 685160"/>
                    <a:gd name="connsiteY894" fmla="*/ 451538 h 771880"/>
                    <a:gd name="connsiteX895" fmla="*/ 541177 w 685160"/>
                    <a:gd name="connsiteY895" fmla="*/ 458935 h 771880"/>
                    <a:gd name="connsiteX896" fmla="*/ 557558 w 685160"/>
                    <a:gd name="connsiteY896" fmla="*/ 476896 h 771880"/>
                    <a:gd name="connsiteX897" fmla="*/ 556500 w 685160"/>
                    <a:gd name="connsiteY897" fmla="*/ 478482 h 771880"/>
                    <a:gd name="connsiteX898" fmla="*/ 554385 w 685160"/>
                    <a:gd name="connsiteY898" fmla="*/ 481121 h 771880"/>
                    <a:gd name="connsiteX899" fmla="*/ 562311 w 685160"/>
                    <a:gd name="connsiteY899" fmla="*/ 471085 h 771880"/>
                    <a:gd name="connsiteX900" fmla="*/ 559668 w 685160"/>
                    <a:gd name="connsiteY900" fmla="*/ 466327 h 771880"/>
                    <a:gd name="connsiteX901" fmla="*/ 548046 w 685160"/>
                    <a:gd name="connsiteY901" fmla="*/ 454705 h 771880"/>
                    <a:gd name="connsiteX902" fmla="*/ 545407 w 685160"/>
                    <a:gd name="connsiteY902" fmla="*/ 451538 h 771880"/>
                    <a:gd name="connsiteX903" fmla="*/ 290227 w 685160"/>
                    <a:gd name="connsiteY903" fmla="*/ 281416 h 771880"/>
                    <a:gd name="connsiteX904" fmla="*/ 172942 w 685160"/>
                    <a:gd name="connsiteY904" fmla="*/ 284059 h 771880"/>
                    <a:gd name="connsiteX905" fmla="*/ 266455 w 685160"/>
                    <a:gd name="connsiteY905" fmla="*/ 355381 h 771880"/>
                    <a:gd name="connsiteX906" fmla="*/ 274909 w 685160"/>
                    <a:gd name="connsiteY906" fmla="*/ 358554 h 771880"/>
                    <a:gd name="connsiteX907" fmla="*/ 270151 w 685160"/>
                    <a:gd name="connsiteY907" fmla="*/ 365951 h 771880"/>
                    <a:gd name="connsiteX908" fmla="*/ 236338 w 685160"/>
                    <a:gd name="connsiteY908" fmla="*/ 478482 h 771880"/>
                    <a:gd name="connsiteX909" fmla="*/ 333023 w 685160"/>
                    <a:gd name="connsiteY909" fmla="*/ 411385 h 771880"/>
                    <a:gd name="connsiteX910" fmla="*/ 338305 w 685160"/>
                    <a:gd name="connsiteY910" fmla="*/ 404517 h 771880"/>
                    <a:gd name="connsiteX911" fmla="*/ 338305 w 685160"/>
                    <a:gd name="connsiteY911" fmla="*/ 404517 h 771880"/>
                    <a:gd name="connsiteX912" fmla="*/ 343587 w 685160"/>
                    <a:gd name="connsiteY912" fmla="*/ 410857 h 771880"/>
                    <a:gd name="connsiteX913" fmla="*/ 440796 w 685160"/>
                    <a:gd name="connsiteY913" fmla="*/ 477954 h 771880"/>
                    <a:gd name="connsiteX914" fmla="*/ 407517 w 685160"/>
                    <a:gd name="connsiteY914" fmla="*/ 365951 h 771880"/>
                    <a:gd name="connsiteX915" fmla="*/ 402230 w 685160"/>
                    <a:gd name="connsiteY915" fmla="*/ 358554 h 771880"/>
                    <a:gd name="connsiteX916" fmla="*/ 410156 w 685160"/>
                    <a:gd name="connsiteY916" fmla="*/ 355910 h 771880"/>
                    <a:gd name="connsiteX917" fmla="*/ 503669 w 685160"/>
                    <a:gd name="connsiteY917" fmla="*/ 284059 h 771880"/>
                    <a:gd name="connsiteX918" fmla="*/ 386912 w 685160"/>
                    <a:gd name="connsiteY918" fmla="*/ 281416 h 771880"/>
                    <a:gd name="connsiteX919" fmla="*/ 377929 w 685160"/>
                    <a:gd name="connsiteY919" fmla="*/ 284059 h 771880"/>
                    <a:gd name="connsiteX920" fmla="*/ 377929 w 685160"/>
                    <a:gd name="connsiteY920" fmla="*/ 275076 h 771880"/>
                    <a:gd name="connsiteX921" fmla="*/ 338834 w 685160"/>
                    <a:gd name="connsiteY921" fmla="*/ 164131 h 771880"/>
                    <a:gd name="connsiteX922" fmla="*/ 338834 w 685160"/>
                    <a:gd name="connsiteY922" fmla="*/ 164131 h 771880"/>
                    <a:gd name="connsiteX923" fmla="*/ 299739 w 685160"/>
                    <a:gd name="connsiteY923" fmla="*/ 275076 h 771880"/>
                    <a:gd name="connsiteX924" fmla="*/ 299210 w 685160"/>
                    <a:gd name="connsiteY924" fmla="*/ 284059 h 771880"/>
                    <a:gd name="connsiteX925" fmla="*/ 114299 w 685160"/>
                    <a:gd name="connsiteY925" fmla="*/ 446779 h 771880"/>
                    <a:gd name="connsiteX926" fmla="*/ 114299 w 685160"/>
                    <a:gd name="connsiteY926" fmla="*/ 446779 h 771880"/>
                    <a:gd name="connsiteX927" fmla="*/ 107959 w 685160"/>
                    <a:gd name="connsiteY927" fmla="*/ 463159 h 771880"/>
                    <a:gd name="connsiteX928" fmla="*/ 116941 w 685160"/>
                    <a:gd name="connsiteY928" fmla="*/ 474781 h 771880"/>
                    <a:gd name="connsiteX929" fmla="*/ 116941 w 685160"/>
                    <a:gd name="connsiteY929" fmla="*/ 474781 h 771880"/>
                    <a:gd name="connsiteX930" fmla="*/ 114299 w 685160"/>
                    <a:gd name="connsiteY930" fmla="*/ 446779 h 771880"/>
                    <a:gd name="connsiteX931" fmla="*/ 574990 w 685160"/>
                    <a:gd name="connsiteY931" fmla="*/ 434100 h 771880"/>
                    <a:gd name="connsiteX932" fmla="*/ 574990 w 685160"/>
                    <a:gd name="connsiteY932" fmla="*/ 434100 h 771880"/>
                    <a:gd name="connsiteX933" fmla="*/ 571823 w 685160"/>
                    <a:gd name="connsiteY933" fmla="*/ 443083 h 771880"/>
                    <a:gd name="connsiteX934" fmla="*/ 567593 w 685160"/>
                    <a:gd name="connsiteY934" fmla="*/ 452066 h 771880"/>
                    <a:gd name="connsiteX935" fmla="*/ 567593 w 685160"/>
                    <a:gd name="connsiteY935" fmla="*/ 466332 h 771880"/>
                    <a:gd name="connsiteX936" fmla="*/ 590313 w 685160"/>
                    <a:gd name="connsiteY936" fmla="*/ 442554 h 771880"/>
                    <a:gd name="connsiteX937" fmla="*/ 589784 w 685160"/>
                    <a:gd name="connsiteY937" fmla="*/ 419311 h 771880"/>
                    <a:gd name="connsiteX938" fmla="*/ 588727 w 685160"/>
                    <a:gd name="connsiteY938" fmla="*/ 418782 h 771880"/>
                    <a:gd name="connsiteX939" fmla="*/ 582387 w 685160"/>
                    <a:gd name="connsiteY939" fmla="*/ 427760 h 771880"/>
                    <a:gd name="connsiteX940" fmla="*/ 581330 w 685160"/>
                    <a:gd name="connsiteY940" fmla="*/ 431461 h 771880"/>
                    <a:gd name="connsiteX941" fmla="*/ 580801 w 685160"/>
                    <a:gd name="connsiteY941" fmla="*/ 427760 h 771880"/>
                    <a:gd name="connsiteX942" fmla="*/ 579215 w 685160"/>
                    <a:gd name="connsiteY942" fmla="*/ 432519 h 771880"/>
                    <a:gd name="connsiteX943" fmla="*/ 578691 w 685160"/>
                    <a:gd name="connsiteY943" fmla="*/ 434100 h 771880"/>
                    <a:gd name="connsiteX944" fmla="*/ 554914 w 685160"/>
                    <a:gd name="connsiteY944" fmla="*/ 431990 h 771880"/>
                    <a:gd name="connsiteX945" fmla="*/ 554914 w 685160"/>
                    <a:gd name="connsiteY945" fmla="*/ 431990 h 771880"/>
                    <a:gd name="connsiteX946" fmla="*/ 546988 w 685160"/>
                    <a:gd name="connsiteY946" fmla="*/ 448365 h 771880"/>
                    <a:gd name="connsiteX947" fmla="*/ 548575 w 685160"/>
                    <a:gd name="connsiteY947" fmla="*/ 449423 h 771880"/>
                    <a:gd name="connsiteX948" fmla="*/ 562840 w 685160"/>
                    <a:gd name="connsiteY948" fmla="*/ 462102 h 771880"/>
                    <a:gd name="connsiteX949" fmla="*/ 559668 w 685160"/>
                    <a:gd name="connsiteY949" fmla="*/ 431990 h 771880"/>
                    <a:gd name="connsiteX950" fmla="*/ 522159 w 685160"/>
                    <a:gd name="connsiteY950" fmla="*/ 321568 h 771880"/>
                    <a:gd name="connsiteX951" fmla="*/ 522159 w 685160"/>
                    <a:gd name="connsiteY951" fmla="*/ 321568 h 771880"/>
                    <a:gd name="connsiteX952" fmla="*/ 411213 w 685160"/>
                    <a:gd name="connsiteY952" fmla="*/ 361192 h 771880"/>
                    <a:gd name="connsiteX953" fmla="*/ 410684 w 685160"/>
                    <a:gd name="connsiteY953" fmla="*/ 361721 h 771880"/>
                    <a:gd name="connsiteX954" fmla="*/ 411213 w 685160"/>
                    <a:gd name="connsiteY954" fmla="*/ 362778 h 771880"/>
                    <a:gd name="connsiteX955" fmla="*/ 476195 w 685160"/>
                    <a:gd name="connsiteY955" fmla="*/ 461045 h 771880"/>
                    <a:gd name="connsiteX956" fmla="*/ 517405 w 685160"/>
                    <a:gd name="connsiteY956" fmla="*/ 383383 h 771880"/>
                    <a:gd name="connsiteX957" fmla="*/ 515819 w 685160"/>
                    <a:gd name="connsiteY957" fmla="*/ 377044 h 771880"/>
                    <a:gd name="connsiteX958" fmla="*/ 520572 w 685160"/>
                    <a:gd name="connsiteY958" fmla="*/ 369118 h 771880"/>
                    <a:gd name="connsiteX959" fmla="*/ 522159 w 685160"/>
                    <a:gd name="connsiteY959" fmla="*/ 321568 h 771880"/>
                    <a:gd name="connsiteX960" fmla="*/ 527441 w 685160"/>
                    <a:gd name="connsiteY960" fmla="*/ 422478 h 771880"/>
                    <a:gd name="connsiteX961" fmla="*/ 524274 w 685160"/>
                    <a:gd name="connsiteY961" fmla="*/ 424064 h 771880"/>
                    <a:gd name="connsiteX962" fmla="*/ 523216 w 685160"/>
                    <a:gd name="connsiteY962" fmla="*/ 433571 h 771880"/>
                    <a:gd name="connsiteX963" fmla="*/ 528498 w 685160"/>
                    <a:gd name="connsiteY963" fmla="*/ 442026 h 771880"/>
                    <a:gd name="connsiteX964" fmla="*/ 534838 w 685160"/>
                    <a:gd name="connsiteY964" fmla="*/ 458406 h 771880"/>
                    <a:gd name="connsiteX965" fmla="*/ 535367 w 685160"/>
                    <a:gd name="connsiteY965" fmla="*/ 458935 h 771880"/>
                    <a:gd name="connsiteX966" fmla="*/ 536424 w 685160"/>
                    <a:gd name="connsiteY966" fmla="*/ 459987 h 771880"/>
                    <a:gd name="connsiteX967" fmla="*/ 535367 w 685160"/>
                    <a:gd name="connsiteY967" fmla="*/ 458935 h 771880"/>
                    <a:gd name="connsiteX968" fmla="*/ 536424 w 685160"/>
                    <a:gd name="connsiteY968" fmla="*/ 457349 h 771880"/>
                    <a:gd name="connsiteX969" fmla="*/ 541706 w 685160"/>
                    <a:gd name="connsiteY969" fmla="*/ 447308 h 771880"/>
                    <a:gd name="connsiteX970" fmla="*/ 533780 w 685160"/>
                    <a:gd name="connsiteY970" fmla="*/ 438330 h 771880"/>
                    <a:gd name="connsiteX971" fmla="*/ 532728 w 685160"/>
                    <a:gd name="connsiteY971" fmla="*/ 436215 h 771880"/>
                    <a:gd name="connsiteX972" fmla="*/ 532728 w 685160"/>
                    <a:gd name="connsiteY972" fmla="*/ 436215 h 771880"/>
                    <a:gd name="connsiteX973" fmla="*/ 535367 w 685160"/>
                    <a:gd name="connsiteY973" fmla="*/ 437272 h 771880"/>
                    <a:gd name="connsiteX974" fmla="*/ 542764 w 685160"/>
                    <a:gd name="connsiteY974" fmla="*/ 444669 h 771880"/>
                    <a:gd name="connsiteX975" fmla="*/ 546988 w 685160"/>
                    <a:gd name="connsiteY975" fmla="*/ 435686 h 771880"/>
                    <a:gd name="connsiteX976" fmla="*/ 546460 w 685160"/>
                    <a:gd name="connsiteY976" fmla="*/ 431990 h 771880"/>
                    <a:gd name="connsiteX977" fmla="*/ 548575 w 685160"/>
                    <a:gd name="connsiteY977" fmla="*/ 413495 h 771880"/>
                    <a:gd name="connsiteX978" fmla="*/ 546988 w 685160"/>
                    <a:gd name="connsiteY978" fmla="*/ 411914 h 771880"/>
                    <a:gd name="connsiteX979" fmla="*/ 548575 w 685160"/>
                    <a:gd name="connsiteY979" fmla="*/ 410328 h 771880"/>
                    <a:gd name="connsiteX980" fmla="*/ 548046 w 685160"/>
                    <a:gd name="connsiteY980" fmla="*/ 387608 h 771880"/>
                    <a:gd name="connsiteX981" fmla="*/ 542764 w 685160"/>
                    <a:gd name="connsiteY981" fmla="*/ 371761 h 771880"/>
                    <a:gd name="connsiteX982" fmla="*/ 540120 w 685160"/>
                    <a:gd name="connsiteY982" fmla="*/ 370175 h 771880"/>
                    <a:gd name="connsiteX983" fmla="*/ 529027 w 685160"/>
                    <a:gd name="connsiteY983" fmla="*/ 378101 h 771880"/>
                    <a:gd name="connsiteX984" fmla="*/ 524274 w 685160"/>
                    <a:gd name="connsiteY984" fmla="*/ 374929 h 771880"/>
                    <a:gd name="connsiteX985" fmla="*/ 522159 w 685160"/>
                    <a:gd name="connsiteY985" fmla="*/ 382854 h 771880"/>
                    <a:gd name="connsiteX986" fmla="*/ 523216 w 685160"/>
                    <a:gd name="connsiteY986" fmla="*/ 384969 h 771880"/>
                    <a:gd name="connsiteX987" fmla="*/ 533252 w 685160"/>
                    <a:gd name="connsiteY987" fmla="*/ 401873 h 771880"/>
                    <a:gd name="connsiteX988" fmla="*/ 538010 w 685160"/>
                    <a:gd name="connsiteY988" fmla="*/ 414024 h 771880"/>
                    <a:gd name="connsiteX989" fmla="*/ 538010 w 685160"/>
                    <a:gd name="connsiteY989" fmla="*/ 427232 h 771880"/>
                    <a:gd name="connsiteX990" fmla="*/ 527441 w 685160"/>
                    <a:gd name="connsiteY990" fmla="*/ 422478 h 771880"/>
                    <a:gd name="connsiteX991" fmla="*/ 165546 w 685160"/>
                    <a:gd name="connsiteY991" fmla="*/ 360140 h 771880"/>
                    <a:gd name="connsiteX992" fmla="*/ 165546 w 685160"/>
                    <a:gd name="connsiteY992" fmla="*/ 360140 h 771880"/>
                    <a:gd name="connsiteX993" fmla="*/ 169244 w 685160"/>
                    <a:gd name="connsiteY993" fmla="*/ 367008 h 771880"/>
                    <a:gd name="connsiteX994" fmla="*/ 165018 w 685160"/>
                    <a:gd name="connsiteY994" fmla="*/ 403988 h 771880"/>
                    <a:gd name="connsiteX995" fmla="*/ 198302 w 685160"/>
                    <a:gd name="connsiteY995" fmla="*/ 459464 h 771880"/>
                    <a:gd name="connsiteX996" fmla="*/ 264868 w 685160"/>
                    <a:gd name="connsiteY996" fmla="*/ 362249 h 771880"/>
                    <a:gd name="connsiteX997" fmla="*/ 264868 w 685160"/>
                    <a:gd name="connsiteY997" fmla="*/ 361192 h 771880"/>
                    <a:gd name="connsiteX998" fmla="*/ 263811 w 685160"/>
                    <a:gd name="connsiteY998" fmla="*/ 360668 h 771880"/>
                    <a:gd name="connsiteX999" fmla="*/ 153394 w 685160"/>
                    <a:gd name="connsiteY999" fmla="*/ 319458 h 771880"/>
                    <a:gd name="connsiteX1000" fmla="*/ 152866 w 685160"/>
                    <a:gd name="connsiteY1000" fmla="*/ 350628 h 771880"/>
                    <a:gd name="connsiteX1001" fmla="*/ 160791 w 685160"/>
                    <a:gd name="connsiteY1001" fmla="*/ 349042 h 771880"/>
                    <a:gd name="connsiteX1002" fmla="*/ 164489 w 685160"/>
                    <a:gd name="connsiteY1002" fmla="*/ 349570 h 771880"/>
                    <a:gd name="connsiteX1003" fmla="*/ 164489 w 685160"/>
                    <a:gd name="connsiteY1003" fmla="*/ 356439 h 771880"/>
                    <a:gd name="connsiteX1004" fmla="*/ 161847 w 685160"/>
                    <a:gd name="connsiteY1004" fmla="*/ 361192 h 771880"/>
                    <a:gd name="connsiteX1005" fmla="*/ 165545 w 685160"/>
                    <a:gd name="connsiteY1005" fmla="*/ 360140 h 771880"/>
                    <a:gd name="connsiteX1006" fmla="*/ 562311 w 685160"/>
                    <a:gd name="connsiteY1006" fmla="*/ 433048 h 771880"/>
                    <a:gd name="connsiteX1007" fmla="*/ 565484 w 685160"/>
                    <a:gd name="connsiteY1007" fmla="*/ 448365 h 771880"/>
                    <a:gd name="connsiteX1008" fmla="*/ 569708 w 685160"/>
                    <a:gd name="connsiteY1008" fmla="*/ 440968 h 771880"/>
                    <a:gd name="connsiteX1009" fmla="*/ 571294 w 685160"/>
                    <a:gd name="connsiteY1009" fmla="*/ 437801 h 771880"/>
                    <a:gd name="connsiteX1010" fmla="*/ 571823 w 685160"/>
                    <a:gd name="connsiteY1010" fmla="*/ 436744 h 771880"/>
                    <a:gd name="connsiteX1011" fmla="*/ 572875 w 685160"/>
                    <a:gd name="connsiteY1011" fmla="*/ 434629 h 771880"/>
                    <a:gd name="connsiteX1012" fmla="*/ 573404 w 685160"/>
                    <a:gd name="connsiteY1012" fmla="*/ 433571 h 771880"/>
                    <a:gd name="connsiteX1013" fmla="*/ 78373 w 685160"/>
                    <a:gd name="connsiteY1013" fmla="*/ 321568 h 771880"/>
                    <a:gd name="connsiteX1014" fmla="*/ 72562 w 685160"/>
                    <a:gd name="connsiteY1014" fmla="*/ 334247 h 771880"/>
                    <a:gd name="connsiteX1015" fmla="*/ 65693 w 685160"/>
                    <a:gd name="connsiteY1015" fmla="*/ 360140 h 771880"/>
                    <a:gd name="connsiteX1016" fmla="*/ 76260 w 685160"/>
                    <a:gd name="connsiteY1016" fmla="*/ 397120 h 771880"/>
                    <a:gd name="connsiteX1017" fmla="*/ 78373 w 685160"/>
                    <a:gd name="connsiteY1017" fmla="*/ 407684 h 771880"/>
                    <a:gd name="connsiteX1018" fmla="*/ 80486 w 685160"/>
                    <a:gd name="connsiteY1018" fmla="*/ 422478 h 771880"/>
                    <a:gd name="connsiteX1019" fmla="*/ 86298 w 685160"/>
                    <a:gd name="connsiteY1019" fmla="*/ 438859 h 771880"/>
                    <a:gd name="connsiteX1020" fmla="*/ 91581 w 685160"/>
                    <a:gd name="connsiteY1020" fmla="*/ 420892 h 771880"/>
                    <a:gd name="connsiteX1021" fmla="*/ 85769 w 685160"/>
                    <a:gd name="connsiteY1021" fmla="*/ 403459 h 771880"/>
                    <a:gd name="connsiteX1022" fmla="*/ 85241 w 685160"/>
                    <a:gd name="connsiteY1022" fmla="*/ 401873 h 771880"/>
                    <a:gd name="connsiteX1023" fmla="*/ 106374 w 685160"/>
                    <a:gd name="connsiteY1023" fmla="*/ 389723 h 771880"/>
                    <a:gd name="connsiteX1024" fmla="*/ 101619 w 685160"/>
                    <a:gd name="connsiteY1024" fmla="*/ 360140 h 771880"/>
                    <a:gd name="connsiteX1025" fmla="*/ 77845 w 685160"/>
                    <a:gd name="connsiteY1025" fmla="*/ 355381 h 771880"/>
                    <a:gd name="connsiteX1026" fmla="*/ 77845 w 685160"/>
                    <a:gd name="connsiteY1026" fmla="*/ 322097 h 771880"/>
                    <a:gd name="connsiteX1027" fmla="*/ 78373 w 685160"/>
                    <a:gd name="connsiteY1027" fmla="*/ 321568 h 771880"/>
                    <a:gd name="connsiteX1028" fmla="*/ 545936 w 685160"/>
                    <a:gd name="connsiteY1028" fmla="*/ 363836 h 771880"/>
                    <a:gd name="connsiteX1029" fmla="*/ 550161 w 685160"/>
                    <a:gd name="connsiteY1029" fmla="*/ 367532 h 771880"/>
                    <a:gd name="connsiteX1030" fmla="*/ 552276 w 685160"/>
                    <a:gd name="connsiteY1030" fmla="*/ 375986 h 771880"/>
                    <a:gd name="connsiteX1031" fmla="*/ 554385 w 685160"/>
                    <a:gd name="connsiteY1031" fmla="*/ 392366 h 771880"/>
                    <a:gd name="connsiteX1032" fmla="*/ 554914 w 685160"/>
                    <a:gd name="connsiteY1032" fmla="*/ 405046 h 771880"/>
                    <a:gd name="connsiteX1033" fmla="*/ 554385 w 685160"/>
                    <a:gd name="connsiteY1033" fmla="*/ 409799 h 771880"/>
                    <a:gd name="connsiteX1034" fmla="*/ 550689 w 685160"/>
                    <a:gd name="connsiteY1034" fmla="*/ 413495 h 771880"/>
                    <a:gd name="connsiteX1035" fmla="*/ 552799 w 685160"/>
                    <a:gd name="connsiteY1035" fmla="*/ 415081 h 771880"/>
                    <a:gd name="connsiteX1036" fmla="*/ 552799 w 685160"/>
                    <a:gd name="connsiteY1036" fmla="*/ 415081 h 771880"/>
                    <a:gd name="connsiteX1037" fmla="*/ 550689 w 685160"/>
                    <a:gd name="connsiteY1037" fmla="*/ 423536 h 771880"/>
                    <a:gd name="connsiteX1038" fmla="*/ 548046 w 685160"/>
                    <a:gd name="connsiteY1038" fmla="*/ 433048 h 771880"/>
                    <a:gd name="connsiteX1039" fmla="*/ 548046 w 685160"/>
                    <a:gd name="connsiteY1039" fmla="*/ 435686 h 771880"/>
                    <a:gd name="connsiteX1040" fmla="*/ 550689 w 685160"/>
                    <a:gd name="connsiteY1040" fmla="*/ 429347 h 771880"/>
                    <a:gd name="connsiteX1041" fmla="*/ 551218 w 685160"/>
                    <a:gd name="connsiteY1041" fmla="*/ 427760 h 771880"/>
                    <a:gd name="connsiteX1042" fmla="*/ 557558 w 685160"/>
                    <a:gd name="connsiteY1042" fmla="*/ 428289 h 771880"/>
                    <a:gd name="connsiteX1043" fmla="*/ 557558 w 685160"/>
                    <a:gd name="connsiteY1043" fmla="*/ 428289 h 771880"/>
                    <a:gd name="connsiteX1044" fmla="*/ 557558 w 685160"/>
                    <a:gd name="connsiteY1044" fmla="*/ 426179 h 771880"/>
                    <a:gd name="connsiteX1045" fmla="*/ 557029 w 685160"/>
                    <a:gd name="connsiteY1045" fmla="*/ 420363 h 771880"/>
                    <a:gd name="connsiteX1046" fmla="*/ 557029 w 685160"/>
                    <a:gd name="connsiteY1046" fmla="*/ 420363 h 771880"/>
                    <a:gd name="connsiteX1047" fmla="*/ 559144 w 685160"/>
                    <a:gd name="connsiteY1047" fmla="*/ 426179 h 771880"/>
                    <a:gd name="connsiteX1048" fmla="*/ 560196 w 685160"/>
                    <a:gd name="connsiteY1048" fmla="*/ 429347 h 771880"/>
                    <a:gd name="connsiteX1049" fmla="*/ 574990 w 685160"/>
                    <a:gd name="connsiteY1049" fmla="*/ 430933 h 771880"/>
                    <a:gd name="connsiteX1050" fmla="*/ 575519 w 685160"/>
                    <a:gd name="connsiteY1050" fmla="*/ 429875 h 771880"/>
                    <a:gd name="connsiteX1051" fmla="*/ 579215 w 685160"/>
                    <a:gd name="connsiteY1051" fmla="*/ 418254 h 771880"/>
                    <a:gd name="connsiteX1052" fmla="*/ 577105 w 685160"/>
                    <a:gd name="connsiteY1052" fmla="*/ 415081 h 771880"/>
                    <a:gd name="connsiteX1053" fmla="*/ 576048 w 685160"/>
                    <a:gd name="connsiteY1053" fmla="*/ 415081 h 771880"/>
                    <a:gd name="connsiteX1054" fmla="*/ 570766 w 685160"/>
                    <a:gd name="connsiteY1054" fmla="*/ 417196 h 771880"/>
                    <a:gd name="connsiteX1055" fmla="*/ 564955 w 685160"/>
                    <a:gd name="connsiteY1055" fmla="*/ 420363 h 771880"/>
                    <a:gd name="connsiteX1056" fmla="*/ 561782 w 685160"/>
                    <a:gd name="connsiteY1056" fmla="*/ 399235 h 771880"/>
                    <a:gd name="connsiteX1057" fmla="*/ 562840 w 685160"/>
                    <a:gd name="connsiteY1057" fmla="*/ 393419 h 771880"/>
                    <a:gd name="connsiteX1058" fmla="*/ 562311 w 685160"/>
                    <a:gd name="connsiteY1058" fmla="*/ 392895 h 771880"/>
                    <a:gd name="connsiteX1059" fmla="*/ 562840 w 685160"/>
                    <a:gd name="connsiteY1059" fmla="*/ 391309 h 771880"/>
                    <a:gd name="connsiteX1060" fmla="*/ 567065 w 685160"/>
                    <a:gd name="connsiteY1060" fmla="*/ 365951 h 771880"/>
                    <a:gd name="connsiteX1061" fmla="*/ 566536 w 685160"/>
                    <a:gd name="connsiteY1061" fmla="*/ 360663 h 771880"/>
                    <a:gd name="connsiteX1062" fmla="*/ 563897 w 685160"/>
                    <a:gd name="connsiteY1062" fmla="*/ 352743 h 771880"/>
                    <a:gd name="connsiteX1063" fmla="*/ 560196 w 685160"/>
                    <a:gd name="connsiteY1063" fmla="*/ 347984 h 771880"/>
                    <a:gd name="connsiteX1064" fmla="*/ 559144 w 685160"/>
                    <a:gd name="connsiteY1064" fmla="*/ 347984 h 771880"/>
                    <a:gd name="connsiteX1065" fmla="*/ 555972 w 685160"/>
                    <a:gd name="connsiteY1065" fmla="*/ 351157 h 771880"/>
                    <a:gd name="connsiteX1066" fmla="*/ 553328 w 685160"/>
                    <a:gd name="connsiteY1066" fmla="*/ 353271 h 771880"/>
                    <a:gd name="connsiteX1067" fmla="*/ 552276 w 685160"/>
                    <a:gd name="connsiteY1067" fmla="*/ 352214 h 771880"/>
                    <a:gd name="connsiteX1068" fmla="*/ 546988 w 685160"/>
                    <a:gd name="connsiteY1068" fmla="*/ 346932 h 771880"/>
                    <a:gd name="connsiteX1069" fmla="*/ 544350 w 685160"/>
                    <a:gd name="connsiteY1069" fmla="*/ 346403 h 771880"/>
                    <a:gd name="connsiteX1070" fmla="*/ 538539 w 685160"/>
                    <a:gd name="connsiteY1070" fmla="*/ 350628 h 771880"/>
                    <a:gd name="connsiteX1071" fmla="*/ 531142 w 685160"/>
                    <a:gd name="connsiteY1071" fmla="*/ 374400 h 771880"/>
                    <a:gd name="connsiteX1072" fmla="*/ 543821 w 685160"/>
                    <a:gd name="connsiteY1072" fmla="*/ 365422 h 771880"/>
                    <a:gd name="connsiteX1073" fmla="*/ 545936 w 685160"/>
                    <a:gd name="connsiteY1073" fmla="*/ 363836 h 771880"/>
                    <a:gd name="connsiteX1074" fmla="*/ 154451 w 685160"/>
                    <a:gd name="connsiteY1074" fmla="*/ 390251 h 771880"/>
                    <a:gd name="connsiteX1075" fmla="*/ 154451 w 685160"/>
                    <a:gd name="connsiteY1075" fmla="*/ 390251 h 771880"/>
                    <a:gd name="connsiteX1076" fmla="*/ 156564 w 685160"/>
                    <a:gd name="connsiteY1076" fmla="*/ 420892 h 771880"/>
                    <a:gd name="connsiteX1077" fmla="*/ 160263 w 685160"/>
                    <a:gd name="connsiteY1077" fmla="*/ 406627 h 771880"/>
                    <a:gd name="connsiteX1078" fmla="*/ 154451 w 685160"/>
                    <a:gd name="connsiteY1078" fmla="*/ 390251 h 771880"/>
                    <a:gd name="connsiteX1079" fmla="*/ 597710 w 685160"/>
                    <a:gd name="connsiteY1079" fmla="*/ 328965 h 771880"/>
                    <a:gd name="connsiteX1080" fmla="*/ 597710 w 685160"/>
                    <a:gd name="connsiteY1080" fmla="*/ 328965 h 771880"/>
                    <a:gd name="connsiteX1081" fmla="*/ 597710 w 685160"/>
                    <a:gd name="connsiteY1081" fmla="*/ 354852 h 771880"/>
                    <a:gd name="connsiteX1082" fmla="*/ 573933 w 685160"/>
                    <a:gd name="connsiteY1082" fmla="*/ 359611 h 771880"/>
                    <a:gd name="connsiteX1083" fmla="*/ 573404 w 685160"/>
                    <a:gd name="connsiteY1083" fmla="*/ 363836 h 771880"/>
                    <a:gd name="connsiteX1084" fmla="*/ 572875 w 685160"/>
                    <a:gd name="connsiteY1084" fmla="*/ 386556 h 771880"/>
                    <a:gd name="connsiteX1085" fmla="*/ 570766 w 685160"/>
                    <a:gd name="connsiteY1085" fmla="*/ 390251 h 771880"/>
                    <a:gd name="connsiteX1086" fmla="*/ 590313 w 685160"/>
                    <a:gd name="connsiteY1086" fmla="*/ 401344 h 771880"/>
                    <a:gd name="connsiteX1087" fmla="*/ 589784 w 685160"/>
                    <a:gd name="connsiteY1087" fmla="*/ 402931 h 771880"/>
                    <a:gd name="connsiteX1088" fmla="*/ 586612 w 685160"/>
                    <a:gd name="connsiteY1088" fmla="*/ 414024 h 771880"/>
                    <a:gd name="connsiteX1089" fmla="*/ 589784 w 685160"/>
                    <a:gd name="connsiteY1089" fmla="*/ 412971 h 771880"/>
                    <a:gd name="connsiteX1090" fmla="*/ 591899 w 685160"/>
                    <a:gd name="connsiteY1090" fmla="*/ 413495 h 771880"/>
                    <a:gd name="connsiteX1091" fmla="*/ 600349 w 685160"/>
                    <a:gd name="connsiteY1091" fmla="*/ 401873 h 771880"/>
                    <a:gd name="connsiteX1092" fmla="*/ 607217 w 685160"/>
                    <a:gd name="connsiteY1092" fmla="*/ 403988 h 771880"/>
                    <a:gd name="connsiteX1093" fmla="*/ 614085 w 685160"/>
                    <a:gd name="connsiteY1093" fmla="*/ 367532 h 771880"/>
                    <a:gd name="connsiteX1094" fmla="*/ 615143 w 685160"/>
                    <a:gd name="connsiteY1094" fmla="*/ 354852 h 771880"/>
                    <a:gd name="connsiteX1095" fmla="*/ 600349 w 685160"/>
                    <a:gd name="connsiteY1095" fmla="*/ 332666 h 771880"/>
                    <a:gd name="connsiteX1096" fmla="*/ 597710 w 685160"/>
                    <a:gd name="connsiteY1096" fmla="*/ 328965 h 771880"/>
                    <a:gd name="connsiteX1097" fmla="*/ 102676 w 685160"/>
                    <a:gd name="connsiteY1097" fmla="*/ 397649 h 771880"/>
                    <a:gd name="connsiteX1098" fmla="*/ 102676 w 685160"/>
                    <a:gd name="connsiteY1098" fmla="*/ 397649 h 771880"/>
                    <a:gd name="connsiteX1099" fmla="*/ 91581 w 685160"/>
                    <a:gd name="connsiteY1099" fmla="*/ 403988 h 771880"/>
                    <a:gd name="connsiteX1100" fmla="*/ 94751 w 685160"/>
                    <a:gd name="connsiteY1100" fmla="*/ 414024 h 771880"/>
                    <a:gd name="connsiteX1101" fmla="*/ 102676 w 685160"/>
                    <a:gd name="connsiteY1101" fmla="*/ 397649 h 771880"/>
                    <a:gd name="connsiteX1102" fmla="*/ 568122 w 685160"/>
                    <a:gd name="connsiteY1102" fmla="*/ 394476 h 771880"/>
                    <a:gd name="connsiteX1103" fmla="*/ 568122 w 685160"/>
                    <a:gd name="connsiteY1103" fmla="*/ 394476 h 771880"/>
                    <a:gd name="connsiteX1104" fmla="*/ 567593 w 685160"/>
                    <a:gd name="connsiteY1104" fmla="*/ 406632 h 771880"/>
                    <a:gd name="connsiteX1105" fmla="*/ 569180 w 685160"/>
                    <a:gd name="connsiteY1105" fmla="*/ 413500 h 771880"/>
                    <a:gd name="connsiteX1106" fmla="*/ 574462 w 685160"/>
                    <a:gd name="connsiteY1106" fmla="*/ 409270 h 771880"/>
                    <a:gd name="connsiteX1107" fmla="*/ 574990 w 685160"/>
                    <a:gd name="connsiteY1107" fmla="*/ 409270 h 771880"/>
                    <a:gd name="connsiteX1108" fmla="*/ 577634 w 685160"/>
                    <a:gd name="connsiteY1108" fmla="*/ 408742 h 771880"/>
                    <a:gd name="connsiteX1109" fmla="*/ 581330 w 685160"/>
                    <a:gd name="connsiteY1109" fmla="*/ 409799 h 771880"/>
                    <a:gd name="connsiteX1110" fmla="*/ 582387 w 685160"/>
                    <a:gd name="connsiteY1110" fmla="*/ 410328 h 771880"/>
                    <a:gd name="connsiteX1111" fmla="*/ 584502 w 685160"/>
                    <a:gd name="connsiteY1111" fmla="*/ 403988 h 771880"/>
                    <a:gd name="connsiteX1112" fmla="*/ 568122 w 685160"/>
                    <a:gd name="connsiteY1112" fmla="*/ 394476 h 771880"/>
                    <a:gd name="connsiteX1113" fmla="*/ 621482 w 685160"/>
                    <a:gd name="connsiteY1113" fmla="*/ 353271 h 771880"/>
                    <a:gd name="connsiteX1114" fmla="*/ 613028 w 685160"/>
                    <a:gd name="connsiteY1114" fmla="*/ 407684 h 771880"/>
                    <a:gd name="connsiteX1115" fmla="*/ 618839 w 685160"/>
                    <a:gd name="connsiteY1115" fmla="*/ 410857 h 771880"/>
                    <a:gd name="connsiteX1116" fmla="*/ 630466 w 685160"/>
                    <a:gd name="connsiteY1116" fmla="*/ 353271 h 771880"/>
                    <a:gd name="connsiteX1117" fmla="*/ 662164 w 685160"/>
                    <a:gd name="connsiteY1117" fmla="*/ 379687 h 771880"/>
                    <a:gd name="connsiteX1118" fmla="*/ 662164 w 685160"/>
                    <a:gd name="connsiteY1118" fmla="*/ 379687 h 771880"/>
                    <a:gd name="connsiteX1119" fmla="*/ 654767 w 685160"/>
                    <a:gd name="connsiteY1119" fmla="*/ 383912 h 771880"/>
                    <a:gd name="connsiteX1120" fmla="*/ 656882 w 685160"/>
                    <a:gd name="connsiteY1120" fmla="*/ 387079 h 771880"/>
                    <a:gd name="connsiteX1121" fmla="*/ 657939 w 685160"/>
                    <a:gd name="connsiteY1121" fmla="*/ 392366 h 771880"/>
                    <a:gd name="connsiteX1122" fmla="*/ 660577 w 685160"/>
                    <a:gd name="connsiteY1122" fmla="*/ 396062 h 771880"/>
                    <a:gd name="connsiteX1123" fmla="*/ 661106 w 685160"/>
                    <a:gd name="connsiteY1123" fmla="*/ 402931 h 771880"/>
                    <a:gd name="connsiteX1124" fmla="*/ 665860 w 685160"/>
                    <a:gd name="connsiteY1124" fmla="*/ 411385 h 771880"/>
                    <a:gd name="connsiteX1125" fmla="*/ 675372 w 685160"/>
                    <a:gd name="connsiteY1125" fmla="*/ 406632 h 771880"/>
                    <a:gd name="connsiteX1126" fmla="*/ 677487 w 685160"/>
                    <a:gd name="connsiteY1126" fmla="*/ 399764 h 771880"/>
                    <a:gd name="connsiteX1127" fmla="*/ 677487 w 685160"/>
                    <a:gd name="connsiteY1127" fmla="*/ 399764 h 771880"/>
                    <a:gd name="connsiteX1128" fmla="*/ 673785 w 685160"/>
                    <a:gd name="connsiteY1128" fmla="*/ 395534 h 771880"/>
                    <a:gd name="connsiteX1129" fmla="*/ 676429 w 685160"/>
                    <a:gd name="connsiteY1129" fmla="*/ 385498 h 771880"/>
                    <a:gd name="connsiteX1130" fmla="*/ 681182 w 685160"/>
                    <a:gd name="connsiteY1130" fmla="*/ 373876 h 771880"/>
                    <a:gd name="connsiteX1131" fmla="*/ 678539 w 685160"/>
                    <a:gd name="connsiteY1131" fmla="*/ 369118 h 771880"/>
                    <a:gd name="connsiteX1132" fmla="*/ 674314 w 685160"/>
                    <a:gd name="connsiteY1132" fmla="*/ 367537 h 771880"/>
                    <a:gd name="connsiteX1133" fmla="*/ 672728 w 685160"/>
                    <a:gd name="connsiteY1133" fmla="*/ 367537 h 771880"/>
                    <a:gd name="connsiteX1134" fmla="*/ 676958 w 685160"/>
                    <a:gd name="connsiteY1134" fmla="*/ 354329 h 771880"/>
                    <a:gd name="connsiteX1135" fmla="*/ 673785 w 685160"/>
                    <a:gd name="connsiteY1135" fmla="*/ 342173 h 771880"/>
                    <a:gd name="connsiteX1136" fmla="*/ 666917 w 685160"/>
                    <a:gd name="connsiteY1136" fmla="*/ 340592 h 771880"/>
                    <a:gd name="connsiteX1137" fmla="*/ 656882 w 685160"/>
                    <a:gd name="connsiteY1137" fmla="*/ 345346 h 771880"/>
                    <a:gd name="connsiteX1138" fmla="*/ 652652 w 685160"/>
                    <a:gd name="connsiteY1138" fmla="*/ 344817 h 771880"/>
                    <a:gd name="connsiteX1139" fmla="*/ 639973 w 685160"/>
                    <a:gd name="connsiteY1139" fmla="*/ 351685 h 771880"/>
                    <a:gd name="connsiteX1140" fmla="*/ 631523 w 685160"/>
                    <a:gd name="connsiteY1140" fmla="*/ 392895 h 771880"/>
                    <a:gd name="connsiteX1141" fmla="*/ 633633 w 685160"/>
                    <a:gd name="connsiteY1141" fmla="*/ 393424 h 771880"/>
                    <a:gd name="connsiteX1142" fmla="*/ 646312 w 685160"/>
                    <a:gd name="connsiteY1142" fmla="*/ 381797 h 771880"/>
                    <a:gd name="connsiteX1143" fmla="*/ 642616 w 685160"/>
                    <a:gd name="connsiteY1143" fmla="*/ 368589 h 771880"/>
                    <a:gd name="connsiteX1144" fmla="*/ 643674 w 685160"/>
                    <a:gd name="connsiteY1144" fmla="*/ 364893 h 771880"/>
                    <a:gd name="connsiteX1145" fmla="*/ 645255 w 685160"/>
                    <a:gd name="connsiteY1145" fmla="*/ 369118 h 771880"/>
                    <a:gd name="connsiteX1146" fmla="*/ 648956 w 685160"/>
                    <a:gd name="connsiteY1146" fmla="*/ 378630 h 771880"/>
                    <a:gd name="connsiteX1147" fmla="*/ 661106 w 685160"/>
                    <a:gd name="connsiteY1147" fmla="*/ 358025 h 771880"/>
                    <a:gd name="connsiteX1148" fmla="*/ 663750 w 685160"/>
                    <a:gd name="connsiteY1148" fmla="*/ 355381 h 771880"/>
                    <a:gd name="connsiteX1149" fmla="*/ 663750 w 685160"/>
                    <a:gd name="connsiteY1149" fmla="*/ 355381 h 771880"/>
                    <a:gd name="connsiteX1150" fmla="*/ 663221 w 685160"/>
                    <a:gd name="connsiteY1150" fmla="*/ 358025 h 771880"/>
                    <a:gd name="connsiteX1151" fmla="*/ 651594 w 685160"/>
                    <a:gd name="connsiteY1151" fmla="*/ 384441 h 771880"/>
                    <a:gd name="connsiteX1152" fmla="*/ 652123 w 685160"/>
                    <a:gd name="connsiteY1152" fmla="*/ 384441 h 771880"/>
                    <a:gd name="connsiteX1153" fmla="*/ 656353 w 685160"/>
                    <a:gd name="connsiteY1153" fmla="*/ 382326 h 771880"/>
                    <a:gd name="connsiteX1154" fmla="*/ 662164 w 685160"/>
                    <a:gd name="connsiteY1154" fmla="*/ 379687 h 771880"/>
                    <a:gd name="connsiteX1155" fmla="*/ 157621 w 685160"/>
                    <a:gd name="connsiteY1155" fmla="*/ 377572 h 771880"/>
                    <a:gd name="connsiteX1156" fmla="*/ 157621 w 685160"/>
                    <a:gd name="connsiteY1156" fmla="*/ 377572 h 771880"/>
                    <a:gd name="connsiteX1157" fmla="*/ 158149 w 685160"/>
                    <a:gd name="connsiteY1157" fmla="*/ 380216 h 771880"/>
                    <a:gd name="connsiteX1158" fmla="*/ 158149 w 685160"/>
                    <a:gd name="connsiteY1158" fmla="*/ 380216 h 771880"/>
                    <a:gd name="connsiteX1159" fmla="*/ 162375 w 685160"/>
                    <a:gd name="connsiteY1159" fmla="*/ 395005 h 771880"/>
                    <a:gd name="connsiteX1160" fmla="*/ 165017 w 685160"/>
                    <a:gd name="connsiteY1160" fmla="*/ 374929 h 771880"/>
                    <a:gd name="connsiteX1161" fmla="*/ 163961 w 685160"/>
                    <a:gd name="connsiteY1161" fmla="*/ 367008 h 771880"/>
                    <a:gd name="connsiteX1162" fmla="*/ 162904 w 685160"/>
                    <a:gd name="connsiteY1162" fmla="*/ 366479 h 771880"/>
                    <a:gd name="connsiteX1163" fmla="*/ 159734 w 685160"/>
                    <a:gd name="connsiteY1163" fmla="*/ 368589 h 771880"/>
                    <a:gd name="connsiteX1164" fmla="*/ 156564 w 685160"/>
                    <a:gd name="connsiteY1164" fmla="*/ 372290 h 771880"/>
                    <a:gd name="connsiteX1165" fmla="*/ 157621 w 685160"/>
                    <a:gd name="connsiteY1165" fmla="*/ 377572 h 771880"/>
                    <a:gd name="connsiteX1166" fmla="*/ 198829 w 685160"/>
                    <a:gd name="connsiteY1166" fmla="*/ 123978 h 771880"/>
                    <a:gd name="connsiteX1167" fmla="*/ 189848 w 685160"/>
                    <a:gd name="connsiteY1167" fmla="*/ 130318 h 771880"/>
                    <a:gd name="connsiteX1168" fmla="*/ 170300 w 685160"/>
                    <a:gd name="connsiteY1168" fmla="*/ 163602 h 771880"/>
                    <a:gd name="connsiteX1169" fmla="*/ 107430 w 685160"/>
                    <a:gd name="connsiteY1169" fmla="*/ 281416 h 771880"/>
                    <a:gd name="connsiteX1170" fmla="*/ 111657 w 685160"/>
                    <a:gd name="connsiteY1170" fmla="*/ 283531 h 771880"/>
                    <a:gd name="connsiteX1171" fmla="*/ 111129 w 685160"/>
                    <a:gd name="connsiteY1171" fmla="*/ 285117 h 771880"/>
                    <a:gd name="connsiteX1172" fmla="*/ 106374 w 685160"/>
                    <a:gd name="connsiteY1172" fmla="*/ 317344 h 771880"/>
                    <a:gd name="connsiteX1173" fmla="*/ 106374 w 685160"/>
                    <a:gd name="connsiteY1173" fmla="*/ 318930 h 771880"/>
                    <a:gd name="connsiteX1174" fmla="*/ 82600 w 685160"/>
                    <a:gd name="connsiteY1174" fmla="*/ 323683 h 771880"/>
                    <a:gd name="connsiteX1175" fmla="*/ 82600 w 685160"/>
                    <a:gd name="connsiteY1175" fmla="*/ 350628 h 771880"/>
                    <a:gd name="connsiteX1176" fmla="*/ 106374 w 685160"/>
                    <a:gd name="connsiteY1176" fmla="*/ 355381 h 771880"/>
                    <a:gd name="connsiteX1177" fmla="*/ 106374 w 685160"/>
                    <a:gd name="connsiteY1177" fmla="*/ 356967 h 771880"/>
                    <a:gd name="connsiteX1178" fmla="*/ 110072 w 685160"/>
                    <a:gd name="connsiteY1178" fmla="*/ 383383 h 771880"/>
                    <a:gd name="connsiteX1179" fmla="*/ 117469 w 685160"/>
                    <a:gd name="connsiteY1179" fmla="*/ 373348 h 771880"/>
                    <a:gd name="connsiteX1180" fmla="*/ 120639 w 685160"/>
                    <a:gd name="connsiteY1180" fmla="*/ 370175 h 771880"/>
                    <a:gd name="connsiteX1181" fmla="*/ 141243 w 685160"/>
                    <a:gd name="connsiteY1181" fmla="*/ 328965 h 771880"/>
                    <a:gd name="connsiteX1182" fmla="*/ 142828 w 685160"/>
                    <a:gd name="connsiteY1182" fmla="*/ 328437 h 771880"/>
                    <a:gd name="connsiteX1183" fmla="*/ 143356 w 685160"/>
                    <a:gd name="connsiteY1183" fmla="*/ 328965 h 771880"/>
                    <a:gd name="connsiteX1184" fmla="*/ 145998 w 685160"/>
                    <a:gd name="connsiteY1184" fmla="*/ 335834 h 771880"/>
                    <a:gd name="connsiteX1185" fmla="*/ 147055 w 685160"/>
                    <a:gd name="connsiteY1185" fmla="*/ 313648 h 771880"/>
                    <a:gd name="connsiteX1186" fmla="*/ 147583 w 685160"/>
                    <a:gd name="connsiteY1186" fmla="*/ 309947 h 771880"/>
                    <a:gd name="connsiteX1187" fmla="*/ 246907 w 685160"/>
                    <a:gd name="connsiteY1187" fmla="*/ 346932 h 771880"/>
                    <a:gd name="connsiteX1188" fmla="*/ 161847 w 685160"/>
                    <a:gd name="connsiteY1188" fmla="*/ 282473 h 771880"/>
                    <a:gd name="connsiteX1189" fmla="*/ 155507 w 685160"/>
                    <a:gd name="connsiteY1189" fmla="*/ 277720 h 771880"/>
                    <a:gd name="connsiteX1190" fmla="*/ 163432 w 685160"/>
                    <a:gd name="connsiteY1190" fmla="*/ 277720 h 771880"/>
                    <a:gd name="connsiteX1191" fmla="*/ 271737 w 685160"/>
                    <a:gd name="connsiteY1191" fmla="*/ 275076 h 771880"/>
                    <a:gd name="connsiteX1192" fmla="*/ 169244 w 685160"/>
                    <a:gd name="connsiteY1192" fmla="*/ 244964 h 771880"/>
                    <a:gd name="connsiteX1193" fmla="*/ 171357 w 685160"/>
                    <a:gd name="connsiteY1193" fmla="*/ 241792 h 771880"/>
                    <a:gd name="connsiteX1194" fmla="*/ 299739 w 685160"/>
                    <a:gd name="connsiteY1194" fmla="*/ 149865 h 771880"/>
                    <a:gd name="connsiteX1195" fmla="*/ 303435 w 685160"/>
                    <a:gd name="connsiteY1195" fmla="*/ 149336 h 771880"/>
                    <a:gd name="connsiteX1196" fmla="*/ 298681 w 685160"/>
                    <a:gd name="connsiteY1196" fmla="*/ 255529 h 771880"/>
                    <a:gd name="connsiteX1197" fmla="*/ 334081 w 685160"/>
                    <a:gd name="connsiteY1197" fmla="*/ 154624 h 771880"/>
                    <a:gd name="connsiteX1198" fmla="*/ 336719 w 685160"/>
                    <a:gd name="connsiteY1198" fmla="*/ 147227 h 771880"/>
                    <a:gd name="connsiteX1199" fmla="*/ 339363 w 685160"/>
                    <a:gd name="connsiteY1199" fmla="*/ 154624 h 771880"/>
                    <a:gd name="connsiteX1200" fmla="*/ 375285 w 685160"/>
                    <a:gd name="connsiteY1200" fmla="*/ 256586 h 771880"/>
                    <a:gd name="connsiteX1201" fmla="*/ 372118 w 685160"/>
                    <a:gd name="connsiteY1201" fmla="*/ 149865 h 771880"/>
                    <a:gd name="connsiteX1202" fmla="*/ 375814 w 685160"/>
                    <a:gd name="connsiteY1202" fmla="*/ 150394 h 771880"/>
                    <a:gd name="connsiteX1203" fmla="*/ 503140 w 685160"/>
                    <a:gd name="connsiteY1203" fmla="*/ 244436 h 771880"/>
                    <a:gd name="connsiteX1204" fmla="*/ 504726 w 685160"/>
                    <a:gd name="connsiteY1204" fmla="*/ 247608 h 771880"/>
                    <a:gd name="connsiteX1205" fmla="*/ 402759 w 685160"/>
                    <a:gd name="connsiteY1205" fmla="*/ 276134 h 771880"/>
                    <a:gd name="connsiteX1206" fmla="*/ 509479 w 685160"/>
                    <a:gd name="connsiteY1206" fmla="*/ 278777 h 771880"/>
                    <a:gd name="connsiteX1207" fmla="*/ 517405 w 685160"/>
                    <a:gd name="connsiteY1207" fmla="*/ 278777 h 771880"/>
                    <a:gd name="connsiteX1208" fmla="*/ 511066 w 685160"/>
                    <a:gd name="connsiteY1208" fmla="*/ 283531 h 771880"/>
                    <a:gd name="connsiteX1209" fmla="*/ 424950 w 685160"/>
                    <a:gd name="connsiteY1209" fmla="*/ 349570 h 771880"/>
                    <a:gd name="connsiteX1210" fmla="*/ 525860 w 685160"/>
                    <a:gd name="connsiteY1210" fmla="*/ 313648 h 771880"/>
                    <a:gd name="connsiteX1211" fmla="*/ 526389 w 685160"/>
                    <a:gd name="connsiteY1211" fmla="*/ 317344 h 771880"/>
                    <a:gd name="connsiteX1212" fmla="*/ 524802 w 685160"/>
                    <a:gd name="connsiteY1212" fmla="*/ 369647 h 771880"/>
                    <a:gd name="connsiteX1213" fmla="*/ 527969 w 685160"/>
                    <a:gd name="connsiteY1213" fmla="*/ 371761 h 771880"/>
                    <a:gd name="connsiteX1214" fmla="*/ 536424 w 685160"/>
                    <a:gd name="connsiteY1214" fmla="*/ 344288 h 771880"/>
                    <a:gd name="connsiteX1215" fmla="*/ 543821 w 685160"/>
                    <a:gd name="connsiteY1215" fmla="*/ 340587 h 771880"/>
                    <a:gd name="connsiteX1216" fmla="*/ 545407 w 685160"/>
                    <a:gd name="connsiteY1216" fmla="*/ 340587 h 771880"/>
                    <a:gd name="connsiteX1217" fmla="*/ 553328 w 685160"/>
                    <a:gd name="connsiteY1217" fmla="*/ 345346 h 771880"/>
                    <a:gd name="connsiteX1218" fmla="*/ 560196 w 685160"/>
                    <a:gd name="connsiteY1218" fmla="*/ 340587 h 771880"/>
                    <a:gd name="connsiteX1219" fmla="*/ 561254 w 685160"/>
                    <a:gd name="connsiteY1219" fmla="*/ 340587 h 771880"/>
                    <a:gd name="connsiteX1220" fmla="*/ 567593 w 685160"/>
                    <a:gd name="connsiteY1220" fmla="*/ 347455 h 771880"/>
                    <a:gd name="connsiteX1221" fmla="*/ 569708 w 685160"/>
                    <a:gd name="connsiteY1221" fmla="*/ 355381 h 771880"/>
                    <a:gd name="connsiteX1222" fmla="*/ 590842 w 685160"/>
                    <a:gd name="connsiteY1222" fmla="*/ 351157 h 771880"/>
                    <a:gd name="connsiteX1223" fmla="*/ 590842 w 685160"/>
                    <a:gd name="connsiteY1223" fmla="*/ 324212 h 771880"/>
                    <a:gd name="connsiteX1224" fmla="*/ 567065 w 685160"/>
                    <a:gd name="connsiteY1224" fmla="*/ 319458 h 771880"/>
                    <a:gd name="connsiteX1225" fmla="*/ 567065 w 685160"/>
                    <a:gd name="connsiteY1225" fmla="*/ 317872 h 771880"/>
                    <a:gd name="connsiteX1226" fmla="*/ 561782 w 685160"/>
                    <a:gd name="connsiteY1226" fmla="*/ 285646 h 771880"/>
                    <a:gd name="connsiteX1227" fmla="*/ 561254 w 685160"/>
                    <a:gd name="connsiteY1227" fmla="*/ 284059 h 771880"/>
                    <a:gd name="connsiteX1228" fmla="*/ 571294 w 685160"/>
                    <a:gd name="connsiteY1228" fmla="*/ 278777 h 771880"/>
                    <a:gd name="connsiteX1229" fmla="*/ 571294 w 685160"/>
                    <a:gd name="connsiteY1229" fmla="*/ 278249 h 771880"/>
                    <a:gd name="connsiteX1230" fmla="*/ 559673 w 685160"/>
                    <a:gd name="connsiteY1230" fmla="*/ 268737 h 771880"/>
                    <a:gd name="connsiteX1231" fmla="*/ 552804 w 685160"/>
                    <a:gd name="connsiteY1231" fmla="*/ 258172 h 771880"/>
                    <a:gd name="connsiteX1232" fmla="*/ 550161 w 685160"/>
                    <a:gd name="connsiteY1232" fmla="*/ 254471 h 771880"/>
                    <a:gd name="connsiteX1233" fmla="*/ 529027 w 685160"/>
                    <a:gd name="connsiteY1233" fmla="*/ 239682 h 771880"/>
                    <a:gd name="connsiteX1234" fmla="*/ 520049 w 685160"/>
                    <a:gd name="connsiteY1234" fmla="*/ 232285 h 771880"/>
                    <a:gd name="connsiteX1235" fmla="*/ 520572 w 685160"/>
                    <a:gd name="connsiteY1235" fmla="*/ 220663 h 771880"/>
                    <a:gd name="connsiteX1236" fmla="*/ 525860 w 685160"/>
                    <a:gd name="connsiteY1236" fmla="*/ 218020 h 771880"/>
                    <a:gd name="connsiteX1237" fmla="*/ 523745 w 685160"/>
                    <a:gd name="connsiteY1237" fmla="*/ 214324 h 771880"/>
                    <a:gd name="connsiteX1238" fmla="*/ 518463 w 685160"/>
                    <a:gd name="connsiteY1238" fmla="*/ 194776 h 771880"/>
                    <a:gd name="connsiteX1239" fmla="*/ 524802 w 685160"/>
                    <a:gd name="connsiteY1239" fmla="*/ 190546 h 771880"/>
                    <a:gd name="connsiteX1240" fmla="*/ 522159 w 685160"/>
                    <a:gd name="connsiteY1240" fmla="*/ 182621 h 771880"/>
                    <a:gd name="connsiteX1241" fmla="*/ 513181 w 685160"/>
                    <a:gd name="connsiteY1241" fmla="*/ 186851 h 771880"/>
                    <a:gd name="connsiteX1242" fmla="*/ 512123 w 685160"/>
                    <a:gd name="connsiteY1242" fmla="*/ 185264 h 771880"/>
                    <a:gd name="connsiteX1243" fmla="*/ 488874 w 685160"/>
                    <a:gd name="connsiteY1243" fmla="*/ 162021 h 771880"/>
                    <a:gd name="connsiteX1244" fmla="*/ 487817 w 685160"/>
                    <a:gd name="connsiteY1244" fmla="*/ 160963 h 771880"/>
                    <a:gd name="connsiteX1245" fmla="*/ 497858 w 685160"/>
                    <a:gd name="connsiteY1245" fmla="*/ 139301 h 771880"/>
                    <a:gd name="connsiteX1246" fmla="*/ 480949 w 685160"/>
                    <a:gd name="connsiteY1246" fmla="*/ 126622 h 771880"/>
                    <a:gd name="connsiteX1247" fmla="*/ 476724 w 685160"/>
                    <a:gd name="connsiteY1247" fmla="*/ 126093 h 771880"/>
                    <a:gd name="connsiteX1248" fmla="*/ 474080 w 685160"/>
                    <a:gd name="connsiteY1248" fmla="*/ 125036 h 771880"/>
                    <a:gd name="connsiteX1249" fmla="*/ 458763 w 685160"/>
                    <a:gd name="connsiteY1249" fmla="*/ 139301 h 771880"/>
                    <a:gd name="connsiteX1250" fmla="*/ 457176 w 685160"/>
                    <a:gd name="connsiteY1250" fmla="*/ 138243 h 771880"/>
                    <a:gd name="connsiteX1251" fmla="*/ 428117 w 685160"/>
                    <a:gd name="connsiteY1251" fmla="*/ 123449 h 771880"/>
                    <a:gd name="connsiteX1252" fmla="*/ 426536 w 685160"/>
                    <a:gd name="connsiteY1252" fmla="*/ 122921 h 771880"/>
                    <a:gd name="connsiteX1253" fmla="*/ 429174 w 685160"/>
                    <a:gd name="connsiteY1253" fmla="*/ 99148 h 771880"/>
                    <a:gd name="connsiteX1254" fmla="*/ 403287 w 685160"/>
                    <a:gd name="connsiteY1254" fmla="*/ 90694 h 771880"/>
                    <a:gd name="connsiteX1255" fmla="*/ 391666 w 685160"/>
                    <a:gd name="connsiteY1255" fmla="*/ 111828 h 771880"/>
                    <a:gd name="connsiteX1256" fmla="*/ 390079 w 685160"/>
                    <a:gd name="connsiteY1256" fmla="*/ 111299 h 771880"/>
                    <a:gd name="connsiteX1257" fmla="*/ 357853 w 685160"/>
                    <a:gd name="connsiteY1257" fmla="*/ 106017 h 771880"/>
                    <a:gd name="connsiteX1258" fmla="*/ 356267 w 685160"/>
                    <a:gd name="connsiteY1258" fmla="*/ 106017 h 771880"/>
                    <a:gd name="connsiteX1259" fmla="*/ 351513 w 685160"/>
                    <a:gd name="connsiteY1259" fmla="*/ 82773 h 771880"/>
                    <a:gd name="connsiteX1260" fmla="*/ 324569 w 685160"/>
                    <a:gd name="connsiteY1260" fmla="*/ 82773 h 771880"/>
                    <a:gd name="connsiteX1261" fmla="*/ 319815 w 685160"/>
                    <a:gd name="connsiteY1261" fmla="*/ 106017 h 771880"/>
                    <a:gd name="connsiteX1262" fmla="*/ 318229 w 685160"/>
                    <a:gd name="connsiteY1262" fmla="*/ 106017 h 771880"/>
                    <a:gd name="connsiteX1263" fmla="*/ 286002 w 685160"/>
                    <a:gd name="connsiteY1263" fmla="*/ 111299 h 771880"/>
                    <a:gd name="connsiteX1264" fmla="*/ 284416 w 685160"/>
                    <a:gd name="connsiteY1264" fmla="*/ 111828 h 771880"/>
                    <a:gd name="connsiteX1265" fmla="*/ 272266 w 685160"/>
                    <a:gd name="connsiteY1265" fmla="*/ 90694 h 771880"/>
                    <a:gd name="connsiteX1266" fmla="*/ 246907 w 685160"/>
                    <a:gd name="connsiteY1266" fmla="*/ 99148 h 771880"/>
                    <a:gd name="connsiteX1267" fmla="*/ 249551 w 685160"/>
                    <a:gd name="connsiteY1267" fmla="*/ 122921 h 771880"/>
                    <a:gd name="connsiteX1268" fmla="*/ 247965 w 685160"/>
                    <a:gd name="connsiteY1268" fmla="*/ 123449 h 771880"/>
                    <a:gd name="connsiteX1269" fmla="*/ 218906 w 685160"/>
                    <a:gd name="connsiteY1269" fmla="*/ 138243 h 771880"/>
                    <a:gd name="connsiteX1270" fmla="*/ 217321 w 685160"/>
                    <a:gd name="connsiteY1270" fmla="*/ 139301 h 771880"/>
                    <a:gd name="connsiteX1271" fmla="*/ 158149 w 685160"/>
                    <a:gd name="connsiteY1271" fmla="*/ 352743 h 771880"/>
                    <a:gd name="connsiteX1272" fmla="*/ 158149 w 685160"/>
                    <a:gd name="connsiteY1272" fmla="*/ 352743 h 771880"/>
                    <a:gd name="connsiteX1273" fmla="*/ 153394 w 685160"/>
                    <a:gd name="connsiteY1273" fmla="*/ 355381 h 771880"/>
                    <a:gd name="connsiteX1274" fmla="*/ 154451 w 685160"/>
                    <a:gd name="connsiteY1274" fmla="*/ 365951 h 771880"/>
                    <a:gd name="connsiteX1275" fmla="*/ 159734 w 685160"/>
                    <a:gd name="connsiteY1275" fmla="*/ 358025 h 771880"/>
                    <a:gd name="connsiteX1276" fmla="*/ 160791 w 685160"/>
                    <a:gd name="connsiteY1276" fmla="*/ 353800 h 771880"/>
                    <a:gd name="connsiteX1277" fmla="*/ 159206 w 685160"/>
                    <a:gd name="connsiteY1277" fmla="*/ 353271 h 771880"/>
                    <a:gd name="connsiteX1278" fmla="*/ 158149 w 685160"/>
                    <a:gd name="connsiteY1278" fmla="*/ 352743 h 771880"/>
                    <a:gd name="connsiteX1279" fmla="*/ 81543 w 685160"/>
                    <a:gd name="connsiteY1279" fmla="*/ 123449 h 771880"/>
                    <a:gd name="connsiteX1280" fmla="*/ 74675 w 685160"/>
                    <a:gd name="connsiteY1280" fmla="*/ 128737 h 771880"/>
                    <a:gd name="connsiteX1281" fmla="*/ 32938 w 685160"/>
                    <a:gd name="connsiteY1281" fmla="*/ 206398 h 771880"/>
                    <a:gd name="connsiteX1282" fmla="*/ 23957 w 685160"/>
                    <a:gd name="connsiteY1282" fmla="*/ 267156 h 771880"/>
                    <a:gd name="connsiteX1283" fmla="*/ 27655 w 685160"/>
                    <a:gd name="connsiteY1283" fmla="*/ 312061 h 771880"/>
                    <a:gd name="connsiteX1284" fmla="*/ 36636 w 685160"/>
                    <a:gd name="connsiteY1284" fmla="*/ 342702 h 771880"/>
                    <a:gd name="connsiteX1285" fmla="*/ 52486 w 685160"/>
                    <a:gd name="connsiteY1285" fmla="*/ 359082 h 771880"/>
                    <a:gd name="connsiteX1286" fmla="*/ 53542 w 685160"/>
                    <a:gd name="connsiteY1286" fmla="*/ 350099 h 771880"/>
                    <a:gd name="connsiteX1287" fmla="*/ 50372 w 685160"/>
                    <a:gd name="connsiteY1287" fmla="*/ 351157 h 771880"/>
                    <a:gd name="connsiteX1288" fmla="*/ 47731 w 685160"/>
                    <a:gd name="connsiteY1288" fmla="*/ 350628 h 771880"/>
                    <a:gd name="connsiteX1289" fmla="*/ 38221 w 685160"/>
                    <a:gd name="connsiteY1289" fmla="*/ 335834 h 771880"/>
                    <a:gd name="connsiteX1290" fmla="*/ 35051 w 685160"/>
                    <a:gd name="connsiteY1290" fmla="*/ 294100 h 771880"/>
                    <a:gd name="connsiteX1291" fmla="*/ 64109 w 685160"/>
                    <a:gd name="connsiteY1291" fmla="*/ 168360 h 771880"/>
                    <a:gd name="connsiteX1292" fmla="*/ 66750 w 685160"/>
                    <a:gd name="connsiteY1292" fmla="*/ 165188 h 771880"/>
                    <a:gd name="connsiteX1293" fmla="*/ 66750 w 685160"/>
                    <a:gd name="connsiteY1293" fmla="*/ 165188 h 771880"/>
                    <a:gd name="connsiteX1294" fmla="*/ 64109 w 685160"/>
                    <a:gd name="connsiteY1294" fmla="*/ 172056 h 771880"/>
                    <a:gd name="connsiteX1295" fmla="*/ 46146 w 685160"/>
                    <a:gd name="connsiteY1295" fmla="*/ 248660 h 771880"/>
                    <a:gd name="connsiteX1296" fmla="*/ 42448 w 685160"/>
                    <a:gd name="connsiteY1296" fmla="*/ 318930 h 771880"/>
                    <a:gd name="connsiteX1297" fmla="*/ 42448 w 685160"/>
                    <a:gd name="connsiteY1297" fmla="*/ 318930 h 771880"/>
                    <a:gd name="connsiteX1298" fmla="*/ 56184 w 685160"/>
                    <a:gd name="connsiteY1298" fmla="*/ 262397 h 771880"/>
                    <a:gd name="connsiteX1299" fmla="*/ 75203 w 685160"/>
                    <a:gd name="connsiteY1299" fmla="*/ 190546 h 771880"/>
                    <a:gd name="connsiteX1300" fmla="*/ 83128 w 685160"/>
                    <a:gd name="connsiteY1300" fmla="*/ 156205 h 771880"/>
                    <a:gd name="connsiteX1301" fmla="*/ 83128 w 685160"/>
                    <a:gd name="connsiteY1301" fmla="*/ 124507 h 771880"/>
                    <a:gd name="connsiteX1302" fmla="*/ 81543 w 685160"/>
                    <a:gd name="connsiteY1302" fmla="*/ 123449 h 771880"/>
                    <a:gd name="connsiteX1303" fmla="*/ 161847 w 685160"/>
                    <a:gd name="connsiteY1303" fmla="*/ 166246 h 771880"/>
                    <a:gd name="connsiteX1304" fmla="*/ 161847 w 685160"/>
                    <a:gd name="connsiteY1304" fmla="*/ 166246 h 771880"/>
                    <a:gd name="connsiteX1305" fmla="*/ 136488 w 685160"/>
                    <a:gd name="connsiteY1305" fmla="*/ 184207 h 771880"/>
                    <a:gd name="connsiteX1306" fmla="*/ 98978 w 685160"/>
                    <a:gd name="connsiteY1306" fmla="*/ 243907 h 771880"/>
                    <a:gd name="connsiteX1307" fmla="*/ 82071 w 685160"/>
                    <a:gd name="connsiteY1307" fmla="*/ 283002 h 771880"/>
                    <a:gd name="connsiteX1308" fmla="*/ 67807 w 685160"/>
                    <a:gd name="connsiteY1308" fmla="*/ 319987 h 771880"/>
                    <a:gd name="connsiteX1309" fmla="*/ 65166 w 685160"/>
                    <a:gd name="connsiteY1309" fmla="*/ 329494 h 771880"/>
                    <a:gd name="connsiteX1310" fmla="*/ 54599 w 685160"/>
                    <a:gd name="connsiteY1310" fmla="*/ 351685 h 771880"/>
                    <a:gd name="connsiteX1311" fmla="*/ 54599 w 685160"/>
                    <a:gd name="connsiteY1311" fmla="*/ 358025 h 771880"/>
                    <a:gd name="connsiteX1312" fmla="*/ 67279 w 685160"/>
                    <a:gd name="connsiteY1312" fmla="*/ 330023 h 771880"/>
                    <a:gd name="connsiteX1313" fmla="*/ 79430 w 685160"/>
                    <a:gd name="connsiteY1313" fmla="*/ 308360 h 771880"/>
                    <a:gd name="connsiteX1314" fmla="*/ 95808 w 685160"/>
                    <a:gd name="connsiteY1314" fmla="*/ 278777 h 771880"/>
                    <a:gd name="connsiteX1315" fmla="*/ 145469 w 685160"/>
                    <a:gd name="connsiteY1315" fmla="*/ 200587 h 771880"/>
                    <a:gd name="connsiteX1316" fmla="*/ 147055 w 685160"/>
                    <a:gd name="connsiteY1316" fmla="*/ 199530 h 771880"/>
                    <a:gd name="connsiteX1317" fmla="*/ 147055 w 685160"/>
                    <a:gd name="connsiteY1317" fmla="*/ 199530 h 771880"/>
                    <a:gd name="connsiteX1318" fmla="*/ 142300 w 685160"/>
                    <a:gd name="connsiteY1318" fmla="*/ 210094 h 771880"/>
                    <a:gd name="connsiteX1319" fmla="*/ 128564 w 685160"/>
                    <a:gd name="connsiteY1319" fmla="*/ 234400 h 771880"/>
                    <a:gd name="connsiteX1320" fmla="*/ 101620 w 685160"/>
                    <a:gd name="connsiteY1320" fmla="*/ 278249 h 771880"/>
                    <a:gd name="connsiteX1321" fmla="*/ 102676 w 685160"/>
                    <a:gd name="connsiteY1321" fmla="*/ 278249 h 771880"/>
                    <a:gd name="connsiteX1322" fmla="*/ 151810 w 685160"/>
                    <a:gd name="connsiteY1322" fmla="*/ 210094 h 771880"/>
                    <a:gd name="connsiteX1323" fmla="*/ 151810 w 685160"/>
                    <a:gd name="connsiteY1323" fmla="*/ 210094 h 771880"/>
                    <a:gd name="connsiteX1324" fmla="*/ 152338 w 685160"/>
                    <a:gd name="connsiteY1324" fmla="*/ 209565 h 771880"/>
                    <a:gd name="connsiteX1325" fmla="*/ 162375 w 685160"/>
                    <a:gd name="connsiteY1325" fmla="*/ 183149 h 771880"/>
                    <a:gd name="connsiteX1326" fmla="*/ 161847 w 685160"/>
                    <a:gd name="connsiteY1326" fmla="*/ 166246 h 771880"/>
                    <a:gd name="connsiteX1327" fmla="*/ 607746 w 685160"/>
                    <a:gd name="connsiteY1327" fmla="*/ 334247 h 771880"/>
                    <a:gd name="connsiteX1328" fmla="*/ 619896 w 685160"/>
                    <a:gd name="connsiteY1328" fmla="*/ 352214 h 771880"/>
                    <a:gd name="connsiteX1329" fmla="*/ 629937 w 685160"/>
                    <a:gd name="connsiteY1329" fmla="*/ 351685 h 771880"/>
                    <a:gd name="connsiteX1330" fmla="*/ 631523 w 685160"/>
                    <a:gd name="connsiteY1330" fmla="*/ 332138 h 771880"/>
                    <a:gd name="connsiteX1331" fmla="*/ 643145 w 685160"/>
                    <a:gd name="connsiteY1331" fmla="*/ 320516 h 771880"/>
                    <a:gd name="connsiteX1332" fmla="*/ 639444 w 685160"/>
                    <a:gd name="connsiteY1332" fmla="*/ 278249 h 771880"/>
                    <a:gd name="connsiteX1333" fmla="*/ 611970 w 685160"/>
                    <a:gd name="connsiteY1333" fmla="*/ 250246 h 771880"/>
                    <a:gd name="connsiteX1334" fmla="*/ 609332 w 685160"/>
                    <a:gd name="connsiteY1334" fmla="*/ 247079 h 771880"/>
                    <a:gd name="connsiteX1335" fmla="*/ 609332 w 685160"/>
                    <a:gd name="connsiteY1335" fmla="*/ 247079 h 771880"/>
                    <a:gd name="connsiteX1336" fmla="*/ 612499 w 685160"/>
                    <a:gd name="connsiteY1336" fmla="*/ 248660 h 771880"/>
                    <a:gd name="connsiteX1337" fmla="*/ 636805 w 685160"/>
                    <a:gd name="connsiteY1337" fmla="*/ 267684 h 771880"/>
                    <a:gd name="connsiteX1338" fmla="*/ 630466 w 685160"/>
                    <a:gd name="connsiteY1338" fmla="*/ 242849 h 771880"/>
                    <a:gd name="connsiteX1339" fmla="*/ 609332 w 685160"/>
                    <a:gd name="connsiteY1339" fmla="*/ 219077 h 771880"/>
                    <a:gd name="connsiteX1340" fmla="*/ 607217 w 685160"/>
                    <a:gd name="connsiteY1340" fmla="*/ 215376 h 771880"/>
                    <a:gd name="connsiteX1341" fmla="*/ 607217 w 685160"/>
                    <a:gd name="connsiteY1341" fmla="*/ 215376 h 771880"/>
                    <a:gd name="connsiteX1342" fmla="*/ 609861 w 685160"/>
                    <a:gd name="connsiteY1342" fmla="*/ 217491 h 771880"/>
                    <a:gd name="connsiteX1343" fmla="*/ 628880 w 685160"/>
                    <a:gd name="connsiteY1343" fmla="*/ 235452 h 771880"/>
                    <a:gd name="connsiteX1344" fmla="*/ 619368 w 685160"/>
                    <a:gd name="connsiteY1344" fmla="*/ 207456 h 771880"/>
                    <a:gd name="connsiteX1345" fmla="*/ 592952 w 685160"/>
                    <a:gd name="connsiteY1345" fmla="*/ 183149 h 771880"/>
                    <a:gd name="connsiteX1346" fmla="*/ 589256 w 685160"/>
                    <a:gd name="connsiteY1346" fmla="*/ 179453 h 771880"/>
                    <a:gd name="connsiteX1347" fmla="*/ 589784 w 685160"/>
                    <a:gd name="connsiteY1347" fmla="*/ 179453 h 771880"/>
                    <a:gd name="connsiteX1348" fmla="*/ 592952 w 685160"/>
                    <a:gd name="connsiteY1348" fmla="*/ 180511 h 771880"/>
                    <a:gd name="connsiteX1349" fmla="*/ 614614 w 685160"/>
                    <a:gd name="connsiteY1349" fmla="*/ 195305 h 771880"/>
                    <a:gd name="connsiteX1350" fmla="*/ 604050 w 685160"/>
                    <a:gd name="connsiteY1350" fmla="*/ 168360 h 771880"/>
                    <a:gd name="connsiteX1351" fmla="*/ 588727 w 685160"/>
                    <a:gd name="connsiteY1351" fmla="*/ 151451 h 771880"/>
                    <a:gd name="connsiteX1352" fmla="*/ 587670 w 685160"/>
                    <a:gd name="connsiteY1352" fmla="*/ 149336 h 771880"/>
                    <a:gd name="connsiteX1353" fmla="*/ 587670 w 685160"/>
                    <a:gd name="connsiteY1353" fmla="*/ 149336 h 771880"/>
                    <a:gd name="connsiteX1354" fmla="*/ 590842 w 685160"/>
                    <a:gd name="connsiteY1354" fmla="*/ 150923 h 771880"/>
                    <a:gd name="connsiteX1355" fmla="*/ 602464 w 685160"/>
                    <a:gd name="connsiteY1355" fmla="*/ 160963 h 771880"/>
                    <a:gd name="connsiteX1356" fmla="*/ 597182 w 685160"/>
                    <a:gd name="connsiteY1356" fmla="*/ 144054 h 771880"/>
                    <a:gd name="connsiteX1357" fmla="*/ 597182 w 685160"/>
                    <a:gd name="connsiteY1357" fmla="*/ 140887 h 771880"/>
                    <a:gd name="connsiteX1358" fmla="*/ 597182 w 685160"/>
                    <a:gd name="connsiteY1358" fmla="*/ 140887 h 771880"/>
                    <a:gd name="connsiteX1359" fmla="*/ 599291 w 685160"/>
                    <a:gd name="connsiteY1359" fmla="*/ 144054 h 771880"/>
                    <a:gd name="connsiteX1360" fmla="*/ 605107 w 685160"/>
                    <a:gd name="connsiteY1360" fmla="*/ 157262 h 771880"/>
                    <a:gd name="connsiteX1361" fmla="*/ 614085 w 685160"/>
                    <a:gd name="connsiteY1361" fmla="*/ 179982 h 771880"/>
                    <a:gd name="connsiteX1362" fmla="*/ 616200 w 685160"/>
                    <a:gd name="connsiteY1362" fmla="*/ 165188 h 771880"/>
                    <a:gd name="connsiteX1363" fmla="*/ 617258 w 685160"/>
                    <a:gd name="connsiteY1363" fmla="*/ 159906 h 771880"/>
                    <a:gd name="connsiteX1364" fmla="*/ 617787 w 685160"/>
                    <a:gd name="connsiteY1364" fmla="*/ 165717 h 771880"/>
                    <a:gd name="connsiteX1365" fmla="*/ 616200 w 685160"/>
                    <a:gd name="connsiteY1365" fmla="*/ 185793 h 771880"/>
                    <a:gd name="connsiteX1366" fmla="*/ 627822 w 685160"/>
                    <a:gd name="connsiteY1366" fmla="*/ 218020 h 771880"/>
                    <a:gd name="connsiteX1367" fmla="*/ 636805 w 685160"/>
                    <a:gd name="connsiteY1367" fmla="*/ 193719 h 771880"/>
                    <a:gd name="connsiteX1368" fmla="*/ 638391 w 685160"/>
                    <a:gd name="connsiteY1368" fmla="*/ 188437 h 771880"/>
                    <a:gd name="connsiteX1369" fmla="*/ 638391 w 685160"/>
                    <a:gd name="connsiteY1369" fmla="*/ 188437 h 771880"/>
                    <a:gd name="connsiteX1370" fmla="*/ 638391 w 685160"/>
                    <a:gd name="connsiteY1370" fmla="*/ 195305 h 771880"/>
                    <a:gd name="connsiteX1371" fmla="*/ 630466 w 685160"/>
                    <a:gd name="connsiteY1371" fmla="*/ 221192 h 771880"/>
                    <a:gd name="connsiteX1372" fmla="*/ 640501 w 685160"/>
                    <a:gd name="connsiteY1372" fmla="*/ 258172 h 771880"/>
                    <a:gd name="connsiteX1373" fmla="*/ 649484 w 685160"/>
                    <a:gd name="connsiteY1373" fmla="*/ 242849 h 771880"/>
                    <a:gd name="connsiteX1374" fmla="*/ 651599 w 685160"/>
                    <a:gd name="connsiteY1374" fmla="*/ 240211 h 771880"/>
                    <a:gd name="connsiteX1375" fmla="*/ 651599 w 685160"/>
                    <a:gd name="connsiteY1375" fmla="*/ 240211 h 771880"/>
                    <a:gd name="connsiteX1376" fmla="*/ 650542 w 685160"/>
                    <a:gd name="connsiteY1376" fmla="*/ 244964 h 771880"/>
                    <a:gd name="connsiteX1377" fmla="*/ 641559 w 685160"/>
                    <a:gd name="connsiteY1377" fmla="*/ 263983 h 771880"/>
                    <a:gd name="connsiteX1378" fmla="*/ 646841 w 685160"/>
                    <a:gd name="connsiteY1378" fmla="*/ 293043 h 771880"/>
                    <a:gd name="connsiteX1379" fmla="*/ 647370 w 685160"/>
                    <a:gd name="connsiteY1379" fmla="*/ 317872 h 771880"/>
                    <a:gd name="connsiteX1380" fmla="*/ 650542 w 685160"/>
                    <a:gd name="connsiteY1380" fmla="*/ 306779 h 771880"/>
                    <a:gd name="connsiteX1381" fmla="*/ 653180 w 685160"/>
                    <a:gd name="connsiteY1381" fmla="*/ 295152 h 771880"/>
                    <a:gd name="connsiteX1382" fmla="*/ 661635 w 685160"/>
                    <a:gd name="connsiteY1382" fmla="*/ 277191 h 771880"/>
                    <a:gd name="connsiteX1383" fmla="*/ 663750 w 685160"/>
                    <a:gd name="connsiteY1383" fmla="*/ 268737 h 771880"/>
                    <a:gd name="connsiteX1384" fmla="*/ 661635 w 685160"/>
                    <a:gd name="connsiteY1384" fmla="*/ 267684 h 771880"/>
                    <a:gd name="connsiteX1385" fmla="*/ 661106 w 685160"/>
                    <a:gd name="connsiteY1385" fmla="*/ 267684 h 771880"/>
                    <a:gd name="connsiteX1386" fmla="*/ 653709 w 685160"/>
                    <a:gd name="connsiteY1386" fmla="*/ 269794 h 771880"/>
                    <a:gd name="connsiteX1387" fmla="*/ 653180 w 685160"/>
                    <a:gd name="connsiteY1387" fmla="*/ 269794 h 771880"/>
                    <a:gd name="connsiteX1388" fmla="*/ 651071 w 685160"/>
                    <a:gd name="connsiteY1388" fmla="*/ 268737 h 771880"/>
                    <a:gd name="connsiteX1389" fmla="*/ 650013 w 685160"/>
                    <a:gd name="connsiteY1389" fmla="*/ 266098 h 771880"/>
                    <a:gd name="connsiteX1390" fmla="*/ 656353 w 685160"/>
                    <a:gd name="connsiteY1390" fmla="*/ 253419 h 771880"/>
                    <a:gd name="connsiteX1391" fmla="*/ 661635 w 685160"/>
                    <a:gd name="connsiteY1391" fmla="*/ 243378 h 771880"/>
                    <a:gd name="connsiteX1392" fmla="*/ 656882 w 685160"/>
                    <a:gd name="connsiteY1392" fmla="*/ 228060 h 771880"/>
                    <a:gd name="connsiteX1393" fmla="*/ 646312 w 685160"/>
                    <a:gd name="connsiteY1393" fmla="*/ 234400 h 771880"/>
                    <a:gd name="connsiteX1394" fmla="*/ 644202 w 685160"/>
                    <a:gd name="connsiteY1394" fmla="*/ 236510 h 771880"/>
                    <a:gd name="connsiteX1395" fmla="*/ 643674 w 685160"/>
                    <a:gd name="connsiteY1395" fmla="*/ 234929 h 771880"/>
                    <a:gd name="connsiteX1396" fmla="*/ 647370 w 685160"/>
                    <a:gd name="connsiteY1396" fmla="*/ 224888 h 771880"/>
                    <a:gd name="connsiteX1397" fmla="*/ 650013 w 685160"/>
                    <a:gd name="connsiteY1397" fmla="*/ 210623 h 771880"/>
                    <a:gd name="connsiteX1398" fmla="*/ 642087 w 685160"/>
                    <a:gd name="connsiteY1398" fmla="*/ 189489 h 771880"/>
                    <a:gd name="connsiteX1399" fmla="*/ 642087 w 685160"/>
                    <a:gd name="connsiteY1399" fmla="*/ 177339 h 771880"/>
                    <a:gd name="connsiteX1400" fmla="*/ 638915 w 685160"/>
                    <a:gd name="connsiteY1400" fmla="*/ 175752 h 771880"/>
                    <a:gd name="connsiteX1401" fmla="*/ 631523 w 685160"/>
                    <a:gd name="connsiteY1401" fmla="*/ 178396 h 771880"/>
                    <a:gd name="connsiteX1402" fmla="*/ 625707 w 685160"/>
                    <a:gd name="connsiteY1402" fmla="*/ 150923 h 771880"/>
                    <a:gd name="connsiteX1403" fmla="*/ 617787 w 685160"/>
                    <a:gd name="connsiteY1403" fmla="*/ 142997 h 771880"/>
                    <a:gd name="connsiteX1404" fmla="*/ 613028 w 685160"/>
                    <a:gd name="connsiteY1404" fmla="*/ 145641 h 771880"/>
                    <a:gd name="connsiteX1405" fmla="*/ 593480 w 685160"/>
                    <a:gd name="connsiteY1405" fmla="*/ 123978 h 771880"/>
                    <a:gd name="connsiteX1406" fmla="*/ 589256 w 685160"/>
                    <a:gd name="connsiteY1406" fmla="*/ 122921 h 771880"/>
                    <a:gd name="connsiteX1407" fmla="*/ 586612 w 685160"/>
                    <a:gd name="connsiteY1407" fmla="*/ 125036 h 771880"/>
                    <a:gd name="connsiteX1408" fmla="*/ 582387 w 685160"/>
                    <a:gd name="connsiteY1408" fmla="*/ 134548 h 771880"/>
                    <a:gd name="connsiteX1409" fmla="*/ 582387 w 685160"/>
                    <a:gd name="connsiteY1409" fmla="*/ 152509 h 771880"/>
                    <a:gd name="connsiteX1410" fmla="*/ 574990 w 685160"/>
                    <a:gd name="connsiteY1410" fmla="*/ 161492 h 771880"/>
                    <a:gd name="connsiteX1411" fmla="*/ 579220 w 685160"/>
                    <a:gd name="connsiteY1411" fmla="*/ 174171 h 771880"/>
                    <a:gd name="connsiteX1412" fmla="*/ 585560 w 685160"/>
                    <a:gd name="connsiteY1412" fmla="*/ 186851 h 771880"/>
                    <a:gd name="connsiteX1413" fmla="*/ 583974 w 685160"/>
                    <a:gd name="connsiteY1413" fmla="*/ 200587 h 771880"/>
                    <a:gd name="connsiteX1414" fmla="*/ 595067 w 685160"/>
                    <a:gd name="connsiteY1414" fmla="*/ 196886 h 771880"/>
                    <a:gd name="connsiteX1415" fmla="*/ 600877 w 685160"/>
                    <a:gd name="connsiteY1415" fmla="*/ 200058 h 771880"/>
                    <a:gd name="connsiteX1416" fmla="*/ 601406 w 685160"/>
                    <a:gd name="connsiteY1416" fmla="*/ 210623 h 771880"/>
                    <a:gd name="connsiteX1417" fmla="*/ 600877 w 685160"/>
                    <a:gd name="connsiteY1417" fmla="*/ 227532 h 771880"/>
                    <a:gd name="connsiteX1418" fmla="*/ 607746 w 685160"/>
                    <a:gd name="connsiteY1418" fmla="*/ 232814 h 771880"/>
                    <a:gd name="connsiteX1419" fmla="*/ 612504 w 685160"/>
                    <a:gd name="connsiteY1419" fmla="*/ 236510 h 771880"/>
                    <a:gd name="connsiteX1420" fmla="*/ 611976 w 685160"/>
                    <a:gd name="connsiteY1420" fmla="*/ 241268 h 771880"/>
                    <a:gd name="connsiteX1421" fmla="*/ 610389 w 685160"/>
                    <a:gd name="connsiteY1421" fmla="*/ 241792 h 771880"/>
                    <a:gd name="connsiteX1422" fmla="*/ 605107 w 685160"/>
                    <a:gd name="connsiteY1422" fmla="*/ 239153 h 771880"/>
                    <a:gd name="connsiteX1423" fmla="*/ 600349 w 685160"/>
                    <a:gd name="connsiteY1423" fmla="*/ 237039 h 771880"/>
                    <a:gd name="connsiteX1424" fmla="*/ 597710 w 685160"/>
                    <a:gd name="connsiteY1424" fmla="*/ 238625 h 771880"/>
                    <a:gd name="connsiteX1425" fmla="*/ 596124 w 685160"/>
                    <a:gd name="connsiteY1425" fmla="*/ 243907 h 771880"/>
                    <a:gd name="connsiteX1426" fmla="*/ 605636 w 685160"/>
                    <a:gd name="connsiteY1426" fmla="*/ 255000 h 771880"/>
                    <a:gd name="connsiteX1427" fmla="*/ 627822 w 685160"/>
                    <a:gd name="connsiteY1427" fmla="*/ 273495 h 771880"/>
                    <a:gd name="connsiteX1428" fmla="*/ 627293 w 685160"/>
                    <a:gd name="connsiteY1428" fmla="*/ 274553 h 771880"/>
                    <a:gd name="connsiteX1429" fmla="*/ 627293 w 685160"/>
                    <a:gd name="connsiteY1429" fmla="*/ 274553 h 771880"/>
                    <a:gd name="connsiteX1430" fmla="*/ 622540 w 685160"/>
                    <a:gd name="connsiteY1430" fmla="*/ 277191 h 771880"/>
                    <a:gd name="connsiteX1431" fmla="*/ 622540 w 685160"/>
                    <a:gd name="connsiteY1431" fmla="*/ 283002 h 771880"/>
                    <a:gd name="connsiteX1432" fmla="*/ 632581 w 685160"/>
                    <a:gd name="connsiteY1432" fmla="*/ 291985 h 771880"/>
                    <a:gd name="connsiteX1433" fmla="*/ 638920 w 685160"/>
                    <a:gd name="connsiteY1433" fmla="*/ 308360 h 771880"/>
                    <a:gd name="connsiteX1434" fmla="*/ 630466 w 685160"/>
                    <a:gd name="connsiteY1434" fmla="*/ 321568 h 771880"/>
                    <a:gd name="connsiteX1435" fmla="*/ 628351 w 685160"/>
                    <a:gd name="connsiteY1435" fmla="*/ 306779 h 771880"/>
                    <a:gd name="connsiteX1436" fmla="*/ 623069 w 685160"/>
                    <a:gd name="connsiteY1436" fmla="*/ 300440 h 771880"/>
                    <a:gd name="connsiteX1437" fmla="*/ 607746 w 685160"/>
                    <a:gd name="connsiteY1437" fmla="*/ 263454 h 771880"/>
                    <a:gd name="connsiteX1438" fmla="*/ 599296 w 685160"/>
                    <a:gd name="connsiteY1438" fmla="*/ 262926 h 771880"/>
                    <a:gd name="connsiteX1439" fmla="*/ 614614 w 685160"/>
                    <a:gd name="connsiteY1439" fmla="*/ 303607 h 771880"/>
                    <a:gd name="connsiteX1440" fmla="*/ 620954 w 685160"/>
                    <a:gd name="connsiteY1440" fmla="*/ 312061 h 771880"/>
                    <a:gd name="connsiteX1441" fmla="*/ 620954 w 685160"/>
                    <a:gd name="connsiteY1441" fmla="*/ 328965 h 771880"/>
                    <a:gd name="connsiteX1442" fmla="*/ 623069 w 685160"/>
                    <a:gd name="connsiteY1442" fmla="*/ 337949 h 771880"/>
                    <a:gd name="connsiteX1443" fmla="*/ 627822 w 685160"/>
                    <a:gd name="connsiteY1443" fmla="*/ 340064 h 771880"/>
                    <a:gd name="connsiteX1444" fmla="*/ 628351 w 685160"/>
                    <a:gd name="connsiteY1444" fmla="*/ 340064 h 771880"/>
                    <a:gd name="connsiteX1445" fmla="*/ 624655 w 685160"/>
                    <a:gd name="connsiteY1445" fmla="*/ 344817 h 771880"/>
                    <a:gd name="connsiteX1446" fmla="*/ 617258 w 685160"/>
                    <a:gd name="connsiteY1446" fmla="*/ 339535 h 771880"/>
                    <a:gd name="connsiteX1447" fmla="*/ 613557 w 685160"/>
                    <a:gd name="connsiteY1447" fmla="*/ 327913 h 771880"/>
                    <a:gd name="connsiteX1448" fmla="*/ 613557 w 685160"/>
                    <a:gd name="connsiteY1448" fmla="*/ 315757 h 771880"/>
                    <a:gd name="connsiteX1449" fmla="*/ 610389 w 685160"/>
                    <a:gd name="connsiteY1449" fmla="*/ 311004 h 771880"/>
                    <a:gd name="connsiteX1450" fmla="*/ 607217 w 685160"/>
                    <a:gd name="connsiteY1450" fmla="*/ 311533 h 771880"/>
                    <a:gd name="connsiteX1451" fmla="*/ 602464 w 685160"/>
                    <a:gd name="connsiteY1451" fmla="*/ 313119 h 771880"/>
                    <a:gd name="connsiteX1452" fmla="*/ 597182 w 685160"/>
                    <a:gd name="connsiteY1452" fmla="*/ 309630 h 771880"/>
                    <a:gd name="connsiteX1453" fmla="*/ 597182 w 685160"/>
                    <a:gd name="connsiteY1453" fmla="*/ 307832 h 771880"/>
                    <a:gd name="connsiteX1454" fmla="*/ 600349 w 685160"/>
                    <a:gd name="connsiteY1454" fmla="*/ 296739 h 771880"/>
                    <a:gd name="connsiteX1455" fmla="*/ 599825 w 685160"/>
                    <a:gd name="connsiteY1455" fmla="*/ 288284 h 771880"/>
                    <a:gd name="connsiteX1456" fmla="*/ 594538 w 685160"/>
                    <a:gd name="connsiteY1456" fmla="*/ 286174 h 771880"/>
                    <a:gd name="connsiteX1457" fmla="*/ 591899 w 685160"/>
                    <a:gd name="connsiteY1457" fmla="*/ 286703 h 771880"/>
                    <a:gd name="connsiteX1458" fmla="*/ 591371 w 685160"/>
                    <a:gd name="connsiteY1458" fmla="*/ 286703 h 771880"/>
                    <a:gd name="connsiteX1459" fmla="*/ 588727 w 685160"/>
                    <a:gd name="connsiteY1459" fmla="*/ 285646 h 771880"/>
                    <a:gd name="connsiteX1460" fmla="*/ 588198 w 685160"/>
                    <a:gd name="connsiteY1460" fmla="*/ 275076 h 771880"/>
                    <a:gd name="connsiteX1461" fmla="*/ 588727 w 685160"/>
                    <a:gd name="connsiteY1461" fmla="*/ 272438 h 771880"/>
                    <a:gd name="connsiteX1462" fmla="*/ 581330 w 685160"/>
                    <a:gd name="connsiteY1462" fmla="*/ 276662 h 771880"/>
                    <a:gd name="connsiteX1463" fmla="*/ 582916 w 685160"/>
                    <a:gd name="connsiteY1463" fmla="*/ 291456 h 771880"/>
                    <a:gd name="connsiteX1464" fmla="*/ 594538 w 685160"/>
                    <a:gd name="connsiteY1464" fmla="*/ 312590 h 771880"/>
                    <a:gd name="connsiteX1465" fmla="*/ 607746 w 685160"/>
                    <a:gd name="connsiteY1465" fmla="*/ 334247 h 771880"/>
                    <a:gd name="connsiteX1466" fmla="*/ 55656 w 685160"/>
                    <a:gd name="connsiteY1466" fmla="*/ 290928 h 771880"/>
                    <a:gd name="connsiteX1467" fmla="*/ 47203 w 685160"/>
                    <a:gd name="connsiteY1467" fmla="*/ 339006 h 771880"/>
                    <a:gd name="connsiteX1468" fmla="*/ 48788 w 685160"/>
                    <a:gd name="connsiteY1468" fmla="*/ 342173 h 771880"/>
                    <a:gd name="connsiteX1469" fmla="*/ 55656 w 685160"/>
                    <a:gd name="connsiteY1469" fmla="*/ 290928 h 771880"/>
                    <a:gd name="connsiteX1470" fmla="*/ 77845 w 685160"/>
                    <a:gd name="connsiteY1470" fmla="*/ 280363 h 771880"/>
                    <a:gd name="connsiteX1471" fmla="*/ 71506 w 685160"/>
                    <a:gd name="connsiteY1471" fmla="*/ 281416 h 771880"/>
                    <a:gd name="connsiteX1472" fmla="*/ 68864 w 685160"/>
                    <a:gd name="connsiteY1472" fmla="*/ 293043 h 771880"/>
                    <a:gd name="connsiteX1473" fmla="*/ 66222 w 685160"/>
                    <a:gd name="connsiteY1473" fmla="*/ 304664 h 771880"/>
                    <a:gd name="connsiteX1474" fmla="*/ 64109 w 685160"/>
                    <a:gd name="connsiteY1474" fmla="*/ 321045 h 771880"/>
                    <a:gd name="connsiteX1475" fmla="*/ 69920 w 685160"/>
                    <a:gd name="connsiteY1475" fmla="*/ 302021 h 771880"/>
                    <a:gd name="connsiteX1476" fmla="*/ 103732 w 685160"/>
                    <a:gd name="connsiteY1476" fmla="*/ 284588 h 771880"/>
                    <a:gd name="connsiteX1477" fmla="*/ 100034 w 685160"/>
                    <a:gd name="connsiteY1477" fmla="*/ 286703 h 771880"/>
                    <a:gd name="connsiteX1478" fmla="*/ 94223 w 685160"/>
                    <a:gd name="connsiteY1478" fmla="*/ 292514 h 771880"/>
                    <a:gd name="connsiteX1479" fmla="*/ 78902 w 685160"/>
                    <a:gd name="connsiteY1479" fmla="*/ 321040 h 771880"/>
                    <a:gd name="connsiteX1480" fmla="*/ 102148 w 685160"/>
                    <a:gd name="connsiteY1480" fmla="*/ 316286 h 771880"/>
                    <a:gd name="connsiteX1481" fmla="*/ 106903 w 685160"/>
                    <a:gd name="connsiteY1481" fmla="*/ 286703 h 771880"/>
                    <a:gd name="connsiteX1482" fmla="*/ 574462 w 685160"/>
                    <a:gd name="connsiteY1482" fmla="*/ 283002 h 771880"/>
                    <a:gd name="connsiteX1483" fmla="*/ 574462 w 685160"/>
                    <a:gd name="connsiteY1483" fmla="*/ 283002 h 771880"/>
                    <a:gd name="connsiteX1484" fmla="*/ 568651 w 685160"/>
                    <a:gd name="connsiteY1484" fmla="*/ 286174 h 771880"/>
                    <a:gd name="connsiteX1485" fmla="*/ 573404 w 685160"/>
                    <a:gd name="connsiteY1485" fmla="*/ 315757 h 771880"/>
                    <a:gd name="connsiteX1486" fmla="*/ 591371 w 685160"/>
                    <a:gd name="connsiteY1486" fmla="*/ 319458 h 771880"/>
                    <a:gd name="connsiteX1487" fmla="*/ 574462 w 685160"/>
                    <a:gd name="connsiteY1487" fmla="*/ 283002 h 771880"/>
                    <a:gd name="connsiteX1488" fmla="*/ 379515 w 685160"/>
                    <a:gd name="connsiteY1488" fmla="*/ 157262 h 771880"/>
                    <a:gd name="connsiteX1489" fmla="*/ 382682 w 685160"/>
                    <a:gd name="connsiteY1489" fmla="*/ 274547 h 771880"/>
                    <a:gd name="connsiteX1490" fmla="*/ 383211 w 685160"/>
                    <a:gd name="connsiteY1490" fmla="*/ 275605 h 771880"/>
                    <a:gd name="connsiteX1491" fmla="*/ 384269 w 685160"/>
                    <a:gd name="connsiteY1491" fmla="*/ 275605 h 771880"/>
                    <a:gd name="connsiteX1492" fmla="*/ 497858 w 685160"/>
                    <a:gd name="connsiteY1492" fmla="*/ 243907 h 771880"/>
                    <a:gd name="connsiteX1493" fmla="*/ 379515 w 685160"/>
                    <a:gd name="connsiteY1493" fmla="*/ 157262 h 771880"/>
                    <a:gd name="connsiteX1494" fmla="*/ 298153 w 685160"/>
                    <a:gd name="connsiteY1494" fmla="*/ 157262 h 771880"/>
                    <a:gd name="connsiteX1495" fmla="*/ 179282 w 685160"/>
                    <a:gd name="connsiteY1495" fmla="*/ 242849 h 771880"/>
                    <a:gd name="connsiteX1496" fmla="*/ 179282 w 685160"/>
                    <a:gd name="connsiteY1496" fmla="*/ 242849 h 771880"/>
                    <a:gd name="connsiteX1497" fmla="*/ 292342 w 685160"/>
                    <a:gd name="connsiteY1497" fmla="*/ 276134 h 771880"/>
                    <a:gd name="connsiteX1498" fmla="*/ 293399 w 685160"/>
                    <a:gd name="connsiteY1498" fmla="*/ 276134 h 771880"/>
                    <a:gd name="connsiteX1499" fmla="*/ 293928 w 685160"/>
                    <a:gd name="connsiteY1499" fmla="*/ 275076 h 771880"/>
                    <a:gd name="connsiteX1500" fmla="*/ 298153 w 685160"/>
                    <a:gd name="connsiteY1500" fmla="*/ 157262 h 771880"/>
                    <a:gd name="connsiteX1501" fmla="*/ 576048 w 685160"/>
                    <a:gd name="connsiteY1501" fmla="*/ 246551 h 771880"/>
                    <a:gd name="connsiteX1502" fmla="*/ 573404 w 685160"/>
                    <a:gd name="connsiteY1502" fmla="*/ 247079 h 771880"/>
                    <a:gd name="connsiteX1503" fmla="*/ 571294 w 685160"/>
                    <a:gd name="connsiteY1503" fmla="*/ 256057 h 771880"/>
                    <a:gd name="connsiteX1504" fmla="*/ 578163 w 685160"/>
                    <a:gd name="connsiteY1504" fmla="*/ 276134 h 771880"/>
                    <a:gd name="connsiteX1505" fmla="*/ 580801 w 685160"/>
                    <a:gd name="connsiteY1505" fmla="*/ 274553 h 771880"/>
                    <a:gd name="connsiteX1506" fmla="*/ 582916 w 685160"/>
                    <a:gd name="connsiteY1506" fmla="*/ 268737 h 771880"/>
                    <a:gd name="connsiteX1507" fmla="*/ 576048 w 685160"/>
                    <a:gd name="connsiteY1507" fmla="*/ 246551 h 771880"/>
                    <a:gd name="connsiteX1508" fmla="*/ 587670 w 685160"/>
                    <a:gd name="connsiteY1508" fmla="*/ 260816 h 771880"/>
                    <a:gd name="connsiteX1509" fmla="*/ 587670 w 685160"/>
                    <a:gd name="connsiteY1509" fmla="*/ 260816 h 771880"/>
                    <a:gd name="connsiteX1510" fmla="*/ 587141 w 685160"/>
                    <a:gd name="connsiteY1510" fmla="*/ 263454 h 771880"/>
                    <a:gd name="connsiteX1511" fmla="*/ 587141 w 685160"/>
                    <a:gd name="connsiteY1511" fmla="*/ 263454 h 771880"/>
                    <a:gd name="connsiteX1512" fmla="*/ 589784 w 685160"/>
                    <a:gd name="connsiteY1512" fmla="*/ 271909 h 771880"/>
                    <a:gd name="connsiteX1513" fmla="*/ 590313 w 685160"/>
                    <a:gd name="connsiteY1513" fmla="*/ 272966 h 771880"/>
                    <a:gd name="connsiteX1514" fmla="*/ 594538 w 685160"/>
                    <a:gd name="connsiteY1514" fmla="*/ 258172 h 771880"/>
                    <a:gd name="connsiteX1515" fmla="*/ 594009 w 685160"/>
                    <a:gd name="connsiteY1515" fmla="*/ 251304 h 771880"/>
                    <a:gd name="connsiteX1516" fmla="*/ 591899 w 685160"/>
                    <a:gd name="connsiteY1516" fmla="*/ 250775 h 771880"/>
                    <a:gd name="connsiteX1517" fmla="*/ 584502 w 685160"/>
                    <a:gd name="connsiteY1517" fmla="*/ 254476 h 771880"/>
                    <a:gd name="connsiteX1518" fmla="*/ 587141 w 685160"/>
                    <a:gd name="connsiteY1518" fmla="*/ 261868 h 771880"/>
                    <a:gd name="connsiteX1519" fmla="*/ 587141 w 685160"/>
                    <a:gd name="connsiteY1519" fmla="*/ 261339 h 771880"/>
                    <a:gd name="connsiteX1520" fmla="*/ 587649 w 685160"/>
                    <a:gd name="connsiteY1520" fmla="*/ 260816 h 771880"/>
                    <a:gd name="connsiteX1521" fmla="*/ 587670 w 685160"/>
                    <a:gd name="connsiteY1521" fmla="*/ 260816 h 771880"/>
                    <a:gd name="connsiteX1522" fmla="*/ 562311 w 685160"/>
                    <a:gd name="connsiteY1522" fmla="*/ 248137 h 771880"/>
                    <a:gd name="connsiteX1523" fmla="*/ 562311 w 685160"/>
                    <a:gd name="connsiteY1523" fmla="*/ 248137 h 771880"/>
                    <a:gd name="connsiteX1524" fmla="*/ 552276 w 685160"/>
                    <a:gd name="connsiteY1524" fmla="*/ 249189 h 771880"/>
                    <a:gd name="connsiteX1525" fmla="*/ 559144 w 685160"/>
                    <a:gd name="connsiteY1525" fmla="*/ 257115 h 771880"/>
                    <a:gd name="connsiteX1526" fmla="*/ 570766 w 685160"/>
                    <a:gd name="connsiteY1526" fmla="*/ 270851 h 771880"/>
                    <a:gd name="connsiteX1527" fmla="*/ 563369 w 685160"/>
                    <a:gd name="connsiteY1527" fmla="*/ 248660 h 771880"/>
                    <a:gd name="connsiteX1528" fmla="*/ 96336 w 685160"/>
                    <a:gd name="connsiteY1528" fmla="*/ 235981 h 771880"/>
                    <a:gd name="connsiteX1529" fmla="*/ 88412 w 685160"/>
                    <a:gd name="connsiteY1529" fmla="*/ 237567 h 771880"/>
                    <a:gd name="connsiteX1530" fmla="*/ 79959 w 685160"/>
                    <a:gd name="connsiteY1530" fmla="*/ 263983 h 771880"/>
                    <a:gd name="connsiteX1531" fmla="*/ 83128 w 685160"/>
                    <a:gd name="connsiteY1531" fmla="*/ 264512 h 771880"/>
                    <a:gd name="connsiteX1532" fmla="*/ 96336 w 685160"/>
                    <a:gd name="connsiteY1532" fmla="*/ 235981 h 771880"/>
                    <a:gd name="connsiteX1533" fmla="*/ 72034 w 685160"/>
                    <a:gd name="connsiteY1533" fmla="*/ 227532 h 771880"/>
                    <a:gd name="connsiteX1534" fmla="*/ 72034 w 685160"/>
                    <a:gd name="connsiteY1534" fmla="*/ 227532 h 771880"/>
                    <a:gd name="connsiteX1535" fmla="*/ 64109 w 685160"/>
                    <a:gd name="connsiteY1535" fmla="*/ 261345 h 771880"/>
                    <a:gd name="connsiteX1536" fmla="*/ 75204 w 685160"/>
                    <a:gd name="connsiteY1536" fmla="*/ 231756 h 771880"/>
                    <a:gd name="connsiteX1537" fmla="*/ 579220 w 685160"/>
                    <a:gd name="connsiteY1537" fmla="*/ 241268 h 771880"/>
                    <a:gd name="connsiteX1538" fmla="*/ 579220 w 685160"/>
                    <a:gd name="connsiteY1538" fmla="*/ 241268 h 771880"/>
                    <a:gd name="connsiteX1539" fmla="*/ 579744 w 685160"/>
                    <a:gd name="connsiteY1539" fmla="*/ 242849 h 771880"/>
                    <a:gd name="connsiteX1540" fmla="*/ 583445 w 685160"/>
                    <a:gd name="connsiteY1540" fmla="*/ 253419 h 771880"/>
                    <a:gd name="connsiteX1541" fmla="*/ 590842 w 685160"/>
                    <a:gd name="connsiteY1541" fmla="*/ 239682 h 771880"/>
                    <a:gd name="connsiteX1542" fmla="*/ 595595 w 685160"/>
                    <a:gd name="connsiteY1542" fmla="*/ 228060 h 771880"/>
                    <a:gd name="connsiteX1543" fmla="*/ 595595 w 685160"/>
                    <a:gd name="connsiteY1543" fmla="*/ 214853 h 771880"/>
                    <a:gd name="connsiteX1544" fmla="*/ 593480 w 685160"/>
                    <a:gd name="connsiteY1544" fmla="*/ 206398 h 771880"/>
                    <a:gd name="connsiteX1545" fmla="*/ 592952 w 685160"/>
                    <a:gd name="connsiteY1545" fmla="*/ 206398 h 771880"/>
                    <a:gd name="connsiteX1546" fmla="*/ 571294 w 685160"/>
                    <a:gd name="connsiteY1546" fmla="*/ 223831 h 771880"/>
                    <a:gd name="connsiteX1547" fmla="*/ 576048 w 685160"/>
                    <a:gd name="connsiteY1547" fmla="*/ 212209 h 771880"/>
                    <a:gd name="connsiteX1548" fmla="*/ 578691 w 685160"/>
                    <a:gd name="connsiteY1548" fmla="*/ 183678 h 771880"/>
                    <a:gd name="connsiteX1549" fmla="*/ 570237 w 685160"/>
                    <a:gd name="connsiteY1549" fmla="*/ 176281 h 771880"/>
                    <a:gd name="connsiteX1550" fmla="*/ 561782 w 685160"/>
                    <a:gd name="connsiteY1550" fmla="*/ 184736 h 771880"/>
                    <a:gd name="connsiteX1551" fmla="*/ 556500 w 685160"/>
                    <a:gd name="connsiteY1551" fmla="*/ 188437 h 771880"/>
                    <a:gd name="connsiteX1552" fmla="*/ 554914 w 685160"/>
                    <a:gd name="connsiteY1552" fmla="*/ 186851 h 771880"/>
                    <a:gd name="connsiteX1553" fmla="*/ 557029 w 685160"/>
                    <a:gd name="connsiteY1553" fmla="*/ 174171 h 771880"/>
                    <a:gd name="connsiteX1554" fmla="*/ 550161 w 685160"/>
                    <a:gd name="connsiteY1554" fmla="*/ 163073 h 771880"/>
                    <a:gd name="connsiteX1555" fmla="*/ 535895 w 685160"/>
                    <a:gd name="connsiteY1555" fmla="*/ 155681 h 771880"/>
                    <a:gd name="connsiteX1556" fmla="*/ 532199 w 685160"/>
                    <a:gd name="connsiteY1556" fmla="*/ 165717 h 771880"/>
                    <a:gd name="connsiteX1557" fmla="*/ 529027 w 685160"/>
                    <a:gd name="connsiteY1557" fmla="*/ 175229 h 771880"/>
                    <a:gd name="connsiteX1558" fmla="*/ 537482 w 685160"/>
                    <a:gd name="connsiteY1558" fmla="*/ 171528 h 771880"/>
                    <a:gd name="connsiteX1559" fmla="*/ 538539 w 685160"/>
                    <a:gd name="connsiteY1559" fmla="*/ 173114 h 771880"/>
                    <a:gd name="connsiteX1560" fmla="*/ 542764 w 685160"/>
                    <a:gd name="connsiteY1560" fmla="*/ 178396 h 771880"/>
                    <a:gd name="connsiteX1561" fmla="*/ 543821 w 685160"/>
                    <a:gd name="connsiteY1561" fmla="*/ 178925 h 771880"/>
                    <a:gd name="connsiteX1562" fmla="*/ 543821 w 685160"/>
                    <a:gd name="connsiteY1562" fmla="*/ 179982 h 771880"/>
                    <a:gd name="connsiteX1563" fmla="*/ 544350 w 685160"/>
                    <a:gd name="connsiteY1563" fmla="*/ 181040 h 771880"/>
                    <a:gd name="connsiteX1564" fmla="*/ 557029 w 685160"/>
                    <a:gd name="connsiteY1564" fmla="*/ 199001 h 771880"/>
                    <a:gd name="connsiteX1565" fmla="*/ 558087 w 685160"/>
                    <a:gd name="connsiteY1565" fmla="*/ 200587 h 771880"/>
                    <a:gd name="connsiteX1566" fmla="*/ 551747 w 685160"/>
                    <a:gd name="connsiteY1566" fmla="*/ 207456 h 771880"/>
                    <a:gd name="connsiteX1567" fmla="*/ 554385 w 685160"/>
                    <a:gd name="connsiteY1567" fmla="*/ 219077 h 771880"/>
                    <a:gd name="connsiteX1568" fmla="*/ 563897 w 685160"/>
                    <a:gd name="connsiteY1568" fmla="*/ 196357 h 771880"/>
                    <a:gd name="connsiteX1569" fmla="*/ 568651 w 685160"/>
                    <a:gd name="connsiteY1569" fmla="*/ 190018 h 771880"/>
                    <a:gd name="connsiteX1570" fmla="*/ 568651 w 685160"/>
                    <a:gd name="connsiteY1570" fmla="*/ 190018 h 771880"/>
                    <a:gd name="connsiteX1571" fmla="*/ 566536 w 685160"/>
                    <a:gd name="connsiteY1571" fmla="*/ 195305 h 771880"/>
                    <a:gd name="connsiteX1572" fmla="*/ 556500 w 685160"/>
                    <a:gd name="connsiteY1572" fmla="*/ 224888 h 771880"/>
                    <a:gd name="connsiteX1573" fmla="*/ 564955 w 685160"/>
                    <a:gd name="connsiteY1573" fmla="*/ 243907 h 771880"/>
                    <a:gd name="connsiteX1574" fmla="*/ 571823 w 685160"/>
                    <a:gd name="connsiteY1574" fmla="*/ 242849 h 771880"/>
                    <a:gd name="connsiteX1575" fmla="*/ 585031 w 685160"/>
                    <a:gd name="connsiteY1575" fmla="*/ 219606 h 771880"/>
                    <a:gd name="connsiteX1576" fmla="*/ 587670 w 685160"/>
                    <a:gd name="connsiteY1576" fmla="*/ 216962 h 771880"/>
                    <a:gd name="connsiteX1577" fmla="*/ 587670 w 685160"/>
                    <a:gd name="connsiteY1577" fmla="*/ 216962 h 771880"/>
                    <a:gd name="connsiteX1578" fmla="*/ 585560 w 685160"/>
                    <a:gd name="connsiteY1578" fmla="*/ 221192 h 771880"/>
                    <a:gd name="connsiteX1579" fmla="*/ 574462 w 685160"/>
                    <a:gd name="connsiteY1579" fmla="*/ 242849 h 771880"/>
                    <a:gd name="connsiteX1580" fmla="*/ 579220 w 685160"/>
                    <a:gd name="connsiteY1580" fmla="*/ 241268 h 771880"/>
                    <a:gd name="connsiteX1581" fmla="*/ 570766 w 685160"/>
                    <a:gd name="connsiteY1581" fmla="*/ 247079 h 771880"/>
                    <a:gd name="connsiteX1582" fmla="*/ 567593 w 685160"/>
                    <a:gd name="connsiteY1582" fmla="*/ 247608 h 771880"/>
                    <a:gd name="connsiteX1583" fmla="*/ 569708 w 685160"/>
                    <a:gd name="connsiteY1583" fmla="*/ 252361 h 771880"/>
                    <a:gd name="connsiteX1584" fmla="*/ 570766 w 685160"/>
                    <a:gd name="connsiteY1584" fmla="*/ 247079 h 771880"/>
                    <a:gd name="connsiteX1585" fmla="*/ 531142 w 685160"/>
                    <a:gd name="connsiteY1585" fmla="*/ 222773 h 771880"/>
                    <a:gd name="connsiteX1586" fmla="*/ 524274 w 685160"/>
                    <a:gd name="connsiteY1586" fmla="*/ 226474 h 771880"/>
                    <a:gd name="connsiteX1587" fmla="*/ 529027 w 685160"/>
                    <a:gd name="connsiteY1587" fmla="*/ 234929 h 771880"/>
                    <a:gd name="connsiteX1588" fmla="*/ 552276 w 685160"/>
                    <a:gd name="connsiteY1588" fmla="*/ 248660 h 771880"/>
                    <a:gd name="connsiteX1589" fmla="*/ 551747 w 685160"/>
                    <a:gd name="connsiteY1589" fmla="*/ 247608 h 771880"/>
                    <a:gd name="connsiteX1590" fmla="*/ 546460 w 685160"/>
                    <a:gd name="connsiteY1590" fmla="*/ 235452 h 771880"/>
                    <a:gd name="connsiteX1591" fmla="*/ 535895 w 685160"/>
                    <a:gd name="connsiteY1591" fmla="*/ 231228 h 771880"/>
                    <a:gd name="connsiteX1592" fmla="*/ 532728 w 685160"/>
                    <a:gd name="connsiteY1592" fmla="*/ 229113 h 771880"/>
                    <a:gd name="connsiteX1593" fmla="*/ 533252 w 685160"/>
                    <a:gd name="connsiteY1593" fmla="*/ 229113 h 771880"/>
                    <a:gd name="connsiteX1594" fmla="*/ 535895 w 685160"/>
                    <a:gd name="connsiteY1594" fmla="*/ 229642 h 771880"/>
                    <a:gd name="connsiteX1595" fmla="*/ 545407 w 685160"/>
                    <a:gd name="connsiteY1595" fmla="*/ 233343 h 771880"/>
                    <a:gd name="connsiteX1596" fmla="*/ 536953 w 685160"/>
                    <a:gd name="connsiteY1596" fmla="*/ 218020 h 771880"/>
                    <a:gd name="connsiteX1597" fmla="*/ 535895 w 685160"/>
                    <a:gd name="connsiteY1597" fmla="*/ 216434 h 771880"/>
                    <a:gd name="connsiteX1598" fmla="*/ 540649 w 685160"/>
                    <a:gd name="connsiteY1598" fmla="*/ 211151 h 771880"/>
                    <a:gd name="connsiteX1599" fmla="*/ 533780 w 685160"/>
                    <a:gd name="connsiteY1599" fmla="*/ 206927 h 771880"/>
                    <a:gd name="connsiteX1600" fmla="*/ 531142 w 685160"/>
                    <a:gd name="connsiteY1600" fmla="*/ 204812 h 771880"/>
                    <a:gd name="connsiteX1601" fmla="*/ 531142 w 685160"/>
                    <a:gd name="connsiteY1601" fmla="*/ 204812 h 771880"/>
                    <a:gd name="connsiteX1602" fmla="*/ 533780 w 685160"/>
                    <a:gd name="connsiteY1602" fmla="*/ 205869 h 771880"/>
                    <a:gd name="connsiteX1603" fmla="*/ 541706 w 685160"/>
                    <a:gd name="connsiteY1603" fmla="*/ 210094 h 771880"/>
                    <a:gd name="connsiteX1604" fmla="*/ 546988 w 685160"/>
                    <a:gd name="connsiteY1604" fmla="*/ 204283 h 771880"/>
                    <a:gd name="connsiteX1605" fmla="*/ 542764 w 685160"/>
                    <a:gd name="connsiteY1605" fmla="*/ 186322 h 771880"/>
                    <a:gd name="connsiteX1606" fmla="*/ 535895 w 685160"/>
                    <a:gd name="connsiteY1606" fmla="*/ 176810 h 771880"/>
                    <a:gd name="connsiteX1607" fmla="*/ 528498 w 685160"/>
                    <a:gd name="connsiteY1607" fmla="*/ 179982 h 771880"/>
                    <a:gd name="connsiteX1608" fmla="*/ 528498 w 685160"/>
                    <a:gd name="connsiteY1608" fmla="*/ 179982 h 771880"/>
                    <a:gd name="connsiteX1609" fmla="*/ 532194 w 685160"/>
                    <a:gd name="connsiteY1609" fmla="*/ 192661 h 771880"/>
                    <a:gd name="connsiteX1610" fmla="*/ 532194 w 685160"/>
                    <a:gd name="connsiteY1610" fmla="*/ 192661 h 771880"/>
                    <a:gd name="connsiteX1611" fmla="*/ 523216 w 685160"/>
                    <a:gd name="connsiteY1611" fmla="*/ 195829 h 771880"/>
                    <a:gd name="connsiteX1612" fmla="*/ 524274 w 685160"/>
                    <a:gd name="connsiteY1612" fmla="*/ 205869 h 771880"/>
                    <a:gd name="connsiteX1613" fmla="*/ 527441 w 685160"/>
                    <a:gd name="connsiteY1613" fmla="*/ 210623 h 771880"/>
                    <a:gd name="connsiteX1614" fmla="*/ 533252 w 685160"/>
                    <a:gd name="connsiteY1614" fmla="*/ 221721 h 771880"/>
                    <a:gd name="connsiteX1615" fmla="*/ 531142 w 685160"/>
                    <a:gd name="connsiteY1615" fmla="*/ 222773 h 771880"/>
                    <a:gd name="connsiteX1616" fmla="*/ 553328 w 685160"/>
                    <a:gd name="connsiteY1616" fmla="*/ 240211 h 771880"/>
                    <a:gd name="connsiteX1617" fmla="*/ 554914 w 685160"/>
                    <a:gd name="connsiteY1617" fmla="*/ 244436 h 771880"/>
                    <a:gd name="connsiteX1618" fmla="*/ 557558 w 685160"/>
                    <a:gd name="connsiteY1618" fmla="*/ 243907 h 771880"/>
                    <a:gd name="connsiteX1619" fmla="*/ 553328 w 685160"/>
                    <a:gd name="connsiteY1619" fmla="*/ 240211 h 771880"/>
                    <a:gd name="connsiteX1620" fmla="*/ 544350 w 685160"/>
                    <a:gd name="connsiteY1620" fmla="*/ 214324 h 771880"/>
                    <a:gd name="connsiteX1621" fmla="*/ 544350 w 685160"/>
                    <a:gd name="connsiteY1621" fmla="*/ 214324 h 771880"/>
                    <a:gd name="connsiteX1622" fmla="*/ 541706 w 685160"/>
                    <a:gd name="connsiteY1622" fmla="*/ 217491 h 771880"/>
                    <a:gd name="connsiteX1623" fmla="*/ 552276 w 685160"/>
                    <a:gd name="connsiteY1623" fmla="*/ 237039 h 771880"/>
                    <a:gd name="connsiteX1624" fmla="*/ 561254 w 685160"/>
                    <a:gd name="connsiteY1624" fmla="*/ 242321 h 771880"/>
                    <a:gd name="connsiteX1625" fmla="*/ 552276 w 685160"/>
                    <a:gd name="connsiteY1625" fmla="*/ 221716 h 771880"/>
                    <a:gd name="connsiteX1626" fmla="*/ 544350 w 685160"/>
                    <a:gd name="connsiteY1626" fmla="*/ 214324 h 771880"/>
                    <a:gd name="connsiteX1627" fmla="*/ 193546 w 685160"/>
                    <a:gd name="connsiteY1627" fmla="*/ 85941 h 771880"/>
                    <a:gd name="connsiteX1628" fmla="*/ 185093 w 685160"/>
                    <a:gd name="connsiteY1628" fmla="*/ 89113 h 771880"/>
                    <a:gd name="connsiteX1629" fmla="*/ 146526 w 685160"/>
                    <a:gd name="connsiteY1629" fmla="*/ 135605 h 771880"/>
                    <a:gd name="connsiteX1630" fmla="*/ 122752 w 685160"/>
                    <a:gd name="connsiteY1630" fmla="*/ 179982 h 771880"/>
                    <a:gd name="connsiteX1631" fmla="*/ 98449 w 685160"/>
                    <a:gd name="connsiteY1631" fmla="*/ 223302 h 771880"/>
                    <a:gd name="connsiteX1632" fmla="*/ 96336 w 685160"/>
                    <a:gd name="connsiteY1632" fmla="*/ 229642 h 771880"/>
                    <a:gd name="connsiteX1633" fmla="*/ 123809 w 685160"/>
                    <a:gd name="connsiteY1633" fmla="*/ 187379 h 771880"/>
                    <a:gd name="connsiteX1634" fmla="*/ 130148 w 685160"/>
                    <a:gd name="connsiteY1634" fmla="*/ 177339 h 771880"/>
                    <a:gd name="connsiteX1635" fmla="*/ 170828 w 685160"/>
                    <a:gd name="connsiteY1635" fmla="*/ 113943 h 771880"/>
                    <a:gd name="connsiteX1636" fmla="*/ 189320 w 685160"/>
                    <a:gd name="connsiteY1636" fmla="*/ 90694 h 771880"/>
                    <a:gd name="connsiteX1637" fmla="*/ 190905 w 685160"/>
                    <a:gd name="connsiteY1637" fmla="*/ 89642 h 771880"/>
                    <a:gd name="connsiteX1638" fmla="*/ 190905 w 685160"/>
                    <a:gd name="connsiteY1638" fmla="*/ 89642 h 771880"/>
                    <a:gd name="connsiteX1639" fmla="*/ 188791 w 685160"/>
                    <a:gd name="connsiteY1639" fmla="*/ 93866 h 771880"/>
                    <a:gd name="connsiteX1640" fmla="*/ 156564 w 685160"/>
                    <a:gd name="connsiteY1640" fmla="*/ 142997 h 771880"/>
                    <a:gd name="connsiteX1641" fmla="*/ 138601 w 685160"/>
                    <a:gd name="connsiteY1641" fmla="*/ 172056 h 771880"/>
                    <a:gd name="connsiteX1642" fmla="*/ 168716 w 685160"/>
                    <a:gd name="connsiteY1642" fmla="*/ 157262 h 771880"/>
                    <a:gd name="connsiteX1643" fmla="*/ 184036 w 685160"/>
                    <a:gd name="connsiteY1643" fmla="*/ 127679 h 771880"/>
                    <a:gd name="connsiteX1644" fmla="*/ 194603 w 685160"/>
                    <a:gd name="connsiteY1644" fmla="*/ 97562 h 771880"/>
                    <a:gd name="connsiteX1645" fmla="*/ 194074 w 685160"/>
                    <a:gd name="connsiteY1645" fmla="*/ 86469 h 771880"/>
                    <a:gd name="connsiteX1646" fmla="*/ 193546 w 685160"/>
                    <a:gd name="connsiteY1646" fmla="*/ 85941 h 771880"/>
                    <a:gd name="connsiteX1647" fmla="*/ 548575 w 685160"/>
                    <a:gd name="connsiteY1647" fmla="*/ 209565 h 771880"/>
                    <a:gd name="connsiteX1648" fmla="*/ 548575 w 685160"/>
                    <a:gd name="connsiteY1648" fmla="*/ 209565 h 771880"/>
                    <a:gd name="connsiteX1649" fmla="*/ 545407 w 685160"/>
                    <a:gd name="connsiteY1649" fmla="*/ 212738 h 771880"/>
                    <a:gd name="connsiteX1650" fmla="*/ 551218 w 685160"/>
                    <a:gd name="connsiteY1650" fmla="*/ 217491 h 771880"/>
                    <a:gd name="connsiteX1651" fmla="*/ 548575 w 685160"/>
                    <a:gd name="connsiteY1651" fmla="*/ 209565 h 771880"/>
                    <a:gd name="connsiteX1652" fmla="*/ 145998 w 685160"/>
                    <a:gd name="connsiteY1652" fmla="*/ 76957 h 771880"/>
                    <a:gd name="connsiteX1653" fmla="*/ 145998 w 685160"/>
                    <a:gd name="connsiteY1653" fmla="*/ 76957 h 771880"/>
                    <a:gd name="connsiteX1654" fmla="*/ 144941 w 685160"/>
                    <a:gd name="connsiteY1654" fmla="*/ 81716 h 771880"/>
                    <a:gd name="connsiteX1655" fmla="*/ 124337 w 685160"/>
                    <a:gd name="connsiteY1655" fmla="*/ 113943 h 771880"/>
                    <a:gd name="connsiteX1656" fmla="*/ 85242 w 685160"/>
                    <a:gd name="connsiteY1656" fmla="*/ 188960 h 771880"/>
                    <a:gd name="connsiteX1657" fmla="*/ 77317 w 685160"/>
                    <a:gd name="connsiteY1657" fmla="*/ 201116 h 771880"/>
                    <a:gd name="connsiteX1658" fmla="*/ 75732 w 685160"/>
                    <a:gd name="connsiteY1658" fmla="*/ 207984 h 771880"/>
                    <a:gd name="connsiteX1659" fmla="*/ 81015 w 685160"/>
                    <a:gd name="connsiteY1659" fmla="*/ 200058 h 771880"/>
                    <a:gd name="connsiteX1660" fmla="*/ 97921 w 685160"/>
                    <a:gd name="connsiteY1660" fmla="*/ 181040 h 771880"/>
                    <a:gd name="connsiteX1661" fmla="*/ 149696 w 685160"/>
                    <a:gd name="connsiteY1661" fmla="*/ 101792 h 771880"/>
                    <a:gd name="connsiteX1662" fmla="*/ 169772 w 685160"/>
                    <a:gd name="connsiteY1662" fmla="*/ 50018 h 771880"/>
                    <a:gd name="connsiteX1663" fmla="*/ 168716 w 685160"/>
                    <a:gd name="connsiteY1663" fmla="*/ 44731 h 771880"/>
                    <a:gd name="connsiteX1664" fmla="*/ 151809 w 685160"/>
                    <a:gd name="connsiteY1664" fmla="*/ 56357 h 771880"/>
                    <a:gd name="connsiteX1665" fmla="*/ 137017 w 685160"/>
                    <a:gd name="connsiteY1665" fmla="*/ 73790 h 771880"/>
                    <a:gd name="connsiteX1666" fmla="*/ 115355 w 685160"/>
                    <a:gd name="connsiteY1666" fmla="*/ 110241 h 771880"/>
                    <a:gd name="connsiteX1667" fmla="*/ 102148 w 685160"/>
                    <a:gd name="connsiteY1667" fmla="*/ 139830 h 771880"/>
                    <a:gd name="connsiteX1668" fmla="*/ 94222 w 685160"/>
                    <a:gd name="connsiteY1668" fmla="*/ 159377 h 771880"/>
                    <a:gd name="connsiteX1669" fmla="*/ 140715 w 685160"/>
                    <a:gd name="connsiteY1669" fmla="*/ 80658 h 771880"/>
                    <a:gd name="connsiteX1670" fmla="*/ 145998 w 685160"/>
                    <a:gd name="connsiteY1670" fmla="*/ 76957 h 771880"/>
                    <a:gd name="connsiteX1671" fmla="*/ 548046 w 685160"/>
                    <a:gd name="connsiteY1671" fmla="*/ 193719 h 771880"/>
                    <a:gd name="connsiteX1672" fmla="*/ 548046 w 685160"/>
                    <a:gd name="connsiteY1672" fmla="*/ 193719 h 771880"/>
                    <a:gd name="connsiteX1673" fmla="*/ 550161 w 685160"/>
                    <a:gd name="connsiteY1673" fmla="*/ 201116 h 771880"/>
                    <a:gd name="connsiteX1674" fmla="*/ 551747 w 685160"/>
                    <a:gd name="connsiteY1674" fmla="*/ 199001 h 771880"/>
                    <a:gd name="connsiteX1675" fmla="*/ 548046 w 685160"/>
                    <a:gd name="connsiteY1675" fmla="*/ 193719 h 771880"/>
                    <a:gd name="connsiteX1676" fmla="*/ 503669 w 685160"/>
                    <a:gd name="connsiteY1676" fmla="*/ 139830 h 771880"/>
                    <a:gd name="connsiteX1677" fmla="*/ 503669 w 685160"/>
                    <a:gd name="connsiteY1677" fmla="*/ 139830 h 771880"/>
                    <a:gd name="connsiteX1678" fmla="*/ 494685 w 685160"/>
                    <a:gd name="connsiteY1678" fmla="*/ 159906 h 771880"/>
                    <a:gd name="connsiteX1679" fmla="*/ 515819 w 685160"/>
                    <a:gd name="connsiteY1679" fmla="*/ 181040 h 771880"/>
                    <a:gd name="connsiteX1680" fmla="*/ 523216 w 685160"/>
                    <a:gd name="connsiteY1680" fmla="*/ 177339 h 771880"/>
                    <a:gd name="connsiteX1681" fmla="*/ 525331 w 685160"/>
                    <a:gd name="connsiteY1681" fmla="*/ 169418 h 771880"/>
                    <a:gd name="connsiteX1682" fmla="*/ 529556 w 685160"/>
                    <a:gd name="connsiteY1682" fmla="*/ 158849 h 771880"/>
                    <a:gd name="connsiteX1683" fmla="*/ 509479 w 685160"/>
                    <a:gd name="connsiteY1683" fmla="*/ 146169 h 771880"/>
                    <a:gd name="connsiteX1684" fmla="*/ 503669 w 685160"/>
                    <a:gd name="connsiteY1684" fmla="*/ 139830 h 771880"/>
                    <a:gd name="connsiteX1685" fmla="*/ 533252 w 685160"/>
                    <a:gd name="connsiteY1685" fmla="*/ 147227 h 771880"/>
                    <a:gd name="connsiteX1686" fmla="*/ 533252 w 685160"/>
                    <a:gd name="connsiteY1686" fmla="*/ 147227 h 771880"/>
                    <a:gd name="connsiteX1687" fmla="*/ 561254 w 685160"/>
                    <a:gd name="connsiteY1687" fmla="*/ 165717 h 771880"/>
                    <a:gd name="connsiteX1688" fmla="*/ 562311 w 685160"/>
                    <a:gd name="connsiteY1688" fmla="*/ 175752 h 771880"/>
                    <a:gd name="connsiteX1689" fmla="*/ 569708 w 685160"/>
                    <a:gd name="connsiteY1689" fmla="*/ 169942 h 771880"/>
                    <a:gd name="connsiteX1690" fmla="*/ 572352 w 685160"/>
                    <a:gd name="connsiteY1690" fmla="*/ 171528 h 771880"/>
                    <a:gd name="connsiteX1691" fmla="*/ 569708 w 685160"/>
                    <a:gd name="connsiteY1691" fmla="*/ 163073 h 771880"/>
                    <a:gd name="connsiteX1692" fmla="*/ 571823 w 685160"/>
                    <a:gd name="connsiteY1692" fmla="*/ 154095 h 771880"/>
                    <a:gd name="connsiteX1693" fmla="*/ 571294 w 685160"/>
                    <a:gd name="connsiteY1693" fmla="*/ 151451 h 771880"/>
                    <a:gd name="connsiteX1694" fmla="*/ 542235 w 685160"/>
                    <a:gd name="connsiteY1694" fmla="*/ 139830 h 771880"/>
                    <a:gd name="connsiteX1695" fmla="*/ 524802 w 685160"/>
                    <a:gd name="connsiteY1695" fmla="*/ 134548 h 771880"/>
                    <a:gd name="connsiteX1696" fmla="*/ 521101 w 685160"/>
                    <a:gd name="connsiteY1696" fmla="*/ 131904 h 771880"/>
                    <a:gd name="connsiteX1697" fmla="*/ 521101 w 685160"/>
                    <a:gd name="connsiteY1697" fmla="*/ 131904 h 771880"/>
                    <a:gd name="connsiteX1698" fmla="*/ 526912 w 685160"/>
                    <a:gd name="connsiteY1698" fmla="*/ 134019 h 771880"/>
                    <a:gd name="connsiteX1699" fmla="*/ 543292 w 685160"/>
                    <a:gd name="connsiteY1699" fmla="*/ 138772 h 771880"/>
                    <a:gd name="connsiteX1700" fmla="*/ 568651 w 685160"/>
                    <a:gd name="connsiteY1700" fmla="*/ 147227 h 771880"/>
                    <a:gd name="connsiteX1701" fmla="*/ 563897 w 685160"/>
                    <a:gd name="connsiteY1701" fmla="*/ 136129 h 771880"/>
                    <a:gd name="connsiteX1702" fmla="*/ 549632 w 685160"/>
                    <a:gd name="connsiteY1702" fmla="*/ 119225 h 771880"/>
                    <a:gd name="connsiteX1703" fmla="*/ 528498 w 685160"/>
                    <a:gd name="connsiteY1703" fmla="*/ 112356 h 771880"/>
                    <a:gd name="connsiteX1704" fmla="*/ 513704 w 685160"/>
                    <a:gd name="connsiteY1704" fmla="*/ 107603 h 771880"/>
                    <a:gd name="connsiteX1705" fmla="*/ 510537 w 685160"/>
                    <a:gd name="connsiteY1705" fmla="*/ 104959 h 771880"/>
                    <a:gd name="connsiteX1706" fmla="*/ 511066 w 685160"/>
                    <a:gd name="connsiteY1706" fmla="*/ 104431 h 771880"/>
                    <a:gd name="connsiteX1707" fmla="*/ 513181 w 685160"/>
                    <a:gd name="connsiteY1707" fmla="*/ 104959 h 771880"/>
                    <a:gd name="connsiteX1708" fmla="*/ 527441 w 685160"/>
                    <a:gd name="connsiteY1708" fmla="*/ 109189 h 771880"/>
                    <a:gd name="connsiteX1709" fmla="*/ 545936 w 685160"/>
                    <a:gd name="connsiteY1709" fmla="*/ 113414 h 771880"/>
                    <a:gd name="connsiteX1710" fmla="*/ 532199 w 685160"/>
                    <a:gd name="connsiteY1710" fmla="*/ 98091 h 771880"/>
                    <a:gd name="connsiteX1711" fmla="*/ 515819 w 685160"/>
                    <a:gd name="connsiteY1711" fmla="*/ 73790 h 771880"/>
                    <a:gd name="connsiteX1712" fmla="*/ 515819 w 685160"/>
                    <a:gd name="connsiteY1712" fmla="*/ 72733 h 771880"/>
                    <a:gd name="connsiteX1713" fmla="*/ 515819 w 685160"/>
                    <a:gd name="connsiteY1713" fmla="*/ 72733 h 771880"/>
                    <a:gd name="connsiteX1714" fmla="*/ 518463 w 685160"/>
                    <a:gd name="connsiteY1714" fmla="*/ 76434 h 771880"/>
                    <a:gd name="connsiteX1715" fmla="*/ 540649 w 685160"/>
                    <a:gd name="connsiteY1715" fmla="*/ 103902 h 771880"/>
                    <a:gd name="connsiteX1716" fmla="*/ 540120 w 685160"/>
                    <a:gd name="connsiteY1716" fmla="*/ 81187 h 771880"/>
                    <a:gd name="connsiteX1717" fmla="*/ 540649 w 685160"/>
                    <a:gd name="connsiteY1717" fmla="*/ 79072 h 771880"/>
                    <a:gd name="connsiteX1718" fmla="*/ 542235 w 685160"/>
                    <a:gd name="connsiteY1718" fmla="*/ 85412 h 771880"/>
                    <a:gd name="connsiteX1719" fmla="*/ 543821 w 685160"/>
                    <a:gd name="connsiteY1719" fmla="*/ 106017 h 771880"/>
                    <a:gd name="connsiteX1720" fmla="*/ 567593 w 685160"/>
                    <a:gd name="connsiteY1720" fmla="*/ 131904 h 771880"/>
                    <a:gd name="connsiteX1721" fmla="*/ 568122 w 685160"/>
                    <a:gd name="connsiteY1721" fmla="*/ 111828 h 771880"/>
                    <a:gd name="connsiteX1722" fmla="*/ 568651 w 685160"/>
                    <a:gd name="connsiteY1722" fmla="*/ 109184 h 771880"/>
                    <a:gd name="connsiteX1723" fmla="*/ 569180 w 685160"/>
                    <a:gd name="connsiteY1723" fmla="*/ 111828 h 771880"/>
                    <a:gd name="connsiteX1724" fmla="*/ 571823 w 685160"/>
                    <a:gd name="connsiteY1724" fmla="*/ 137715 h 771880"/>
                    <a:gd name="connsiteX1725" fmla="*/ 574990 w 685160"/>
                    <a:gd name="connsiteY1725" fmla="*/ 145112 h 771880"/>
                    <a:gd name="connsiteX1726" fmla="*/ 580801 w 685160"/>
                    <a:gd name="connsiteY1726" fmla="*/ 128208 h 771880"/>
                    <a:gd name="connsiteX1727" fmla="*/ 572875 w 685160"/>
                    <a:gd name="connsiteY1727" fmla="*/ 103902 h 771880"/>
                    <a:gd name="connsiteX1728" fmla="*/ 566536 w 685160"/>
                    <a:gd name="connsiteY1728" fmla="*/ 90165 h 771880"/>
                    <a:gd name="connsiteX1729" fmla="*/ 561254 w 685160"/>
                    <a:gd name="connsiteY1729" fmla="*/ 98091 h 771880"/>
                    <a:gd name="connsiteX1730" fmla="*/ 554914 w 685160"/>
                    <a:gd name="connsiteY1730" fmla="*/ 95452 h 771880"/>
                    <a:gd name="connsiteX1731" fmla="*/ 541706 w 685160"/>
                    <a:gd name="connsiteY1731" fmla="*/ 64807 h 771880"/>
                    <a:gd name="connsiteX1732" fmla="*/ 538010 w 685160"/>
                    <a:gd name="connsiteY1732" fmla="*/ 64278 h 771880"/>
                    <a:gd name="connsiteX1733" fmla="*/ 533780 w 685160"/>
                    <a:gd name="connsiteY1733" fmla="*/ 68508 h 771880"/>
                    <a:gd name="connsiteX1734" fmla="*/ 515290 w 685160"/>
                    <a:gd name="connsiteY1734" fmla="*/ 61640 h 771880"/>
                    <a:gd name="connsiteX1735" fmla="*/ 512123 w 685160"/>
                    <a:gd name="connsiteY1735" fmla="*/ 61640 h 771880"/>
                    <a:gd name="connsiteX1736" fmla="*/ 505783 w 685160"/>
                    <a:gd name="connsiteY1736" fmla="*/ 76957 h 771880"/>
                    <a:gd name="connsiteX1737" fmla="*/ 509479 w 685160"/>
                    <a:gd name="connsiteY1737" fmla="*/ 91223 h 771880"/>
                    <a:gd name="connsiteX1738" fmla="*/ 506836 w 685160"/>
                    <a:gd name="connsiteY1738" fmla="*/ 94924 h 771880"/>
                    <a:gd name="connsiteX1739" fmla="*/ 500496 w 685160"/>
                    <a:gd name="connsiteY1739" fmla="*/ 96505 h 771880"/>
                    <a:gd name="connsiteX1740" fmla="*/ 497858 w 685160"/>
                    <a:gd name="connsiteY1740" fmla="*/ 99677 h 771880"/>
                    <a:gd name="connsiteX1741" fmla="*/ 500496 w 685160"/>
                    <a:gd name="connsiteY1741" fmla="*/ 106545 h 771880"/>
                    <a:gd name="connsiteX1742" fmla="*/ 520044 w 685160"/>
                    <a:gd name="connsiteY1742" fmla="*/ 120282 h 771880"/>
                    <a:gd name="connsiteX1743" fmla="*/ 522687 w 685160"/>
                    <a:gd name="connsiteY1743" fmla="*/ 123449 h 771880"/>
                    <a:gd name="connsiteX1744" fmla="*/ 517405 w 685160"/>
                    <a:gd name="connsiteY1744" fmla="*/ 125036 h 771880"/>
                    <a:gd name="connsiteX1745" fmla="*/ 509479 w 685160"/>
                    <a:gd name="connsiteY1745" fmla="*/ 127679 h 771880"/>
                    <a:gd name="connsiteX1746" fmla="*/ 508422 w 685160"/>
                    <a:gd name="connsiteY1746" fmla="*/ 130846 h 771880"/>
                    <a:gd name="connsiteX1747" fmla="*/ 508422 w 685160"/>
                    <a:gd name="connsiteY1747" fmla="*/ 130846 h 771880"/>
                    <a:gd name="connsiteX1748" fmla="*/ 530613 w 685160"/>
                    <a:gd name="connsiteY1748" fmla="*/ 152509 h 771880"/>
                    <a:gd name="connsiteX1749" fmla="*/ 533252 w 685160"/>
                    <a:gd name="connsiteY1749" fmla="*/ 147227 h 771880"/>
                    <a:gd name="connsiteX1750" fmla="*/ 489932 w 685160"/>
                    <a:gd name="connsiteY1750" fmla="*/ 127679 h 771880"/>
                    <a:gd name="connsiteX1751" fmla="*/ 500496 w 685160"/>
                    <a:gd name="connsiteY1751" fmla="*/ 135605 h 771880"/>
                    <a:gd name="connsiteX1752" fmla="*/ 497858 w 685160"/>
                    <a:gd name="connsiteY1752" fmla="*/ 128208 h 771880"/>
                    <a:gd name="connsiteX1753" fmla="*/ 497329 w 685160"/>
                    <a:gd name="connsiteY1753" fmla="*/ 128208 h 771880"/>
                    <a:gd name="connsiteX1754" fmla="*/ 489932 w 685160"/>
                    <a:gd name="connsiteY1754" fmla="*/ 127679 h 771880"/>
                    <a:gd name="connsiteX1755" fmla="*/ 480425 w 685160"/>
                    <a:gd name="connsiteY1755" fmla="*/ 57938 h 771880"/>
                    <a:gd name="connsiteX1756" fmla="*/ 472499 w 685160"/>
                    <a:gd name="connsiteY1756" fmla="*/ 62697 h 771880"/>
                    <a:gd name="connsiteX1757" fmla="*/ 477781 w 685160"/>
                    <a:gd name="connsiteY1757" fmla="*/ 78015 h 771880"/>
                    <a:gd name="connsiteX1758" fmla="*/ 479896 w 685160"/>
                    <a:gd name="connsiteY1758" fmla="*/ 81187 h 771880"/>
                    <a:gd name="connsiteX1759" fmla="*/ 477253 w 685160"/>
                    <a:gd name="connsiteY1759" fmla="*/ 86998 h 771880"/>
                    <a:gd name="connsiteX1760" fmla="*/ 469856 w 685160"/>
                    <a:gd name="connsiteY1760" fmla="*/ 89642 h 771880"/>
                    <a:gd name="connsiteX1761" fmla="*/ 487288 w 685160"/>
                    <a:gd name="connsiteY1761" fmla="*/ 109718 h 771880"/>
                    <a:gd name="connsiteX1762" fmla="*/ 484650 w 685160"/>
                    <a:gd name="connsiteY1762" fmla="*/ 114471 h 771880"/>
                    <a:gd name="connsiteX1763" fmla="*/ 479896 w 685160"/>
                    <a:gd name="connsiteY1763" fmla="*/ 120811 h 771880"/>
                    <a:gd name="connsiteX1764" fmla="*/ 492047 w 685160"/>
                    <a:gd name="connsiteY1764" fmla="*/ 123449 h 771880"/>
                    <a:gd name="connsiteX1765" fmla="*/ 498915 w 685160"/>
                    <a:gd name="connsiteY1765" fmla="*/ 123449 h 771880"/>
                    <a:gd name="connsiteX1766" fmla="*/ 503140 w 685160"/>
                    <a:gd name="connsiteY1766" fmla="*/ 120282 h 771880"/>
                    <a:gd name="connsiteX1767" fmla="*/ 493104 w 685160"/>
                    <a:gd name="connsiteY1767" fmla="*/ 110241 h 771880"/>
                    <a:gd name="connsiteX1768" fmla="*/ 490461 w 685160"/>
                    <a:gd name="connsiteY1768" fmla="*/ 94395 h 771880"/>
                    <a:gd name="connsiteX1769" fmla="*/ 483064 w 685160"/>
                    <a:gd name="connsiteY1769" fmla="*/ 95452 h 771880"/>
                    <a:gd name="connsiteX1770" fmla="*/ 478839 w 685160"/>
                    <a:gd name="connsiteY1770" fmla="*/ 94924 h 771880"/>
                    <a:gd name="connsiteX1771" fmla="*/ 476195 w 685160"/>
                    <a:gd name="connsiteY1771" fmla="*/ 93866 h 771880"/>
                    <a:gd name="connsiteX1772" fmla="*/ 477781 w 685160"/>
                    <a:gd name="connsiteY1772" fmla="*/ 92809 h 771880"/>
                    <a:gd name="connsiteX1773" fmla="*/ 479896 w 685160"/>
                    <a:gd name="connsiteY1773" fmla="*/ 92809 h 771880"/>
                    <a:gd name="connsiteX1774" fmla="*/ 497858 w 685160"/>
                    <a:gd name="connsiteY1774" fmla="*/ 86469 h 771880"/>
                    <a:gd name="connsiteX1775" fmla="*/ 485707 w 685160"/>
                    <a:gd name="connsiteY1775" fmla="*/ 72204 h 771880"/>
                    <a:gd name="connsiteX1776" fmla="*/ 483064 w 685160"/>
                    <a:gd name="connsiteY1776" fmla="*/ 68508 h 771880"/>
                    <a:gd name="connsiteX1777" fmla="*/ 483592 w 685160"/>
                    <a:gd name="connsiteY1777" fmla="*/ 68508 h 771880"/>
                    <a:gd name="connsiteX1778" fmla="*/ 489932 w 685160"/>
                    <a:gd name="connsiteY1778" fmla="*/ 71146 h 771880"/>
                    <a:gd name="connsiteX1779" fmla="*/ 499973 w 685160"/>
                    <a:gd name="connsiteY1779" fmla="*/ 81187 h 771880"/>
                    <a:gd name="connsiteX1780" fmla="*/ 499973 w 685160"/>
                    <a:gd name="connsiteY1780" fmla="*/ 65336 h 771880"/>
                    <a:gd name="connsiteX1781" fmla="*/ 512123 w 685160"/>
                    <a:gd name="connsiteY1781" fmla="*/ 55300 h 771880"/>
                    <a:gd name="connsiteX1782" fmla="*/ 513704 w 685160"/>
                    <a:gd name="connsiteY1782" fmla="*/ 55300 h 771880"/>
                    <a:gd name="connsiteX1783" fmla="*/ 507365 w 685160"/>
                    <a:gd name="connsiteY1783" fmla="*/ 53714 h 771880"/>
                    <a:gd name="connsiteX1784" fmla="*/ 494685 w 685160"/>
                    <a:gd name="connsiteY1784" fmla="*/ 64278 h 771880"/>
                    <a:gd name="connsiteX1785" fmla="*/ 480425 w 685160"/>
                    <a:gd name="connsiteY1785" fmla="*/ 57938 h 771880"/>
                    <a:gd name="connsiteX1786" fmla="*/ 282301 w 685160"/>
                    <a:gd name="connsiteY1786" fmla="*/ 44202 h 771880"/>
                    <a:gd name="connsiteX1787" fmla="*/ 284416 w 685160"/>
                    <a:gd name="connsiteY1787" fmla="*/ 44731 h 771880"/>
                    <a:gd name="connsiteX1788" fmla="*/ 280720 w 685160"/>
                    <a:gd name="connsiteY1788" fmla="*/ 47903 h 771880"/>
                    <a:gd name="connsiteX1789" fmla="*/ 205170 w 685160"/>
                    <a:gd name="connsiteY1789" fmla="*/ 98620 h 771880"/>
                    <a:gd name="connsiteX1790" fmla="*/ 205170 w 685160"/>
                    <a:gd name="connsiteY1790" fmla="*/ 101263 h 771880"/>
                    <a:gd name="connsiteX1791" fmla="*/ 228946 w 685160"/>
                    <a:gd name="connsiteY1791" fmla="*/ 90170 h 771880"/>
                    <a:gd name="connsiteX1792" fmla="*/ 228946 w 685160"/>
                    <a:gd name="connsiteY1792" fmla="*/ 90170 h 771880"/>
                    <a:gd name="connsiteX1793" fmla="*/ 259058 w 685160"/>
                    <a:gd name="connsiteY1793" fmla="*/ 75376 h 771880"/>
                    <a:gd name="connsiteX1794" fmla="*/ 294457 w 685160"/>
                    <a:gd name="connsiteY1794" fmla="*/ 51070 h 771880"/>
                    <a:gd name="connsiteX1795" fmla="*/ 303435 w 685160"/>
                    <a:gd name="connsiteY1795" fmla="*/ 34166 h 771880"/>
                    <a:gd name="connsiteX1796" fmla="*/ 291284 w 685160"/>
                    <a:gd name="connsiteY1796" fmla="*/ 32580 h 771880"/>
                    <a:gd name="connsiteX1797" fmla="*/ 279663 w 685160"/>
                    <a:gd name="connsiteY1797" fmla="*/ 34166 h 771880"/>
                    <a:gd name="connsiteX1798" fmla="*/ 203057 w 685160"/>
                    <a:gd name="connsiteY1798" fmla="*/ 86998 h 771880"/>
                    <a:gd name="connsiteX1799" fmla="*/ 202528 w 685160"/>
                    <a:gd name="connsiteY1799" fmla="*/ 91751 h 771880"/>
                    <a:gd name="connsiteX1800" fmla="*/ 250074 w 685160"/>
                    <a:gd name="connsiteY1800" fmla="*/ 60053 h 771880"/>
                    <a:gd name="connsiteX1801" fmla="*/ 277019 w 685160"/>
                    <a:gd name="connsiteY1801" fmla="*/ 44731 h 771880"/>
                    <a:gd name="connsiteX1802" fmla="*/ 282301 w 685160"/>
                    <a:gd name="connsiteY1802" fmla="*/ 44202 h 771880"/>
                    <a:gd name="connsiteX1803" fmla="*/ 289175 w 685160"/>
                    <a:gd name="connsiteY1803" fmla="*/ 11446 h 771880"/>
                    <a:gd name="connsiteX1804" fmla="*/ 263811 w 685160"/>
                    <a:gd name="connsiteY1804" fmla="*/ 15148 h 771880"/>
                    <a:gd name="connsiteX1805" fmla="*/ 210453 w 685160"/>
                    <a:gd name="connsiteY1805" fmla="*/ 43678 h 771880"/>
                    <a:gd name="connsiteX1806" fmla="*/ 167659 w 685160"/>
                    <a:gd name="connsiteY1806" fmla="*/ 89642 h 771880"/>
                    <a:gd name="connsiteX1807" fmla="*/ 191962 w 685160"/>
                    <a:gd name="connsiteY1807" fmla="*/ 67979 h 771880"/>
                    <a:gd name="connsiteX1808" fmla="*/ 245850 w 685160"/>
                    <a:gd name="connsiteY1808" fmla="*/ 31523 h 771880"/>
                    <a:gd name="connsiteX1809" fmla="*/ 271208 w 685160"/>
                    <a:gd name="connsiteY1809" fmla="*/ 20430 h 771880"/>
                    <a:gd name="connsiteX1810" fmla="*/ 250074 w 685160"/>
                    <a:gd name="connsiteY1810" fmla="*/ 33109 h 771880"/>
                    <a:gd name="connsiteX1811" fmla="*/ 184566 w 685160"/>
                    <a:gd name="connsiteY1811" fmla="*/ 81187 h 771880"/>
                    <a:gd name="connsiteX1812" fmla="*/ 195132 w 685160"/>
                    <a:gd name="connsiteY1812" fmla="*/ 77486 h 771880"/>
                    <a:gd name="connsiteX1813" fmla="*/ 200943 w 685160"/>
                    <a:gd name="connsiteY1813" fmla="*/ 78543 h 771880"/>
                    <a:gd name="connsiteX1814" fmla="*/ 206755 w 685160"/>
                    <a:gd name="connsiteY1814" fmla="*/ 74848 h 771880"/>
                    <a:gd name="connsiteX1815" fmla="*/ 251132 w 685160"/>
                    <a:gd name="connsiteY1815" fmla="*/ 43150 h 771880"/>
                    <a:gd name="connsiteX1816" fmla="*/ 283359 w 685160"/>
                    <a:gd name="connsiteY1816" fmla="*/ 29413 h 771880"/>
                    <a:gd name="connsiteX1817" fmla="*/ 292342 w 685160"/>
                    <a:gd name="connsiteY1817" fmla="*/ 17786 h 771880"/>
                    <a:gd name="connsiteX1818" fmla="*/ 292871 w 685160"/>
                    <a:gd name="connsiteY1818" fmla="*/ 13561 h 771880"/>
                    <a:gd name="connsiteX1819" fmla="*/ 289698 w 685160"/>
                    <a:gd name="connsiteY1819" fmla="*/ 11446 h 771880"/>
                    <a:gd name="connsiteX1820" fmla="*/ 454004 w 685160"/>
                    <a:gd name="connsiteY1820" fmla="*/ 69565 h 771880"/>
                    <a:gd name="connsiteX1821" fmla="*/ 454004 w 685160"/>
                    <a:gd name="connsiteY1821" fmla="*/ 69565 h 771880"/>
                    <a:gd name="connsiteX1822" fmla="*/ 452952 w 685160"/>
                    <a:gd name="connsiteY1822" fmla="*/ 79072 h 771880"/>
                    <a:gd name="connsiteX1823" fmla="*/ 467217 w 685160"/>
                    <a:gd name="connsiteY1823" fmla="*/ 83302 h 771880"/>
                    <a:gd name="connsiteX1824" fmla="*/ 471971 w 685160"/>
                    <a:gd name="connsiteY1824" fmla="*/ 81716 h 771880"/>
                    <a:gd name="connsiteX1825" fmla="*/ 466688 w 685160"/>
                    <a:gd name="connsiteY1825" fmla="*/ 59525 h 771880"/>
                    <a:gd name="connsiteX1826" fmla="*/ 459820 w 685160"/>
                    <a:gd name="connsiteY1826" fmla="*/ 56886 h 771880"/>
                    <a:gd name="connsiteX1827" fmla="*/ 440273 w 685160"/>
                    <a:gd name="connsiteY1827" fmla="*/ 63226 h 771880"/>
                    <a:gd name="connsiteX1828" fmla="*/ 436043 w 685160"/>
                    <a:gd name="connsiteY1828" fmla="*/ 64807 h 771880"/>
                    <a:gd name="connsiteX1829" fmla="*/ 435514 w 685160"/>
                    <a:gd name="connsiteY1829" fmla="*/ 64807 h 771880"/>
                    <a:gd name="connsiteX1830" fmla="*/ 436572 w 685160"/>
                    <a:gd name="connsiteY1830" fmla="*/ 62697 h 771880"/>
                    <a:gd name="connsiteX1831" fmla="*/ 454009 w 685160"/>
                    <a:gd name="connsiteY1831" fmla="*/ 54243 h 771880"/>
                    <a:gd name="connsiteX1832" fmla="*/ 428117 w 685160"/>
                    <a:gd name="connsiteY1832" fmla="*/ 43150 h 771880"/>
                    <a:gd name="connsiteX1833" fmla="*/ 405402 w 685160"/>
                    <a:gd name="connsiteY1833" fmla="*/ 46845 h 771880"/>
                    <a:gd name="connsiteX1834" fmla="*/ 398005 w 685160"/>
                    <a:gd name="connsiteY1834" fmla="*/ 46317 h 771880"/>
                    <a:gd name="connsiteX1835" fmla="*/ 393252 w 685160"/>
                    <a:gd name="connsiteY1835" fmla="*/ 44731 h 771880"/>
                    <a:gd name="connsiteX1836" fmla="*/ 397476 w 685160"/>
                    <a:gd name="connsiteY1836" fmla="*/ 43678 h 771880"/>
                    <a:gd name="connsiteX1837" fmla="*/ 400649 w 685160"/>
                    <a:gd name="connsiteY1837" fmla="*/ 44202 h 771880"/>
                    <a:gd name="connsiteX1838" fmla="*/ 402230 w 685160"/>
                    <a:gd name="connsiteY1838" fmla="*/ 44202 h 771880"/>
                    <a:gd name="connsiteX1839" fmla="*/ 423892 w 685160"/>
                    <a:gd name="connsiteY1839" fmla="*/ 39448 h 771880"/>
                    <a:gd name="connsiteX1840" fmla="*/ 414386 w 685160"/>
                    <a:gd name="connsiteY1840" fmla="*/ 33109 h 771880"/>
                    <a:gd name="connsiteX1841" fmla="*/ 391137 w 685160"/>
                    <a:gd name="connsiteY1841" fmla="*/ 25712 h 771880"/>
                    <a:gd name="connsiteX1842" fmla="*/ 389022 w 685160"/>
                    <a:gd name="connsiteY1842" fmla="*/ 24654 h 771880"/>
                    <a:gd name="connsiteX1843" fmla="*/ 391666 w 685160"/>
                    <a:gd name="connsiteY1843" fmla="*/ 24131 h 771880"/>
                    <a:gd name="connsiteX1844" fmla="*/ 415438 w 685160"/>
                    <a:gd name="connsiteY1844" fmla="*/ 30470 h 771880"/>
                    <a:gd name="connsiteX1845" fmla="*/ 427593 w 685160"/>
                    <a:gd name="connsiteY1845" fmla="*/ 36281 h 771880"/>
                    <a:gd name="connsiteX1846" fmla="*/ 414386 w 685160"/>
                    <a:gd name="connsiteY1846" fmla="*/ 19372 h 771880"/>
                    <a:gd name="connsiteX1847" fmla="*/ 414386 w 685160"/>
                    <a:gd name="connsiteY1847" fmla="*/ 15676 h 771880"/>
                    <a:gd name="connsiteX1848" fmla="*/ 414909 w 685160"/>
                    <a:gd name="connsiteY1848" fmla="*/ 15676 h 771880"/>
                    <a:gd name="connsiteX1849" fmla="*/ 418081 w 685160"/>
                    <a:gd name="connsiteY1849" fmla="*/ 19372 h 771880"/>
                    <a:gd name="connsiteX1850" fmla="*/ 430761 w 685160"/>
                    <a:gd name="connsiteY1850" fmla="*/ 34695 h 771880"/>
                    <a:gd name="connsiteX1851" fmla="*/ 457176 w 685160"/>
                    <a:gd name="connsiteY1851" fmla="*/ 49489 h 771880"/>
                    <a:gd name="connsiteX1852" fmla="*/ 447141 w 685160"/>
                    <a:gd name="connsiteY1852" fmla="*/ 28884 h 771880"/>
                    <a:gd name="connsiteX1853" fmla="*/ 447670 w 685160"/>
                    <a:gd name="connsiteY1853" fmla="*/ 25183 h 771880"/>
                    <a:gd name="connsiteX1854" fmla="*/ 449779 w 685160"/>
                    <a:gd name="connsiteY1854" fmla="*/ 30470 h 771880"/>
                    <a:gd name="connsiteX1855" fmla="*/ 464045 w 685160"/>
                    <a:gd name="connsiteY1855" fmla="*/ 52128 h 771880"/>
                    <a:gd name="connsiteX1856" fmla="*/ 469856 w 685160"/>
                    <a:gd name="connsiteY1856" fmla="*/ 54771 h 771880"/>
                    <a:gd name="connsiteX1857" fmla="*/ 480425 w 685160"/>
                    <a:gd name="connsiteY1857" fmla="*/ 51599 h 771880"/>
                    <a:gd name="connsiteX1858" fmla="*/ 492047 w 685160"/>
                    <a:gd name="connsiteY1858" fmla="*/ 56357 h 771880"/>
                    <a:gd name="connsiteX1859" fmla="*/ 490989 w 685160"/>
                    <a:gd name="connsiteY1859" fmla="*/ 46317 h 771880"/>
                    <a:gd name="connsiteX1860" fmla="*/ 485179 w 685160"/>
                    <a:gd name="connsiteY1860" fmla="*/ 41563 h 771880"/>
                    <a:gd name="connsiteX1861" fmla="*/ 478839 w 685160"/>
                    <a:gd name="connsiteY1861" fmla="*/ 43678 h 771880"/>
                    <a:gd name="connsiteX1862" fmla="*/ 460349 w 685160"/>
                    <a:gd name="connsiteY1862" fmla="*/ 25712 h 771880"/>
                    <a:gd name="connsiteX1863" fmla="*/ 442911 w 685160"/>
                    <a:gd name="connsiteY1863" fmla="*/ 14619 h 771880"/>
                    <a:gd name="connsiteX1864" fmla="*/ 439215 w 685160"/>
                    <a:gd name="connsiteY1864" fmla="*/ 13561 h 771880"/>
                    <a:gd name="connsiteX1865" fmla="*/ 431818 w 685160"/>
                    <a:gd name="connsiteY1865" fmla="*/ 18315 h 771880"/>
                    <a:gd name="connsiteX1866" fmla="*/ 423892 w 685160"/>
                    <a:gd name="connsiteY1866" fmla="*/ 13561 h 771880"/>
                    <a:gd name="connsiteX1867" fmla="*/ 404874 w 685160"/>
                    <a:gd name="connsiteY1867" fmla="*/ 6693 h 771880"/>
                    <a:gd name="connsiteX1868" fmla="*/ 402230 w 685160"/>
                    <a:gd name="connsiteY1868" fmla="*/ 8279 h 771880"/>
                    <a:gd name="connsiteX1869" fmla="*/ 404345 w 685160"/>
                    <a:gd name="connsiteY1869" fmla="*/ 17786 h 771880"/>
                    <a:gd name="connsiteX1870" fmla="*/ 395362 w 685160"/>
                    <a:gd name="connsiteY1870" fmla="*/ 16734 h 771880"/>
                    <a:gd name="connsiteX1871" fmla="*/ 382154 w 685160"/>
                    <a:gd name="connsiteY1871" fmla="*/ 18843 h 771880"/>
                    <a:gd name="connsiteX1872" fmla="*/ 378458 w 685160"/>
                    <a:gd name="connsiteY1872" fmla="*/ 22545 h 771880"/>
                    <a:gd name="connsiteX1873" fmla="*/ 378986 w 685160"/>
                    <a:gd name="connsiteY1873" fmla="*/ 27827 h 771880"/>
                    <a:gd name="connsiteX1874" fmla="*/ 392723 w 685160"/>
                    <a:gd name="connsiteY1874" fmla="*/ 37862 h 771880"/>
                    <a:gd name="connsiteX1875" fmla="*/ 389551 w 685160"/>
                    <a:gd name="connsiteY1875" fmla="*/ 47903 h 771880"/>
                    <a:gd name="connsiteX1876" fmla="*/ 404874 w 685160"/>
                    <a:gd name="connsiteY1876" fmla="*/ 54243 h 771880"/>
                    <a:gd name="connsiteX1877" fmla="*/ 416495 w 685160"/>
                    <a:gd name="connsiteY1877" fmla="*/ 53185 h 771880"/>
                    <a:gd name="connsiteX1878" fmla="*/ 419139 w 685160"/>
                    <a:gd name="connsiteY1878" fmla="*/ 54243 h 771880"/>
                    <a:gd name="connsiteX1879" fmla="*/ 418610 w 685160"/>
                    <a:gd name="connsiteY1879" fmla="*/ 59525 h 771880"/>
                    <a:gd name="connsiteX1880" fmla="*/ 419139 w 685160"/>
                    <a:gd name="connsiteY1880" fmla="*/ 64278 h 771880"/>
                    <a:gd name="connsiteX1881" fmla="*/ 422835 w 685160"/>
                    <a:gd name="connsiteY1881" fmla="*/ 65336 h 771880"/>
                    <a:gd name="connsiteX1882" fmla="*/ 424950 w 685160"/>
                    <a:gd name="connsiteY1882" fmla="*/ 65336 h 771880"/>
                    <a:gd name="connsiteX1883" fmla="*/ 441325 w 685160"/>
                    <a:gd name="connsiteY1883" fmla="*/ 72733 h 771880"/>
                    <a:gd name="connsiteX1884" fmla="*/ 447141 w 685160"/>
                    <a:gd name="connsiteY1884" fmla="*/ 71675 h 771880"/>
                    <a:gd name="connsiteX1885" fmla="*/ 454004 w 685160"/>
                    <a:gd name="connsiteY1885" fmla="*/ 69565 h 771880"/>
                    <a:gd name="connsiteX1886" fmla="*/ 515819 w 685160"/>
                    <a:gd name="connsiteY1886" fmla="*/ 706184 h 771880"/>
                    <a:gd name="connsiteX1887" fmla="*/ 515819 w 685160"/>
                    <a:gd name="connsiteY1887" fmla="*/ 706184 h 771880"/>
                    <a:gd name="connsiteX1888" fmla="*/ 513704 w 685160"/>
                    <a:gd name="connsiteY1888" fmla="*/ 705127 h 771880"/>
                    <a:gd name="connsiteX1889" fmla="*/ 500496 w 685160"/>
                    <a:gd name="connsiteY1889" fmla="*/ 703017 h 771880"/>
                    <a:gd name="connsiteX1890" fmla="*/ 500496 w 685160"/>
                    <a:gd name="connsiteY1890" fmla="*/ 703017 h 771880"/>
                    <a:gd name="connsiteX1891" fmla="*/ 487288 w 685160"/>
                    <a:gd name="connsiteY1891" fmla="*/ 700902 h 771880"/>
                    <a:gd name="connsiteX1892" fmla="*/ 487288 w 685160"/>
                    <a:gd name="connsiteY1892" fmla="*/ 699845 h 771880"/>
                    <a:gd name="connsiteX1893" fmla="*/ 488346 w 685160"/>
                    <a:gd name="connsiteY1893" fmla="*/ 699845 h 771880"/>
                    <a:gd name="connsiteX1894" fmla="*/ 493104 w 685160"/>
                    <a:gd name="connsiteY1894" fmla="*/ 697730 h 771880"/>
                    <a:gd name="connsiteX1895" fmla="*/ 495214 w 685160"/>
                    <a:gd name="connsiteY1895" fmla="*/ 690338 h 771880"/>
                    <a:gd name="connsiteX1896" fmla="*/ 497858 w 685160"/>
                    <a:gd name="connsiteY1896" fmla="*/ 673958 h 771880"/>
                    <a:gd name="connsiteX1897" fmla="*/ 497858 w 685160"/>
                    <a:gd name="connsiteY1897" fmla="*/ 673958 h 771880"/>
                    <a:gd name="connsiteX1898" fmla="*/ 498387 w 685160"/>
                    <a:gd name="connsiteY1898" fmla="*/ 669733 h 771880"/>
                    <a:gd name="connsiteX1899" fmla="*/ 498387 w 685160"/>
                    <a:gd name="connsiteY1899" fmla="*/ 669733 h 771880"/>
                    <a:gd name="connsiteX1900" fmla="*/ 498915 w 685160"/>
                    <a:gd name="connsiteY1900" fmla="*/ 665503 h 771880"/>
                    <a:gd name="connsiteX1901" fmla="*/ 494157 w 685160"/>
                    <a:gd name="connsiteY1901" fmla="*/ 662865 h 771880"/>
                    <a:gd name="connsiteX1902" fmla="*/ 495214 w 685160"/>
                    <a:gd name="connsiteY1902" fmla="*/ 661807 h 771880"/>
                    <a:gd name="connsiteX1903" fmla="*/ 498387 w 685160"/>
                    <a:gd name="connsiteY1903" fmla="*/ 662336 h 771880"/>
                    <a:gd name="connsiteX1904" fmla="*/ 498387 w 685160"/>
                    <a:gd name="connsiteY1904" fmla="*/ 662336 h 771880"/>
                    <a:gd name="connsiteX1905" fmla="*/ 501554 w 685160"/>
                    <a:gd name="connsiteY1905" fmla="*/ 662865 h 771880"/>
                    <a:gd name="connsiteX1906" fmla="*/ 508422 w 685160"/>
                    <a:gd name="connsiteY1906" fmla="*/ 663922 h 771880"/>
                    <a:gd name="connsiteX1907" fmla="*/ 510008 w 685160"/>
                    <a:gd name="connsiteY1907" fmla="*/ 663922 h 771880"/>
                    <a:gd name="connsiteX1908" fmla="*/ 508951 w 685160"/>
                    <a:gd name="connsiteY1908" fmla="*/ 666032 h 771880"/>
                    <a:gd name="connsiteX1909" fmla="*/ 507365 w 685160"/>
                    <a:gd name="connsiteY1909" fmla="*/ 666032 h 771880"/>
                    <a:gd name="connsiteX1910" fmla="*/ 504197 w 685160"/>
                    <a:gd name="connsiteY1910" fmla="*/ 667089 h 771880"/>
                    <a:gd name="connsiteX1911" fmla="*/ 503140 w 685160"/>
                    <a:gd name="connsiteY1911" fmla="*/ 671314 h 771880"/>
                    <a:gd name="connsiteX1912" fmla="*/ 502082 w 685160"/>
                    <a:gd name="connsiteY1912" fmla="*/ 675544 h 771880"/>
                    <a:gd name="connsiteX1913" fmla="*/ 499444 w 685160"/>
                    <a:gd name="connsiteY1913" fmla="*/ 692976 h 771880"/>
                    <a:gd name="connsiteX1914" fmla="*/ 504726 w 685160"/>
                    <a:gd name="connsiteY1914" fmla="*/ 703017 h 771880"/>
                    <a:gd name="connsiteX1915" fmla="*/ 508422 w 685160"/>
                    <a:gd name="connsiteY1915" fmla="*/ 703546 h 771880"/>
                    <a:gd name="connsiteX1916" fmla="*/ 516840 w 685160"/>
                    <a:gd name="connsiteY1916" fmla="*/ 696724 h 771880"/>
                    <a:gd name="connsiteX1917" fmla="*/ 516876 w 685160"/>
                    <a:gd name="connsiteY1917" fmla="*/ 695620 h 771880"/>
                    <a:gd name="connsiteX1918" fmla="*/ 518991 w 685160"/>
                    <a:gd name="connsiteY1918" fmla="*/ 695620 h 771880"/>
                    <a:gd name="connsiteX1919" fmla="*/ 531671 w 685160"/>
                    <a:gd name="connsiteY1919" fmla="*/ 706184 h 771880"/>
                    <a:gd name="connsiteX1920" fmla="*/ 530613 w 685160"/>
                    <a:gd name="connsiteY1920" fmla="*/ 706184 h 771880"/>
                    <a:gd name="connsiteX1921" fmla="*/ 530613 w 685160"/>
                    <a:gd name="connsiteY1921" fmla="*/ 705127 h 771880"/>
                    <a:gd name="connsiteX1922" fmla="*/ 531142 w 685160"/>
                    <a:gd name="connsiteY1922" fmla="*/ 705127 h 771880"/>
                    <a:gd name="connsiteX1923" fmla="*/ 532728 w 685160"/>
                    <a:gd name="connsiteY1923" fmla="*/ 704598 h 771880"/>
                    <a:gd name="connsiteX1924" fmla="*/ 533780 w 685160"/>
                    <a:gd name="connsiteY1924" fmla="*/ 702488 h 771880"/>
                    <a:gd name="connsiteX1925" fmla="*/ 533780 w 685160"/>
                    <a:gd name="connsiteY1925" fmla="*/ 695091 h 771880"/>
                    <a:gd name="connsiteX1926" fmla="*/ 532728 w 685160"/>
                    <a:gd name="connsiteY1926" fmla="*/ 677654 h 771880"/>
                    <a:gd name="connsiteX1927" fmla="*/ 532199 w 685160"/>
                    <a:gd name="connsiteY1927" fmla="*/ 672900 h 771880"/>
                    <a:gd name="connsiteX1928" fmla="*/ 532199 w 685160"/>
                    <a:gd name="connsiteY1928" fmla="*/ 672900 h 771880"/>
                    <a:gd name="connsiteX1929" fmla="*/ 531671 w 685160"/>
                    <a:gd name="connsiteY1929" fmla="*/ 670262 h 771880"/>
                    <a:gd name="connsiteX1930" fmla="*/ 529027 w 685160"/>
                    <a:gd name="connsiteY1930" fmla="*/ 668147 h 771880"/>
                    <a:gd name="connsiteX1931" fmla="*/ 526912 w 685160"/>
                    <a:gd name="connsiteY1931" fmla="*/ 668147 h 771880"/>
                    <a:gd name="connsiteX1932" fmla="*/ 526912 w 685160"/>
                    <a:gd name="connsiteY1932" fmla="*/ 666032 h 771880"/>
                    <a:gd name="connsiteX1933" fmla="*/ 534309 w 685160"/>
                    <a:gd name="connsiteY1933" fmla="*/ 666032 h 771880"/>
                    <a:gd name="connsiteX1934" fmla="*/ 537482 w 685160"/>
                    <a:gd name="connsiteY1934" fmla="*/ 665503 h 771880"/>
                    <a:gd name="connsiteX1935" fmla="*/ 541706 w 685160"/>
                    <a:gd name="connsiteY1935" fmla="*/ 664974 h 771880"/>
                    <a:gd name="connsiteX1936" fmla="*/ 541706 w 685160"/>
                    <a:gd name="connsiteY1936" fmla="*/ 667089 h 771880"/>
                    <a:gd name="connsiteX1937" fmla="*/ 540649 w 685160"/>
                    <a:gd name="connsiteY1937" fmla="*/ 667089 h 771880"/>
                    <a:gd name="connsiteX1938" fmla="*/ 536953 w 685160"/>
                    <a:gd name="connsiteY1938" fmla="*/ 669204 h 771880"/>
                    <a:gd name="connsiteX1939" fmla="*/ 536953 w 685160"/>
                    <a:gd name="connsiteY1939" fmla="*/ 677654 h 771880"/>
                    <a:gd name="connsiteX1940" fmla="*/ 538539 w 685160"/>
                    <a:gd name="connsiteY1940" fmla="*/ 694034 h 771880"/>
                    <a:gd name="connsiteX1941" fmla="*/ 539591 w 685160"/>
                    <a:gd name="connsiteY1941" fmla="*/ 702488 h 771880"/>
                    <a:gd name="connsiteX1942" fmla="*/ 543292 w 685160"/>
                    <a:gd name="connsiteY1942" fmla="*/ 704598 h 771880"/>
                    <a:gd name="connsiteX1943" fmla="*/ 544350 w 685160"/>
                    <a:gd name="connsiteY1943" fmla="*/ 704598 h 771880"/>
                    <a:gd name="connsiteX1944" fmla="*/ 544350 w 685160"/>
                    <a:gd name="connsiteY1944" fmla="*/ 705655 h 771880"/>
                    <a:gd name="connsiteX1945" fmla="*/ 536953 w 685160"/>
                    <a:gd name="connsiteY1945" fmla="*/ 705655 h 771880"/>
                    <a:gd name="connsiteX1946" fmla="*/ 531671 w 685160"/>
                    <a:gd name="connsiteY1946" fmla="*/ 706184 h 771880"/>
                    <a:gd name="connsiteX1947" fmla="*/ 163961 w 685160"/>
                    <a:gd name="connsiteY1947" fmla="*/ 705127 h 771880"/>
                    <a:gd name="connsiteX1948" fmla="*/ 163961 w 685160"/>
                    <a:gd name="connsiteY1948" fmla="*/ 705127 h 771880"/>
                    <a:gd name="connsiteX1949" fmla="*/ 163961 w 685160"/>
                    <a:gd name="connsiteY1949" fmla="*/ 704069 h 771880"/>
                    <a:gd name="connsiteX1950" fmla="*/ 168716 w 685160"/>
                    <a:gd name="connsiteY1950" fmla="*/ 701431 h 771880"/>
                    <a:gd name="connsiteX1951" fmla="*/ 168187 w 685160"/>
                    <a:gd name="connsiteY1951" fmla="*/ 697730 h 771880"/>
                    <a:gd name="connsiteX1952" fmla="*/ 168187 w 685160"/>
                    <a:gd name="connsiteY1952" fmla="*/ 697730 h 771880"/>
                    <a:gd name="connsiteX1953" fmla="*/ 167659 w 685160"/>
                    <a:gd name="connsiteY1953" fmla="*/ 693505 h 771880"/>
                    <a:gd name="connsiteX1954" fmla="*/ 164489 w 685160"/>
                    <a:gd name="connsiteY1954" fmla="*/ 677130 h 771880"/>
                    <a:gd name="connsiteX1955" fmla="*/ 164489 w 685160"/>
                    <a:gd name="connsiteY1955" fmla="*/ 677130 h 771880"/>
                    <a:gd name="connsiteX1956" fmla="*/ 163961 w 685160"/>
                    <a:gd name="connsiteY1956" fmla="*/ 672900 h 771880"/>
                    <a:gd name="connsiteX1957" fmla="*/ 163961 w 685160"/>
                    <a:gd name="connsiteY1957" fmla="*/ 672900 h 771880"/>
                    <a:gd name="connsiteX1958" fmla="*/ 163432 w 685160"/>
                    <a:gd name="connsiteY1958" fmla="*/ 669204 h 771880"/>
                    <a:gd name="connsiteX1959" fmla="*/ 161319 w 685160"/>
                    <a:gd name="connsiteY1959" fmla="*/ 667618 h 771880"/>
                    <a:gd name="connsiteX1960" fmla="*/ 160790 w 685160"/>
                    <a:gd name="connsiteY1960" fmla="*/ 667618 h 771880"/>
                    <a:gd name="connsiteX1961" fmla="*/ 158677 w 685160"/>
                    <a:gd name="connsiteY1961" fmla="*/ 668147 h 771880"/>
                    <a:gd name="connsiteX1962" fmla="*/ 158677 w 685160"/>
                    <a:gd name="connsiteY1962" fmla="*/ 666032 h 771880"/>
                    <a:gd name="connsiteX1963" fmla="*/ 159206 w 685160"/>
                    <a:gd name="connsiteY1963" fmla="*/ 666032 h 771880"/>
                    <a:gd name="connsiteX1964" fmla="*/ 165017 w 685160"/>
                    <a:gd name="connsiteY1964" fmla="*/ 664974 h 771880"/>
                    <a:gd name="connsiteX1965" fmla="*/ 166074 w 685160"/>
                    <a:gd name="connsiteY1965" fmla="*/ 664974 h 771880"/>
                    <a:gd name="connsiteX1966" fmla="*/ 171357 w 685160"/>
                    <a:gd name="connsiteY1966" fmla="*/ 663922 h 771880"/>
                    <a:gd name="connsiteX1967" fmla="*/ 174527 w 685160"/>
                    <a:gd name="connsiteY1967" fmla="*/ 663393 h 771880"/>
                    <a:gd name="connsiteX1968" fmla="*/ 179810 w 685160"/>
                    <a:gd name="connsiteY1968" fmla="*/ 664974 h 771880"/>
                    <a:gd name="connsiteX1969" fmla="*/ 184565 w 685160"/>
                    <a:gd name="connsiteY1969" fmla="*/ 671843 h 771880"/>
                    <a:gd name="connsiteX1970" fmla="*/ 179282 w 685160"/>
                    <a:gd name="connsiteY1970" fmla="*/ 681883 h 771880"/>
                    <a:gd name="connsiteX1971" fmla="*/ 181395 w 685160"/>
                    <a:gd name="connsiteY1971" fmla="*/ 681883 h 771880"/>
                    <a:gd name="connsiteX1972" fmla="*/ 186678 w 685160"/>
                    <a:gd name="connsiteY1972" fmla="*/ 682941 h 771880"/>
                    <a:gd name="connsiteX1973" fmla="*/ 191433 w 685160"/>
                    <a:gd name="connsiteY1973" fmla="*/ 690861 h 771880"/>
                    <a:gd name="connsiteX1974" fmla="*/ 188263 w 685160"/>
                    <a:gd name="connsiteY1974" fmla="*/ 699845 h 771880"/>
                    <a:gd name="connsiteX1975" fmla="*/ 180338 w 685160"/>
                    <a:gd name="connsiteY1975" fmla="*/ 702488 h 771880"/>
                    <a:gd name="connsiteX1976" fmla="*/ 179281 w 685160"/>
                    <a:gd name="connsiteY1976" fmla="*/ 702488 h 771880"/>
                    <a:gd name="connsiteX1977" fmla="*/ 173998 w 685160"/>
                    <a:gd name="connsiteY1977" fmla="*/ 703546 h 771880"/>
                    <a:gd name="connsiteX1978" fmla="*/ 169243 w 685160"/>
                    <a:gd name="connsiteY1978" fmla="*/ 704074 h 771880"/>
                    <a:gd name="connsiteX1979" fmla="*/ 163961 w 685160"/>
                    <a:gd name="connsiteY1979" fmla="*/ 705127 h 771880"/>
                    <a:gd name="connsiteX1980" fmla="*/ 171357 w 685160"/>
                    <a:gd name="connsiteY1980" fmla="*/ 684522 h 771880"/>
                    <a:gd name="connsiteX1981" fmla="*/ 171357 w 685160"/>
                    <a:gd name="connsiteY1981" fmla="*/ 684522 h 771880"/>
                    <a:gd name="connsiteX1982" fmla="*/ 172414 w 685160"/>
                    <a:gd name="connsiteY1982" fmla="*/ 691919 h 771880"/>
                    <a:gd name="connsiteX1983" fmla="*/ 174527 w 685160"/>
                    <a:gd name="connsiteY1983" fmla="*/ 699316 h 771880"/>
                    <a:gd name="connsiteX1984" fmla="*/ 176640 w 685160"/>
                    <a:gd name="connsiteY1984" fmla="*/ 700902 h 771880"/>
                    <a:gd name="connsiteX1985" fmla="*/ 177169 w 685160"/>
                    <a:gd name="connsiteY1985" fmla="*/ 700902 h 771880"/>
                    <a:gd name="connsiteX1986" fmla="*/ 179282 w 685160"/>
                    <a:gd name="connsiteY1986" fmla="*/ 700373 h 771880"/>
                    <a:gd name="connsiteX1987" fmla="*/ 183508 w 685160"/>
                    <a:gd name="connsiteY1987" fmla="*/ 698258 h 771880"/>
                    <a:gd name="connsiteX1988" fmla="*/ 184565 w 685160"/>
                    <a:gd name="connsiteY1988" fmla="*/ 690861 h 771880"/>
                    <a:gd name="connsiteX1989" fmla="*/ 179810 w 685160"/>
                    <a:gd name="connsiteY1989" fmla="*/ 684522 h 771880"/>
                    <a:gd name="connsiteX1990" fmla="*/ 176640 w 685160"/>
                    <a:gd name="connsiteY1990" fmla="*/ 683993 h 771880"/>
                    <a:gd name="connsiteX1991" fmla="*/ 172942 w 685160"/>
                    <a:gd name="connsiteY1991" fmla="*/ 684522 h 771880"/>
                    <a:gd name="connsiteX1992" fmla="*/ 172942 w 685160"/>
                    <a:gd name="connsiteY1992" fmla="*/ 666560 h 771880"/>
                    <a:gd name="connsiteX1993" fmla="*/ 171357 w 685160"/>
                    <a:gd name="connsiteY1993" fmla="*/ 666560 h 771880"/>
                    <a:gd name="connsiteX1994" fmla="*/ 168716 w 685160"/>
                    <a:gd name="connsiteY1994" fmla="*/ 667618 h 771880"/>
                    <a:gd name="connsiteX1995" fmla="*/ 168716 w 685160"/>
                    <a:gd name="connsiteY1995" fmla="*/ 669204 h 771880"/>
                    <a:gd name="connsiteX1996" fmla="*/ 170829 w 685160"/>
                    <a:gd name="connsiteY1996" fmla="*/ 681883 h 771880"/>
                    <a:gd name="connsiteX1997" fmla="*/ 170829 w 685160"/>
                    <a:gd name="connsiteY1997" fmla="*/ 681883 h 771880"/>
                    <a:gd name="connsiteX1998" fmla="*/ 172414 w 685160"/>
                    <a:gd name="connsiteY1998" fmla="*/ 680826 h 771880"/>
                    <a:gd name="connsiteX1999" fmla="*/ 172942 w 685160"/>
                    <a:gd name="connsiteY1999" fmla="*/ 680826 h 771880"/>
                    <a:gd name="connsiteX2000" fmla="*/ 176640 w 685160"/>
                    <a:gd name="connsiteY2000" fmla="*/ 678711 h 771880"/>
                    <a:gd name="connsiteX2001" fmla="*/ 178225 w 685160"/>
                    <a:gd name="connsiteY2001" fmla="*/ 672371 h 771880"/>
                    <a:gd name="connsiteX2002" fmla="*/ 172942 w 685160"/>
                    <a:gd name="connsiteY2002" fmla="*/ 666560 h 771880"/>
                    <a:gd name="connsiteX2003" fmla="*/ 194603 w 685160"/>
                    <a:gd name="connsiteY2003" fmla="*/ 700373 h 771880"/>
                    <a:gd name="connsiteX2004" fmla="*/ 194603 w 685160"/>
                    <a:gd name="connsiteY2004" fmla="*/ 700373 h 771880"/>
                    <a:gd name="connsiteX2005" fmla="*/ 194603 w 685160"/>
                    <a:gd name="connsiteY2005" fmla="*/ 698787 h 771880"/>
                    <a:gd name="connsiteX2006" fmla="*/ 195131 w 685160"/>
                    <a:gd name="connsiteY2006" fmla="*/ 698787 h 771880"/>
                    <a:gd name="connsiteX2007" fmla="*/ 198264 w 685160"/>
                    <a:gd name="connsiteY2007" fmla="*/ 696563 h 771880"/>
                    <a:gd name="connsiteX2008" fmla="*/ 198301 w 685160"/>
                    <a:gd name="connsiteY2008" fmla="*/ 696149 h 771880"/>
                    <a:gd name="connsiteX2009" fmla="*/ 197773 w 685160"/>
                    <a:gd name="connsiteY2009" fmla="*/ 692447 h 771880"/>
                    <a:gd name="connsiteX2010" fmla="*/ 197773 w 685160"/>
                    <a:gd name="connsiteY2010" fmla="*/ 692447 h 771880"/>
                    <a:gd name="connsiteX2011" fmla="*/ 197245 w 685160"/>
                    <a:gd name="connsiteY2011" fmla="*/ 689280 h 771880"/>
                    <a:gd name="connsiteX2012" fmla="*/ 195131 w 685160"/>
                    <a:gd name="connsiteY2012" fmla="*/ 672371 h 771880"/>
                    <a:gd name="connsiteX2013" fmla="*/ 195131 w 685160"/>
                    <a:gd name="connsiteY2013" fmla="*/ 672371 h 771880"/>
                    <a:gd name="connsiteX2014" fmla="*/ 193018 w 685160"/>
                    <a:gd name="connsiteY2014" fmla="*/ 664974 h 771880"/>
                    <a:gd name="connsiteX2015" fmla="*/ 189320 w 685160"/>
                    <a:gd name="connsiteY2015" fmla="*/ 663393 h 771880"/>
                    <a:gd name="connsiteX2016" fmla="*/ 188263 w 685160"/>
                    <a:gd name="connsiteY2016" fmla="*/ 663393 h 771880"/>
                    <a:gd name="connsiteX2017" fmla="*/ 188263 w 685160"/>
                    <a:gd name="connsiteY2017" fmla="*/ 662336 h 771880"/>
                    <a:gd name="connsiteX2018" fmla="*/ 194603 w 685160"/>
                    <a:gd name="connsiteY2018" fmla="*/ 661278 h 771880"/>
                    <a:gd name="connsiteX2019" fmla="*/ 195131 w 685160"/>
                    <a:gd name="connsiteY2019" fmla="*/ 661278 h 771880"/>
                    <a:gd name="connsiteX2020" fmla="*/ 197773 w 685160"/>
                    <a:gd name="connsiteY2020" fmla="*/ 660750 h 771880"/>
                    <a:gd name="connsiteX2021" fmla="*/ 200415 w 685160"/>
                    <a:gd name="connsiteY2021" fmla="*/ 660221 h 771880"/>
                    <a:gd name="connsiteX2022" fmla="*/ 204113 w 685160"/>
                    <a:gd name="connsiteY2022" fmla="*/ 659692 h 771880"/>
                    <a:gd name="connsiteX2023" fmla="*/ 208339 w 685160"/>
                    <a:gd name="connsiteY2023" fmla="*/ 660750 h 771880"/>
                    <a:gd name="connsiteX2024" fmla="*/ 213094 w 685160"/>
                    <a:gd name="connsiteY2024" fmla="*/ 667089 h 771880"/>
                    <a:gd name="connsiteX2025" fmla="*/ 206754 w 685160"/>
                    <a:gd name="connsiteY2025" fmla="*/ 677125 h 771880"/>
                    <a:gd name="connsiteX2026" fmla="*/ 208339 w 685160"/>
                    <a:gd name="connsiteY2026" fmla="*/ 677125 h 771880"/>
                    <a:gd name="connsiteX2027" fmla="*/ 214151 w 685160"/>
                    <a:gd name="connsiteY2027" fmla="*/ 678711 h 771880"/>
                    <a:gd name="connsiteX2028" fmla="*/ 219962 w 685160"/>
                    <a:gd name="connsiteY2028" fmla="*/ 685579 h 771880"/>
                    <a:gd name="connsiteX2029" fmla="*/ 216792 w 685160"/>
                    <a:gd name="connsiteY2029" fmla="*/ 694563 h 771880"/>
                    <a:gd name="connsiteX2030" fmla="*/ 208868 w 685160"/>
                    <a:gd name="connsiteY2030" fmla="*/ 697730 h 771880"/>
                    <a:gd name="connsiteX2031" fmla="*/ 207811 w 685160"/>
                    <a:gd name="connsiteY2031" fmla="*/ 697730 h 771880"/>
                    <a:gd name="connsiteX2032" fmla="*/ 203056 w 685160"/>
                    <a:gd name="connsiteY2032" fmla="*/ 698787 h 771880"/>
                    <a:gd name="connsiteX2033" fmla="*/ 201999 w 685160"/>
                    <a:gd name="connsiteY2033" fmla="*/ 698787 h 771880"/>
                    <a:gd name="connsiteX2034" fmla="*/ 194603 w 685160"/>
                    <a:gd name="connsiteY2034" fmla="*/ 700373 h 771880"/>
                    <a:gd name="connsiteX2035" fmla="*/ 206754 w 685160"/>
                    <a:gd name="connsiteY2035" fmla="*/ 678711 h 771880"/>
                    <a:gd name="connsiteX2036" fmla="*/ 203056 w 685160"/>
                    <a:gd name="connsiteY2036" fmla="*/ 679240 h 771880"/>
                    <a:gd name="connsiteX2037" fmla="*/ 201471 w 685160"/>
                    <a:gd name="connsiteY2037" fmla="*/ 679240 h 771880"/>
                    <a:gd name="connsiteX2038" fmla="*/ 202528 w 685160"/>
                    <a:gd name="connsiteY2038" fmla="*/ 687165 h 771880"/>
                    <a:gd name="connsiteX2039" fmla="*/ 202528 w 685160"/>
                    <a:gd name="connsiteY2039" fmla="*/ 687165 h 771880"/>
                    <a:gd name="connsiteX2040" fmla="*/ 203584 w 685160"/>
                    <a:gd name="connsiteY2040" fmla="*/ 690338 h 771880"/>
                    <a:gd name="connsiteX2041" fmla="*/ 204641 w 685160"/>
                    <a:gd name="connsiteY2041" fmla="*/ 693505 h 771880"/>
                    <a:gd name="connsiteX2042" fmla="*/ 208339 w 685160"/>
                    <a:gd name="connsiteY2042" fmla="*/ 695620 h 771880"/>
                    <a:gd name="connsiteX2043" fmla="*/ 209396 w 685160"/>
                    <a:gd name="connsiteY2043" fmla="*/ 695620 h 771880"/>
                    <a:gd name="connsiteX2044" fmla="*/ 213623 w 685160"/>
                    <a:gd name="connsiteY2044" fmla="*/ 691919 h 771880"/>
                    <a:gd name="connsiteX2045" fmla="*/ 213623 w 685160"/>
                    <a:gd name="connsiteY2045" fmla="*/ 686637 h 771880"/>
                    <a:gd name="connsiteX2046" fmla="*/ 209924 w 685160"/>
                    <a:gd name="connsiteY2046" fmla="*/ 679240 h 771880"/>
                    <a:gd name="connsiteX2047" fmla="*/ 206754 w 685160"/>
                    <a:gd name="connsiteY2047" fmla="*/ 678711 h 771880"/>
                    <a:gd name="connsiteX2048" fmla="*/ 201999 w 685160"/>
                    <a:gd name="connsiteY2048" fmla="*/ 661278 h 771880"/>
                    <a:gd name="connsiteX2049" fmla="*/ 201999 w 685160"/>
                    <a:gd name="connsiteY2049" fmla="*/ 661278 h 771880"/>
                    <a:gd name="connsiteX2050" fmla="*/ 198829 w 685160"/>
                    <a:gd name="connsiteY2050" fmla="*/ 662336 h 771880"/>
                    <a:gd name="connsiteX2051" fmla="*/ 198829 w 685160"/>
                    <a:gd name="connsiteY2051" fmla="*/ 664974 h 771880"/>
                    <a:gd name="connsiteX2052" fmla="*/ 200943 w 685160"/>
                    <a:gd name="connsiteY2052" fmla="*/ 676601 h 771880"/>
                    <a:gd name="connsiteX2053" fmla="*/ 201999 w 685160"/>
                    <a:gd name="connsiteY2053" fmla="*/ 676601 h 771880"/>
                    <a:gd name="connsiteX2054" fmla="*/ 206754 w 685160"/>
                    <a:gd name="connsiteY2054" fmla="*/ 674486 h 771880"/>
                    <a:gd name="connsiteX2055" fmla="*/ 208339 w 685160"/>
                    <a:gd name="connsiteY2055" fmla="*/ 667089 h 771880"/>
                    <a:gd name="connsiteX2056" fmla="*/ 206226 w 685160"/>
                    <a:gd name="connsiteY2056" fmla="*/ 662865 h 771880"/>
                    <a:gd name="connsiteX2057" fmla="*/ 201999 w 685160"/>
                    <a:gd name="connsiteY2057" fmla="*/ 661278 h 771880"/>
                    <a:gd name="connsiteX2058" fmla="*/ 558615 w 685160"/>
                    <a:gd name="connsiteY2058" fmla="*/ 699845 h 771880"/>
                    <a:gd name="connsiteX2059" fmla="*/ 558615 w 685160"/>
                    <a:gd name="connsiteY2059" fmla="*/ 699845 h 771880"/>
                    <a:gd name="connsiteX2060" fmla="*/ 557558 w 685160"/>
                    <a:gd name="connsiteY2060" fmla="*/ 698787 h 771880"/>
                    <a:gd name="connsiteX2061" fmla="*/ 559668 w 685160"/>
                    <a:gd name="connsiteY2061" fmla="*/ 692447 h 771880"/>
                    <a:gd name="connsiteX2062" fmla="*/ 557558 w 685160"/>
                    <a:gd name="connsiteY2062" fmla="*/ 680297 h 771880"/>
                    <a:gd name="connsiteX2063" fmla="*/ 552804 w 685160"/>
                    <a:gd name="connsiteY2063" fmla="*/ 655468 h 771880"/>
                    <a:gd name="connsiteX2064" fmla="*/ 554914 w 685160"/>
                    <a:gd name="connsiteY2064" fmla="*/ 655468 h 771880"/>
                    <a:gd name="connsiteX2065" fmla="*/ 578691 w 685160"/>
                    <a:gd name="connsiteY2065" fmla="*/ 676601 h 771880"/>
                    <a:gd name="connsiteX2066" fmla="*/ 583974 w 685160"/>
                    <a:gd name="connsiteY2066" fmla="*/ 681355 h 771880"/>
                    <a:gd name="connsiteX2067" fmla="*/ 586083 w 685160"/>
                    <a:gd name="connsiteY2067" fmla="*/ 681883 h 771880"/>
                    <a:gd name="connsiteX2068" fmla="*/ 588198 w 685160"/>
                    <a:gd name="connsiteY2068" fmla="*/ 681355 h 771880"/>
                    <a:gd name="connsiteX2069" fmla="*/ 589256 w 685160"/>
                    <a:gd name="connsiteY2069" fmla="*/ 682412 h 771880"/>
                    <a:gd name="connsiteX2070" fmla="*/ 575519 w 685160"/>
                    <a:gd name="connsiteY2070" fmla="*/ 687694 h 771880"/>
                    <a:gd name="connsiteX2071" fmla="*/ 575519 w 685160"/>
                    <a:gd name="connsiteY2071" fmla="*/ 687694 h 771880"/>
                    <a:gd name="connsiteX2072" fmla="*/ 577634 w 685160"/>
                    <a:gd name="connsiteY2072" fmla="*/ 686637 h 771880"/>
                    <a:gd name="connsiteX2073" fmla="*/ 578163 w 685160"/>
                    <a:gd name="connsiteY2073" fmla="*/ 683993 h 771880"/>
                    <a:gd name="connsiteX2074" fmla="*/ 574462 w 685160"/>
                    <a:gd name="connsiteY2074" fmla="*/ 680297 h 771880"/>
                    <a:gd name="connsiteX2075" fmla="*/ 569708 w 685160"/>
                    <a:gd name="connsiteY2075" fmla="*/ 676601 h 771880"/>
                    <a:gd name="connsiteX2076" fmla="*/ 558615 w 685160"/>
                    <a:gd name="connsiteY2076" fmla="*/ 681883 h 771880"/>
                    <a:gd name="connsiteX2077" fmla="*/ 559668 w 685160"/>
                    <a:gd name="connsiteY2077" fmla="*/ 683993 h 771880"/>
                    <a:gd name="connsiteX2078" fmla="*/ 559668 w 685160"/>
                    <a:gd name="connsiteY2078" fmla="*/ 683993 h 771880"/>
                    <a:gd name="connsiteX2079" fmla="*/ 561254 w 685160"/>
                    <a:gd name="connsiteY2079" fmla="*/ 692976 h 771880"/>
                    <a:gd name="connsiteX2080" fmla="*/ 563369 w 685160"/>
                    <a:gd name="connsiteY2080" fmla="*/ 694034 h 771880"/>
                    <a:gd name="connsiteX2081" fmla="*/ 566007 w 685160"/>
                    <a:gd name="connsiteY2081" fmla="*/ 692976 h 771880"/>
                    <a:gd name="connsiteX2082" fmla="*/ 567065 w 685160"/>
                    <a:gd name="connsiteY2082" fmla="*/ 694034 h 771880"/>
                    <a:gd name="connsiteX2083" fmla="*/ 564955 w 685160"/>
                    <a:gd name="connsiteY2083" fmla="*/ 695620 h 771880"/>
                    <a:gd name="connsiteX2084" fmla="*/ 562840 w 685160"/>
                    <a:gd name="connsiteY2084" fmla="*/ 697201 h 771880"/>
                    <a:gd name="connsiteX2085" fmla="*/ 558615 w 685160"/>
                    <a:gd name="connsiteY2085" fmla="*/ 699845 h 771880"/>
                    <a:gd name="connsiteX2086" fmla="*/ 556500 w 685160"/>
                    <a:gd name="connsiteY2086" fmla="*/ 663922 h 771880"/>
                    <a:gd name="connsiteX2087" fmla="*/ 559144 w 685160"/>
                    <a:gd name="connsiteY2087" fmla="*/ 679768 h 771880"/>
                    <a:gd name="connsiteX2088" fmla="*/ 568122 w 685160"/>
                    <a:gd name="connsiteY2088" fmla="*/ 675015 h 771880"/>
                    <a:gd name="connsiteX2089" fmla="*/ 483592 w 685160"/>
                    <a:gd name="connsiteY2089" fmla="*/ 699845 h 771880"/>
                    <a:gd name="connsiteX2090" fmla="*/ 483592 w 685160"/>
                    <a:gd name="connsiteY2090" fmla="*/ 699845 h 771880"/>
                    <a:gd name="connsiteX2091" fmla="*/ 480949 w 685160"/>
                    <a:gd name="connsiteY2091" fmla="*/ 699316 h 771880"/>
                    <a:gd name="connsiteX2092" fmla="*/ 476724 w 685160"/>
                    <a:gd name="connsiteY2092" fmla="*/ 698787 h 771880"/>
                    <a:gd name="connsiteX2093" fmla="*/ 470913 w 685160"/>
                    <a:gd name="connsiteY2093" fmla="*/ 697730 h 771880"/>
                    <a:gd name="connsiteX2094" fmla="*/ 469327 w 685160"/>
                    <a:gd name="connsiteY2094" fmla="*/ 697730 h 771880"/>
                    <a:gd name="connsiteX2095" fmla="*/ 470384 w 685160"/>
                    <a:gd name="connsiteY2095" fmla="*/ 695620 h 771880"/>
                    <a:gd name="connsiteX2096" fmla="*/ 472499 w 685160"/>
                    <a:gd name="connsiteY2096" fmla="*/ 695620 h 771880"/>
                    <a:gd name="connsiteX2097" fmla="*/ 474080 w 685160"/>
                    <a:gd name="connsiteY2097" fmla="*/ 694563 h 771880"/>
                    <a:gd name="connsiteX2098" fmla="*/ 474080 w 685160"/>
                    <a:gd name="connsiteY2098" fmla="*/ 689280 h 771880"/>
                    <a:gd name="connsiteX2099" fmla="*/ 473028 w 685160"/>
                    <a:gd name="connsiteY2099" fmla="*/ 682941 h 771880"/>
                    <a:gd name="connsiteX2100" fmla="*/ 460349 w 685160"/>
                    <a:gd name="connsiteY2100" fmla="*/ 680826 h 771880"/>
                    <a:gd name="connsiteX2101" fmla="*/ 459291 w 685160"/>
                    <a:gd name="connsiteY2101" fmla="*/ 682941 h 771880"/>
                    <a:gd name="connsiteX2102" fmla="*/ 459291 w 685160"/>
                    <a:gd name="connsiteY2102" fmla="*/ 682941 h 771880"/>
                    <a:gd name="connsiteX2103" fmla="*/ 457176 w 685160"/>
                    <a:gd name="connsiteY2103" fmla="*/ 687165 h 771880"/>
                    <a:gd name="connsiteX2104" fmla="*/ 457176 w 685160"/>
                    <a:gd name="connsiteY2104" fmla="*/ 687165 h 771880"/>
                    <a:gd name="connsiteX2105" fmla="*/ 455590 w 685160"/>
                    <a:gd name="connsiteY2105" fmla="*/ 690861 h 771880"/>
                    <a:gd name="connsiteX2106" fmla="*/ 459291 w 685160"/>
                    <a:gd name="connsiteY2106" fmla="*/ 694563 h 771880"/>
                    <a:gd name="connsiteX2107" fmla="*/ 459291 w 685160"/>
                    <a:gd name="connsiteY2107" fmla="*/ 695620 h 771880"/>
                    <a:gd name="connsiteX2108" fmla="*/ 456648 w 685160"/>
                    <a:gd name="connsiteY2108" fmla="*/ 695091 h 771880"/>
                    <a:gd name="connsiteX2109" fmla="*/ 454004 w 685160"/>
                    <a:gd name="connsiteY2109" fmla="*/ 694563 h 771880"/>
                    <a:gd name="connsiteX2110" fmla="*/ 451366 w 685160"/>
                    <a:gd name="connsiteY2110" fmla="*/ 694034 h 771880"/>
                    <a:gd name="connsiteX2111" fmla="*/ 448722 w 685160"/>
                    <a:gd name="connsiteY2111" fmla="*/ 693505 h 771880"/>
                    <a:gd name="connsiteX2112" fmla="*/ 449779 w 685160"/>
                    <a:gd name="connsiteY2112" fmla="*/ 692447 h 771880"/>
                    <a:gd name="connsiteX2113" fmla="*/ 455062 w 685160"/>
                    <a:gd name="connsiteY2113" fmla="*/ 688752 h 771880"/>
                    <a:gd name="connsiteX2114" fmla="*/ 460349 w 685160"/>
                    <a:gd name="connsiteY2114" fmla="*/ 677654 h 771880"/>
                    <a:gd name="connsiteX2115" fmla="*/ 471442 w 685160"/>
                    <a:gd name="connsiteY2115" fmla="*/ 655468 h 771880"/>
                    <a:gd name="connsiteX2116" fmla="*/ 473028 w 685160"/>
                    <a:gd name="connsiteY2116" fmla="*/ 656525 h 771880"/>
                    <a:gd name="connsiteX2117" fmla="*/ 478310 w 685160"/>
                    <a:gd name="connsiteY2117" fmla="*/ 687694 h 771880"/>
                    <a:gd name="connsiteX2118" fmla="*/ 479368 w 685160"/>
                    <a:gd name="connsiteY2118" fmla="*/ 691390 h 771880"/>
                    <a:gd name="connsiteX2119" fmla="*/ 480425 w 685160"/>
                    <a:gd name="connsiteY2119" fmla="*/ 695091 h 771880"/>
                    <a:gd name="connsiteX2120" fmla="*/ 484121 w 685160"/>
                    <a:gd name="connsiteY2120" fmla="*/ 697730 h 771880"/>
                    <a:gd name="connsiteX2121" fmla="*/ 483592 w 685160"/>
                    <a:gd name="connsiteY2121" fmla="*/ 699845 h 771880"/>
                    <a:gd name="connsiteX2122" fmla="*/ 468798 w 685160"/>
                    <a:gd name="connsiteY2122" fmla="*/ 664974 h 771880"/>
                    <a:gd name="connsiteX2123" fmla="*/ 468798 w 685160"/>
                    <a:gd name="connsiteY2123" fmla="*/ 664974 h 771880"/>
                    <a:gd name="connsiteX2124" fmla="*/ 461401 w 685160"/>
                    <a:gd name="connsiteY2124" fmla="*/ 679768 h 771880"/>
                    <a:gd name="connsiteX2125" fmla="*/ 471442 w 685160"/>
                    <a:gd name="connsiteY2125" fmla="*/ 681355 h 771880"/>
                    <a:gd name="connsiteX2126" fmla="*/ 123280 w 685160"/>
                    <a:gd name="connsiteY2126" fmla="*/ 697201 h 771880"/>
                    <a:gd name="connsiteX2127" fmla="*/ 123280 w 685160"/>
                    <a:gd name="connsiteY2127" fmla="*/ 697201 h 771880"/>
                    <a:gd name="connsiteX2128" fmla="*/ 121167 w 685160"/>
                    <a:gd name="connsiteY2128" fmla="*/ 696149 h 771880"/>
                    <a:gd name="connsiteX2129" fmla="*/ 127507 w 685160"/>
                    <a:gd name="connsiteY2129" fmla="*/ 662336 h 771880"/>
                    <a:gd name="connsiteX2130" fmla="*/ 125921 w 685160"/>
                    <a:gd name="connsiteY2130" fmla="*/ 653352 h 771880"/>
                    <a:gd name="connsiteX2131" fmla="*/ 126978 w 685160"/>
                    <a:gd name="connsiteY2131" fmla="*/ 652295 h 771880"/>
                    <a:gd name="connsiteX2132" fmla="*/ 129620 w 685160"/>
                    <a:gd name="connsiteY2132" fmla="*/ 653881 h 771880"/>
                    <a:gd name="connsiteX2133" fmla="*/ 132790 w 685160"/>
                    <a:gd name="connsiteY2133" fmla="*/ 655468 h 771880"/>
                    <a:gd name="connsiteX2134" fmla="*/ 139658 w 685160"/>
                    <a:gd name="connsiteY2134" fmla="*/ 658635 h 771880"/>
                    <a:gd name="connsiteX2135" fmla="*/ 138601 w 685160"/>
                    <a:gd name="connsiteY2135" fmla="*/ 659692 h 771880"/>
                    <a:gd name="connsiteX2136" fmla="*/ 136488 w 685160"/>
                    <a:gd name="connsiteY2136" fmla="*/ 658635 h 771880"/>
                    <a:gd name="connsiteX2137" fmla="*/ 136488 w 685160"/>
                    <a:gd name="connsiteY2137" fmla="*/ 658635 h 771880"/>
                    <a:gd name="connsiteX2138" fmla="*/ 134375 w 685160"/>
                    <a:gd name="connsiteY2138" fmla="*/ 659692 h 771880"/>
                    <a:gd name="connsiteX2139" fmla="*/ 131733 w 685160"/>
                    <a:gd name="connsiteY2139" fmla="*/ 669204 h 771880"/>
                    <a:gd name="connsiteX2140" fmla="*/ 131733 w 685160"/>
                    <a:gd name="connsiteY2140" fmla="*/ 669204 h 771880"/>
                    <a:gd name="connsiteX2141" fmla="*/ 130676 w 685160"/>
                    <a:gd name="connsiteY2141" fmla="*/ 673958 h 771880"/>
                    <a:gd name="connsiteX2142" fmla="*/ 128035 w 685160"/>
                    <a:gd name="connsiteY2142" fmla="*/ 689809 h 771880"/>
                    <a:gd name="connsiteX2143" fmla="*/ 139658 w 685160"/>
                    <a:gd name="connsiteY2143" fmla="*/ 679768 h 771880"/>
                    <a:gd name="connsiteX2144" fmla="*/ 149168 w 685160"/>
                    <a:gd name="connsiteY2144" fmla="*/ 669204 h 771880"/>
                    <a:gd name="connsiteX2145" fmla="*/ 149696 w 685160"/>
                    <a:gd name="connsiteY2145" fmla="*/ 666560 h 771880"/>
                    <a:gd name="connsiteX2146" fmla="*/ 148111 w 685160"/>
                    <a:gd name="connsiteY2146" fmla="*/ 664446 h 771880"/>
                    <a:gd name="connsiteX2147" fmla="*/ 148111 w 685160"/>
                    <a:gd name="connsiteY2147" fmla="*/ 662865 h 771880"/>
                    <a:gd name="connsiteX2148" fmla="*/ 151281 w 685160"/>
                    <a:gd name="connsiteY2148" fmla="*/ 664974 h 771880"/>
                    <a:gd name="connsiteX2149" fmla="*/ 151281 w 685160"/>
                    <a:gd name="connsiteY2149" fmla="*/ 664974 h 771880"/>
                    <a:gd name="connsiteX2150" fmla="*/ 152866 w 685160"/>
                    <a:gd name="connsiteY2150" fmla="*/ 666032 h 771880"/>
                    <a:gd name="connsiteX2151" fmla="*/ 157621 w 685160"/>
                    <a:gd name="connsiteY2151" fmla="*/ 668675 h 771880"/>
                    <a:gd name="connsiteX2152" fmla="*/ 157621 w 685160"/>
                    <a:gd name="connsiteY2152" fmla="*/ 669733 h 771880"/>
                    <a:gd name="connsiteX2153" fmla="*/ 155508 w 685160"/>
                    <a:gd name="connsiteY2153" fmla="*/ 669204 h 771880"/>
                    <a:gd name="connsiteX2154" fmla="*/ 149168 w 685160"/>
                    <a:gd name="connsiteY2154" fmla="*/ 673429 h 771880"/>
                    <a:gd name="connsiteX2155" fmla="*/ 147055 w 685160"/>
                    <a:gd name="connsiteY2155" fmla="*/ 675544 h 771880"/>
                    <a:gd name="connsiteX2156" fmla="*/ 123280 w 685160"/>
                    <a:gd name="connsiteY2156" fmla="*/ 697201 h 771880"/>
                    <a:gd name="connsiteX2157" fmla="*/ 223661 w 685160"/>
                    <a:gd name="connsiteY2157" fmla="*/ 694034 h 771880"/>
                    <a:gd name="connsiteX2158" fmla="*/ 223661 w 685160"/>
                    <a:gd name="connsiteY2158" fmla="*/ 694034 h 771880"/>
                    <a:gd name="connsiteX2159" fmla="*/ 223661 w 685160"/>
                    <a:gd name="connsiteY2159" fmla="*/ 692976 h 771880"/>
                    <a:gd name="connsiteX2160" fmla="*/ 225245 w 685160"/>
                    <a:gd name="connsiteY2160" fmla="*/ 692447 h 771880"/>
                    <a:gd name="connsiteX2161" fmla="*/ 227360 w 685160"/>
                    <a:gd name="connsiteY2161" fmla="*/ 690338 h 771880"/>
                    <a:gd name="connsiteX2162" fmla="*/ 227360 w 685160"/>
                    <a:gd name="connsiteY2162" fmla="*/ 682412 h 771880"/>
                    <a:gd name="connsiteX2163" fmla="*/ 224189 w 685160"/>
                    <a:gd name="connsiteY2163" fmla="*/ 666032 h 771880"/>
                    <a:gd name="connsiteX2164" fmla="*/ 223661 w 685160"/>
                    <a:gd name="connsiteY2164" fmla="*/ 661807 h 771880"/>
                    <a:gd name="connsiteX2165" fmla="*/ 223661 w 685160"/>
                    <a:gd name="connsiteY2165" fmla="*/ 661807 h 771880"/>
                    <a:gd name="connsiteX2166" fmla="*/ 223132 w 685160"/>
                    <a:gd name="connsiteY2166" fmla="*/ 658106 h 771880"/>
                    <a:gd name="connsiteX2167" fmla="*/ 221019 w 685160"/>
                    <a:gd name="connsiteY2167" fmla="*/ 656525 h 771880"/>
                    <a:gd name="connsiteX2168" fmla="*/ 220490 w 685160"/>
                    <a:gd name="connsiteY2168" fmla="*/ 656525 h 771880"/>
                    <a:gd name="connsiteX2169" fmla="*/ 218377 w 685160"/>
                    <a:gd name="connsiteY2169" fmla="*/ 657054 h 771880"/>
                    <a:gd name="connsiteX2170" fmla="*/ 217320 w 685160"/>
                    <a:gd name="connsiteY2170" fmla="*/ 655468 h 771880"/>
                    <a:gd name="connsiteX2171" fmla="*/ 218377 w 685160"/>
                    <a:gd name="connsiteY2171" fmla="*/ 655468 h 771880"/>
                    <a:gd name="connsiteX2172" fmla="*/ 224717 w 685160"/>
                    <a:gd name="connsiteY2172" fmla="*/ 654410 h 771880"/>
                    <a:gd name="connsiteX2173" fmla="*/ 225773 w 685160"/>
                    <a:gd name="connsiteY2173" fmla="*/ 654410 h 771880"/>
                    <a:gd name="connsiteX2174" fmla="*/ 232113 w 685160"/>
                    <a:gd name="connsiteY2174" fmla="*/ 653352 h 771880"/>
                    <a:gd name="connsiteX2175" fmla="*/ 233171 w 685160"/>
                    <a:gd name="connsiteY2175" fmla="*/ 654939 h 771880"/>
                    <a:gd name="connsiteX2176" fmla="*/ 232642 w 685160"/>
                    <a:gd name="connsiteY2176" fmla="*/ 654939 h 771880"/>
                    <a:gd name="connsiteX2177" fmla="*/ 228946 w 685160"/>
                    <a:gd name="connsiteY2177" fmla="*/ 657054 h 771880"/>
                    <a:gd name="connsiteX2178" fmla="*/ 229469 w 685160"/>
                    <a:gd name="connsiteY2178" fmla="*/ 660750 h 771880"/>
                    <a:gd name="connsiteX2179" fmla="*/ 229469 w 685160"/>
                    <a:gd name="connsiteY2179" fmla="*/ 660750 h 771880"/>
                    <a:gd name="connsiteX2180" fmla="*/ 229998 w 685160"/>
                    <a:gd name="connsiteY2180" fmla="*/ 664974 h 771880"/>
                    <a:gd name="connsiteX2181" fmla="*/ 232113 w 685160"/>
                    <a:gd name="connsiteY2181" fmla="*/ 681883 h 771880"/>
                    <a:gd name="connsiteX2182" fmla="*/ 238453 w 685160"/>
                    <a:gd name="connsiteY2182" fmla="*/ 689809 h 771880"/>
                    <a:gd name="connsiteX2183" fmla="*/ 241625 w 685160"/>
                    <a:gd name="connsiteY2183" fmla="*/ 689809 h 771880"/>
                    <a:gd name="connsiteX2184" fmla="*/ 247965 w 685160"/>
                    <a:gd name="connsiteY2184" fmla="*/ 687165 h 771880"/>
                    <a:gd name="connsiteX2185" fmla="*/ 249546 w 685160"/>
                    <a:gd name="connsiteY2185" fmla="*/ 679768 h 771880"/>
                    <a:gd name="connsiteX2186" fmla="*/ 251132 w 685160"/>
                    <a:gd name="connsiteY2186" fmla="*/ 678711 h 771880"/>
                    <a:gd name="connsiteX2187" fmla="*/ 252189 w 685160"/>
                    <a:gd name="connsiteY2187" fmla="*/ 689280 h 771880"/>
                    <a:gd name="connsiteX2188" fmla="*/ 249546 w 685160"/>
                    <a:gd name="connsiteY2188" fmla="*/ 689280 h 771880"/>
                    <a:gd name="connsiteX2189" fmla="*/ 236338 w 685160"/>
                    <a:gd name="connsiteY2189" fmla="*/ 691390 h 771880"/>
                    <a:gd name="connsiteX2190" fmla="*/ 223660 w 685160"/>
                    <a:gd name="connsiteY2190" fmla="*/ 694034 h 771880"/>
                    <a:gd name="connsiteX2191" fmla="*/ 443440 w 685160"/>
                    <a:gd name="connsiteY2191" fmla="*/ 692976 h 771880"/>
                    <a:gd name="connsiteX2192" fmla="*/ 443440 w 685160"/>
                    <a:gd name="connsiteY2192" fmla="*/ 692976 h 771880"/>
                    <a:gd name="connsiteX2193" fmla="*/ 435514 w 685160"/>
                    <a:gd name="connsiteY2193" fmla="*/ 690861 h 771880"/>
                    <a:gd name="connsiteX2194" fmla="*/ 433933 w 685160"/>
                    <a:gd name="connsiteY2194" fmla="*/ 690861 h 771880"/>
                    <a:gd name="connsiteX2195" fmla="*/ 427065 w 685160"/>
                    <a:gd name="connsiteY2195" fmla="*/ 689809 h 771880"/>
                    <a:gd name="connsiteX2196" fmla="*/ 427065 w 685160"/>
                    <a:gd name="connsiteY2196" fmla="*/ 688752 h 771880"/>
                    <a:gd name="connsiteX2197" fmla="*/ 427065 w 685160"/>
                    <a:gd name="connsiteY2197" fmla="*/ 688752 h 771880"/>
                    <a:gd name="connsiteX2198" fmla="*/ 434457 w 685160"/>
                    <a:gd name="connsiteY2198" fmla="*/ 683469 h 771880"/>
                    <a:gd name="connsiteX2199" fmla="*/ 438158 w 685160"/>
                    <a:gd name="connsiteY2199" fmla="*/ 654939 h 771880"/>
                    <a:gd name="connsiteX2200" fmla="*/ 438158 w 685160"/>
                    <a:gd name="connsiteY2200" fmla="*/ 654410 h 771880"/>
                    <a:gd name="connsiteX2201" fmla="*/ 434457 w 685160"/>
                    <a:gd name="connsiteY2201" fmla="*/ 653352 h 771880"/>
                    <a:gd name="connsiteX2202" fmla="*/ 430761 w 685160"/>
                    <a:gd name="connsiteY2202" fmla="*/ 652824 h 771880"/>
                    <a:gd name="connsiteX2203" fmla="*/ 426007 w 685160"/>
                    <a:gd name="connsiteY2203" fmla="*/ 659692 h 771880"/>
                    <a:gd name="connsiteX2204" fmla="*/ 423892 w 685160"/>
                    <a:gd name="connsiteY2204" fmla="*/ 658635 h 771880"/>
                    <a:gd name="connsiteX2205" fmla="*/ 426007 w 685160"/>
                    <a:gd name="connsiteY2205" fmla="*/ 649128 h 771880"/>
                    <a:gd name="connsiteX2206" fmla="*/ 457176 w 685160"/>
                    <a:gd name="connsiteY2206" fmla="*/ 654410 h 771880"/>
                    <a:gd name="connsiteX2207" fmla="*/ 455062 w 685160"/>
                    <a:gd name="connsiteY2207" fmla="*/ 663922 h 771880"/>
                    <a:gd name="connsiteX2208" fmla="*/ 454004 w 685160"/>
                    <a:gd name="connsiteY2208" fmla="*/ 662865 h 771880"/>
                    <a:gd name="connsiteX2209" fmla="*/ 453481 w 685160"/>
                    <a:gd name="connsiteY2209" fmla="*/ 657054 h 771880"/>
                    <a:gd name="connsiteX2210" fmla="*/ 448193 w 685160"/>
                    <a:gd name="connsiteY2210" fmla="*/ 654410 h 771880"/>
                    <a:gd name="connsiteX2211" fmla="*/ 444497 w 685160"/>
                    <a:gd name="connsiteY2211" fmla="*/ 654410 h 771880"/>
                    <a:gd name="connsiteX2212" fmla="*/ 442911 w 685160"/>
                    <a:gd name="connsiteY2212" fmla="*/ 655468 h 771880"/>
                    <a:gd name="connsiteX2213" fmla="*/ 438158 w 685160"/>
                    <a:gd name="connsiteY2213" fmla="*/ 683998 h 771880"/>
                    <a:gd name="connsiteX2214" fmla="*/ 438686 w 685160"/>
                    <a:gd name="connsiteY2214" fmla="*/ 688752 h 771880"/>
                    <a:gd name="connsiteX2215" fmla="*/ 442911 w 685160"/>
                    <a:gd name="connsiteY2215" fmla="*/ 691390 h 771880"/>
                    <a:gd name="connsiteX2216" fmla="*/ 443440 w 685160"/>
                    <a:gd name="connsiteY2216" fmla="*/ 692976 h 771880"/>
                    <a:gd name="connsiteX2217" fmla="*/ 414380 w 685160"/>
                    <a:gd name="connsiteY2217" fmla="*/ 688752 h 771880"/>
                    <a:gd name="connsiteX2218" fmla="*/ 414380 w 685160"/>
                    <a:gd name="connsiteY2218" fmla="*/ 688752 h 771880"/>
                    <a:gd name="connsiteX2219" fmla="*/ 410684 w 685160"/>
                    <a:gd name="connsiteY2219" fmla="*/ 687694 h 771880"/>
                    <a:gd name="connsiteX2220" fmla="*/ 406988 w 685160"/>
                    <a:gd name="connsiteY2220" fmla="*/ 686637 h 771880"/>
                    <a:gd name="connsiteX2221" fmla="*/ 405931 w 685160"/>
                    <a:gd name="connsiteY2221" fmla="*/ 686637 h 771880"/>
                    <a:gd name="connsiteX2222" fmla="*/ 400120 w 685160"/>
                    <a:gd name="connsiteY2222" fmla="*/ 685579 h 771880"/>
                    <a:gd name="connsiteX2223" fmla="*/ 400120 w 685160"/>
                    <a:gd name="connsiteY2223" fmla="*/ 684522 h 771880"/>
                    <a:gd name="connsiteX2224" fmla="*/ 401172 w 685160"/>
                    <a:gd name="connsiteY2224" fmla="*/ 684522 h 771880"/>
                    <a:gd name="connsiteX2225" fmla="*/ 404874 w 685160"/>
                    <a:gd name="connsiteY2225" fmla="*/ 682412 h 771880"/>
                    <a:gd name="connsiteX2226" fmla="*/ 406988 w 685160"/>
                    <a:gd name="connsiteY2226" fmla="*/ 675015 h 771880"/>
                    <a:gd name="connsiteX2227" fmla="*/ 409627 w 685160"/>
                    <a:gd name="connsiteY2227" fmla="*/ 657577 h 771880"/>
                    <a:gd name="connsiteX2228" fmla="*/ 409627 w 685160"/>
                    <a:gd name="connsiteY2228" fmla="*/ 650185 h 771880"/>
                    <a:gd name="connsiteX2229" fmla="*/ 408569 w 685160"/>
                    <a:gd name="connsiteY2229" fmla="*/ 648070 h 771880"/>
                    <a:gd name="connsiteX2230" fmla="*/ 406460 w 685160"/>
                    <a:gd name="connsiteY2230" fmla="*/ 647542 h 771880"/>
                    <a:gd name="connsiteX2231" fmla="*/ 405931 w 685160"/>
                    <a:gd name="connsiteY2231" fmla="*/ 647542 h 771880"/>
                    <a:gd name="connsiteX2232" fmla="*/ 405931 w 685160"/>
                    <a:gd name="connsiteY2232" fmla="*/ 645427 h 771880"/>
                    <a:gd name="connsiteX2233" fmla="*/ 413328 w 685160"/>
                    <a:gd name="connsiteY2233" fmla="*/ 647542 h 771880"/>
                    <a:gd name="connsiteX2234" fmla="*/ 417553 w 685160"/>
                    <a:gd name="connsiteY2234" fmla="*/ 648070 h 771880"/>
                    <a:gd name="connsiteX2235" fmla="*/ 421777 w 685160"/>
                    <a:gd name="connsiteY2235" fmla="*/ 648599 h 771880"/>
                    <a:gd name="connsiteX2236" fmla="*/ 420720 w 685160"/>
                    <a:gd name="connsiteY2236" fmla="*/ 649657 h 771880"/>
                    <a:gd name="connsiteX2237" fmla="*/ 420196 w 685160"/>
                    <a:gd name="connsiteY2237" fmla="*/ 649657 h 771880"/>
                    <a:gd name="connsiteX2238" fmla="*/ 416495 w 685160"/>
                    <a:gd name="connsiteY2238" fmla="*/ 651766 h 771880"/>
                    <a:gd name="connsiteX2239" fmla="*/ 415438 w 685160"/>
                    <a:gd name="connsiteY2239" fmla="*/ 655468 h 771880"/>
                    <a:gd name="connsiteX2240" fmla="*/ 415438 w 685160"/>
                    <a:gd name="connsiteY2240" fmla="*/ 655468 h 771880"/>
                    <a:gd name="connsiteX2241" fmla="*/ 414380 w 685160"/>
                    <a:gd name="connsiteY2241" fmla="*/ 659163 h 771880"/>
                    <a:gd name="connsiteX2242" fmla="*/ 412271 w 685160"/>
                    <a:gd name="connsiteY2242" fmla="*/ 676601 h 771880"/>
                    <a:gd name="connsiteX2243" fmla="*/ 411213 w 685160"/>
                    <a:gd name="connsiteY2243" fmla="*/ 683993 h 771880"/>
                    <a:gd name="connsiteX2244" fmla="*/ 414909 w 685160"/>
                    <a:gd name="connsiteY2244" fmla="*/ 686637 h 771880"/>
                    <a:gd name="connsiteX2245" fmla="*/ 255885 w 685160"/>
                    <a:gd name="connsiteY2245" fmla="*/ 688223 h 771880"/>
                    <a:gd name="connsiteX2246" fmla="*/ 254833 w 685160"/>
                    <a:gd name="connsiteY2246" fmla="*/ 688223 h 771880"/>
                    <a:gd name="connsiteX2247" fmla="*/ 254833 w 685160"/>
                    <a:gd name="connsiteY2247" fmla="*/ 687165 h 771880"/>
                    <a:gd name="connsiteX2248" fmla="*/ 257471 w 685160"/>
                    <a:gd name="connsiteY2248" fmla="*/ 686637 h 771880"/>
                    <a:gd name="connsiteX2249" fmla="*/ 258529 w 685160"/>
                    <a:gd name="connsiteY2249" fmla="*/ 683993 h 771880"/>
                    <a:gd name="connsiteX2250" fmla="*/ 258529 w 685160"/>
                    <a:gd name="connsiteY2250" fmla="*/ 676601 h 771880"/>
                    <a:gd name="connsiteX2251" fmla="*/ 255362 w 685160"/>
                    <a:gd name="connsiteY2251" fmla="*/ 659692 h 771880"/>
                    <a:gd name="connsiteX2252" fmla="*/ 255362 w 685160"/>
                    <a:gd name="connsiteY2252" fmla="*/ 659692 h 771880"/>
                    <a:gd name="connsiteX2253" fmla="*/ 254833 w 685160"/>
                    <a:gd name="connsiteY2253" fmla="*/ 655996 h 771880"/>
                    <a:gd name="connsiteX2254" fmla="*/ 254304 w 685160"/>
                    <a:gd name="connsiteY2254" fmla="*/ 652824 h 771880"/>
                    <a:gd name="connsiteX2255" fmla="*/ 250074 w 685160"/>
                    <a:gd name="connsiteY2255" fmla="*/ 651238 h 771880"/>
                    <a:gd name="connsiteX2256" fmla="*/ 249546 w 685160"/>
                    <a:gd name="connsiteY2256" fmla="*/ 651238 h 771880"/>
                    <a:gd name="connsiteX2257" fmla="*/ 248493 w 685160"/>
                    <a:gd name="connsiteY2257" fmla="*/ 650185 h 771880"/>
                    <a:gd name="connsiteX2258" fmla="*/ 255362 w 685160"/>
                    <a:gd name="connsiteY2258" fmla="*/ 649128 h 771880"/>
                    <a:gd name="connsiteX2259" fmla="*/ 255885 w 685160"/>
                    <a:gd name="connsiteY2259" fmla="*/ 649128 h 771880"/>
                    <a:gd name="connsiteX2260" fmla="*/ 260115 w 685160"/>
                    <a:gd name="connsiteY2260" fmla="*/ 648599 h 771880"/>
                    <a:gd name="connsiteX2261" fmla="*/ 260115 w 685160"/>
                    <a:gd name="connsiteY2261" fmla="*/ 648599 h 771880"/>
                    <a:gd name="connsiteX2262" fmla="*/ 263282 w 685160"/>
                    <a:gd name="connsiteY2262" fmla="*/ 648070 h 771880"/>
                    <a:gd name="connsiteX2263" fmla="*/ 263282 w 685160"/>
                    <a:gd name="connsiteY2263" fmla="*/ 649128 h 771880"/>
                    <a:gd name="connsiteX2264" fmla="*/ 259586 w 685160"/>
                    <a:gd name="connsiteY2264" fmla="*/ 651766 h 771880"/>
                    <a:gd name="connsiteX2265" fmla="*/ 260644 w 685160"/>
                    <a:gd name="connsiteY2265" fmla="*/ 659163 h 771880"/>
                    <a:gd name="connsiteX2266" fmla="*/ 262754 w 685160"/>
                    <a:gd name="connsiteY2266" fmla="*/ 676072 h 771880"/>
                    <a:gd name="connsiteX2267" fmla="*/ 264868 w 685160"/>
                    <a:gd name="connsiteY2267" fmla="*/ 683469 h 771880"/>
                    <a:gd name="connsiteX2268" fmla="*/ 268570 w 685160"/>
                    <a:gd name="connsiteY2268" fmla="*/ 685051 h 771880"/>
                    <a:gd name="connsiteX2269" fmla="*/ 269622 w 685160"/>
                    <a:gd name="connsiteY2269" fmla="*/ 685051 h 771880"/>
                    <a:gd name="connsiteX2270" fmla="*/ 269622 w 685160"/>
                    <a:gd name="connsiteY2270" fmla="*/ 687165 h 771880"/>
                    <a:gd name="connsiteX2271" fmla="*/ 262230 w 685160"/>
                    <a:gd name="connsiteY2271" fmla="*/ 687165 h 771880"/>
                    <a:gd name="connsiteX2272" fmla="*/ 255890 w 685160"/>
                    <a:gd name="connsiteY2272" fmla="*/ 688223 h 771880"/>
                    <a:gd name="connsiteX2273" fmla="*/ 285474 w 685160"/>
                    <a:gd name="connsiteY2273" fmla="*/ 683993 h 771880"/>
                    <a:gd name="connsiteX2274" fmla="*/ 274381 w 685160"/>
                    <a:gd name="connsiteY2274" fmla="*/ 680297 h 771880"/>
                    <a:gd name="connsiteX2275" fmla="*/ 268041 w 685160"/>
                    <a:gd name="connsiteY2275" fmla="*/ 667618 h 771880"/>
                    <a:gd name="connsiteX2276" fmla="*/ 270151 w 685160"/>
                    <a:gd name="connsiteY2276" fmla="*/ 653352 h 771880"/>
                    <a:gd name="connsiteX2277" fmla="*/ 281778 w 685160"/>
                    <a:gd name="connsiteY2277" fmla="*/ 644898 h 771880"/>
                    <a:gd name="connsiteX2278" fmla="*/ 285474 w 685160"/>
                    <a:gd name="connsiteY2278" fmla="*/ 644369 h 771880"/>
                    <a:gd name="connsiteX2279" fmla="*/ 292871 w 685160"/>
                    <a:gd name="connsiteY2279" fmla="*/ 646484 h 771880"/>
                    <a:gd name="connsiteX2280" fmla="*/ 292871 w 685160"/>
                    <a:gd name="connsiteY2280" fmla="*/ 643846 h 771880"/>
                    <a:gd name="connsiteX2281" fmla="*/ 293399 w 685160"/>
                    <a:gd name="connsiteY2281" fmla="*/ 643846 h 771880"/>
                    <a:gd name="connsiteX2282" fmla="*/ 295509 w 685160"/>
                    <a:gd name="connsiteY2282" fmla="*/ 655468 h 771880"/>
                    <a:gd name="connsiteX2283" fmla="*/ 294457 w 685160"/>
                    <a:gd name="connsiteY2283" fmla="*/ 655468 h 771880"/>
                    <a:gd name="connsiteX2284" fmla="*/ 283359 w 685160"/>
                    <a:gd name="connsiteY2284" fmla="*/ 645955 h 771880"/>
                    <a:gd name="connsiteX2285" fmla="*/ 282830 w 685160"/>
                    <a:gd name="connsiteY2285" fmla="*/ 645955 h 771880"/>
                    <a:gd name="connsiteX2286" fmla="*/ 277019 w 685160"/>
                    <a:gd name="connsiteY2286" fmla="*/ 649128 h 771880"/>
                    <a:gd name="connsiteX2287" fmla="*/ 274381 w 685160"/>
                    <a:gd name="connsiteY2287" fmla="*/ 666560 h 771880"/>
                    <a:gd name="connsiteX2288" fmla="*/ 287588 w 685160"/>
                    <a:gd name="connsiteY2288" fmla="*/ 683469 h 771880"/>
                    <a:gd name="connsiteX2289" fmla="*/ 289169 w 685160"/>
                    <a:gd name="connsiteY2289" fmla="*/ 683469 h 771880"/>
                    <a:gd name="connsiteX2290" fmla="*/ 297095 w 685160"/>
                    <a:gd name="connsiteY2290" fmla="*/ 668675 h 771880"/>
                    <a:gd name="connsiteX2291" fmla="*/ 298153 w 685160"/>
                    <a:gd name="connsiteY2291" fmla="*/ 667618 h 771880"/>
                    <a:gd name="connsiteX2292" fmla="*/ 300268 w 685160"/>
                    <a:gd name="connsiteY2292" fmla="*/ 680826 h 771880"/>
                    <a:gd name="connsiteX2293" fmla="*/ 298153 w 685160"/>
                    <a:gd name="connsiteY2293" fmla="*/ 678182 h 771880"/>
                    <a:gd name="connsiteX2294" fmla="*/ 288117 w 685160"/>
                    <a:gd name="connsiteY2294" fmla="*/ 683993 h 771880"/>
                    <a:gd name="connsiteX2295" fmla="*/ 96865 w 685160"/>
                    <a:gd name="connsiteY2295" fmla="*/ 681355 h 771880"/>
                    <a:gd name="connsiteX2296" fmla="*/ 96865 w 685160"/>
                    <a:gd name="connsiteY2296" fmla="*/ 681355 h 771880"/>
                    <a:gd name="connsiteX2297" fmla="*/ 89996 w 685160"/>
                    <a:gd name="connsiteY2297" fmla="*/ 677130 h 771880"/>
                    <a:gd name="connsiteX2298" fmla="*/ 86826 w 685160"/>
                    <a:gd name="connsiteY2298" fmla="*/ 675544 h 771880"/>
                    <a:gd name="connsiteX2299" fmla="*/ 84184 w 685160"/>
                    <a:gd name="connsiteY2299" fmla="*/ 673958 h 771880"/>
                    <a:gd name="connsiteX2300" fmla="*/ 84184 w 685160"/>
                    <a:gd name="connsiteY2300" fmla="*/ 671843 h 771880"/>
                    <a:gd name="connsiteX2301" fmla="*/ 85241 w 685160"/>
                    <a:gd name="connsiteY2301" fmla="*/ 672371 h 771880"/>
                    <a:gd name="connsiteX2302" fmla="*/ 87354 w 685160"/>
                    <a:gd name="connsiteY2302" fmla="*/ 673429 h 771880"/>
                    <a:gd name="connsiteX2303" fmla="*/ 88411 w 685160"/>
                    <a:gd name="connsiteY2303" fmla="*/ 672371 h 771880"/>
                    <a:gd name="connsiteX2304" fmla="*/ 93694 w 685160"/>
                    <a:gd name="connsiteY2304" fmla="*/ 665503 h 771880"/>
                    <a:gd name="connsiteX2305" fmla="*/ 102147 w 685160"/>
                    <a:gd name="connsiteY2305" fmla="*/ 651238 h 771880"/>
                    <a:gd name="connsiteX2306" fmla="*/ 106374 w 685160"/>
                    <a:gd name="connsiteY2306" fmla="*/ 644374 h 771880"/>
                    <a:gd name="connsiteX2307" fmla="*/ 103204 w 685160"/>
                    <a:gd name="connsiteY2307" fmla="*/ 640145 h 771880"/>
                    <a:gd name="connsiteX2308" fmla="*/ 104261 w 685160"/>
                    <a:gd name="connsiteY2308" fmla="*/ 639087 h 771880"/>
                    <a:gd name="connsiteX2309" fmla="*/ 107430 w 685160"/>
                    <a:gd name="connsiteY2309" fmla="*/ 641202 h 771880"/>
                    <a:gd name="connsiteX2310" fmla="*/ 110600 w 685160"/>
                    <a:gd name="connsiteY2310" fmla="*/ 643317 h 771880"/>
                    <a:gd name="connsiteX2311" fmla="*/ 113770 w 685160"/>
                    <a:gd name="connsiteY2311" fmla="*/ 644898 h 771880"/>
                    <a:gd name="connsiteX2312" fmla="*/ 116412 w 685160"/>
                    <a:gd name="connsiteY2312" fmla="*/ 646484 h 771880"/>
                    <a:gd name="connsiteX2313" fmla="*/ 122223 w 685160"/>
                    <a:gd name="connsiteY2313" fmla="*/ 652824 h 771880"/>
                    <a:gd name="connsiteX2314" fmla="*/ 120639 w 685160"/>
                    <a:gd name="connsiteY2314" fmla="*/ 661278 h 771880"/>
                    <a:gd name="connsiteX2315" fmla="*/ 113242 w 685160"/>
                    <a:gd name="connsiteY2315" fmla="*/ 666560 h 771880"/>
                    <a:gd name="connsiteX2316" fmla="*/ 111658 w 685160"/>
                    <a:gd name="connsiteY2316" fmla="*/ 666560 h 771880"/>
                    <a:gd name="connsiteX2317" fmla="*/ 104261 w 685160"/>
                    <a:gd name="connsiteY2317" fmla="*/ 663922 h 771880"/>
                    <a:gd name="connsiteX2318" fmla="*/ 101620 w 685160"/>
                    <a:gd name="connsiteY2318" fmla="*/ 662336 h 771880"/>
                    <a:gd name="connsiteX2319" fmla="*/ 97393 w 685160"/>
                    <a:gd name="connsiteY2319" fmla="*/ 668147 h 771880"/>
                    <a:gd name="connsiteX2320" fmla="*/ 97393 w 685160"/>
                    <a:gd name="connsiteY2320" fmla="*/ 668147 h 771880"/>
                    <a:gd name="connsiteX2321" fmla="*/ 94223 w 685160"/>
                    <a:gd name="connsiteY2321" fmla="*/ 675544 h 771880"/>
                    <a:gd name="connsiteX2322" fmla="*/ 96336 w 685160"/>
                    <a:gd name="connsiteY2322" fmla="*/ 679240 h 771880"/>
                    <a:gd name="connsiteX2323" fmla="*/ 97393 w 685160"/>
                    <a:gd name="connsiteY2323" fmla="*/ 680297 h 771880"/>
                    <a:gd name="connsiteX2324" fmla="*/ 96865 w 685160"/>
                    <a:gd name="connsiteY2324" fmla="*/ 681355 h 771880"/>
                    <a:gd name="connsiteX2325" fmla="*/ 113242 w 685160"/>
                    <a:gd name="connsiteY2325" fmla="*/ 647013 h 771880"/>
                    <a:gd name="connsiteX2326" fmla="*/ 111129 w 685160"/>
                    <a:gd name="connsiteY2326" fmla="*/ 649128 h 771880"/>
                    <a:gd name="connsiteX2327" fmla="*/ 104261 w 685160"/>
                    <a:gd name="connsiteY2327" fmla="*/ 660750 h 771880"/>
                    <a:gd name="connsiteX2328" fmla="*/ 104261 w 685160"/>
                    <a:gd name="connsiteY2328" fmla="*/ 660750 h 771880"/>
                    <a:gd name="connsiteX2329" fmla="*/ 106374 w 685160"/>
                    <a:gd name="connsiteY2329" fmla="*/ 662336 h 771880"/>
                    <a:gd name="connsiteX2330" fmla="*/ 110072 w 685160"/>
                    <a:gd name="connsiteY2330" fmla="*/ 663393 h 771880"/>
                    <a:gd name="connsiteX2331" fmla="*/ 112185 w 685160"/>
                    <a:gd name="connsiteY2331" fmla="*/ 662865 h 771880"/>
                    <a:gd name="connsiteX2332" fmla="*/ 116412 w 685160"/>
                    <a:gd name="connsiteY2332" fmla="*/ 658635 h 771880"/>
                    <a:gd name="connsiteX2333" fmla="*/ 118525 w 685160"/>
                    <a:gd name="connsiteY2333" fmla="*/ 652824 h 771880"/>
                    <a:gd name="connsiteX2334" fmla="*/ 114827 w 685160"/>
                    <a:gd name="connsiteY2334" fmla="*/ 647542 h 771880"/>
                    <a:gd name="connsiteX2335" fmla="*/ 113242 w 685160"/>
                    <a:gd name="connsiteY2335" fmla="*/ 647013 h 771880"/>
                    <a:gd name="connsiteX2336" fmla="*/ 302906 w 685160"/>
                    <a:gd name="connsiteY2336" fmla="*/ 679768 h 771880"/>
                    <a:gd name="connsiteX2337" fmla="*/ 302377 w 685160"/>
                    <a:gd name="connsiteY2337" fmla="*/ 679768 h 771880"/>
                    <a:gd name="connsiteX2338" fmla="*/ 302377 w 685160"/>
                    <a:gd name="connsiteY2338" fmla="*/ 678711 h 771880"/>
                    <a:gd name="connsiteX2339" fmla="*/ 306607 w 685160"/>
                    <a:gd name="connsiteY2339" fmla="*/ 673958 h 771880"/>
                    <a:gd name="connsiteX2340" fmla="*/ 307136 w 685160"/>
                    <a:gd name="connsiteY2340" fmla="*/ 668147 h 771880"/>
                    <a:gd name="connsiteX2341" fmla="*/ 307136 w 685160"/>
                    <a:gd name="connsiteY2341" fmla="*/ 668147 h 771880"/>
                    <a:gd name="connsiteX2342" fmla="*/ 307665 w 685160"/>
                    <a:gd name="connsiteY2342" fmla="*/ 662336 h 771880"/>
                    <a:gd name="connsiteX2343" fmla="*/ 311361 w 685160"/>
                    <a:gd name="connsiteY2343" fmla="*/ 638030 h 771880"/>
                    <a:gd name="connsiteX2344" fmla="*/ 312947 w 685160"/>
                    <a:gd name="connsiteY2344" fmla="*/ 638030 h 771880"/>
                    <a:gd name="connsiteX2345" fmla="*/ 327212 w 685160"/>
                    <a:gd name="connsiteY2345" fmla="*/ 665503 h 771880"/>
                    <a:gd name="connsiteX2346" fmla="*/ 329322 w 685160"/>
                    <a:gd name="connsiteY2346" fmla="*/ 668675 h 771880"/>
                    <a:gd name="connsiteX2347" fmla="*/ 329322 w 685160"/>
                    <a:gd name="connsiteY2347" fmla="*/ 668675 h 771880"/>
                    <a:gd name="connsiteX2348" fmla="*/ 331437 w 685160"/>
                    <a:gd name="connsiteY2348" fmla="*/ 671843 h 771880"/>
                    <a:gd name="connsiteX2349" fmla="*/ 334609 w 685160"/>
                    <a:gd name="connsiteY2349" fmla="*/ 672900 h 771880"/>
                    <a:gd name="connsiteX2350" fmla="*/ 335662 w 685160"/>
                    <a:gd name="connsiteY2350" fmla="*/ 672900 h 771880"/>
                    <a:gd name="connsiteX2351" fmla="*/ 335662 w 685160"/>
                    <a:gd name="connsiteY2351" fmla="*/ 674486 h 771880"/>
                    <a:gd name="connsiteX2352" fmla="*/ 336190 w 685160"/>
                    <a:gd name="connsiteY2352" fmla="*/ 674486 h 771880"/>
                    <a:gd name="connsiteX2353" fmla="*/ 330379 w 685160"/>
                    <a:gd name="connsiteY2353" fmla="*/ 675544 h 771880"/>
                    <a:gd name="connsiteX2354" fmla="*/ 326155 w 685160"/>
                    <a:gd name="connsiteY2354" fmla="*/ 676072 h 771880"/>
                    <a:gd name="connsiteX2355" fmla="*/ 326155 w 685160"/>
                    <a:gd name="connsiteY2355" fmla="*/ 676072 h 771880"/>
                    <a:gd name="connsiteX2356" fmla="*/ 323511 w 685160"/>
                    <a:gd name="connsiteY2356" fmla="*/ 676601 h 771880"/>
                    <a:gd name="connsiteX2357" fmla="*/ 323511 w 685160"/>
                    <a:gd name="connsiteY2357" fmla="*/ 675544 h 771880"/>
                    <a:gd name="connsiteX2358" fmla="*/ 324569 w 685160"/>
                    <a:gd name="connsiteY2358" fmla="*/ 675015 h 771880"/>
                    <a:gd name="connsiteX2359" fmla="*/ 326264 w 685160"/>
                    <a:gd name="connsiteY2359" fmla="*/ 672174 h 771880"/>
                    <a:gd name="connsiteX2360" fmla="*/ 326155 w 685160"/>
                    <a:gd name="connsiteY2360" fmla="*/ 671843 h 771880"/>
                    <a:gd name="connsiteX2361" fmla="*/ 325626 w 685160"/>
                    <a:gd name="connsiteY2361" fmla="*/ 670262 h 771880"/>
                    <a:gd name="connsiteX2362" fmla="*/ 325097 w 685160"/>
                    <a:gd name="connsiteY2362" fmla="*/ 668675 h 771880"/>
                    <a:gd name="connsiteX2363" fmla="*/ 321401 w 685160"/>
                    <a:gd name="connsiteY2363" fmla="*/ 662336 h 771880"/>
                    <a:gd name="connsiteX2364" fmla="*/ 309774 w 685160"/>
                    <a:gd name="connsiteY2364" fmla="*/ 664446 h 771880"/>
                    <a:gd name="connsiteX2365" fmla="*/ 309774 w 685160"/>
                    <a:gd name="connsiteY2365" fmla="*/ 666560 h 771880"/>
                    <a:gd name="connsiteX2366" fmla="*/ 309774 w 685160"/>
                    <a:gd name="connsiteY2366" fmla="*/ 666560 h 771880"/>
                    <a:gd name="connsiteX2367" fmla="*/ 309246 w 685160"/>
                    <a:gd name="connsiteY2367" fmla="*/ 675544 h 771880"/>
                    <a:gd name="connsiteX2368" fmla="*/ 310987 w 685160"/>
                    <a:gd name="connsiteY2368" fmla="*/ 677654 h 771880"/>
                    <a:gd name="connsiteX2369" fmla="*/ 311361 w 685160"/>
                    <a:gd name="connsiteY2369" fmla="*/ 677654 h 771880"/>
                    <a:gd name="connsiteX2370" fmla="*/ 314004 w 685160"/>
                    <a:gd name="connsiteY2370" fmla="*/ 677654 h 771880"/>
                    <a:gd name="connsiteX2371" fmla="*/ 314004 w 685160"/>
                    <a:gd name="connsiteY2371" fmla="*/ 679768 h 771880"/>
                    <a:gd name="connsiteX2372" fmla="*/ 313476 w 685160"/>
                    <a:gd name="connsiteY2372" fmla="*/ 645955 h 771880"/>
                    <a:gd name="connsiteX2373" fmla="*/ 313476 w 685160"/>
                    <a:gd name="connsiteY2373" fmla="*/ 645955 h 771880"/>
                    <a:gd name="connsiteX2374" fmla="*/ 311361 w 685160"/>
                    <a:gd name="connsiteY2374" fmla="*/ 661278 h 771880"/>
                    <a:gd name="connsiteX2375" fmla="*/ 321401 w 685160"/>
                    <a:gd name="connsiteY2375" fmla="*/ 660221 h 771880"/>
                    <a:gd name="connsiteX2376" fmla="*/ 593480 w 685160"/>
                    <a:gd name="connsiteY2376" fmla="*/ 678711 h 771880"/>
                    <a:gd name="connsiteX2377" fmla="*/ 593480 w 685160"/>
                    <a:gd name="connsiteY2377" fmla="*/ 678711 h 771880"/>
                    <a:gd name="connsiteX2378" fmla="*/ 592423 w 685160"/>
                    <a:gd name="connsiteY2378" fmla="*/ 677654 h 771880"/>
                    <a:gd name="connsiteX2379" fmla="*/ 594538 w 685160"/>
                    <a:gd name="connsiteY2379" fmla="*/ 672371 h 771880"/>
                    <a:gd name="connsiteX2380" fmla="*/ 589784 w 685160"/>
                    <a:gd name="connsiteY2380" fmla="*/ 666032 h 771880"/>
                    <a:gd name="connsiteX2381" fmla="*/ 577105 w 685160"/>
                    <a:gd name="connsiteY2381" fmla="*/ 647542 h 771880"/>
                    <a:gd name="connsiteX2382" fmla="*/ 574462 w 685160"/>
                    <a:gd name="connsiteY2382" fmla="*/ 647013 h 771880"/>
                    <a:gd name="connsiteX2383" fmla="*/ 570766 w 685160"/>
                    <a:gd name="connsiteY2383" fmla="*/ 648599 h 771880"/>
                    <a:gd name="connsiteX2384" fmla="*/ 569708 w 685160"/>
                    <a:gd name="connsiteY2384" fmla="*/ 646484 h 771880"/>
                    <a:gd name="connsiteX2385" fmla="*/ 573404 w 685160"/>
                    <a:gd name="connsiteY2385" fmla="*/ 643841 h 771880"/>
                    <a:gd name="connsiteX2386" fmla="*/ 577105 w 685160"/>
                    <a:gd name="connsiteY2386" fmla="*/ 641731 h 771880"/>
                    <a:gd name="connsiteX2387" fmla="*/ 613028 w 685160"/>
                    <a:gd name="connsiteY2387" fmla="*/ 653881 h 771880"/>
                    <a:gd name="connsiteX2388" fmla="*/ 602992 w 685160"/>
                    <a:gd name="connsiteY2388" fmla="*/ 640145 h 771880"/>
                    <a:gd name="connsiteX2389" fmla="*/ 600349 w 685160"/>
                    <a:gd name="connsiteY2389" fmla="*/ 636449 h 771880"/>
                    <a:gd name="connsiteX2390" fmla="*/ 600349 w 685160"/>
                    <a:gd name="connsiteY2390" fmla="*/ 636449 h 771880"/>
                    <a:gd name="connsiteX2391" fmla="*/ 597710 w 685160"/>
                    <a:gd name="connsiteY2391" fmla="*/ 632747 h 771880"/>
                    <a:gd name="connsiteX2392" fmla="*/ 591371 w 685160"/>
                    <a:gd name="connsiteY2392" fmla="*/ 632747 h 771880"/>
                    <a:gd name="connsiteX2393" fmla="*/ 590313 w 685160"/>
                    <a:gd name="connsiteY2393" fmla="*/ 631690 h 771880"/>
                    <a:gd name="connsiteX2394" fmla="*/ 592423 w 685160"/>
                    <a:gd name="connsiteY2394" fmla="*/ 630633 h 771880"/>
                    <a:gd name="connsiteX2395" fmla="*/ 592952 w 685160"/>
                    <a:gd name="connsiteY2395" fmla="*/ 630633 h 771880"/>
                    <a:gd name="connsiteX2396" fmla="*/ 596124 w 685160"/>
                    <a:gd name="connsiteY2396" fmla="*/ 629052 h 771880"/>
                    <a:gd name="connsiteX2397" fmla="*/ 599820 w 685160"/>
                    <a:gd name="connsiteY2397" fmla="*/ 625350 h 771880"/>
                    <a:gd name="connsiteX2398" fmla="*/ 600877 w 685160"/>
                    <a:gd name="connsiteY2398" fmla="*/ 626408 h 771880"/>
                    <a:gd name="connsiteX2399" fmla="*/ 599820 w 685160"/>
                    <a:gd name="connsiteY2399" fmla="*/ 627994 h 771880"/>
                    <a:gd name="connsiteX2400" fmla="*/ 598939 w 685160"/>
                    <a:gd name="connsiteY2400" fmla="*/ 630669 h 771880"/>
                    <a:gd name="connsiteX2401" fmla="*/ 599291 w 685160"/>
                    <a:gd name="connsiteY2401" fmla="*/ 631161 h 771880"/>
                    <a:gd name="connsiteX2402" fmla="*/ 603521 w 685160"/>
                    <a:gd name="connsiteY2402" fmla="*/ 636972 h 771880"/>
                    <a:gd name="connsiteX2403" fmla="*/ 606160 w 685160"/>
                    <a:gd name="connsiteY2403" fmla="*/ 640145 h 771880"/>
                    <a:gd name="connsiteX2404" fmla="*/ 620954 w 685160"/>
                    <a:gd name="connsiteY2404" fmla="*/ 660750 h 771880"/>
                    <a:gd name="connsiteX2405" fmla="*/ 619896 w 685160"/>
                    <a:gd name="connsiteY2405" fmla="*/ 661807 h 771880"/>
                    <a:gd name="connsiteX2406" fmla="*/ 614614 w 685160"/>
                    <a:gd name="connsiteY2406" fmla="*/ 659692 h 771880"/>
                    <a:gd name="connsiteX2407" fmla="*/ 581330 w 685160"/>
                    <a:gd name="connsiteY2407" fmla="*/ 648599 h 771880"/>
                    <a:gd name="connsiteX2408" fmla="*/ 593480 w 685160"/>
                    <a:gd name="connsiteY2408" fmla="*/ 664974 h 771880"/>
                    <a:gd name="connsiteX2409" fmla="*/ 598763 w 685160"/>
                    <a:gd name="connsiteY2409" fmla="*/ 671314 h 771880"/>
                    <a:gd name="connsiteX2410" fmla="*/ 600877 w 685160"/>
                    <a:gd name="connsiteY2410" fmla="*/ 671843 h 771880"/>
                    <a:gd name="connsiteX2411" fmla="*/ 604579 w 685160"/>
                    <a:gd name="connsiteY2411" fmla="*/ 670785 h 771880"/>
                    <a:gd name="connsiteX2412" fmla="*/ 604579 w 685160"/>
                    <a:gd name="connsiteY2412" fmla="*/ 671843 h 771880"/>
                    <a:gd name="connsiteX2413" fmla="*/ 599820 w 685160"/>
                    <a:gd name="connsiteY2413" fmla="*/ 675544 h 771880"/>
                    <a:gd name="connsiteX2414" fmla="*/ 593480 w 685160"/>
                    <a:gd name="connsiteY2414" fmla="*/ 678711 h 771880"/>
                    <a:gd name="connsiteX2415" fmla="*/ 81543 w 685160"/>
                    <a:gd name="connsiteY2415" fmla="*/ 671314 h 771880"/>
                    <a:gd name="connsiteX2416" fmla="*/ 81543 w 685160"/>
                    <a:gd name="connsiteY2416" fmla="*/ 671314 h 771880"/>
                    <a:gd name="connsiteX2417" fmla="*/ 58297 w 685160"/>
                    <a:gd name="connsiteY2417" fmla="*/ 655996 h 771880"/>
                    <a:gd name="connsiteX2418" fmla="*/ 59354 w 685160"/>
                    <a:gd name="connsiteY2418" fmla="*/ 654939 h 771880"/>
                    <a:gd name="connsiteX2419" fmla="*/ 61996 w 685160"/>
                    <a:gd name="connsiteY2419" fmla="*/ 655996 h 771880"/>
                    <a:gd name="connsiteX2420" fmla="*/ 64109 w 685160"/>
                    <a:gd name="connsiteY2420" fmla="*/ 655468 h 771880"/>
                    <a:gd name="connsiteX2421" fmla="*/ 65166 w 685160"/>
                    <a:gd name="connsiteY2421" fmla="*/ 653881 h 771880"/>
                    <a:gd name="connsiteX2422" fmla="*/ 65694 w 685160"/>
                    <a:gd name="connsiteY2422" fmla="*/ 653352 h 771880"/>
                    <a:gd name="connsiteX2423" fmla="*/ 69392 w 685160"/>
                    <a:gd name="connsiteY2423" fmla="*/ 648599 h 771880"/>
                    <a:gd name="connsiteX2424" fmla="*/ 77845 w 685160"/>
                    <a:gd name="connsiteY2424" fmla="*/ 635391 h 771880"/>
                    <a:gd name="connsiteX2425" fmla="*/ 77845 w 685160"/>
                    <a:gd name="connsiteY2425" fmla="*/ 635391 h 771880"/>
                    <a:gd name="connsiteX2426" fmla="*/ 82071 w 685160"/>
                    <a:gd name="connsiteY2426" fmla="*/ 628523 h 771880"/>
                    <a:gd name="connsiteX2427" fmla="*/ 78902 w 685160"/>
                    <a:gd name="connsiteY2427" fmla="*/ 624298 h 771880"/>
                    <a:gd name="connsiteX2428" fmla="*/ 80487 w 685160"/>
                    <a:gd name="connsiteY2428" fmla="*/ 623241 h 771880"/>
                    <a:gd name="connsiteX2429" fmla="*/ 100563 w 685160"/>
                    <a:gd name="connsiteY2429" fmla="*/ 635920 h 771880"/>
                    <a:gd name="connsiteX2430" fmla="*/ 95280 w 685160"/>
                    <a:gd name="connsiteY2430" fmla="*/ 643846 h 771880"/>
                    <a:gd name="connsiteX2431" fmla="*/ 94223 w 685160"/>
                    <a:gd name="connsiteY2431" fmla="*/ 642788 h 771880"/>
                    <a:gd name="connsiteX2432" fmla="*/ 91053 w 685160"/>
                    <a:gd name="connsiteY2432" fmla="*/ 631690 h 771880"/>
                    <a:gd name="connsiteX2433" fmla="*/ 87883 w 685160"/>
                    <a:gd name="connsiteY2433" fmla="*/ 630109 h 771880"/>
                    <a:gd name="connsiteX2434" fmla="*/ 86826 w 685160"/>
                    <a:gd name="connsiteY2434" fmla="*/ 629580 h 771880"/>
                    <a:gd name="connsiteX2435" fmla="*/ 84714 w 685160"/>
                    <a:gd name="connsiteY2435" fmla="*/ 631161 h 771880"/>
                    <a:gd name="connsiteX2436" fmla="*/ 76789 w 685160"/>
                    <a:gd name="connsiteY2436" fmla="*/ 643846 h 771880"/>
                    <a:gd name="connsiteX2437" fmla="*/ 81543 w 685160"/>
                    <a:gd name="connsiteY2437" fmla="*/ 645955 h 771880"/>
                    <a:gd name="connsiteX2438" fmla="*/ 82600 w 685160"/>
                    <a:gd name="connsiteY2438" fmla="*/ 645955 h 771880"/>
                    <a:gd name="connsiteX2439" fmla="*/ 87883 w 685160"/>
                    <a:gd name="connsiteY2439" fmla="*/ 642260 h 771880"/>
                    <a:gd name="connsiteX2440" fmla="*/ 88940 w 685160"/>
                    <a:gd name="connsiteY2440" fmla="*/ 642260 h 771880"/>
                    <a:gd name="connsiteX2441" fmla="*/ 86826 w 685160"/>
                    <a:gd name="connsiteY2441" fmla="*/ 645955 h 771880"/>
                    <a:gd name="connsiteX2442" fmla="*/ 84714 w 685160"/>
                    <a:gd name="connsiteY2442" fmla="*/ 649128 h 771880"/>
                    <a:gd name="connsiteX2443" fmla="*/ 80487 w 685160"/>
                    <a:gd name="connsiteY2443" fmla="*/ 655996 h 771880"/>
                    <a:gd name="connsiteX2444" fmla="*/ 79430 w 685160"/>
                    <a:gd name="connsiteY2444" fmla="*/ 654939 h 771880"/>
                    <a:gd name="connsiteX2445" fmla="*/ 81015 w 685160"/>
                    <a:gd name="connsiteY2445" fmla="*/ 649128 h 771880"/>
                    <a:gd name="connsiteX2446" fmla="*/ 76260 w 685160"/>
                    <a:gd name="connsiteY2446" fmla="*/ 644898 h 771880"/>
                    <a:gd name="connsiteX2447" fmla="*/ 70977 w 685160"/>
                    <a:gd name="connsiteY2447" fmla="*/ 653352 h 771880"/>
                    <a:gd name="connsiteX2448" fmla="*/ 68335 w 685160"/>
                    <a:gd name="connsiteY2448" fmla="*/ 659163 h 771880"/>
                    <a:gd name="connsiteX2449" fmla="*/ 72562 w 685160"/>
                    <a:gd name="connsiteY2449" fmla="*/ 664446 h 771880"/>
                    <a:gd name="connsiteX2450" fmla="*/ 77845 w 685160"/>
                    <a:gd name="connsiteY2450" fmla="*/ 666560 h 771880"/>
                    <a:gd name="connsiteX2451" fmla="*/ 78902 w 685160"/>
                    <a:gd name="connsiteY2451" fmla="*/ 666560 h 771880"/>
                    <a:gd name="connsiteX2452" fmla="*/ 84714 w 685160"/>
                    <a:gd name="connsiteY2452" fmla="*/ 663393 h 771880"/>
                    <a:gd name="connsiteX2453" fmla="*/ 85770 w 685160"/>
                    <a:gd name="connsiteY2453" fmla="*/ 663393 h 771880"/>
                    <a:gd name="connsiteX2454" fmla="*/ 81543 w 685160"/>
                    <a:gd name="connsiteY2454" fmla="*/ 671314 h 771880"/>
                    <a:gd name="connsiteX2455" fmla="*/ 623069 w 685160"/>
                    <a:gd name="connsiteY2455" fmla="*/ 657577 h 771880"/>
                    <a:gd name="connsiteX2456" fmla="*/ 623069 w 685160"/>
                    <a:gd name="connsiteY2456" fmla="*/ 657577 h 771880"/>
                    <a:gd name="connsiteX2457" fmla="*/ 622011 w 685160"/>
                    <a:gd name="connsiteY2457" fmla="*/ 655468 h 771880"/>
                    <a:gd name="connsiteX2458" fmla="*/ 623597 w 685160"/>
                    <a:gd name="connsiteY2458" fmla="*/ 650185 h 771880"/>
                    <a:gd name="connsiteX2459" fmla="*/ 619896 w 685160"/>
                    <a:gd name="connsiteY2459" fmla="*/ 638030 h 771880"/>
                    <a:gd name="connsiteX2460" fmla="*/ 612499 w 685160"/>
                    <a:gd name="connsiteY2460" fmla="*/ 614258 h 771880"/>
                    <a:gd name="connsiteX2461" fmla="*/ 613557 w 685160"/>
                    <a:gd name="connsiteY2461" fmla="*/ 613200 h 771880"/>
                    <a:gd name="connsiteX2462" fmla="*/ 639973 w 685160"/>
                    <a:gd name="connsiteY2462" fmla="*/ 631690 h 771880"/>
                    <a:gd name="connsiteX2463" fmla="*/ 645255 w 685160"/>
                    <a:gd name="connsiteY2463" fmla="*/ 635391 h 771880"/>
                    <a:gd name="connsiteX2464" fmla="*/ 647370 w 685160"/>
                    <a:gd name="connsiteY2464" fmla="*/ 635391 h 771880"/>
                    <a:gd name="connsiteX2465" fmla="*/ 651071 w 685160"/>
                    <a:gd name="connsiteY2465" fmla="*/ 634334 h 771880"/>
                    <a:gd name="connsiteX2466" fmla="*/ 651071 w 685160"/>
                    <a:gd name="connsiteY2466" fmla="*/ 636449 h 771880"/>
                    <a:gd name="connsiteX2467" fmla="*/ 645783 w 685160"/>
                    <a:gd name="connsiteY2467" fmla="*/ 640145 h 771880"/>
                    <a:gd name="connsiteX2468" fmla="*/ 643145 w 685160"/>
                    <a:gd name="connsiteY2468" fmla="*/ 642260 h 771880"/>
                    <a:gd name="connsiteX2469" fmla="*/ 643145 w 685160"/>
                    <a:gd name="connsiteY2469" fmla="*/ 642260 h 771880"/>
                    <a:gd name="connsiteX2470" fmla="*/ 640501 w 685160"/>
                    <a:gd name="connsiteY2470" fmla="*/ 644374 h 771880"/>
                    <a:gd name="connsiteX2471" fmla="*/ 639444 w 685160"/>
                    <a:gd name="connsiteY2471" fmla="*/ 643317 h 771880"/>
                    <a:gd name="connsiteX2472" fmla="*/ 641030 w 685160"/>
                    <a:gd name="connsiteY2472" fmla="*/ 638558 h 771880"/>
                    <a:gd name="connsiteX2473" fmla="*/ 638915 w 685160"/>
                    <a:gd name="connsiteY2473" fmla="*/ 636977 h 771880"/>
                    <a:gd name="connsiteX2474" fmla="*/ 638915 w 685160"/>
                    <a:gd name="connsiteY2474" fmla="*/ 636977 h 771880"/>
                    <a:gd name="connsiteX2475" fmla="*/ 637334 w 685160"/>
                    <a:gd name="connsiteY2475" fmla="*/ 635391 h 771880"/>
                    <a:gd name="connsiteX2476" fmla="*/ 632047 w 685160"/>
                    <a:gd name="connsiteY2476" fmla="*/ 631690 h 771880"/>
                    <a:gd name="connsiteX2477" fmla="*/ 622011 w 685160"/>
                    <a:gd name="connsiteY2477" fmla="*/ 639087 h 771880"/>
                    <a:gd name="connsiteX2478" fmla="*/ 623069 w 685160"/>
                    <a:gd name="connsiteY2478" fmla="*/ 640145 h 771880"/>
                    <a:gd name="connsiteX2479" fmla="*/ 623069 w 685160"/>
                    <a:gd name="connsiteY2479" fmla="*/ 640145 h 771880"/>
                    <a:gd name="connsiteX2480" fmla="*/ 625707 w 685160"/>
                    <a:gd name="connsiteY2480" fmla="*/ 649657 h 771880"/>
                    <a:gd name="connsiteX2481" fmla="*/ 627822 w 685160"/>
                    <a:gd name="connsiteY2481" fmla="*/ 650185 h 771880"/>
                    <a:gd name="connsiteX2482" fmla="*/ 628351 w 685160"/>
                    <a:gd name="connsiteY2482" fmla="*/ 650185 h 771880"/>
                    <a:gd name="connsiteX2483" fmla="*/ 630466 w 685160"/>
                    <a:gd name="connsiteY2483" fmla="*/ 648599 h 771880"/>
                    <a:gd name="connsiteX2484" fmla="*/ 631523 w 685160"/>
                    <a:gd name="connsiteY2484" fmla="*/ 650714 h 771880"/>
                    <a:gd name="connsiteX2485" fmla="*/ 626765 w 685160"/>
                    <a:gd name="connsiteY2485" fmla="*/ 653352 h 771880"/>
                    <a:gd name="connsiteX2486" fmla="*/ 623069 w 685160"/>
                    <a:gd name="connsiteY2486" fmla="*/ 657582 h 771880"/>
                    <a:gd name="connsiteX2487" fmla="*/ 616729 w 685160"/>
                    <a:gd name="connsiteY2487" fmla="*/ 621126 h 771880"/>
                    <a:gd name="connsiteX2488" fmla="*/ 622011 w 685160"/>
                    <a:gd name="connsiteY2488" fmla="*/ 636977 h 771880"/>
                    <a:gd name="connsiteX2489" fmla="*/ 629937 w 685160"/>
                    <a:gd name="connsiteY2489" fmla="*/ 630638 h 771880"/>
                    <a:gd name="connsiteX2490" fmla="*/ 56713 w 685160"/>
                    <a:gd name="connsiteY2490" fmla="*/ 654939 h 771880"/>
                    <a:gd name="connsiteX2491" fmla="*/ 56713 w 685160"/>
                    <a:gd name="connsiteY2491" fmla="*/ 654939 h 771880"/>
                    <a:gd name="connsiteX2492" fmla="*/ 53542 w 685160"/>
                    <a:gd name="connsiteY2492" fmla="*/ 652295 h 771880"/>
                    <a:gd name="connsiteX2493" fmla="*/ 51429 w 685160"/>
                    <a:gd name="connsiteY2493" fmla="*/ 651238 h 771880"/>
                    <a:gd name="connsiteX2494" fmla="*/ 49316 w 685160"/>
                    <a:gd name="connsiteY2494" fmla="*/ 650714 h 771880"/>
                    <a:gd name="connsiteX2495" fmla="*/ 49844 w 685160"/>
                    <a:gd name="connsiteY2495" fmla="*/ 645955 h 771880"/>
                    <a:gd name="connsiteX2496" fmla="*/ 49844 w 685160"/>
                    <a:gd name="connsiteY2496" fmla="*/ 631161 h 771880"/>
                    <a:gd name="connsiteX2497" fmla="*/ 47731 w 685160"/>
                    <a:gd name="connsiteY2497" fmla="*/ 626408 h 771880"/>
                    <a:gd name="connsiteX2498" fmla="*/ 43505 w 685160"/>
                    <a:gd name="connsiteY2498" fmla="*/ 632219 h 771880"/>
                    <a:gd name="connsiteX2499" fmla="*/ 41391 w 685160"/>
                    <a:gd name="connsiteY2499" fmla="*/ 635920 h 771880"/>
                    <a:gd name="connsiteX2500" fmla="*/ 39278 w 685160"/>
                    <a:gd name="connsiteY2500" fmla="*/ 639616 h 771880"/>
                    <a:gd name="connsiteX2501" fmla="*/ 42448 w 685160"/>
                    <a:gd name="connsiteY2501" fmla="*/ 643317 h 771880"/>
                    <a:gd name="connsiteX2502" fmla="*/ 41391 w 685160"/>
                    <a:gd name="connsiteY2502" fmla="*/ 644374 h 771880"/>
                    <a:gd name="connsiteX2503" fmla="*/ 38221 w 685160"/>
                    <a:gd name="connsiteY2503" fmla="*/ 642788 h 771880"/>
                    <a:gd name="connsiteX2504" fmla="*/ 38221 w 685160"/>
                    <a:gd name="connsiteY2504" fmla="*/ 642788 h 771880"/>
                    <a:gd name="connsiteX2505" fmla="*/ 35580 w 685160"/>
                    <a:gd name="connsiteY2505" fmla="*/ 641202 h 771880"/>
                    <a:gd name="connsiteX2506" fmla="*/ 28712 w 685160"/>
                    <a:gd name="connsiteY2506" fmla="*/ 636977 h 771880"/>
                    <a:gd name="connsiteX2507" fmla="*/ 29240 w 685160"/>
                    <a:gd name="connsiteY2507" fmla="*/ 635920 h 771880"/>
                    <a:gd name="connsiteX2508" fmla="*/ 32410 w 685160"/>
                    <a:gd name="connsiteY2508" fmla="*/ 636977 h 771880"/>
                    <a:gd name="connsiteX2509" fmla="*/ 33995 w 685160"/>
                    <a:gd name="connsiteY2509" fmla="*/ 636449 h 771880"/>
                    <a:gd name="connsiteX2510" fmla="*/ 39278 w 685160"/>
                    <a:gd name="connsiteY2510" fmla="*/ 629580 h 771880"/>
                    <a:gd name="connsiteX2511" fmla="*/ 48788 w 685160"/>
                    <a:gd name="connsiteY2511" fmla="*/ 615315 h 771880"/>
                    <a:gd name="connsiteX2512" fmla="*/ 53015 w 685160"/>
                    <a:gd name="connsiteY2512" fmla="*/ 608447 h 771880"/>
                    <a:gd name="connsiteX2513" fmla="*/ 51429 w 685160"/>
                    <a:gd name="connsiteY2513" fmla="*/ 605274 h 771880"/>
                    <a:gd name="connsiteX2514" fmla="*/ 50901 w 685160"/>
                    <a:gd name="connsiteY2514" fmla="*/ 604751 h 771880"/>
                    <a:gd name="connsiteX2515" fmla="*/ 50901 w 685160"/>
                    <a:gd name="connsiteY2515" fmla="*/ 602636 h 771880"/>
                    <a:gd name="connsiteX2516" fmla="*/ 54599 w 685160"/>
                    <a:gd name="connsiteY2516" fmla="*/ 605274 h 771880"/>
                    <a:gd name="connsiteX2517" fmla="*/ 54599 w 685160"/>
                    <a:gd name="connsiteY2517" fmla="*/ 605274 h 771880"/>
                    <a:gd name="connsiteX2518" fmla="*/ 58298 w 685160"/>
                    <a:gd name="connsiteY2518" fmla="*/ 607918 h 771880"/>
                    <a:gd name="connsiteX2519" fmla="*/ 63052 w 685160"/>
                    <a:gd name="connsiteY2519" fmla="*/ 611090 h 771880"/>
                    <a:gd name="connsiteX2520" fmla="*/ 68864 w 685160"/>
                    <a:gd name="connsiteY2520" fmla="*/ 617430 h 771880"/>
                    <a:gd name="connsiteX2521" fmla="*/ 67807 w 685160"/>
                    <a:gd name="connsiteY2521" fmla="*/ 625879 h 771880"/>
                    <a:gd name="connsiteX2522" fmla="*/ 61996 w 685160"/>
                    <a:gd name="connsiteY2522" fmla="*/ 630638 h 771880"/>
                    <a:gd name="connsiteX2523" fmla="*/ 59882 w 685160"/>
                    <a:gd name="connsiteY2523" fmla="*/ 630638 h 771880"/>
                    <a:gd name="connsiteX2524" fmla="*/ 54599 w 685160"/>
                    <a:gd name="connsiteY2524" fmla="*/ 629052 h 771880"/>
                    <a:gd name="connsiteX2525" fmla="*/ 54599 w 685160"/>
                    <a:gd name="connsiteY2525" fmla="*/ 647542 h 771880"/>
                    <a:gd name="connsiteX2526" fmla="*/ 54599 w 685160"/>
                    <a:gd name="connsiteY2526" fmla="*/ 647542 h 771880"/>
                    <a:gd name="connsiteX2527" fmla="*/ 56713 w 685160"/>
                    <a:gd name="connsiteY2527" fmla="*/ 652824 h 771880"/>
                    <a:gd name="connsiteX2528" fmla="*/ 56713 w 685160"/>
                    <a:gd name="connsiteY2528" fmla="*/ 654939 h 771880"/>
                    <a:gd name="connsiteX2529" fmla="*/ 50372 w 685160"/>
                    <a:gd name="connsiteY2529" fmla="*/ 624298 h 771880"/>
                    <a:gd name="connsiteX2530" fmla="*/ 50372 w 685160"/>
                    <a:gd name="connsiteY2530" fmla="*/ 624298 h 771880"/>
                    <a:gd name="connsiteX2531" fmla="*/ 50901 w 685160"/>
                    <a:gd name="connsiteY2531" fmla="*/ 624822 h 771880"/>
                    <a:gd name="connsiteX2532" fmla="*/ 57240 w 685160"/>
                    <a:gd name="connsiteY2532" fmla="*/ 627994 h 771880"/>
                    <a:gd name="connsiteX2533" fmla="*/ 63052 w 685160"/>
                    <a:gd name="connsiteY2533" fmla="*/ 623769 h 771880"/>
                    <a:gd name="connsiteX2534" fmla="*/ 65165 w 685160"/>
                    <a:gd name="connsiteY2534" fmla="*/ 618482 h 771880"/>
                    <a:gd name="connsiteX2535" fmla="*/ 63052 w 685160"/>
                    <a:gd name="connsiteY2535" fmla="*/ 613729 h 771880"/>
                    <a:gd name="connsiteX2536" fmla="*/ 60411 w 685160"/>
                    <a:gd name="connsiteY2536" fmla="*/ 612143 h 771880"/>
                    <a:gd name="connsiteX2537" fmla="*/ 59354 w 685160"/>
                    <a:gd name="connsiteY2537" fmla="*/ 612671 h 771880"/>
                    <a:gd name="connsiteX2538" fmla="*/ 58297 w 685160"/>
                    <a:gd name="connsiteY2538" fmla="*/ 613200 h 771880"/>
                    <a:gd name="connsiteX2539" fmla="*/ 50372 w 685160"/>
                    <a:gd name="connsiteY2539" fmla="*/ 624298 h 771880"/>
                    <a:gd name="connsiteX2540" fmla="*/ 666388 w 685160"/>
                    <a:gd name="connsiteY2540" fmla="*/ 397649 h 771880"/>
                    <a:gd name="connsiteX2541" fmla="*/ 660577 w 685160"/>
                    <a:gd name="connsiteY2541" fmla="*/ 395534 h 771880"/>
                    <a:gd name="connsiteX2542" fmla="*/ 656882 w 685160"/>
                    <a:gd name="connsiteY2542" fmla="*/ 386556 h 771880"/>
                    <a:gd name="connsiteX2543" fmla="*/ 662164 w 685160"/>
                    <a:gd name="connsiteY2543" fmla="*/ 379159 h 771880"/>
                    <a:gd name="connsiteX2544" fmla="*/ 662164 w 685160"/>
                    <a:gd name="connsiteY2544" fmla="*/ 379159 h 771880"/>
                    <a:gd name="connsiteX2545" fmla="*/ 663221 w 685160"/>
                    <a:gd name="connsiteY2545" fmla="*/ 378630 h 771880"/>
                    <a:gd name="connsiteX2546" fmla="*/ 663750 w 685160"/>
                    <a:gd name="connsiteY2546" fmla="*/ 378101 h 771880"/>
                    <a:gd name="connsiteX2547" fmla="*/ 666388 w 685160"/>
                    <a:gd name="connsiteY2547" fmla="*/ 377572 h 771880"/>
                    <a:gd name="connsiteX2548" fmla="*/ 675372 w 685160"/>
                    <a:gd name="connsiteY2548" fmla="*/ 383912 h 771880"/>
                    <a:gd name="connsiteX2549" fmla="*/ 675372 w 685160"/>
                    <a:gd name="connsiteY2549" fmla="*/ 383912 h 771880"/>
                    <a:gd name="connsiteX2550" fmla="*/ 666917 w 685160"/>
                    <a:gd name="connsiteY2550" fmla="*/ 392366 h 771880"/>
                    <a:gd name="connsiteX2551" fmla="*/ 667446 w 685160"/>
                    <a:gd name="connsiteY2551" fmla="*/ 392366 h 771880"/>
                    <a:gd name="connsiteX2552" fmla="*/ 672728 w 685160"/>
                    <a:gd name="connsiteY2552" fmla="*/ 393947 h 771880"/>
                    <a:gd name="connsiteX2553" fmla="*/ 669561 w 685160"/>
                    <a:gd name="connsiteY2553" fmla="*/ 396062 h 771880"/>
                    <a:gd name="connsiteX2554" fmla="*/ 666388 w 685160"/>
                    <a:gd name="connsiteY2554" fmla="*/ 397649 h 771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  <a:cxn ang="0">
                      <a:pos x="connsiteX947" y="connsiteY947"/>
                    </a:cxn>
                    <a:cxn ang="0">
                      <a:pos x="connsiteX948" y="connsiteY948"/>
                    </a:cxn>
                    <a:cxn ang="0">
                      <a:pos x="connsiteX949" y="connsiteY949"/>
                    </a:cxn>
                    <a:cxn ang="0">
                      <a:pos x="connsiteX950" y="connsiteY950"/>
                    </a:cxn>
                    <a:cxn ang="0">
                      <a:pos x="connsiteX951" y="connsiteY951"/>
                    </a:cxn>
                    <a:cxn ang="0">
                      <a:pos x="connsiteX952" y="connsiteY952"/>
                    </a:cxn>
                    <a:cxn ang="0">
                      <a:pos x="connsiteX953" y="connsiteY953"/>
                    </a:cxn>
                    <a:cxn ang="0">
                      <a:pos x="connsiteX954" y="connsiteY954"/>
                    </a:cxn>
                    <a:cxn ang="0">
                      <a:pos x="connsiteX955" y="connsiteY955"/>
                    </a:cxn>
                    <a:cxn ang="0">
                      <a:pos x="connsiteX956" y="connsiteY956"/>
                    </a:cxn>
                    <a:cxn ang="0">
                      <a:pos x="connsiteX957" y="connsiteY957"/>
                    </a:cxn>
                    <a:cxn ang="0">
                      <a:pos x="connsiteX958" y="connsiteY958"/>
                    </a:cxn>
                    <a:cxn ang="0">
                      <a:pos x="connsiteX959" y="connsiteY959"/>
                    </a:cxn>
                    <a:cxn ang="0">
                      <a:pos x="connsiteX960" y="connsiteY960"/>
                    </a:cxn>
                    <a:cxn ang="0">
                      <a:pos x="connsiteX961" y="connsiteY961"/>
                    </a:cxn>
                    <a:cxn ang="0">
                      <a:pos x="connsiteX962" y="connsiteY962"/>
                    </a:cxn>
                    <a:cxn ang="0">
                      <a:pos x="connsiteX963" y="connsiteY963"/>
                    </a:cxn>
                    <a:cxn ang="0">
                      <a:pos x="connsiteX964" y="connsiteY964"/>
                    </a:cxn>
                    <a:cxn ang="0">
                      <a:pos x="connsiteX965" y="connsiteY965"/>
                    </a:cxn>
                    <a:cxn ang="0">
                      <a:pos x="connsiteX966" y="connsiteY966"/>
                    </a:cxn>
                    <a:cxn ang="0">
                      <a:pos x="connsiteX967" y="connsiteY967"/>
                    </a:cxn>
                    <a:cxn ang="0">
                      <a:pos x="connsiteX968" y="connsiteY968"/>
                    </a:cxn>
                    <a:cxn ang="0">
                      <a:pos x="connsiteX969" y="connsiteY969"/>
                    </a:cxn>
                    <a:cxn ang="0">
                      <a:pos x="connsiteX970" y="connsiteY970"/>
                    </a:cxn>
                    <a:cxn ang="0">
                      <a:pos x="connsiteX971" y="connsiteY971"/>
                    </a:cxn>
                    <a:cxn ang="0">
                      <a:pos x="connsiteX972" y="connsiteY972"/>
                    </a:cxn>
                    <a:cxn ang="0">
                      <a:pos x="connsiteX973" y="connsiteY973"/>
                    </a:cxn>
                    <a:cxn ang="0">
                      <a:pos x="connsiteX974" y="connsiteY974"/>
                    </a:cxn>
                    <a:cxn ang="0">
                      <a:pos x="connsiteX975" y="connsiteY975"/>
                    </a:cxn>
                    <a:cxn ang="0">
                      <a:pos x="connsiteX976" y="connsiteY976"/>
                    </a:cxn>
                    <a:cxn ang="0">
                      <a:pos x="connsiteX977" y="connsiteY977"/>
                    </a:cxn>
                    <a:cxn ang="0">
                      <a:pos x="connsiteX978" y="connsiteY978"/>
                    </a:cxn>
                    <a:cxn ang="0">
                      <a:pos x="connsiteX979" y="connsiteY979"/>
                    </a:cxn>
                    <a:cxn ang="0">
                      <a:pos x="connsiteX980" y="connsiteY980"/>
                    </a:cxn>
                    <a:cxn ang="0">
                      <a:pos x="connsiteX981" y="connsiteY981"/>
                    </a:cxn>
                    <a:cxn ang="0">
                      <a:pos x="connsiteX982" y="connsiteY982"/>
                    </a:cxn>
                    <a:cxn ang="0">
                      <a:pos x="connsiteX983" y="connsiteY983"/>
                    </a:cxn>
                    <a:cxn ang="0">
                      <a:pos x="connsiteX984" y="connsiteY984"/>
                    </a:cxn>
                    <a:cxn ang="0">
                      <a:pos x="connsiteX985" y="connsiteY985"/>
                    </a:cxn>
                    <a:cxn ang="0">
                      <a:pos x="connsiteX986" y="connsiteY986"/>
                    </a:cxn>
                    <a:cxn ang="0">
                      <a:pos x="connsiteX987" y="connsiteY987"/>
                    </a:cxn>
                    <a:cxn ang="0">
                      <a:pos x="connsiteX988" y="connsiteY988"/>
                    </a:cxn>
                    <a:cxn ang="0">
                      <a:pos x="connsiteX989" y="connsiteY989"/>
                    </a:cxn>
                    <a:cxn ang="0">
                      <a:pos x="connsiteX990" y="connsiteY990"/>
                    </a:cxn>
                    <a:cxn ang="0">
                      <a:pos x="connsiteX991" y="connsiteY991"/>
                    </a:cxn>
                    <a:cxn ang="0">
                      <a:pos x="connsiteX992" y="connsiteY992"/>
                    </a:cxn>
                    <a:cxn ang="0">
                      <a:pos x="connsiteX993" y="connsiteY993"/>
                    </a:cxn>
                    <a:cxn ang="0">
                      <a:pos x="connsiteX994" y="connsiteY994"/>
                    </a:cxn>
                    <a:cxn ang="0">
                      <a:pos x="connsiteX995" y="connsiteY995"/>
                    </a:cxn>
                    <a:cxn ang="0">
                      <a:pos x="connsiteX996" y="connsiteY996"/>
                    </a:cxn>
                    <a:cxn ang="0">
                      <a:pos x="connsiteX997" y="connsiteY997"/>
                    </a:cxn>
                    <a:cxn ang="0">
                      <a:pos x="connsiteX998" y="connsiteY998"/>
                    </a:cxn>
                    <a:cxn ang="0">
                      <a:pos x="connsiteX999" y="connsiteY999"/>
                    </a:cxn>
                    <a:cxn ang="0">
                      <a:pos x="connsiteX1000" y="connsiteY1000"/>
                    </a:cxn>
                    <a:cxn ang="0">
                      <a:pos x="connsiteX1001" y="connsiteY1001"/>
                    </a:cxn>
                    <a:cxn ang="0">
                      <a:pos x="connsiteX1002" y="connsiteY1002"/>
                    </a:cxn>
                    <a:cxn ang="0">
                      <a:pos x="connsiteX1003" y="connsiteY1003"/>
                    </a:cxn>
                    <a:cxn ang="0">
                      <a:pos x="connsiteX1004" y="connsiteY1004"/>
                    </a:cxn>
                    <a:cxn ang="0">
                      <a:pos x="connsiteX1005" y="connsiteY1005"/>
                    </a:cxn>
                    <a:cxn ang="0">
                      <a:pos x="connsiteX1006" y="connsiteY1006"/>
                    </a:cxn>
                    <a:cxn ang="0">
                      <a:pos x="connsiteX1007" y="connsiteY1007"/>
                    </a:cxn>
                    <a:cxn ang="0">
                      <a:pos x="connsiteX1008" y="connsiteY1008"/>
                    </a:cxn>
                    <a:cxn ang="0">
                      <a:pos x="connsiteX1009" y="connsiteY1009"/>
                    </a:cxn>
                    <a:cxn ang="0">
                      <a:pos x="connsiteX1010" y="connsiteY1010"/>
                    </a:cxn>
                    <a:cxn ang="0">
                      <a:pos x="connsiteX1011" y="connsiteY1011"/>
                    </a:cxn>
                    <a:cxn ang="0">
                      <a:pos x="connsiteX1012" y="connsiteY1012"/>
                    </a:cxn>
                    <a:cxn ang="0">
                      <a:pos x="connsiteX1013" y="connsiteY1013"/>
                    </a:cxn>
                    <a:cxn ang="0">
                      <a:pos x="connsiteX1014" y="connsiteY1014"/>
                    </a:cxn>
                    <a:cxn ang="0">
                      <a:pos x="connsiteX1015" y="connsiteY1015"/>
                    </a:cxn>
                    <a:cxn ang="0">
                      <a:pos x="connsiteX1016" y="connsiteY1016"/>
                    </a:cxn>
                    <a:cxn ang="0">
                      <a:pos x="connsiteX1017" y="connsiteY1017"/>
                    </a:cxn>
                    <a:cxn ang="0">
                      <a:pos x="connsiteX1018" y="connsiteY1018"/>
                    </a:cxn>
                    <a:cxn ang="0">
                      <a:pos x="connsiteX1019" y="connsiteY1019"/>
                    </a:cxn>
                    <a:cxn ang="0">
                      <a:pos x="connsiteX1020" y="connsiteY1020"/>
                    </a:cxn>
                    <a:cxn ang="0">
                      <a:pos x="connsiteX1021" y="connsiteY1021"/>
                    </a:cxn>
                    <a:cxn ang="0">
                      <a:pos x="connsiteX1022" y="connsiteY1022"/>
                    </a:cxn>
                    <a:cxn ang="0">
                      <a:pos x="connsiteX1023" y="connsiteY1023"/>
                    </a:cxn>
                    <a:cxn ang="0">
                      <a:pos x="connsiteX1024" y="connsiteY1024"/>
                    </a:cxn>
                    <a:cxn ang="0">
                      <a:pos x="connsiteX1025" y="connsiteY1025"/>
                    </a:cxn>
                    <a:cxn ang="0">
                      <a:pos x="connsiteX1026" y="connsiteY1026"/>
                    </a:cxn>
                    <a:cxn ang="0">
                      <a:pos x="connsiteX1027" y="connsiteY1027"/>
                    </a:cxn>
                    <a:cxn ang="0">
                      <a:pos x="connsiteX1028" y="connsiteY1028"/>
                    </a:cxn>
                    <a:cxn ang="0">
                      <a:pos x="connsiteX1029" y="connsiteY1029"/>
                    </a:cxn>
                    <a:cxn ang="0">
                      <a:pos x="connsiteX1030" y="connsiteY1030"/>
                    </a:cxn>
                    <a:cxn ang="0">
                      <a:pos x="connsiteX1031" y="connsiteY1031"/>
                    </a:cxn>
                    <a:cxn ang="0">
                      <a:pos x="connsiteX1032" y="connsiteY1032"/>
                    </a:cxn>
                    <a:cxn ang="0">
                      <a:pos x="connsiteX1033" y="connsiteY1033"/>
                    </a:cxn>
                    <a:cxn ang="0">
                      <a:pos x="connsiteX1034" y="connsiteY1034"/>
                    </a:cxn>
                    <a:cxn ang="0">
                      <a:pos x="connsiteX1035" y="connsiteY1035"/>
                    </a:cxn>
                    <a:cxn ang="0">
                      <a:pos x="connsiteX1036" y="connsiteY1036"/>
                    </a:cxn>
                    <a:cxn ang="0">
                      <a:pos x="connsiteX1037" y="connsiteY1037"/>
                    </a:cxn>
                    <a:cxn ang="0">
                      <a:pos x="connsiteX1038" y="connsiteY1038"/>
                    </a:cxn>
                    <a:cxn ang="0">
                      <a:pos x="connsiteX1039" y="connsiteY1039"/>
                    </a:cxn>
                    <a:cxn ang="0">
                      <a:pos x="connsiteX1040" y="connsiteY1040"/>
                    </a:cxn>
                    <a:cxn ang="0">
                      <a:pos x="connsiteX1041" y="connsiteY1041"/>
                    </a:cxn>
                    <a:cxn ang="0">
                      <a:pos x="connsiteX1042" y="connsiteY1042"/>
                    </a:cxn>
                    <a:cxn ang="0">
                      <a:pos x="connsiteX1043" y="connsiteY1043"/>
                    </a:cxn>
                    <a:cxn ang="0">
                      <a:pos x="connsiteX1044" y="connsiteY1044"/>
                    </a:cxn>
                    <a:cxn ang="0">
                      <a:pos x="connsiteX1045" y="connsiteY1045"/>
                    </a:cxn>
                    <a:cxn ang="0">
                      <a:pos x="connsiteX1046" y="connsiteY1046"/>
                    </a:cxn>
                    <a:cxn ang="0">
                      <a:pos x="connsiteX1047" y="connsiteY1047"/>
                    </a:cxn>
                    <a:cxn ang="0">
                      <a:pos x="connsiteX1048" y="connsiteY1048"/>
                    </a:cxn>
                    <a:cxn ang="0">
                      <a:pos x="connsiteX1049" y="connsiteY1049"/>
                    </a:cxn>
                    <a:cxn ang="0">
                      <a:pos x="connsiteX1050" y="connsiteY1050"/>
                    </a:cxn>
                    <a:cxn ang="0">
                      <a:pos x="connsiteX1051" y="connsiteY1051"/>
                    </a:cxn>
                    <a:cxn ang="0">
                      <a:pos x="connsiteX1052" y="connsiteY1052"/>
                    </a:cxn>
                    <a:cxn ang="0">
                      <a:pos x="connsiteX1053" y="connsiteY1053"/>
                    </a:cxn>
                    <a:cxn ang="0">
                      <a:pos x="connsiteX1054" y="connsiteY1054"/>
                    </a:cxn>
                    <a:cxn ang="0">
                      <a:pos x="connsiteX1055" y="connsiteY1055"/>
                    </a:cxn>
                    <a:cxn ang="0">
                      <a:pos x="connsiteX1056" y="connsiteY1056"/>
                    </a:cxn>
                    <a:cxn ang="0">
                      <a:pos x="connsiteX1057" y="connsiteY1057"/>
                    </a:cxn>
                    <a:cxn ang="0">
                      <a:pos x="connsiteX1058" y="connsiteY1058"/>
                    </a:cxn>
                    <a:cxn ang="0">
                      <a:pos x="connsiteX1059" y="connsiteY1059"/>
                    </a:cxn>
                    <a:cxn ang="0">
                      <a:pos x="connsiteX1060" y="connsiteY1060"/>
                    </a:cxn>
                    <a:cxn ang="0">
                      <a:pos x="connsiteX1061" y="connsiteY1061"/>
                    </a:cxn>
                    <a:cxn ang="0">
                      <a:pos x="connsiteX1062" y="connsiteY1062"/>
                    </a:cxn>
                    <a:cxn ang="0">
                      <a:pos x="connsiteX1063" y="connsiteY1063"/>
                    </a:cxn>
                    <a:cxn ang="0">
                      <a:pos x="connsiteX1064" y="connsiteY1064"/>
                    </a:cxn>
                    <a:cxn ang="0">
                      <a:pos x="connsiteX1065" y="connsiteY1065"/>
                    </a:cxn>
                    <a:cxn ang="0">
                      <a:pos x="connsiteX1066" y="connsiteY1066"/>
                    </a:cxn>
                    <a:cxn ang="0">
                      <a:pos x="connsiteX1067" y="connsiteY1067"/>
                    </a:cxn>
                    <a:cxn ang="0">
                      <a:pos x="connsiteX1068" y="connsiteY1068"/>
                    </a:cxn>
                    <a:cxn ang="0">
                      <a:pos x="connsiteX1069" y="connsiteY1069"/>
                    </a:cxn>
                    <a:cxn ang="0">
                      <a:pos x="connsiteX1070" y="connsiteY1070"/>
                    </a:cxn>
                    <a:cxn ang="0">
                      <a:pos x="connsiteX1071" y="connsiteY1071"/>
                    </a:cxn>
                    <a:cxn ang="0">
                      <a:pos x="connsiteX1072" y="connsiteY1072"/>
                    </a:cxn>
                    <a:cxn ang="0">
                      <a:pos x="connsiteX1073" y="connsiteY1073"/>
                    </a:cxn>
                    <a:cxn ang="0">
                      <a:pos x="connsiteX1074" y="connsiteY1074"/>
                    </a:cxn>
                    <a:cxn ang="0">
                      <a:pos x="connsiteX1075" y="connsiteY1075"/>
                    </a:cxn>
                    <a:cxn ang="0">
                      <a:pos x="connsiteX1076" y="connsiteY1076"/>
                    </a:cxn>
                    <a:cxn ang="0">
                      <a:pos x="connsiteX1077" y="connsiteY1077"/>
                    </a:cxn>
                    <a:cxn ang="0">
                      <a:pos x="connsiteX1078" y="connsiteY1078"/>
                    </a:cxn>
                    <a:cxn ang="0">
                      <a:pos x="connsiteX1079" y="connsiteY1079"/>
                    </a:cxn>
                    <a:cxn ang="0">
                      <a:pos x="connsiteX1080" y="connsiteY1080"/>
                    </a:cxn>
                    <a:cxn ang="0">
                      <a:pos x="connsiteX1081" y="connsiteY1081"/>
                    </a:cxn>
                    <a:cxn ang="0">
                      <a:pos x="connsiteX1082" y="connsiteY1082"/>
                    </a:cxn>
                    <a:cxn ang="0">
                      <a:pos x="connsiteX1083" y="connsiteY1083"/>
                    </a:cxn>
                    <a:cxn ang="0">
                      <a:pos x="connsiteX1084" y="connsiteY1084"/>
                    </a:cxn>
                    <a:cxn ang="0">
                      <a:pos x="connsiteX1085" y="connsiteY1085"/>
                    </a:cxn>
                    <a:cxn ang="0">
                      <a:pos x="connsiteX1086" y="connsiteY1086"/>
                    </a:cxn>
                    <a:cxn ang="0">
                      <a:pos x="connsiteX1087" y="connsiteY1087"/>
                    </a:cxn>
                    <a:cxn ang="0">
                      <a:pos x="connsiteX1088" y="connsiteY1088"/>
                    </a:cxn>
                    <a:cxn ang="0">
                      <a:pos x="connsiteX1089" y="connsiteY1089"/>
                    </a:cxn>
                    <a:cxn ang="0">
                      <a:pos x="connsiteX1090" y="connsiteY1090"/>
                    </a:cxn>
                    <a:cxn ang="0">
                      <a:pos x="connsiteX1091" y="connsiteY1091"/>
                    </a:cxn>
                    <a:cxn ang="0">
                      <a:pos x="connsiteX1092" y="connsiteY1092"/>
                    </a:cxn>
                    <a:cxn ang="0">
                      <a:pos x="connsiteX1093" y="connsiteY1093"/>
                    </a:cxn>
                    <a:cxn ang="0">
                      <a:pos x="connsiteX1094" y="connsiteY1094"/>
                    </a:cxn>
                    <a:cxn ang="0">
                      <a:pos x="connsiteX1095" y="connsiteY1095"/>
                    </a:cxn>
                    <a:cxn ang="0">
                      <a:pos x="connsiteX1096" y="connsiteY1096"/>
                    </a:cxn>
                    <a:cxn ang="0">
                      <a:pos x="connsiteX1097" y="connsiteY1097"/>
                    </a:cxn>
                    <a:cxn ang="0">
                      <a:pos x="connsiteX1098" y="connsiteY1098"/>
                    </a:cxn>
                    <a:cxn ang="0">
                      <a:pos x="connsiteX1099" y="connsiteY1099"/>
                    </a:cxn>
                    <a:cxn ang="0">
                      <a:pos x="connsiteX1100" y="connsiteY1100"/>
                    </a:cxn>
                    <a:cxn ang="0">
                      <a:pos x="connsiteX1101" y="connsiteY1101"/>
                    </a:cxn>
                    <a:cxn ang="0">
                      <a:pos x="connsiteX1102" y="connsiteY1102"/>
                    </a:cxn>
                    <a:cxn ang="0">
                      <a:pos x="connsiteX1103" y="connsiteY1103"/>
                    </a:cxn>
                    <a:cxn ang="0">
                      <a:pos x="connsiteX1104" y="connsiteY1104"/>
                    </a:cxn>
                    <a:cxn ang="0">
                      <a:pos x="connsiteX1105" y="connsiteY1105"/>
                    </a:cxn>
                    <a:cxn ang="0">
                      <a:pos x="connsiteX1106" y="connsiteY1106"/>
                    </a:cxn>
                    <a:cxn ang="0">
                      <a:pos x="connsiteX1107" y="connsiteY1107"/>
                    </a:cxn>
                    <a:cxn ang="0">
                      <a:pos x="connsiteX1108" y="connsiteY1108"/>
                    </a:cxn>
                    <a:cxn ang="0">
                      <a:pos x="connsiteX1109" y="connsiteY1109"/>
                    </a:cxn>
                    <a:cxn ang="0">
                      <a:pos x="connsiteX1110" y="connsiteY1110"/>
                    </a:cxn>
                    <a:cxn ang="0">
                      <a:pos x="connsiteX1111" y="connsiteY1111"/>
                    </a:cxn>
                    <a:cxn ang="0">
                      <a:pos x="connsiteX1112" y="connsiteY1112"/>
                    </a:cxn>
                    <a:cxn ang="0">
                      <a:pos x="connsiteX1113" y="connsiteY1113"/>
                    </a:cxn>
                    <a:cxn ang="0">
                      <a:pos x="connsiteX1114" y="connsiteY1114"/>
                    </a:cxn>
                    <a:cxn ang="0">
                      <a:pos x="connsiteX1115" y="connsiteY1115"/>
                    </a:cxn>
                    <a:cxn ang="0">
                      <a:pos x="connsiteX1116" y="connsiteY1116"/>
                    </a:cxn>
                    <a:cxn ang="0">
                      <a:pos x="connsiteX1117" y="connsiteY1117"/>
                    </a:cxn>
                    <a:cxn ang="0">
                      <a:pos x="connsiteX1118" y="connsiteY1118"/>
                    </a:cxn>
                    <a:cxn ang="0">
                      <a:pos x="connsiteX1119" y="connsiteY1119"/>
                    </a:cxn>
                    <a:cxn ang="0">
                      <a:pos x="connsiteX1120" y="connsiteY1120"/>
                    </a:cxn>
                    <a:cxn ang="0">
                      <a:pos x="connsiteX1121" y="connsiteY1121"/>
                    </a:cxn>
                    <a:cxn ang="0">
                      <a:pos x="connsiteX1122" y="connsiteY1122"/>
                    </a:cxn>
                    <a:cxn ang="0">
                      <a:pos x="connsiteX1123" y="connsiteY1123"/>
                    </a:cxn>
                    <a:cxn ang="0">
                      <a:pos x="connsiteX1124" y="connsiteY1124"/>
                    </a:cxn>
                    <a:cxn ang="0">
                      <a:pos x="connsiteX1125" y="connsiteY1125"/>
                    </a:cxn>
                    <a:cxn ang="0">
                      <a:pos x="connsiteX1126" y="connsiteY1126"/>
                    </a:cxn>
                    <a:cxn ang="0">
                      <a:pos x="connsiteX1127" y="connsiteY1127"/>
                    </a:cxn>
                    <a:cxn ang="0">
                      <a:pos x="connsiteX1128" y="connsiteY1128"/>
                    </a:cxn>
                    <a:cxn ang="0">
                      <a:pos x="connsiteX1129" y="connsiteY1129"/>
                    </a:cxn>
                    <a:cxn ang="0">
                      <a:pos x="connsiteX1130" y="connsiteY1130"/>
                    </a:cxn>
                    <a:cxn ang="0">
                      <a:pos x="connsiteX1131" y="connsiteY1131"/>
                    </a:cxn>
                    <a:cxn ang="0">
                      <a:pos x="connsiteX1132" y="connsiteY1132"/>
                    </a:cxn>
                    <a:cxn ang="0">
                      <a:pos x="connsiteX1133" y="connsiteY1133"/>
                    </a:cxn>
                    <a:cxn ang="0">
                      <a:pos x="connsiteX1134" y="connsiteY1134"/>
                    </a:cxn>
                    <a:cxn ang="0">
                      <a:pos x="connsiteX1135" y="connsiteY1135"/>
                    </a:cxn>
                    <a:cxn ang="0">
                      <a:pos x="connsiteX1136" y="connsiteY1136"/>
                    </a:cxn>
                    <a:cxn ang="0">
                      <a:pos x="connsiteX1137" y="connsiteY1137"/>
                    </a:cxn>
                    <a:cxn ang="0">
                      <a:pos x="connsiteX1138" y="connsiteY1138"/>
                    </a:cxn>
                    <a:cxn ang="0">
                      <a:pos x="connsiteX1139" y="connsiteY1139"/>
                    </a:cxn>
                    <a:cxn ang="0">
                      <a:pos x="connsiteX1140" y="connsiteY1140"/>
                    </a:cxn>
                    <a:cxn ang="0">
                      <a:pos x="connsiteX1141" y="connsiteY1141"/>
                    </a:cxn>
                    <a:cxn ang="0">
                      <a:pos x="connsiteX1142" y="connsiteY1142"/>
                    </a:cxn>
                    <a:cxn ang="0">
                      <a:pos x="connsiteX1143" y="connsiteY1143"/>
                    </a:cxn>
                    <a:cxn ang="0">
                      <a:pos x="connsiteX1144" y="connsiteY1144"/>
                    </a:cxn>
                    <a:cxn ang="0">
                      <a:pos x="connsiteX1145" y="connsiteY1145"/>
                    </a:cxn>
                    <a:cxn ang="0">
                      <a:pos x="connsiteX1146" y="connsiteY1146"/>
                    </a:cxn>
                    <a:cxn ang="0">
                      <a:pos x="connsiteX1147" y="connsiteY1147"/>
                    </a:cxn>
                    <a:cxn ang="0">
                      <a:pos x="connsiteX1148" y="connsiteY1148"/>
                    </a:cxn>
                    <a:cxn ang="0">
                      <a:pos x="connsiteX1149" y="connsiteY1149"/>
                    </a:cxn>
                    <a:cxn ang="0">
                      <a:pos x="connsiteX1150" y="connsiteY1150"/>
                    </a:cxn>
                    <a:cxn ang="0">
                      <a:pos x="connsiteX1151" y="connsiteY1151"/>
                    </a:cxn>
                    <a:cxn ang="0">
                      <a:pos x="connsiteX1152" y="connsiteY1152"/>
                    </a:cxn>
                    <a:cxn ang="0">
                      <a:pos x="connsiteX1153" y="connsiteY1153"/>
                    </a:cxn>
                    <a:cxn ang="0">
                      <a:pos x="connsiteX1154" y="connsiteY1154"/>
                    </a:cxn>
                    <a:cxn ang="0">
                      <a:pos x="connsiteX1155" y="connsiteY1155"/>
                    </a:cxn>
                    <a:cxn ang="0">
                      <a:pos x="connsiteX1156" y="connsiteY1156"/>
                    </a:cxn>
                    <a:cxn ang="0">
                      <a:pos x="connsiteX1157" y="connsiteY1157"/>
                    </a:cxn>
                    <a:cxn ang="0">
                      <a:pos x="connsiteX1158" y="connsiteY1158"/>
                    </a:cxn>
                    <a:cxn ang="0">
                      <a:pos x="connsiteX1159" y="connsiteY1159"/>
                    </a:cxn>
                    <a:cxn ang="0">
                      <a:pos x="connsiteX1160" y="connsiteY1160"/>
                    </a:cxn>
                    <a:cxn ang="0">
                      <a:pos x="connsiteX1161" y="connsiteY1161"/>
                    </a:cxn>
                    <a:cxn ang="0">
                      <a:pos x="connsiteX1162" y="connsiteY1162"/>
                    </a:cxn>
                    <a:cxn ang="0">
                      <a:pos x="connsiteX1163" y="connsiteY1163"/>
                    </a:cxn>
                    <a:cxn ang="0">
                      <a:pos x="connsiteX1164" y="connsiteY1164"/>
                    </a:cxn>
                    <a:cxn ang="0">
                      <a:pos x="connsiteX1165" y="connsiteY1165"/>
                    </a:cxn>
                    <a:cxn ang="0">
                      <a:pos x="connsiteX1166" y="connsiteY1166"/>
                    </a:cxn>
                    <a:cxn ang="0">
                      <a:pos x="connsiteX1167" y="connsiteY1167"/>
                    </a:cxn>
                    <a:cxn ang="0">
                      <a:pos x="connsiteX1168" y="connsiteY1168"/>
                    </a:cxn>
                    <a:cxn ang="0">
                      <a:pos x="connsiteX1169" y="connsiteY1169"/>
                    </a:cxn>
                    <a:cxn ang="0">
                      <a:pos x="connsiteX1170" y="connsiteY1170"/>
                    </a:cxn>
                    <a:cxn ang="0">
                      <a:pos x="connsiteX1171" y="connsiteY1171"/>
                    </a:cxn>
                    <a:cxn ang="0">
                      <a:pos x="connsiteX1172" y="connsiteY1172"/>
                    </a:cxn>
                    <a:cxn ang="0">
                      <a:pos x="connsiteX1173" y="connsiteY1173"/>
                    </a:cxn>
                    <a:cxn ang="0">
                      <a:pos x="connsiteX1174" y="connsiteY1174"/>
                    </a:cxn>
                    <a:cxn ang="0">
                      <a:pos x="connsiteX1175" y="connsiteY1175"/>
                    </a:cxn>
                    <a:cxn ang="0">
                      <a:pos x="connsiteX1176" y="connsiteY1176"/>
                    </a:cxn>
                    <a:cxn ang="0">
                      <a:pos x="connsiteX1177" y="connsiteY1177"/>
                    </a:cxn>
                    <a:cxn ang="0">
                      <a:pos x="connsiteX1178" y="connsiteY1178"/>
                    </a:cxn>
                    <a:cxn ang="0">
                      <a:pos x="connsiteX1179" y="connsiteY1179"/>
                    </a:cxn>
                    <a:cxn ang="0">
                      <a:pos x="connsiteX1180" y="connsiteY1180"/>
                    </a:cxn>
                    <a:cxn ang="0">
                      <a:pos x="connsiteX1181" y="connsiteY1181"/>
                    </a:cxn>
                    <a:cxn ang="0">
                      <a:pos x="connsiteX1182" y="connsiteY1182"/>
                    </a:cxn>
                    <a:cxn ang="0">
                      <a:pos x="connsiteX1183" y="connsiteY1183"/>
                    </a:cxn>
                    <a:cxn ang="0">
                      <a:pos x="connsiteX1184" y="connsiteY1184"/>
                    </a:cxn>
                    <a:cxn ang="0">
                      <a:pos x="connsiteX1185" y="connsiteY1185"/>
                    </a:cxn>
                    <a:cxn ang="0">
                      <a:pos x="connsiteX1186" y="connsiteY1186"/>
                    </a:cxn>
                    <a:cxn ang="0">
                      <a:pos x="connsiteX1187" y="connsiteY1187"/>
                    </a:cxn>
                    <a:cxn ang="0">
                      <a:pos x="connsiteX1188" y="connsiteY1188"/>
                    </a:cxn>
                    <a:cxn ang="0">
                      <a:pos x="connsiteX1189" y="connsiteY1189"/>
                    </a:cxn>
                    <a:cxn ang="0">
                      <a:pos x="connsiteX1190" y="connsiteY1190"/>
                    </a:cxn>
                    <a:cxn ang="0">
                      <a:pos x="connsiteX1191" y="connsiteY1191"/>
                    </a:cxn>
                    <a:cxn ang="0">
                      <a:pos x="connsiteX1192" y="connsiteY1192"/>
                    </a:cxn>
                    <a:cxn ang="0">
                      <a:pos x="connsiteX1193" y="connsiteY1193"/>
                    </a:cxn>
                    <a:cxn ang="0">
                      <a:pos x="connsiteX1194" y="connsiteY1194"/>
                    </a:cxn>
                    <a:cxn ang="0">
                      <a:pos x="connsiteX1195" y="connsiteY1195"/>
                    </a:cxn>
                    <a:cxn ang="0">
                      <a:pos x="connsiteX1196" y="connsiteY1196"/>
                    </a:cxn>
                    <a:cxn ang="0">
                      <a:pos x="connsiteX1197" y="connsiteY1197"/>
                    </a:cxn>
                    <a:cxn ang="0">
                      <a:pos x="connsiteX1198" y="connsiteY1198"/>
                    </a:cxn>
                    <a:cxn ang="0">
                      <a:pos x="connsiteX1199" y="connsiteY1199"/>
                    </a:cxn>
                    <a:cxn ang="0">
                      <a:pos x="connsiteX1200" y="connsiteY1200"/>
                    </a:cxn>
                    <a:cxn ang="0">
                      <a:pos x="connsiteX1201" y="connsiteY1201"/>
                    </a:cxn>
                    <a:cxn ang="0">
                      <a:pos x="connsiteX1202" y="connsiteY1202"/>
                    </a:cxn>
                    <a:cxn ang="0">
                      <a:pos x="connsiteX1203" y="connsiteY1203"/>
                    </a:cxn>
                    <a:cxn ang="0">
                      <a:pos x="connsiteX1204" y="connsiteY1204"/>
                    </a:cxn>
                    <a:cxn ang="0">
                      <a:pos x="connsiteX1205" y="connsiteY1205"/>
                    </a:cxn>
                    <a:cxn ang="0">
                      <a:pos x="connsiteX1206" y="connsiteY1206"/>
                    </a:cxn>
                    <a:cxn ang="0">
                      <a:pos x="connsiteX1207" y="connsiteY1207"/>
                    </a:cxn>
                    <a:cxn ang="0">
                      <a:pos x="connsiteX1208" y="connsiteY1208"/>
                    </a:cxn>
                    <a:cxn ang="0">
                      <a:pos x="connsiteX1209" y="connsiteY1209"/>
                    </a:cxn>
                    <a:cxn ang="0">
                      <a:pos x="connsiteX1210" y="connsiteY1210"/>
                    </a:cxn>
                    <a:cxn ang="0">
                      <a:pos x="connsiteX1211" y="connsiteY1211"/>
                    </a:cxn>
                    <a:cxn ang="0">
                      <a:pos x="connsiteX1212" y="connsiteY1212"/>
                    </a:cxn>
                    <a:cxn ang="0">
                      <a:pos x="connsiteX1213" y="connsiteY1213"/>
                    </a:cxn>
                    <a:cxn ang="0">
                      <a:pos x="connsiteX1214" y="connsiteY1214"/>
                    </a:cxn>
                    <a:cxn ang="0">
                      <a:pos x="connsiteX1215" y="connsiteY1215"/>
                    </a:cxn>
                    <a:cxn ang="0">
                      <a:pos x="connsiteX1216" y="connsiteY1216"/>
                    </a:cxn>
                    <a:cxn ang="0">
                      <a:pos x="connsiteX1217" y="connsiteY1217"/>
                    </a:cxn>
                    <a:cxn ang="0">
                      <a:pos x="connsiteX1218" y="connsiteY1218"/>
                    </a:cxn>
                    <a:cxn ang="0">
                      <a:pos x="connsiteX1219" y="connsiteY1219"/>
                    </a:cxn>
                    <a:cxn ang="0">
                      <a:pos x="connsiteX1220" y="connsiteY1220"/>
                    </a:cxn>
                    <a:cxn ang="0">
                      <a:pos x="connsiteX1221" y="connsiteY1221"/>
                    </a:cxn>
                    <a:cxn ang="0">
                      <a:pos x="connsiteX1222" y="connsiteY1222"/>
                    </a:cxn>
                    <a:cxn ang="0">
                      <a:pos x="connsiteX1223" y="connsiteY1223"/>
                    </a:cxn>
                    <a:cxn ang="0">
                      <a:pos x="connsiteX1224" y="connsiteY1224"/>
                    </a:cxn>
                    <a:cxn ang="0">
                      <a:pos x="connsiteX1225" y="connsiteY1225"/>
                    </a:cxn>
                    <a:cxn ang="0">
                      <a:pos x="connsiteX1226" y="connsiteY1226"/>
                    </a:cxn>
                    <a:cxn ang="0">
                      <a:pos x="connsiteX1227" y="connsiteY1227"/>
                    </a:cxn>
                    <a:cxn ang="0">
                      <a:pos x="connsiteX1228" y="connsiteY1228"/>
                    </a:cxn>
                    <a:cxn ang="0">
                      <a:pos x="connsiteX1229" y="connsiteY1229"/>
                    </a:cxn>
                    <a:cxn ang="0">
                      <a:pos x="connsiteX1230" y="connsiteY1230"/>
                    </a:cxn>
                    <a:cxn ang="0">
                      <a:pos x="connsiteX1231" y="connsiteY1231"/>
                    </a:cxn>
                    <a:cxn ang="0">
                      <a:pos x="connsiteX1232" y="connsiteY1232"/>
                    </a:cxn>
                    <a:cxn ang="0">
                      <a:pos x="connsiteX1233" y="connsiteY1233"/>
                    </a:cxn>
                    <a:cxn ang="0">
                      <a:pos x="connsiteX1234" y="connsiteY1234"/>
                    </a:cxn>
                    <a:cxn ang="0">
                      <a:pos x="connsiteX1235" y="connsiteY1235"/>
                    </a:cxn>
                    <a:cxn ang="0">
                      <a:pos x="connsiteX1236" y="connsiteY1236"/>
                    </a:cxn>
                    <a:cxn ang="0">
                      <a:pos x="connsiteX1237" y="connsiteY1237"/>
                    </a:cxn>
                    <a:cxn ang="0">
                      <a:pos x="connsiteX1238" y="connsiteY1238"/>
                    </a:cxn>
                    <a:cxn ang="0">
                      <a:pos x="connsiteX1239" y="connsiteY1239"/>
                    </a:cxn>
                    <a:cxn ang="0">
                      <a:pos x="connsiteX1240" y="connsiteY1240"/>
                    </a:cxn>
                    <a:cxn ang="0">
                      <a:pos x="connsiteX1241" y="connsiteY1241"/>
                    </a:cxn>
                    <a:cxn ang="0">
                      <a:pos x="connsiteX1242" y="connsiteY1242"/>
                    </a:cxn>
                    <a:cxn ang="0">
                      <a:pos x="connsiteX1243" y="connsiteY1243"/>
                    </a:cxn>
                    <a:cxn ang="0">
                      <a:pos x="connsiteX1244" y="connsiteY1244"/>
                    </a:cxn>
                    <a:cxn ang="0">
                      <a:pos x="connsiteX1245" y="connsiteY1245"/>
                    </a:cxn>
                    <a:cxn ang="0">
                      <a:pos x="connsiteX1246" y="connsiteY1246"/>
                    </a:cxn>
                    <a:cxn ang="0">
                      <a:pos x="connsiteX1247" y="connsiteY1247"/>
                    </a:cxn>
                    <a:cxn ang="0">
                      <a:pos x="connsiteX1248" y="connsiteY1248"/>
                    </a:cxn>
                    <a:cxn ang="0">
                      <a:pos x="connsiteX1249" y="connsiteY1249"/>
                    </a:cxn>
                    <a:cxn ang="0">
                      <a:pos x="connsiteX1250" y="connsiteY1250"/>
                    </a:cxn>
                    <a:cxn ang="0">
                      <a:pos x="connsiteX1251" y="connsiteY1251"/>
                    </a:cxn>
                    <a:cxn ang="0">
                      <a:pos x="connsiteX1252" y="connsiteY1252"/>
                    </a:cxn>
                    <a:cxn ang="0">
                      <a:pos x="connsiteX1253" y="connsiteY1253"/>
                    </a:cxn>
                    <a:cxn ang="0">
                      <a:pos x="connsiteX1254" y="connsiteY1254"/>
                    </a:cxn>
                    <a:cxn ang="0">
                      <a:pos x="connsiteX1255" y="connsiteY1255"/>
                    </a:cxn>
                    <a:cxn ang="0">
                      <a:pos x="connsiteX1256" y="connsiteY1256"/>
                    </a:cxn>
                    <a:cxn ang="0">
                      <a:pos x="connsiteX1257" y="connsiteY1257"/>
                    </a:cxn>
                    <a:cxn ang="0">
                      <a:pos x="connsiteX1258" y="connsiteY1258"/>
                    </a:cxn>
                    <a:cxn ang="0">
                      <a:pos x="connsiteX1259" y="connsiteY1259"/>
                    </a:cxn>
                    <a:cxn ang="0">
                      <a:pos x="connsiteX1260" y="connsiteY1260"/>
                    </a:cxn>
                    <a:cxn ang="0">
                      <a:pos x="connsiteX1261" y="connsiteY1261"/>
                    </a:cxn>
                    <a:cxn ang="0">
                      <a:pos x="connsiteX1262" y="connsiteY1262"/>
                    </a:cxn>
                    <a:cxn ang="0">
                      <a:pos x="connsiteX1263" y="connsiteY1263"/>
                    </a:cxn>
                    <a:cxn ang="0">
                      <a:pos x="connsiteX1264" y="connsiteY1264"/>
                    </a:cxn>
                    <a:cxn ang="0">
                      <a:pos x="connsiteX1265" y="connsiteY1265"/>
                    </a:cxn>
                    <a:cxn ang="0">
                      <a:pos x="connsiteX1266" y="connsiteY1266"/>
                    </a:cxn>
                    <a:cxn ang="0">
                      <a:pos x="connsiteX1267" y="connsiteY1267"/>
                    </a:cxn>
                    <a:cxn ang="0">
                      <a:pos x="connsiteX1268" y="connsiteY1268"/>
                    </a:cxn>
                    <a:cxn ang="0">
                      <a:pos x="connsiteX1269" y="connsiteY1269"/>
                    </a:cxn>
                    <a:cxn ang="0">
                      <a:pos x="connsiteX1270" y="connsiteY1270"/>
                    </a:cxn>
                    <a:cxn ang="0">
                      <a:pos x="connsiteX1271" y="connsiteY1271"/>
                    </a:cxn>
                    <a:cxn ang="0">
                      <a:pos x="connsiteX1272" y="connsiteY1272"/>
                    </a:cxn>
                    <a:cxn ang="0">
                      <a:pos x="connsiteX1273" y="connsiteY1273"/>
                    </a:cxn>
                    <a:cxn ang="0">
                      <a:pos x="connsiteX1274" y="connsiteY1274"/>
                    </a:cxn>
                    <a:cxn ang="0">
                      <a:pos x="connsiteX1275" y="connsiteY1275"/>
                    </a:cxn>
                    <a:cxn ang="0">
                      <a:pos x="connsiteX1276" y="connsiteY1276"/>
                    </a:cxn>
                    <a:cxn ang="0">
                      <a:pos x="connsiteX1277" y="connsiteY1277"/>
                    </a:cxn>
                    <a:cxn ang="0">
                      <a:pos x="connsiteX1278" y="connsiteY1278"/>
                    </a:cxn>
                    <a:cxn ang="0">
                      <a:pos x="connsiteX1279" y="connsiteY1279"/>
                    </a:cxn>
                    <a:cxn ang="0">
                      <a:pos x="connsiteX1280" y="connsiteY1280"/>
                    </a:cxn>
                    <a:cxn ang="0">
                      <a:pos x="connsiteX1281" y="connsiteY1281"/>
                    </a:cxn>
                    <a:cxn ang="0">
                      <a:pos x="connsiteX1282" y="connsiteY1282"/>
                    </a:cxn>
                    <a:cxn ang="0">
                      <a:pos x="connsiteX1283" y="connsiteY1283"/>
                    </a:cxn>
                    <a:cxn ang="0">
                      <a:pos x="connsiteX1284" y="connsiteY1284"/>
                    </a:cxn>
                    <a:cxn ang="0">
                      <a:pos x="connsiteX1285" y="connsiteY1285"/>
                    </a:cxn>
                    <a:cxn ang="0">
                      <a:pos x="connsiteX1286" y="connsiteY1286"/>
                    </a:cxn>
                    <a:cxn ang="0">
                      <a:pos x="connsiteX1287" y="connsiteY1287"/>
                    </a:cxn>
                    <a:cxn ang="0">
                      <a:pos x="connsiteX1288" y="connsiteY1288"/>
                    </a:cxn>
                    <a:cxn ang="0">
                      <a:pos x="connsiteX1289" y="connsiteY1289"/>
                    </a:cxn>
                    <a:cxn ang="0">
                      <a:pos x="connsiteX1290" y="connsiteY1290"/>
                    </a:cxn>
                    <a:cxn ang="0">
                      <a:pos x="connsiteX1291" y="connsiteY1291"/>
                    </a:cxn>
                    <a:cxn ang="0">
                      <a:pos x="connsiteX1292" y="connsiteY1292"/>
                    </a:cxn>
                    <a:cxn ang="0">
                      <a:pos x="connsiteX1293" y="connsiteY1293"/>
                    </a:cxn>
                    <a:cxn ang="0">
                      <a:pos x="connsiteX1294" y="connsiteY1294"/>
                    </a:cxn>
                    <a:cxn ang="0">
                      <a:pos x="connsiteX1295" y="connsiteY1295"/>
                    </a:cxn>
                    <a:cxn ang="0">
                      <a:pos x="connsiteX1296" y="connsiteY1296"/>
                    </a:cxn>
                    <a:cxn ang="0">
                      <a:pos x="connsiteX1297" y="connsiteY1297"/>
                    </a:cxn>
                    <a:cxn ang="0">
                      <a:pos x="connsiteX1298" y="connsiteY1298"/>
                    </a:cxn>
                    <a:cxn ang="0">
                      <a:pos x="connsiteX1299" y="connsiteY1299"/>
                    </a:cxn>
                    <a:cxn ang="0">
                      <a:pos x="connsiteX1300" y="connsiteY1300"/>
                    </a:cxn>
                    <a:cxn ang="0">
                      <a:pos x="connsiteX1301" y="connsiteY1301"/>
                    </a:cxn>
                    <a:cxn ang="0">
                      <a:pos x="connsiteX1302" y="connsiteY1302"/>
                    </a:cxn>
                    <a:cxn ang="0">
                      <a:pos x="connsiteX1303" y="connsiteY1303"/>
                    </a:cxn>
                    <a:cxn ang="0">
                      <a:pos x="connsiteX1304" y="connsiteY1304"/>
                    </a:cxn>
                    <a:cxn ang="0">
                      <a:pos x="connsiteX1305" y="connsiteY1305"/>
                    </a:cxn>
                    <a:cxn ang="0">
                      <a:pos x="connsiteX1306" y="connsiteY1306"/>
                    </a:cxn>
                    <a:cxn ang="0">
                      <a:pos x="connsiteX1307" y="connsiteY1307"/>
                    </a:cxn>
                    <a:cxn ang="0">
                      <a:pos x="connsiteX1308" y="connsiteY1308"/>
                    </a:cxn>
                    <a:cxn ang="0">
                      <a:pos x="connsiteX1309" y="connsiteY1309"/>
                    </a:cxn>
                    <a:cxn ang="0">
                      <a:pos x="connsiteX1310" y="connsiteY1310"/>
                    </a:cxn>
                    <a:cxn ang="0">
                      <a:pos x="connsiteX1311" y="connsiteY1311"/>
                    </a:cxn>
                    <a:cxn ang="0">
                      <a:pos x="connsiteX1312" y="connsiteY1312"/>
                    </a:cxn>
                    <a:cxn ang="0">
                      <a:pos x="connsiteX1313" y="connsiteY1313"/>
                    </a:cxn>
                    <a:cxn ang="0">
                      <a:pos x="connsiteX1314" y="connsiteY1314"/>
                    </a:cxn>
                    <a:cxn ang="0">
                      <a:pos x="connsiteX1315" y="connsiteY1315"/>
                    </a:cxn>
                    <a:cxn ang="0">
                      <a:pos x="connsiteX1316" y="connsiteY1316"/>
                    </a:cxn>
                    <a:cxn ang="0">
                      <a:pos x="connsiteX1317" y="connsiteY1317"/>
                    </a:cxn>
                    <a:cxn ang="0">
                      <a:pos x="connsiteX1318" y="connsiteY1318"/>
                    </a:cxn>
                    <a:cxn ang="0">
                      <a:pos x="connsiteX1319" y="connsiteY1319"/>
                    </a:cxn>
                    <a:cxn ang="0">
                      <a:pos x="connsiteX1320" y="connsiteY1320"/>
                    </a:cxn>
                    <a:cxn ang="0">
                      <a:pos x="connsiteX1321" y="connsiteY1321"/>
                    </a:cxn>
                    <a:cxn ang="0">
                      <a:pos x="connsiteX1322" y="connsiteY1322"/>
                    </a:cxn>
                    <a:cxn ang="0">
                      <a:pos x="connsiteX1323" y="connsiteY1323"/>
                    </a:cxn>
                    <a:cxn ang="0">
                      <a:pos x="connsiteX1324" y="connsiteY1324"/>
                    </a:cxn>
                    <a:cxn ang="0">
                      <a:pos x="connsiteX1325" y="connsiteY1325"/>
                    </a:cxn>
                    <a:cxn ang="0">
                      <a:pos x="connsiteX1326" y="connsiteY1326"/>
                    </a:cxn>
                    <a:cxn ang="0">
                      <a:pos x="connsiteX1327" y="connsiteY1327"/>
                    </a:cxn>
                    <a:cxn ang="0">
                      <a:pos x="connsiteX1328" y="connsiteY1328"/>
                    </a:cxn>
                    <a:cxn ang="0">
                      <a:pos x="connsiteX1329" y="connsiteY1329"/>
                    </a:cxn>
                    <a:cxn ang="0">
                      <a:pos x="connsiteX1330" y="connsiteY1330"/>
                    </a:cxn>
                    <a:cxn ang="0">
                      <a:pos x="connsiteX1331" y="connsiteY1331"/>
                    </a:cxn>
                    <a:cxn ang="0">
                      <a:pos x="connsiteX1332" y="connsiteY1332"/>
                    </a:cxn>
                    <a:cxn ang="0">
                      <a:pos x="connsiteX1333" y="connsiteY1333"/>
                    </a:cxn>
                    <a:cxn ang="0">
                      <a:pos x="connsiteX1334" y="connsiteY1334"/>
                    </a:cxn>
                    <a:cxn ang="0">
                      <a:pos x="connsiteX1335" y="connsiteY1335"/>
                    </a:cxn>
                    <a:cxn ang="0">
                      <a:pos x="connsiteX1336" y="connsiteY1336"/>
                    </a:cxn>
                    <a:cxn ang="0">
                      <a:pos x="connsiteX1337" y="connsiteY1337"/>
                    </a:cxn>
                    <a:cxn ang="0">
                      <a:pos x="connsiteX1338" y="connsiteY1338"/>
                    </a:cxn>
                    <a:cxn ang="0">
                      <a:pos x="connsiteX1339" y="connsiteY1339"/>
                    </a:cxn>
                    <a:cxn ang="0">
                      <a:pos x="connsiteX1340" y="connsiteY1340"/>
                    </a:cxn>
                    <a:cxn ang="0">
                      <a:pos x="connsiteX1341" y="connsiteY1341"/>
                    </a:cxn>
                    <a:cxn ang="0">
                      <a:pos x="connsiteX1342" y="connsiteY1342"/>
                    </a:cxn>
                    <a:cxn ang="0">
                      <a:pos x="connsiteX1343" y="connsiteY1343"/>
                    </a:cxn>
                    <a:cxn ang="0">
                      <a:pos x="connsiteX1344" y="connsiteY1344"/>
                    </a:cxn>
                    <a:cxn ang="0">
                      <a:pos x="connsiteX1345" y="connsiteY1345"/>
                    </a:cxn>
                    <a:cxn ang="0">
                      <a:pos x="connsiteX1346" y="connsiteY1346"/>
                    </a:cxn>
                    <a:cxn ang="0">
                      <a:pos x="connsiteX1347" y="connsiteY1347"/>
                    </a:cxn>
                    <a:cxn ang="0">
                      <a:pos x="connsiteX1348" y="connsiteY1348"/>
                    </a:cxn>
                    <a:cxn ang="0">
                      <a:pos x="connsiteX1349" y="connsiteY1349"/>
                    </a:cxn>
                    <a:cxn ang="0">
                      <a:pos x="connsiteX1350" y="connsiteY1350"/>
                    </a:cxn>
                    <a:cxn ang="0">
                      <a:pos x="connsiteX1351" y="connsiteY1351"/>
                    </a:cxn>
                    <a:cxn ang="0">
                      <a:pos x="connsiteX1352" y="connsiteY1352"/>
                    </a:cxn>
                    <a:cxn ang="0">
                      <a:pos x="connsiteX1353" y="connsiteY1353"/>
                    </a:cxn>
                    <a:cxn ang="0">
                      <a:pos x="connsiteX1354" y="connsiteY1354"/>
                    </a:cxn>
                    <a:cxn ang="0">
                      <a:pos x="connsiteX1355" y="connsiteY1355"/>
                    </a:cxn>
                    <a:cxn ang="0">
                      <a:pos x="connsiteX1356" y="connsiteY1356"/>
                    </a:cxn>
                    <a:cxn ang="0">
                      <a:pos x="connsiteX1357" y="connsiteY1357"/>
                    </a:cxn>
                    <a:cxn ang="0">
                      <a:pos x="connsiteX1358" y="connsiteY1358"/>
                    </a:cxn>
                    <a:cxn ang="0">
                      <a:pos x="connsiteX1359" y="connsiteY1359"/>
                    </a:cxn>
                    <a:cxn ang="0">
                      <a:pos x="connsiteX1360" y="connsiteY1360"/>
                    </a:cxn>
                    <a:cxn ang="0">
                      <a:pos x="connsiteX1361" y="connsiteY1361"/>
                    </a:cxn>
                    <a:cxn ang="0">
                      <a:pos x="connsiteX1362" y="connsiteY1362"/>
                    </a:cxn>
                    <a:cxn ang="0">
                      <a:pos x="connsiteX1363" y="connsiteY1363"/>
                    </a:cxn>
                    <a:cxn ang="0">
                      <a:pos x="connsiteX1364" y="connsiteY1364"/>
                    </a:cxn>
                    <a:cxn ang="0">
                      <a:pos x="connsiteX1365" y="connsiteY1365"/>
                    </a:cxn>
                    <a:cxn ang="0">
                      <a:pos x="connsiteX1366" y="connsiteY1366"/>
                    </a:cxn>
                    <a:cxn ang="0">
                      <a:pos x="connsiteX1367" y="connsiteY1367"/>
                    </a:cxn>
                    <a:cxn ang="0">
                      <a:pos x="connsiteX1368" y="connsiteY1368"/>
                    </a:cxn>
                    <a:cxn ang="0">
                      <a:pos x="connsiteX1369" y="connsiteY1369"/>
                    </a:cxn>
                    <a:cxn ang="0">
                      <a:pos x="connsiteX1370" y="connsiteY1370"/>
                    </a:cxn>
                    <a:cxn ang="0">
                      <a:pos x="connsiteX1371" y="connsiteY1371"/>
                    </a:cxn>
                    <a:cxn ang="0">
                      <a:pos x="connsiteX1372" y="connsiteY1372"/>
                    </a:cxn>
                    <a:cxn ang="0">
                      <a:pos x="connsiteX1373" y="connsiteY1373"/>
                    </a:cxn>
                    <a:cxn ang="0">
                      <a:pos x="connsiteX1374" y="connsiteY1374"/>
                    </a:cxn>
                    <a:cxn ang="0">
                      <a:pos x="connsiteX1375" y="connsiteY1375"/>
                    </a:cxn>
                    <a:cxn ang="0">
                      <a:pos x="connsiteX1376" y="connsiteY1376"/>
                    </a:cxn>
                    <a:cxn ang="0">
                      <a:pos x="connsiteX1377" y="connsiteY1377"/>
                    </a:cxn>
                    <a:cxn ang="0">
                      <a:pos x="connsiteX1378" y="connsiteY1378"/>
                    </a:cxn>
                    <a:cxn ang="0">
                      <a:pos x="connsiteX1379" y="connsiteY1379"/>
                    </a:cxn>
                    <a:cxn ang="0">
                      <a:pos x="connsiteX1380" y="connsiteY1380"/>
                    </a:cxn>
                    <a:cxn ang="0">
                      <a:pos x="connsiteX1381" y="connsiteY1381"/>
                    </a:cxn>
                    <a:cxn ang="0">
                      <a:pos x="connsiteX1382" y="connsiteY1382"/>
                    </a:cxn>
                    <a:cxn ang="0">
                      <a:pos x="connsiteX1383" y="connsiteY1383"/>
                    </a:cxn>
                    <a:cxn ang="0">
                      <a:pos x="connsiteX1384" y="connsiteY1384"/>
                    </a:cxn>
                    <a:cxn ang="0">
                      <a:pos x="connsiteX1385" y="connsiteY1385"/>
                    </a:cxn>
                    <a:cxn ang="0">
                      <a:pos x="connsiteX1386" y="connsiteY1386"/>
                    </a:cxn>
                    <a:cxn ang="0">
                      <a:pos x="connsiteX1387" y="connsiteY1387"/>
                    </a:cxn>
                    <a:cxn ang="0">
                      <a:pos x="connsiteX1388" y="connsiteY1388"/>
                    </a:cxn>
                    <a:cxn ang="0">
                      <a:pos x="connsiteX1389" y="connsiteY1389"/>
                    </a:cxn>
                    <a:cxn ang="0">
                      <a:pos x="connsiteX1390" y="connsiteY1390"/>
                    </a:cxn>
                    <a:cxn ang="0">
                      <a:pos x="connsiteX1391" y="connsiteY1391"/>
                    </a:cxn>
                    <a:cxn ang="0">
                      <a:pos x="connsiteX1392" y="connsiteY1392"/>
                    </a:cxn>
                    <a:cxn ang="0">
                      <a:pos x="connsiteX1393" y="connsiteY1393"/>
                    </a:cxn>
                    <a:cxn ang="0">
                      <a:pos x="connsiteX1394" y="connsiteY1394"/>
                    </a:cxn>
                    <a:cxn ang="0">
                      <a:pos x="connsiteX1395" y="connsiteY1395"/>
                    </a:cxn>
                    <a:cxn ang="0">
                      <a:pos x="connsiteX1396" y="connsiteY1396"/>
                    </a:cxn>
                    <a:cxn ang="0">
                      <a:pos x="connsiteX1397" y="connsiteY1397"/>
                    </a:cxn>
                    <a:cxn ang="0">
                      <a:pos x="connsiteX1398" y="connsiteY1398"/>
                    </a:cxn>
                    <a:cxn ang="0">
                      <a:pos x="connsiteX1399" y="connsiteY1399"/>
                    </a:cxn>
                    <a:cxn ang="0">
                      <a:pos x="connsiteX1400" y="connsiteY1400"/>
                    </a:cxn>
                    <a:cxn ang="0">
                      <a:pos x="connsiteX1401" y="connsiteY1401"/>
                    </a:cxn>
                    <a:cxn ang="0">
                      <a:pos x="connsiteX1402" y="connsiteY1402"/>
                    </a:cxn>
                    <a:cxn ang="0">
                      <a:pos x="connsiteX1403" y="connsiteY1403"/>
                    </a:cxn>
                    <a:cxn ang="0">
                      <a:pos x="connsiteX1404" y="connsiteY1404"/>
                    </a:cxn>
                    <a:cxn ang="0">
                      <a:pos x="connsiteX1405" y="connsiteY1405"/>
                    </a:cxn>
                    <a:cxn ang="0">
                      <a:pos x="connsiteX1406" y="connsiteY1406"/>
                    </a:cxn>
                    <a:cxn ang="0">
                      <a:pos x="connsiteX1407" y="connsiteY1407"/>
                    </a:cxn>
                    <a:cxn ang="0">
                      <a:pos x="connsiteX1408" y="connsiteY1408"/>
                    </a:cxn>
                    <a:cxn ang="0">
                      <a:pos x="connsiteX1409" y="connsiteY1409"/>
                    </a:cxn>
                    <a:cxn ang="0">
                      <a:pos x="connsiteX1410" y="connsiteY1410"/>
                    </a:cxn>
                    <a:cxn ang="0">
                      <a:pos x="connsiteX1411" y="connsiteY1411"/>
                    </a:cxn>
                    <a:cxn ang="0">
                      <a:pos x="connsiteX1412" y="connsiteY1412"/>
                    </a:cxn>
                    <a:cxn ang="0">
                      <a:pos x="connsiteX1413" y="connsiteY1413"/>
                    </a:cxn>
                    <a:cxn ang="0">
                      <a:pos x="connsiteX1414" y="connsiteY1414"/>
                    </a:cxn>
                    <a:cxn ang="0">
                      <a:pos x="connsiteX1415" y="connsiteY1415"/>
                    </a:cxn>
                    <a:cxn ang="0">
                      <a:pos x="connsiteX1416" y="connsiteY1416"/>
                    </a:cxn>
                    <a:cxn ang="0">
                      <a:pos x="connsiteX1417" y="connsiteY1417"/>
                    </a:cxn>
                    <a:cxn ang="0">
                      <a:pos x="connsiteX1418" y="connsiteY1418"/>
                    </a:cxn>
                    <a:cxn ang="0">
                      <a:pos x="connsiteX1419" y="connsiteY1419"/>
                    </a:cxn>
                    <a:cxn ang="0">
                      <a:pos x="connsiteX1420" y="connsiteY1420"/>
                    </a:cxn>
                    <a:cxn ang="0">
                      <a:pos x="connsiteX1421" y="connsiteY1421"/>
                    </a:cxn>
                    <a:cxn ang="0">
                      <a:pos x="connsiteX1422" y="connsiteY1422"/>
                    </a:cxn>
                    <a:cxn ang="0">
                      <a:pos x="connsiteX1423" y="connsiteY1423"/>
                    </a:cxn>
                    <a:cxn ang="0">
                      <a:pos x="connsiteX1424" y="connsiteY1424"/>
                    </a:cxn>
                    <a:cxn ang="0">
                      <a:pos x="connsiteX1425" y="connsiteY1425"/>
                    </a:cxn>
                    <a:cxn ang="0">
                      <a:pos x="connsiteX1426" y="connsiteY1426"/>
                    </a:cxn>
                    <a:cxn ang="0">
                      <a:pos x="connsiteX1427" y="connsiteY1427"/>
                    </a:cxn>
                    <a:cxn ang="0">
                      <a:pos x="connsiteX1428" y="connsiteY1428"/>
                    </a:cxn>
                    <a:cxn ang="0">
                      <a:pos x="connsiteX1429" y="connsiteY1429"/>
                    </a:cxn>
                    <a:cxn ang="0">
                      <a:pos x="connsiteX1430" y="connsiteY1430"/>
                    </a:cxn>
                    <a:cxn ang="0">
                      <a:pos x="connsiteX1431" y="connsiteY1431"/>
                    </a:cxn>
                    <a:cxn ang="0">
                      <a:pos x="connsiteX1432" y="connsiteY1432"/>
                    </a:cxn>
                    <a:cxn ang="0">
                      <a:pos x="connsiteX1433" y="connsiteY1433"/>
                    </a:cxn>
                    <a:cxn ang="0">
                      <a:pos x="connsiteX1434" y="connsiteY1434"/>
                    </a:cxn>
                    <a:cxn ang="0">
                      <a:pos x="connsiteX1435" y="connsiteY1435"/>
                    </a:cxn>
                    <a:cxn ang="0">
                      <a:pos x="connsiteX1436" y="connsiteY1436"/>
                    </a:cxn>
                    <a:cxn ang="0">
                      <a:pos x="connsiteX1437" y="connsiteY1437"/>
                    </a:cxn>
                    <a:cxn ang="0">
                      <a:pos x="connsiteX1438" y="connsiteY1438"/>
                    </a:cxn>
                    <a:cxn ang="0">
                      <a:pos x="connsiteX1439" y="connsiteY1439"/>
                    </a:cxn>
                    <a:cxn ang="0">
                      <a:pos x="connsiteX1440" y="connsiteY1440"/>
                    </a:cxn>
                    <a:cxn ang="0">
                      <a:pos x="connsiteX1441" y="connsiteY1441"/>
                    </a:cxn>
                    <a:cxn ang="0">
                      <a:pos x="connsiteX1442" y="connsiteY1442"/>
                    </a:cxn>
                    <a:cxn ang="0">
                      <a:pos x="connsiteX1443" y="connsiteY1443"/>
                    </a:cxn>
                    <a:cxn ang="0">
                      <a:pos x="connsiteX1444" y="connsiteY1444"/>
                    </a:cxn>
                    <a:cxn ang="0">
                      <a:pos x="connsiteX1445" y="connsiteY1445"/>
                    </a:cxn>
                    <a:cxn ang="0">
                      <a:pos x="connsiteX1446" y="connsiteY1446"/>
                    </a:cxn>
                    <a:cxn ang="0">
                      <a:pos x="connsiteX1447" y="connsiteY1447"/>
                    </a:cxn>
                    <a:cxn ang="0">
                      <a:pos x="connsiteX1448" y="connsiteY1448"/>
                    </a:cxn>
                    <a:cxn ang="0">
                      <a:pos x="connsiteX1449" y="connsiteY1449"/>
                    </a:cxn>
                    <a:cxn ang="0">
                      <a:pos x="connsiteX1450" y="connsiteY1450"/>
                    </a:cxn>
                    <a:cxn ang="0">
                      <a:pos x="connsiteX1451" y="connsiteY1451"/>
                    </a:cxn>
                    <a:cxn ang="0">
                      <a:pos x="connsiteX1452" y="connsiteY1452"/>
                    </a:cxn>
                    <a:cxn ang="0">
                      <a:pos x="connsiteX1453" y="connsiteY1453"/>
                    </a:cxn>
                    <a:cxn ang="0">
                      <a:pos x="connsiteX1454" y="connsiteY1454"/>
                    </a:cxn>
                    <a:cxn ang="0">
                      <a:pos x="connsiteX1455" y="connsiteY1455"/>
                    </a:cxn>
                    <a:cxn ang="0">
                      <a:pos x="connsiteX1456" y="connsiteY1456"/>
                    </a:cxn>
                    <a:cxn ang="0">
                      <a:pos x="connsiteX1457" y="connsiteY1457"/>
                    </a:cxn>
                    <a:cxn ang="0">
                      <a:pos x="connsiteX1458" y="connsiteY1458"/>
                    </a:cxn>
                    <a:cxn ang="0">
                      <a:pos x="connsiteX1459" y="connsiteY1459"/>
                    </a:cxn>
                    <a:cxn ang="0">
                      <a:pos x="connsiteX1460" y="connsiteY1460"/>
                    </a:cxn>
                    <a:cxn ang="0">
                      <a:pos x="connsiteX1461" y="connsiteY1461"/>
                    </a:cxn>
                    <a:cxn ang="0">
                      <a:pos x="connsiteX1462" y="connsiteY1462"/>
                    </a:cxn>
                    <a:cxn ang="0">
                      <a:pos x="connsiteX1463" y="connsiteY1463"/>
                    </a:cxn>
                    <a:cxn ang="0">
                      <a:pos x="connsiteX1464" y="connsiteY1464"/>
                    </a:cxn>
                    <a:cxn ang="0">
                      <a:pos x="connsiteX1465" y="connsiteY1465"/>
                    </a:cxn>
                    <a:cxn ang="0">
                      <a:pos x="connsiteX1466" y="connsiteY1466"/>
                    </a:cxn>
                    <a:cxn ang="0">
                      <a:pos x="connsiteX1467" y="connsiteY1467"/>
                    </a:cxn>
                    <a:cxn ang="0">
                      <a:pos x="connsiteX1468" y="connsiteY1468"/>
                    </a:cxn>
                    <a:cxn ang="0">
                      <a:pos x="connsiteX1469" y="connsiteY1469"/>
                    </a:cxn>
                    <a:cxn ang="0">
                      <a:pos x="connsiteX1470" y="connsiteY1470"/>
                    </a:cxn>
                    <a:cxn ang="0">
                      <a:pos x="connsiteX1471" y="connsiteY1471"/>
                    </a:cxn>
                    <a:cxn ang="0">
                      <a:pos x="connsiteX1472" y="connsiteY1472"/>
                    </a:cxn>
                    <a:cxn ang="0">
                      <a:pos x="connsiteX1473" y="connsiteY1473"/>
                    </a:cxn>
                    <a:cxn ang="0">
                      <a:pos x="connsiteX1474" y="connsiteY1474"/>
                    </a:cxn>
                    <a:cxn ang="0">
                      <a:pos x="connsiteX1475" y="connsiteY1475"/>
                    </a:cxn>
                    <a:cxn ang="0">
                      <a:pos x="connsiteX1476" y="connsiteY1476"/>
                    </a:cxn>
                    <a:cxn ang="0">
                      <a:pos x="connsiteX1477" y="connsiteY1477"/>
                    </a:cxn>
                    <a:cxn ang="0">
                      <a:pos x="connsiteX1478" y="connsiteY1478"/>
                    </a:cxn>
                    <a:cxn ang="0">
                      <a:pos x="connsiteX1479" y="connsiteY1479"/>
                    </a:cxn>
                    <a:cxn ang="0">
                      <a:pos x="connsiteX1480" y="connsiteY1480"/>
                    </a:cxn>
                    <a:cxn ang="0">
                      <a:pos x="connsiteX1481" y="connsiteY1481"/>
                    </a:cxn>
                    <a:cxn ang="0">
                      <a:pos x="connsiteX1482" y="connsiteY1482"/>
                    </a:cxn>
                    <a:cxn ang="0">
                      <a:pos x="connsiteX1483" y="connsiteY1483"/>
                    </a:cxn>
                    <a:cxn ang="0">
                      <a:pos x="connsiteX1484" y="connsiteY1484"/>
                    </a:cxn>
                    <a:cxn ang="0">
                      <a:pos x="connsiteX1485" y="connsiteY1485"/>
                    </a:cxn>
                    <a:cxn ang="0">
                      <a:pos x="connsiteX1486" y="connsiteY1486"/>
                    </a:cxn>
                    <a:cxn ang="0">
                      <a:pos x="connsiteX1487" y="connsiteY1487"/>
                    </a:cxn>
                    <a:cxn ang="0">
                      <a:pos x="connsiteX1488" y="connsiteY1488"/>
                    </a:cxn>
                    <a:cxn ang="0">
                      <a:pos x="connsiteX1489" y="connsiteY1489"/>
                    </a:cxn>
                    <a:cxn ang="0">
                      <a:pos x="connsiteX1490" y="connsiteY1490"/>
                    </a:cxn>
                    <a:cxn ang="0">
                      <a:pos x="connsiteX1491" y="connsiteY1491"/>
                    </a:cxn>
                    <a:cxn ang="0">
                      <a:pos x="connsiteX1492" y="connsiteY1492"/>
                    </a:cxn>
                    <a:cxn ang="0">
                      <a:pos x="connsiteX1493" y="connsiteY1493"/>
                    </a:cxn>
                    <a:cxn ang="0">
                      <a:pos x="connsiteX1494" y="connsiteY1494"/>
                    </a:cxn>
                    <a:cxn ang="0">
                      <a:pos x="connsiteX1495" y="connsiteY1495"/>
                    </a:cxn>
                    <a:cxn ang="0">
                      <a:pos x="connsiteX1496" y="connsiteY1496"/>
                    </a:cxn>
                    <a:cxn ang="0">
                      <a:pos x="connsiteX1497" y="connsiteY1497"/>
                    </a:cxn>
                    <a:cxn ang="0">
                      <a:pos x="connsiteX1498" y="connsiteY1498"/>
                    </a:cxn>
                    <a:cxn ang="0">
                      <a:pos x="connsiteX1499" y="connsiteY1499"/>
                    </a:cxn>
                    <a:cxn ang="0">
                      <a:pos x="connsiteX1500" y="connsiteY1500"/>
                    </a:cxn>
                    <a:cxn ang="0">
                      <a:pos x="connsiteX1501" y="connsiteY1501"/>
                    </a:cxn>
                    <a:cxn ang="0">
                      <a:pos x="connsiteX1502" y="connsiteY1502"/>
                    </a:cxn>
                    <a:cxn ang="0">
                      <a:pos x="connsiteX1503" y="connsiteY1503"/>
                    </a:cxn>
                    <a:cxn ang="0">
                      <a:pos x="connsiteX1504" y="connsiteY1504"/>
                    </a:cxn>
                    <a:cxn ang="0">
                      <a:pos x="connsiteX1505" y="connsiteY1505"/>
                    </a:cxn>
                    <a:cxn ang="0">
                      <a:pos x="connsiteX1506" y="connsiteY1506"/>
                    </a:cxn>
                    <a:cxn ang="0">
                      <a:pos x="connsiteX1507" y="connsiteY1507"/>
                    </a:cxn>
                    <a:cxn ang="0">
                      <a:pos x="connsiteX1508" y="connsiteY1508"/>
                    </a:cxn>
                    <a:cxn ang="0">
                      <a:pos x="connsiteX1509" y="connsiteY1509"/>
                    </a:cxn>
                    <a:cxn ang="0">
                      <a:pos x="connsiteX1510" y="connsiteY1510"/>
                    </a:cxn>
                    <a:cxn ang="0">
                      <a:pos x="connsiteX1511" y="connsiteY1511"/>
                    </a:cxn>
                    <a:cxn ang="0">
                      <a:pos x="connsiteX1512" y="connsiteY1512"/>
                    </a:cxn>
                    <a:cxn ang="0">
                      <a:pos x="connsiteX1513" y="connsiteY1513"/>
                    </a:cxn>
                    <a:cxn ang="0">
                      <a:pos x="connsiteX1514" y="connsiteY1514"/>
                    </a:cxn>
                    <a:cxn ang="0">
                      <a:pos x="connsiteX1515" y="connsiteY1515"/>
                    </a:cxn>
                    <a:cxn ang="0">
                      <a:pos x="connsiteX1516" y="connsiteY1516"/>
                    </a:cxn>
                    <a:cxn ang="0">
                      <a:pos x="connsiteX1517" y="connsiteY1517"/>
                    </a:cxn>
                    <a:cxn ang="0">
                      <a:pos x="connsiteX1518" y="connsiteY1518"/>
                    </a:cxn>
                    <a:cxn ang="0">
                      <a:pos x="connsiteX1519" y="connsiteY1519"/>
                    </a:cxn>
                    <a:cxn ang="0">
                      <a:pos x="connsiteX1520" y="connsiteY1520"/>
                    </a:cxn>
                    <a:cxn ang="0">
                      <a:pos x="connsiteX1521" y="connsiteY1521"/>
                    </a:cxn>
                    <a:cxn ang="0">
                      <a:pos x="connsiteX1522" y="connsiteY1522"/>
                    </a:cxn>
                    <a:cxn ang="0">
                      <a:pos x="connsiteX1523" y="connsiteY1523"/>
                    </a:cxn>
                    <a:cxn ang="0">
                      <a:pos x="connsiteX1524" y="connsiteY1524"/>
                    </a:cxn>
                    <a:cxn ang="0">
                      <a:pos x="connsiteX1525" y="connsiteY1525"/>
                    </a:cxn>
                    <a:cxn ang="0">
                      <a:pos x="connsiteX1526" y="connsiteY1526"/>
                    </a:cxn>
                    <a:cxn ang="0">
                      <a:pos x="connsiteX1527" y="connsiteY1527"/>
                    </a:cxn>
                    <a:cxn ang="0">
                      <a:pos x="connsiteX1528" y="connsiteY1528"/>
                    </a:cxn>
                    <a:cxn ang="0">
                      <a:pos x="connsiteX1529" y="connsiteY1529"/>
                    </a:cxn>
                    <a:cxn ang="0">
                      <a:pos x="connsiteX1530" y="connsiteY1530"/>
                    </a:cxn>
                    <a:cxn ang="0">
                      <a:pos x="connsiteX1531" y="connsiteY1531"/>
                    </a:cxn>
                    <a:cxn ang="0">
                      <a:pos x="connsiteX1532" y="connsiteY1532"/>
                    </a:cxn>
                    <a:cxn ang="0">
                      <a:pos x="connsiteX1533" y="connsiteY1533"/>
                    </a:cxn>
                    <a:cxn ang="0">
                      <a:pos x="connsiteX1534" y="connsiteY1534"/>
                    </a:cxn>
                    <a:cxn ang="0">
                      <a:pos x="connsiteX1535" y="connsiteY1535"/>
                    </a:cxn>
                    <a:cxn ang="0">
                      <a:pos x="connsiteX1536" y="connsiteY1536"/>
                    </a:cxn>
                    <a:cxn ang="0">
                      <a:pos x="connsiteX1537" y="connsiteY1537"/>
                    </a:cxn>
                    <a:cxn ang="0">
                      <a:pos x="connsiteX1538" y="connsiteY1538"/>
                    </a:cxn>
                    <a:cxn ang="0">
                      <a:pos x="connsiteX1539" y="connsiteY1539"/>
                    </a:cxn>
                    <a:cxn ang="0">
                      <a:pos x="connsiteX1540" y="connsiteY1540"/>
                    </a:cxn>
                    <a:cxn ang="0">
                      <a:pos x="connsiteX1541" y="connsiteY1541"/>
                    </a:cxn>
                    <a:cxn ang="0">
                      <a:pos x="connsiteX1542" y="connsiteY1542"/>
                    </a:cxn>
                    <a:cxn ang="0">
                      <a:pos x="connsiteX1543" y="connsiteY1543"/>
                    </a:cxn>
                    <a:cxn ang="0">
                      <a:pos x="connsiteX1544" y="connsiteY1544"/>
                    </a:cxn>
                    <a:cxn ang="0">
                      <a:pos x="connsiteX1545" y="connsiteY1545"/>
                    </a:cxn>
                    <a:cxn ang="0">
                      <a:pos x="connsiteX1546" y="connsiteY1546"/>
                    </a:cxn>
                    <a:cxn ang="0">
                      <a:pos x="connsiteX1547" y="connsiteY1547"/>
                    </a:cxn>
                    <a:cxn ang="0">
                      <a:pos x="connsiteX1548" y="connsiteY1548"/>
                    </a:cxn>
                    <a:cxn ang="0">
                      <a:pos x="connsiteX1549" y="connsiteY1549"/>
                    </a:cxn>
                    <a:cxn ang="0">
                      <a:pos x="connsiteX1550" y="connsiteY1550"/>
                    </a:cxn>
                    <a:cxn ang="0">
                      <a:pos x="connsiteX1551" y="connsiteY1551"/>
                    </a:cxn>
                    <a:cxn ang="0">
                      <a:pos x="connsiteX1552" y="connsiteY1552"/>
                    </a:cxn>
                    <a:cxn ang="0">
                      <a:pos x="connsiteX1553" y="connsiteY1553"/>
                    </a:cxn>
                    <a:cxn ang="0">
                      <a:pos x="connsiteX1554" y="connsiteY1554"/>
                    </a:cxn>
                    <a:cxn ang="0">
                      <a:pos x="connsiteX1555" y="connsiteY1555"/>
                    </a:cxn>
                    <a:cxn ang="0">
                      <a:pos x="connsiteX1556" y="connsiteY1556"/>
                    </a:cxn>
                    <a:cxn ang="0">
                      <a:pos x="connsiteX1557" y="connsiteY1557"/>
                    </a:cxn>
                    <a:cxn ang="0">
                      <a:pos x="connsiteX1558" y="connsiteY1558"/>
                    </a:cxn>
                    <a:cxn ang="0">
                      <a:pos x="connsiteX1559" y="connsiteY1559"/>
                    </a:cxn>
                    <a:cxn ang="0">
                      <a:pos x="connsiteX1560" y="connsiteY1560"/>
                    </a:cxn>
                    <a:cxn ang="0">
                      <a:pos x="connsiteX1561" y="connsiteY1561"/>
                    </a:cxn>
                    <a:cxn ang="0">
                      <a:pos x="connsiteX1562" y="connsiteY1562"/>
                    </a:cxn>
                    <a:cxn ang="0">
                      <a:pos x="connsiteX1563" y="connsiteY1563"/>
                    </a:cxn>
                    <a:cxn ang="0">
                      <a:pos x="connsiteX1564" y="connsiteY1564"/>
                    </a:cxn>
                    <a:cxn ang="0">
                      <a:pos x="connsiteX1565" y="connsiteY1565"/>
                    </a:cxn>
                    <a:cxn ang="0">
                      <a:pos x="connsiteX1566" y="connsiteY1566"/>
                    </a:cxn>
                    <a:cxn ang="0">
                      <a:pos x="connsiteX1567" y="connsiteY1567"/>
                    </a:cxn>
                    <a:cxn ang="0">
                      <a:pos x="connsiteX1568" y="connsiteY1568"/>
                    </a:cxn>
                    <a:cxn ang="0">
                      <a:pos x="connsiteX1569" y="connsiteY1569"/>
                    </a:cxn>
                    <a:cxn ang="0">
                      <a:pos x="connsiteX1570" y="connsiteY1570"/>
                    </a:cxn>
                    <a:cxn ang="0">
                      <a:pos x="connsiteX1571" y="connsiteY1571"/>
                    </a:cxn>
                    <a:cxn ang="0">
                      <a:pos x="connsiteX1572" y="connsiteY1572"/>
                    </a:cxn>
                    <a:cxn ang="0">
                      <a:pos x="connsiteX1573" y="connsiteY1573"/>
                    </a:cxn>
                    <a:cxn ang="0">
                      <a:pos x="connsiteX1574" y="connsiteY1574"/>
                    </a:cxn>
                    <a:cxn ang="0">
                      <a:pos x="connsiteX1575" y="connsiteY1575"/>
                    </a:cxn>
                    <a:cxn ang="0">
                      <a:pos x="connsiteX1576" y="connsiteY1576"/>
                    </a:cxn>
                    <a:cxn ang="0">
                      <a:pos x="connsiteX1577" y="connsiteY1577"/>
                    </a:cxn>
                    <a:cxn ang="0">
                      <a:pos x="connsiteX1578" y="connsiteY1578"/>
                    </a:cxn>
                    <a:cxn ang="0">
                      <a:pos x="connsiteX1579" y="connsiteY1579"/>
                    </a:cxn>
                    <a:cxn ang="0">
                      <a:pos x="connsiteX1580" y="connsiteY1580"/>
                    </a:cxn>
                    <a:cxn ang="0">
                      <a:pos x="connsiteX1581" y="connsiteY1581"/>
                    </a:cxn>
                    <a:cxn ang="0">
                      <a:pos x="connsiteX1582" y="connsiteY1582"/>
                    </a:cxn>
                    <a:cxn ang="0">
                      <a:pos x="connsiteX1583" y="connsiteY1583"/>
                    </a:cxn>
                    <a:cxn ang="0">
                      <a:pos x="connsiteX1584" y="connsiteY1584"/>
                    </a:cxn>
                    <a:cxn ang="0">
                      <a:pos x="connsiteX1585" y="connsiteY1585"/>
                    </a:cxn>
                    <a:cxn ang="0">
                      <a:pos x="connsiteX1586" y="connsiteY1586"/>
                    </a:cxn>
                    <a:cxn ang="0">
                      <a:pos x="connsiteX1587" y="connsiteY1587"/>
                    </a:cxn>
                    <a:cxn ang="0">
                      <a:pos x="connsiteX1588" y="connsiteY1588"/>
                    </a:cxn>
                    <a:cxn ang="0">
                      <a:pos x="connsiteX1589" y="connsiteY1589"/>
                    </a:cxn>
                    <a:cxn ang="0">
                      <a:pos x="connsiteX1590" y="connsiteY1590"/>
                    </a:cxn>
                    <a:cxn ang="0">
                      <a:pos x="connsiteX1591" y="connsiteY1591"/>
                    </a:cxn>
                    <a:cxn ang="0">
                      <a:pos x="connsiteX1592" y="connsiteY1592"/>
                    </a:cxn>
                    <a:cxn ang="0">
                      <a:pos x="connsiteX1593" y="connsiteY1593"/>
                    </a:cxn>
                    <a:cxn ang="0">
                      <a:pos x="connsiteX1594" y="connsiteY1594"/>
                    </a:cxn>
                    <a:cxn ang="0">
                      <a:pos x="connsiteX1595" y="connsiteY1595"/>
                    </a:cxn>
                    <a:cxn ang="0">
                      <a:pos x="connsiteX1596" y="connsiteY1596"/>
                    </a:cxn>
                    <a:cxn ang="0">
                      <a:pos x="connsiteX1597" y="connsiteY1597"/>
                    </a:cxn>
                    <a:cxn ang="0">
                      <a:pos x="connsiteX1598" y="connsiteY1598"/>
                    </a:cxn>
                    <a:cxn ang="0">
                      <a:pos x="connsiteX1599" y="connsiteY1599"/>
                    </a:cxn>
                    <a:cxn ang="0">
                      <a:pos x="connsiteX1600" y="connsiteY1600"/>
                    </a:cxn>
                    <a:cxn ang="0">
                      <a:pos x="connsiteX1601" y="connsiteY1601"/>
                    </a:cxn>
                    <a:cxn ang="0">
                      <a:pos x="connsiteX1602" y="connsiteY1602"/>
                    </a:cxn>
                    <a:cxn ang="0">
                      <a:pos x="connsiteX1603" y="connsiteY1603"/>
                    </a:cxn>
                    <a:cxn ang="0">
                      <a:pos x="connsiteX1604" y="connsiteY1604"/>
                    </a:cxn>
                    <a:cxn ang="0">
                      <a:pos x="connsiteX1605" y="connsiteY1605"/>
                    </a:cxn>
                    <a:cxn ang="0">
                      <a:pos x="connsiteX1606" y="connsiteY1606"/>
                    </a:cxn>
                    <a:cxn ang="0">
                      <a:pos x="connsiteX1607" y="connsiteY1607"/>
                    </a:cxn>
                    <a:cxn ang="0">
                      <a:pos x="connsiteX1608" y="connsiteY1608"/>
                    </a:cxn>
                    <a:cxn ang="0">
                      <a:pos x="connsiteX1609" y="connsiteY1609"/>
                    </a:cxn>
                    <a:cxn ang="0">
                      <a:pos x="connsiteX1610" y="connsiteY1610"/>
                    </a:cxn>
                    <a:cxn ang="0">
                      <a:pos x="connsiteX1611" y="connsiteY1611"/>
                    </a:cxn>
                    <a:cxn ang="0">
                      <a:pos x="connsiteX1612" y="connsiteY1612"/>
                    </a:cxn>
                    <a:cxn ang="0">
                      <a:pos x="connsiteX1613" y="connsiteY1613"/>
                    </a:cxn>
                    <a:cxn ang="0">
                      <a:pos x="connsiteX1614" y="connsiteY1614"/>
                    </a:cxn>
                    <a:cxn ang="0">
                      <a:pos x="connsiteX1615" y="connsiteY1615"/>
                    </a:cxn>
                    <a:cxn ang="0">
                      <a:pos x="connsiteX1616" y="connsiteY1616"/>
                    </a:cxn>
                    <a:cxn ang="0">
                      <a:pos x="connsiteX1617" y="connsiteY1617"/>
                    </a:cxn>
                    <a:cxn ang="0">
                      <a:pos x="connsiteX1618" y="connsiteY1618"/>
                    </a:cxn>
                    <a:cxn ang="0">
                      <a:pos x="connsiteX1619" y="connsiteY1619"/>
                    </a:cxn>
                    <a:cxn ang="0">
                      <a:pos x="connsiteX1620" y="connsiteY1620"/>
                    </a:cxn>
                    <a:cxn ang="0">
                      <a:pos x="connsiteX1621" y="connsiteY1621"/>
                    </a:cxn>
                    <a:cxn ang="0">
                      <a:pos x="connsiteX1622" y="connsiteY1622"/>
                    </a:cxn>
                    <a:cxn ang="0">
                      <a:pos x="connsiteX1623" y="connsiteY1623"/>
                    </a:cxn>
                    <a:cxn ang="0">
                      <a:pos x="connsiteX1624" y="connsiteY1624"/>
                    </a:cxn>
                    <a:cxn ang="0">
                      <a:pos x="connsiteX1625" y="connsiteY1625"/>
                    </a:cxn>
                    <a:cxn ang="0">
                      <a:pos x="connsiteX1626" y="connsiteY1626"/>
                    </a:cxn>
                    <a:cxn ang="0">
                      <a:pos x="connsiteX1627" y="connsiteY1627"/>
                    </a:cxn>
                    <a:cxn ang="0">
                      <a:pos x="connsiteX1628" y="connsiteY1628"/>
                    </a:cxn>
                    <a:cxn ang="0">
                      <a:pos x="connsiteX1629" y="connsiteY1629"/>
                    </a:cxn>
                    <a:cxn ang="0">
                      <a:pos x="connsiteX1630" y="connsiteY1630"/>
                    </a:cxn>
                    <a:cxn ang="0">
                      <a:pos x="connsiteX1631" y="connsiteY1631"/>
                    </a:cxn>
                    <a:cxn ang="0">
                      <a:pos x="connsiteX1632" y="connsiteY1632"/>
                    </a:cxn>
                    <a:cxn ang="0">
                      <a:pos x="connsiteX1633" y="connsiteY1633"/>
                    </a:cxn>
                    <a:cxn ang="0">
                      <a:pos x="connsiteX1634" y="connsiteY1634"/>
                    </a:cxn>
                    <a:cxn ang="0">
                      <a:pos x="connsiteX1635" y="connsiteY1635"/>
                    </a:cxn>
                    <a:cxn ang="0">
                      <a:pos x="connsiteX1636" y="connsiteY1636"/>
                    </a:cxn>
                    <a:cxn ang="0">
                      <a:pos x="connsiteX1637" y="connsiteY1637"/>
                    </a:cxn>
                    <a:cxn ang="0">
                      <a:pos x="connsiteX1638" y="connsiteY1638"/>
                    </a:cxn>
                    <a:cxn ang="0">
                      <a:pos x="connsiteX1639" y="connsiteY1639"/>
                    </a:cxn>
                    <a:cxn ang="0">
                      <a:pos x="connsiteX1640" y="connsiteY1640"/>
                    </a:cxn>
                    <a:cxn ang="0">
                      <a:pos x="connsiteX1641" y="connsiteY1641"/>
                    </a:cxn>
                    <a:cxn ang="0">
                      <a:pos x="connsiteX1642" y="connsiteY1642"/>
                    </a:cxn>
                    <a:cxn ang="0">
                      <a:pos x="connsiteX1643" y="connsiteY1643"/>
                    </a:cxn>
                    <a:cxn ang="0">
                      <a:pos x="connsiteX1644" y="connsiteY1644"/>
                    </a:cxn>
                    <a:cxn ang="0">
                      <a:pos x="connsiteX1645" y="connsiteY1645"/>
                    </a:cxn>
                    <a:cxn ang="0">
                      <a:pos x="connsiteX1646" y="connsiteY1646"/>
                    </a:cxn>
                    <a:cxn ang="0">
                      <a:pos x="connsiteX1647" y="connsiteY1647"/>
                    </a:cxn>
                    <a:cxn ang="0">
                      <a:pos x="connsiteX1648" y="connsiteY1648"/>
                    </a:cxn>
                    <a:cxn ang="0">
                      <a:pos x="connsiteX1649" y="connsiteY1649"/>
                    </a:cxn>
                    <a:cxn ang="0">
                      <a:pos x="connsiteX1650" y="connsiteY1650"/>
                    </a:cxn>
                    <a:cxn ang="0">
                      <a:pos x="connsiteX1651" y="connsiteY1651"/>
                    </a:cxn>
                    <a:cxn ang="0">
                      <a:pos x="connsiteX1652" y="connsiteY1652"/>
                    </a:cxn>
                    <a:cxn ang="0">
                      <a:pos x="connsiteX1653" y="connsiteY1653"/>
                    </a:cxn>
                    <a:cxn ang="0">
                      <a:pos x="connsiteX1654" y="connsiteY1654"/>
                    </a:cxn>
                    <a:cxn ang="0">
                      <a:pos x="connsiteX1655" y="connsiteY1655"/>
                    </a:cxn>
                    <a:cxn ang="0">
                      <a:pos x="connsiteX1656" y="connsiteY1656"/>
                    </a:cxn>
                    <a:cxn ang="0">
                      <a:pos x="connsiteX1657" y="connsiteY1657"/>
                    </a:cxn>
                    <a:cxn ang="0">
                      <a:pos x="connsiteX1658" y="connsiteY1658"/>
                    </a:cxn>
                    <a:cxn ang="0">
                      <a:pos x="connsiteX1659" y="connsiteY1659"/>
                    </a:cxn>
                    <a:cxn ang="0">
                      <a:pos x="connsiteX1660" y="connsiteY1660"/>
                    </a:cxn>
                    <a:cxn ang="0">
                      <a:pos x="connsiteX1661" y="connsiteY1661"/>
                    </a:cxn>
                    <a:cxn ang="0">
                      <a:pos x="connsiteX1662" y="connsiteY1662"/>
                    </a:cxn>
                    <a:cxn ang="0">
                      <a:pos x="connsiteX1663" y="connsiteY1663"/>
                    </a:cxn>
                    <a:cxn ang="0">
                      <a:pos x="connsiteX1664" y="connsiteY1664"/>
                    </a:cxn>
                    <a:cxn ang="0">
                      <a:pos x="connsiteX1665" y="connsiteY1665"/>
                    </a:cxn>
                    <a:cxn ang="0">
                      <a:pos x="connsiteX1666" y="connsiteY1666"/>
                    </a:cxn>
                    <a:cxn ang="0">
                      <a:pos x="connsiteX1667" y="connsiteY1667"/>
                    </a:cxn>
                    <a:cxn ang="0">
                      <a:pos x="connsiteX1668" y="connsiteY1668"/>
                    </a:cxn>
                    <a:cxn ang="0">
                      <a:pos x="connsiteX1669" y="connsiteY1669"/>
                    </a:cxn>
                    <a:cxn ang="0">
                      <a:pos x="connsiteX1670" y="connsiteY1670"/>
                    </a:cxn>
                    <a:cxn ang="0">
                      <a:pos x="connsiteX1671" y="connsiteY1671"/>
                    </a:cxn>
                    <a:cxn ang="0">
                      <a:pos x="connsiteX1672" y="connsiteY1672"/>
                    </a:cxn>
                    <a:cxn ang="0">
                      <a:pos x="connsiteX1673" y="connsiteY1673"/>
                    </a:cxn>
                    <a:cxn ang="0">
                      <a:pos x="connsiteX1674" y="connsiteY1674"/>
                    </a:cxn>
                    <a:cxn ang="0">
                      <a:pos x="connsiteX1675" y="connsiteY1675"/>
                    </a:cxn>
                    <a:cxn ang="0">
                      <a:pos x="connsiteX1676" y="connsiteY1676"/>
                    </a:cxn>
                    <a:cxn ang="0">
                      <a:pos x="connsiteX1677" y="connsiteY1677"/>
                    </a:cxn>
                    <a:cxn ang="0">
                      <a:pos x="connsiteX1678" y="connsiteY1678"/>
                    </a:cxn>
                    <a:cxn ang="0">
                      <a:pos x="connsiteX1679" y="connsiteY1679"/>
                    </a:cxn>
                    <a:cxn ang="0">
                      <a:pos x="connsiteX1680" y="connsiteY1680"/>
                    </a:cxn>
                    <a:cxn ang="0">
                      <a:pos x="connsiteX1681" y="connsiteY1681"/>
                    </a:cxn>
                    <a:cxn ang="0">
                      <a:pos x="connsiteX1682" y="connsiteY1682"/>
                    </a:cxn>
                    <a:cxn ang="0">
                      <a:pos x="connsiteX1683" y="connsiteY1683"/>
                    </a:cxn>
                    <a:cxn ang="0">
                      <a:pos x="connsiteX1684" y="connsiteY1684"/>
                    </a:cxn>
                    <a:cxn ang="0">
                      <a:pos x="connsiteX1685" y="connsiteY1685"/>
                    </a:cxn>
                    <a:cxn ang="0">
                      <a:pos x="connsiteX1686" y="connsiteY1686"/>
                    </a:cxn>
                    <a:cxn ang="0">
                      <a:pos x="connsiteX1687" y="connsiteY1687"/>
                    </a:cxn>
                    <a:cxn ang="0">
                      <a:pos x="connsiteX1688" y="connsiteY1688"/>
                    </a:cxn>
                    <a:cxn ang="0">
                      <a:pos x="connsiteX1689" y="connsiteY1689"/>
                    </a:cxn>
                    <a:cxn ang="0">
                      <a:pos x="connsiteX1690" y="connsiteY1690"/>
                    </a:cxn>
                    <a:cxn ang="0">
                      <a:pos x="connsiteX1691" y="connsiteY1691"/>
                    </a:cxn>
                    <a:cxn ang="0">
                      <a:pos x="connsiteX1692" y="connsiteY1692"/>
                    </a:cxn>
                    <a:cxn ang="0">
                      <a:pos x="connsiteX1693" y="connsiteY1693"/>
                    </a:cxn>
                    <a:cxn ang="0">
                      <a:pos x="connsiteX1694" y="connsiteY1694"/>
                    </a:cxn>
                    <a:cxn ang="0">
                      <a:pos x="connsiteX1695" y="connsiteY1695"/>
                    </a:cxn>
                    <a:cxn ang="0">
                      <a:pos x="connsiteX1696" y="connsiteY1696"/>
                    </a:cxn>
                    <a:cxn ang="0">
                      <a:pos x="connsiteX1697" y="connsiteY1697"/>
                    </a:cxn>
                    <a:cxn ang="0">
                      <a:pos x="connsiteX1698" y="connsiteY1698"/>
                    </a:cxn>
                    <a:cxn ang="0">
                      <a:pos x="connsiteX1699" y="connsiteY1699"/>
                    </a:cxn>
                    <a:cxn ang="0">
                      <a:pos x="connsiteX1700" y="connsiteY1700"/>
                    </a:cxn>
                    <a:cxn ang="0">
                      <a:pos x="connsiteX1701" y="connsiteY1701"/>
                    </a:cxn>
                    <a:cxn ang="0">
                      <a:pos x="connsiteX1702" y="connsiteY1702"/>
                    </a:cxn>
                    <a:cxn ang="0">
                      <a:pos x="connsiteX1703" y="connsiteY1703"/>
                    </a:cxn>
                    <a:cxn ang="0">
                      <a:pos x="connsiteX1704" y="connsiteY1704"/>
                    </a:cxn>
                    <a:cxn ang="0">
                      <a:pos x="connsiteX1705" y="connsiteY1705"/>
                    </a:cxn>
                    <a:cxn ang="0">
                      <a:pos x="connsiteX1706" y="connsiteY1706"/>
                    </a:cxn>
                    <a:cxn ang="0">
                      <a:pos x="connsiteX1707" y="connsiteY1707"/>
                    </a:cxn>
                    <a:cxn ang="0">
                      <a:pos x="connsiteX1708" y="connsiteY1708"/>
                    </a:cxn>
                    <a:cxn ang="0">
                      <a:pos x="connsiteX1709" y="connsiteY1709"/>
                    </a:cxn>
                    <a:cxn ang="0">
                      <a:pos x="connsiteX1710" y="connsiteY1710"/>
                    </a:cxn>
                    <a:cxn ang="0">
                      <a:pos x="connsiteX1711" y="connsiteY1711"/>
                    </a:cxn>
                    <a:cxn ang="0">
                      <a:pos x="connsiteX1712" y="connsiteY1712"/>
                    </a:cxn>
                    <a:cxn ang="0">
                      <a:pos x="connsiteX1713" y="connsiteY1713"/>
                    </a:cxn>
                    <a:cxn ang="0">
                      <a:pos x="connsiteX1714" y="connsiteY1714"/>
                    </a:cxn>
                    <a:cxn ang="0">
                      <a:pos x="connsiteX1715" y="connsiteY1715"/>
                    </a:cxn>
                    <a:cxn ang="0">
                      <a:pos x="connsiteX1716" y="connsiteY1716"/>
                    </a:cxn>
                    <a:cxn ang="0">
                      <a:pos x="connsiteX1717" y="connsiteY1717"/>
                    </a:cxn>
                    <a:cxn ang="0">
                      <a:pos x="connsiteX1718" y="connsiteY1718"/>
                    </a:cxn>
                    <a:cxn ang="0">
                      <a:pos x="connsiteX1719" y="connsiteY1719"/>
                    </a:cxn>
                    <a:cxn ang="0">
                      <a:pos x="connsiteX1720" y="connsiteY1720"/>
                    </a:cxn>
                    <a:cxn ang="0">
                      <a:pos x="connsiteX1721" y="connsiteY1721"/>
                    </a:cxn>
                    <a:cxn ang="0">
                      <a:pos x="connsiteX1722" y="connsiteY1722"/>
                    </a:cxn>
                    <a:cxn ang="0">
                      <a:pos x="connsiteX1723" y="connsiteY1723"/>
                    </a:cxn>
                    <a:cxn ang="0">
                      <a:pos x="connsiteX1724" y="connsiteY1724"/>
                    </a:cxn>
                    <a:cxn ang="0">
                      <a:pos x="connsiteX1725" y="connsiteY1725"/>
                    </a:cxn>
                    <a:cxn ang="0">
                      <a:pos x="connsiteX1726" y="connsiteY1726"/>
                    </a:cxn>
                    <a:cxn ang="0">
                      <a:pos x="connsiteX1727" y="connsiteY1727"/>
                    </a:cxn>
                    <a:cxn ang="0">
                      <a:pos x="connsiteX1728" y="connsiteY1728"/>
                    </a:cxn>
                    <a:cxn ang="0">
                      <a:pos x="connsiteX1729" y="connsiteY1729"/>
                    </a:cxn>
                    <a:cxn ang="0">
                      <a:pos x="connsiteX1730" y="connsiteY1730"/>
                    </a:cxn>
                    <a:cxn ang="0">
                      <a:pos x="connsiteX1731" y="connsiteY1731"/>
                    </a:cxn>
                    <a:cxn ang="0">
                      <a:pos x="connsiteX1732" y="connsiteY1732"/>
                    </a:cxn>
                    <a:cxn ang="0">
                      <a:pos x="connsiteX1733" y="connsiteY1733"/>
                    </a:cxn>
                    <a:cxn ang="0">
                      <a:pos x="connsiteX1734" y="connsiteY1734"/>
                    </a:cxn>
                    <a:cxn ang="0">
                      <a:pos x="connsiteX1735" y="connsiteY1735"/>
                    </a:cxn>
                    <a:cxn ang="0">
                      <a:pos x="connsiteX1736" y="connsiteY1736"/>
                    </a:cxn>
                    <a:cxn ang="0">
                      <a:pos x="connsiteX1737" y="connsiteY1737"/>
                    </a:cxn>
                    <a:cxn ang="0">
                      <a:pos x="connsiteX1738" y="connsiteY1738"/>
                    </a:cxn>
                    <a:cxn ang="0">
                      <a:pos x="connsiteX1739" y="connsiteY1739"/>
                    </a:cxn>
                    <a:cxn ang="0">
                      <a:pos x="connsiteX1740" y="connsiteY1740"/>
                    </a:cxn>
                    <a:cxn ang="0">
                      <a:pos x="connsiteX1741" y="connsiteY1741"/>
                    </a:cxn>
                    <a:cxn ang="0">
                      <a:pos x="connsiteX1742" y="connsiteY1742"/>
                    </a:cxn>
                    <a:cxn ang="0">
                      <a:pos x="connsiteX1743" y="connsiteY1743"/>
                    </a:cxn>
                    <a:cxn ang="0">
                      <a:pos x="connsiteX1744" y="connsiteY1744"/>
                    </a:cxn>
                    <a:cxn ang="0">
                      <a:pos x="connsiteX1745" y="connsiteY1745"/>
                    </a:cxn>
                    <a:cxn ang="0">
                      <a:pos x="connsiteX1746" y="connsiteY1746"/>
                    </a:cxn>
                    <a:cxn ang="0">
                      <a:pos x="connsiteX1747" y="connsiteY1747"/>
                    </a:cxn>
                    <a:cxn ang="0">
                      <a:pos x="connsiteX1748" y="connsiteY1748"/>
                    </a:cxn>
                    <a:cxn ang="0">
                      <a:pos x="connsiteX1749" y="connsiteY1749"/>
                    </a:cxn>
                    <a:cxn ang="0">
                      <a:pos x="connsiteX1750" y="connsiteY1750"/>
                    </a:cxn>
                    <a:cxn ang="0">
                      <a:pos x="connsiteX1751" y="connsiteY1751"/>
                    </a:cxn>
                    <a:cxn ang="0">
                      <a:pos x="connsiteX1752" y="connsiteY1752"/>
                    </a:cxn>
                    <a:cxn ang="0">
                      <a:pos x="connsiteX1753" y="connsiteY1753"/>
                    </a:cxn>
                    <a:cxn ang="0">
                      <a:pos x="connsiteX1754" y="connsiteY1754"/>
                    </a:cxn>
                    <a:cxn ang="0">
                      <a:pos x="connsiteX1755" y="connsiteY1755"/>
                    </a:cxn>
                    <a:cxn ang="0">
                      <a:pos x="connsiteX1756" y="connsiteY1756"/>
                    </a:cxn>
                    <a:cxn ang="0">
                      <a:pos x="connsiteX1757" y="connsiteY1757"/>
                    </a:cxn>
                    <a:cxn ang="0">
                      <a:pos x="connsiteX1758" y="connsiteY1758"/>
                    </a:cxn>
                    <a:cxn ang="0">
                      <a:pos x="connsiteX1759" y="connsiteY1759"/>
                    </a:cxn>
                    <a:cxn ang="0">
                      <a:pos x="connsiteX1760" y="connsiteY1760"/>
                    </a:cxn>
                    <a:cxn ang="0">
                      <a:pos x="connsiteX1761" y="connsiteY1761"/>
                    </a:cxn>
                    <a:cxn ang="0">
                      <a:pos x="connsiteX1762" y="connsiteY1762"/>
                    </a:cxn>
                    <a:cxn ang="0">
                      <a:pos x="connsiteX1763" y="connsiteY1763"/>
                    </a:cxn>
                    <a:cxn ang="0">
                      <a:pos x="connsiteX1764" y="connsiteY1764"/>
                    </a:cxn>
                    <a:cxn ang="0">
                      <a:pos x="connsiteX1765" y="connsiteY1765"/>
                    </a:cxn>
                    <a:cxn ang="0">
                      <a:pos x="connsiteX1766" y="connsiteY1766"/>
                    </a:cxn>
                    <a:cxn ang="0">
                      <a:pos x="connsiteX1767" y="connsiteY1767"/>
                    </a:cxn>
                    <a:cxn ang="0">
                      <a:pos x="connsiteX1768" y="connsiteY1768"/>
                    </a:cxn>
                    <a:cxn ang="0">
                      <a:pos x="connsiteX1769" y="connsiteY1769"/>
                    </a:cxn>
                    <a:cxn ang="0">
                      <a:pos x="connsiteX1770" y="connsiteY1770"/>
                    </a:cxn>
                    <a:cxn ang="0">
                      <a:pos x="connsiteX1771" y="connsiteY1771"/>
                    </a:cxn>
                    <a:cxn ang="0">
                      <a:pos x="connsiteX1772" y="connsiteY1772"/>
                    </a:cxn>
                    <a:cxn ang="0">
                      <a:pos x="connsiteX1773" y="connsiteY1773"/>
                    </a:cxn>
                    <a:cxn ang="0">
                      <a:pos x="connsiteX1774" y="connsiteY1774"/>
                    </a:cxn>
                    <a:cxn ang="0">
                      <a:pos x="connsiteX1775" y="connsiteY1775"/>
                    </a:cxn>
                    <a:cxn ang="0">
                      <a:pos x="connsiteX1776" y="connsiteY1776"/>
                    </a:cxn>
                    <a:cxn ang="0">
                      <a:pos x="connsiteX1777" y="connsiteY1777"/>
                    </a:cxn>
                    <a:cxn ang="0">
                      <a:pos x="connsiteX1778" y="connsiteY1778"/>
                    </a:cxn>
                    <a:cxn ang="0">
                      <a:pos x="connsiteX1779" y="connsiteY1779"/>
                    </a:cxn>
                    <a:cxn ang="0">
                      <a:pos x="connsiteX1780" y="connsiteY1780"/>
                    </a:cxn>
                    <a:cxn ang="0">
                      <a:pos x="connsiteX1781" y="connsiteY1781"/>
                    </a:cxn>
                    <a:cxn ang="0">
                      <a:pos x="connsiteX1782" y="connsiteY1782"/>
                    </a:cxn>
                    <a:cxn ang="0">
                      <a:pos x="connsiteX1783" y="connsiteY1783"/>
                    </a:cxn>
                    <a:cxn ang="0">
                      <a:pos x="connsiteX1784" y="connsiteY1784"/>
                    </a:cxn>
                    <a:cxn ang="0">
                      <a:pos x="connsiteX1785" y="connsiteY1785"/>
                    </a:cxn>
                    <a:cxn ang="0">
                      <a:pos x="connsiteX1786" y="connsiteY1786"/>
                    </a:cxn>
                    <a:cxn ang="0">
                      <a:pos x="connsiteX1787" y="connsiteY1787"/>
                    </a:cxn>
                    <a:cxn ang="0">
                      <a:pos x="connsiteX1788" y="connsiteY1788"/>
                    </a:cxn>
                    <a:cxn ang="0">
                      <a:pos x="connsiteX1789" y="connsiteY1789"/>
                    </a:cxn>
                    <a:cxn ang="0">
                      <a:pos x="connsiteX1790" y="connsiteY1790"/>
                    </a:cxn>
                    <a:cxn ang="0">
                      <a:pos x="connsiteX1791" y="connsiteY1791"/>
                    </a:cxn>
                    <a:cxn ang="0">
                      <a:pos x="connsiteX1792" y="connsiteY1792"/>
                    </a:cxn>
                    <a:cxn ang="0">
                      <a:pos x="connsiteX1793" y="connsiteY1793"/>
                    </a:cxn>
                    <a:cxn ang="0">
                      <a:pos x="connsiteX1794" y="connsiteY1794"/>
                    </a:cxn>
                    <a:cxn ang="0">
                      <a:pos x="connsiteX1795" y="connsiteY1795"/>
                    </a:cxn>
                    <a:cxn ang="0">
                      <a:pos x="connsiteX1796" y="connsiteY1796"/>
                    </a:cxn>
                    <a:cxn ang="0">
                      <a:pos x="connsiteX1797" y="connsiteY1797"/>
                    </a:cxn>
                    <a:cxn ang="0">
                      <a:pos x="connsiteX1798" y="connsiteY1798"/>
                    </a:cxn>
                    <a:cxn ang="0">
                      <a:pos x="connsiteX1799" y="connsiteY1799"/>
                    </a:cxn>
                    <a:cxn ang="0">
                      <a:pos x="connsiteX1800" y="connsiteY1800"/>
                    </a:cxn>
                    <a:cxn ang="0">
                      <a:pos x="connsiteX1801" y="connsiteY1801"/>
                    </a:cxn>
                    <a:cxn ang="0">
                      <a:pos x="connsiteX1802" y="connsiteY1802"/>
                    </a:cxn>
                    <a:cxn ang="0">
                      <a:pos x="connsiteX1803" y="connsiteY1803"/>
                    </a:cxn>
                    <a:cxn ang="0">
                      <a:pos x="connsiteX1804" y="connsiteY1804"/>
                    </a:cxn>
                    <a:cxn ang="0">
                      <a:pos x="connsiteX1805" y="connsiteY1805"/>
                    </a:cxn>
                    <a:cxn ang="0">
                      <a:pos x="connsiteX1806" y="connsiteY1806"/>
                    </a:cxn>
                    <a:cxn ang="0">
                      <a:pos x="connsiteX1807" y="connsiteY1807"/>
                    </a:cxn>
                    <a:cxn ang="0">
                      <a:pos x="connsiteX1808" y="connsiteY1808"/>
                    </a:cxn>
                    <a:cxn ang="0">
                      <a:pos x="connsiteX1809" y="connsiteY1809"/>
                    </a:cxn>
                    <a:cxn ang="0">
                      <a:pos x="connsiteX1810" y="connsiteY1810"/>
                    </a:cxn>
                    <a:cxn ang="0">
                      <a:pos x="connsiteX1811" y="connsiteY1811"/>
                    </a:cxn>
                    <a:cxn ang="0">
                      <a:pos x="connsiteX1812" y="connsiteY1812"/>
                    </a:cxn>
                    <a:cxn ang="0">
                      <a:pos x="connsiteX1813" y="connsiteY1813"/>
                    </a:cxn>
                    <a:cxn ang="0">
                      <a:pos x="connsiteX1814" y="connsiteY1814"/>
                    </a:cxn>
                    <a:cxn ang="0">
                      <a:pos x="connsiteX1815" y="connsiteY1815"/>
                    </a:cxn>
                    <a:cxn ang="0">
                      <a:pos x="connsiteX1816" y="connsiteY1816"/>
                    </a:cxn>
                    <a:cxn ang="0">
                      <a:pos x="connsiteX1817" y="connsiteY1817"/>
                    </a:cxn>
                    <a:cxn ang="0">
                      <a:pos x="connsiteX1818" y="connsiteY1818"/>
                    </a:cxn>
                    <a:cxn ang="0">
                      <a:pos x="connsiteX1819" y="connsiteY1819"/>
                    </a:cxn>
                    <a:cxn ang="0">
                      <a:pos x="connsiteX1820" y="connsiteY1820"/>
                    </a:cxn>
                    <a:cxn ang="0">
                      <a:pos x="connsiteX1821" y="connsiteY1821"/>
                    </a:cxn>
                    <a:cxn ang="0">
                      <a:pos x="connsiteX1822" y="connsiteY1822"/>
                    </a:cxn>
                    <a:cxn ang="0">
                      <a:pos x="connsiteX1823" y="connsiteY1823"/>
                    </a:cxn>
                    <a:cxn ang="0">
                      <a:pos x="connsiteX1824" y="connsiteY1824"/>
                    </a:cxn>
                    <a:cxn ang="0">
                      <a:pos x="connsiteX1825" y="connsiteY1825"/>
                    </a:cxn>
                    <a:cxn ang="0">
                      <a:pos x="connsiteX1826" y="connsiteY1826"/>
                    </a:cxn>
                    <a:cxn ang="0">
                      <a:pos x="connsiteX1827" y="connsiteY1827"/>
                    </a:cxn>
                    <a:cxn ang="0">
                      <a:pos x="connsiteX1828" y="connsiteY1828"/>
                    </a:cxn>
                    <a:cxn ang="0">
                      <a:pos x="connsiteX1829" y="connsiteY1829"/>
                    </a:cxn>
                    <a:cxn ang="0">
                      <a:pos x="connsiteX1830" y="connsiteY1830"/>
                    </a:cxn>
                    <a:cxn ang="0">
                      <a:pos x="connsiteX1831" y="connsiteY1831"/>
                    </a:cxn>
                    <a:cxn ang="0">
                      <a:pos x="connsiteX1832" y="connsiteY1832"/>
                    </a:cxn>
                    <a:cxn ang="0">
                      <a:pos x="connsiteX1833" y="connsiteY1833"/>
                    </a:cxn>
                    <a:cxn ang="0">
                      <a:pos x="connsiteX1834" y="connsiteY1834"/>
                    </a:cxn>
                    <a:cxn ang="0">
                      <a:pos x="connsiteX1835" y="connsiteY1835"/>
                    </a:cxn>
                    <a:cxn ang="0">
                      <a:pos x="connsiteX1836" y="connsiteY1836"/>
                    </a:cxn>
                    <a:cxn ang="0">
                      <a:pos x="connsiteX1837" y="connsiteY1837"/>
                    </a:cxn>
                    <a:cxn ang="0">
                      <a:pos x="connsiteX1838" y="connsiteY1838"/>
                    </a:cxn>
                    <a:cxn ang="0">
                      <a:pos x="connsiteX1839" y="connsiteY1839"/>
                    </a:cxn>
                    <a:cxn ang="0">
                      <a:pos x="connsiteX1840" y="connsiteY1840"/>
                    </a:cxn>
                    <a:cxn ang="0">
                      <a:pos x="connsiteX1841" y="connsiteY1841"/>
                    </a:cxn>
                    <a:cxn ang="0">
                      <a:pos x="connsiteX1842" y="connsiteY1842"/>
                    </a:cxn>
                    <a:cxn ang="0">
                      <a:pos x="connsiteX1843" y="connsiteY1843"/>
                    </a:cxn>
                    <a:cxn ang="0">
                      <a:pos x="connsiteX1844" y="connsiteY1844"/>
                    </a:cxn>
                    <a:cxn ang="0">
                      <a:pos x="connsiteX1845" y="connsiteY1845"/>
                    </a:cxn>
                    <a:cxn ang="0">
                      <a:pos x="connsiteX1846" y="connsiteY1846"/>
                    </a:cxn>
                    <a:cxn ang="0">
                      <a:pos x="connsiteX1847" y="connsiteY1847"/>
                    </a:cxn>
                    <a:cxn ang="0">
                      <a:pos x="connsiteX1848" y="connsiteY1848"/>
                    </a:cxn>
                    <a:cxn ang="0">
                      <a:pos x="connsiteX1849" y="connsiteY1849"/>
                    </a:cxn>
                    <a:cxn ang="0">
                      <a:pos x="connsiteX1850" y="connsiteY1850"/>
                    </a:cxn>
                    <a:cxn ang="0">
                      <a:pos x="connsiteX1851" y="connsiteY1851"/>
                    </a:cxn>
                    <a:cxn ang="0">
                      <a:pos x="connsiteX1852" y="connsiteY1852"/>
                    </a:cxn>
                    <a:cxn ang="0">
                      <a:pos x="connsiteX1853" y="connsiteY1853"/>
                    </a:cxn>
                    <a:cxn ang="0">
                      <a:pos x="connsiteX1854" y="connsiteY1854"/>
                    </a:cxn>
                    <a:cxn ang="0">
                      <a:pos x="connsiteX1855" y="connsiteY1855"/>
                    </a:cxn>
                    <a:cxn ang="0">
                      <a:pos x="connsiteX1856" y="connsiteY1856"/>
                    </a:cxn>
                    <a:cxn ang="0">
                      <a:pos x="connsiteX1857" y="connsiteY1857"/>
                    </a:cxn>
                    <a:cxn ang="0">
                      <a:pos x="connsiteX1858" y="connsiteY1858"/>
                    </a:cxn>
                    <a:cxn ang="0">
                      <a:pos x="connsiteX1859" y="connsiteY1859"/>
                    </a:cxn>
                    <a:cxn ang="0">
                      <a:pos x="connsiteX1860" y="connsiteY1860"/>
                    </a:cxn>
                    <a:cxn ang="0">
                      <a:pos x="connsiteX1861" y="connsiteY1861"/>
                    </a:cxn>
                    <a:cxn ang="0">
                      <a:pos x="connsiteX1862" y="connsiteY1862"/>
                    </a:cxn>
                    <a:cxn ang="0">
                      <a:pos x="connsiteX1863" y="connsiteY1863"/>
                    </a:cxn>
                    <a:cxn ang="0">
                      <a:pos x="connsiteX1864" y="connsiteY1864"/>
                    </a:cxn>
                    <a:cxn ang="0">
                      <a:pos x="connsiteX1865" y="connsiteY1865"/>
                    </a:cxn>
                    <a:cxn ang="0">
                      <a:pos x="connsiteX1866" y="connsiteY1866"/>
                    </a:cxn>
                    <a:cxn ang="0">
                      <a:pos x="connsiteX1867" y="connsiteY1867"/>
                    </a:cxn>
                    <a:cxn ang="0">
                      <a:pos x="connsiteX1868" y="connsiteY1868"/>
                    </a:cxn>
                    <a:cxn ang="0">
                      <a:pos x="connsiteX1869" y="connsiteY1869"/>
                    </a:cxn>
                    <a:cxn ang="0">
                      <a:pos x="connsiteX1870" y="connsiteY1870"/>
                    </a:cxn>
                    <a:cxn ang="0">
                      <a:pos x="connsiteX1871" y="connsiteY1871"/>
                    </a:cxn>
                    <a:cxn ang="0">
                      <a:pos x="connsiteX1872" y="connsiteY1872"/>
                    </a:cxn>
                    <a:cxn ang="0">
                      <a:pos x="connsiteX1873" y="connsiteY1873"/>
                    </a:cxn>
                    <a:cxn ang="0">
                      <a:pos x="connsiteX1874" y="connsiteY1874"/>
                    </a:cxn>
                    <a:cxn ang="0">
                      <a:pos x="connsiteX1875" y="connsiteY1875"/>
                    </a:cxn>
                    <a:cxn ang="0">
                      <a:pos x="connsiteX1876" y="connsiteY1876"/>
                    </a:cxn>
                    <a:cxn ang="0">
                      <a:pos x="connsiteX1877" y="connsiteY1877"/>
                    </a:cxn>
                    <a:cxn ang="0">
                      <a:pos x="connsiteX1878" y="connsiteY1878"/>
                    </a:cxn>
                    <a:cxn ang="0">
                      <a:pos x="connsiteX1879" y="connsiteY1879"/>
                    </a:cxn>
                    <a:cxn ang="0">
                      <a:pos x="connsiteX1880" y="connsiteY1880"/>
                    </a:cxn>
                    <a:cxn ang="0">
                      <a:pos x="connsiteX1881" y="connsiteY1881"/>
                    </a:cxn>
                    <a:cxn ang="0">
                      <a:pos x="connsiteX1882" y="connsiteY1882"/>
                    </a:cxn>
                    <a:cxn ang="0">
                      <a:pos x="connsiteX1883" y="connsiteY1883"/>
                    </a:cxn>
                    <a:cxn ang="0">
                      <a:pos x="connsiteX1884" y="connsiteY1884"/>
                    </a:cxn>
                    <a:cxn ang="0">
                      <a:pos x="connsiteX1885" y="connsiteY1885"/>
                    </a:cxn>
                    <a:cxn ang="0">
                      <a:pos x="connsiteX1886" y="connsiteY1886"/>
                    </a:cxn>
                    <a:cxn ang="0">
                      <a:pos x="connsiteX1887" y="connsiteY1887"/>
                    </a:cxn>
                    <a:cxn ang="0">
                      <a:pos x="connsiteX1888" y="connsiteY1888"/>
                    </a:cxn>
                    <a:cxn ang="0">
                      <a:pos x="connsiteX1889" y="connsiteY1889"/>
                    </a:cxn>
                    <a:cxn ang="0">
                      <a:pos x="connsiteX1890" y="connsiteY1890"/>
                    </a:cxn>
                    <a:cxn ang="0">
                      <a:pos x="connsiteX1891" y="connsiteY1891"/>
                    </a:cxn>
                    <a:cxn ang="0">
                      <a:pos x="connsiteX1892" y="connsiteY1892"/>
                    </a:cxn>
                    <a:cxn ang="0">
                      <a:pos x="connsiteX1893" y="connsiteY1893"/>
                    </a:cxn>
                    <a:cxn ang="0">
                      <a:pos x="connsiteX1894" y="connsiteY1894"/>
                    </a:cxn>
                    <a:cxn ang="0">
                      <a:pos x="connsiteX1895" y="connsiteY1895"/>
                    </a:cxn>
                    <a:cxn ang="0">
                      <a:pos x="connsiteX1896" y="connsiteY1896"/>
                    </a:cxn>
                    <a:cxn ang="0">
                      <a:pos x="connsiteX1897" y="connsiteY1897"/>
                    </a:cxn>
                    <a:cxn ang="0">
                      <a:pos x="connsiteX1898" y="connsiteY1898"/>
                    </a:cxn>
                    <a:cxn ang="0">
                      <a:pos x="connsiteX1899" y="connsiteY1899"/>
                    </a:cxn>
                    <a:cxn ang="0">
                      <a:pos x="connsiteX1900" y="connsiteY1900"/>
                    </a:cxn>
                    <a:cxn ang="0">
                      <a:pos x="connsiteX1901" y="connsiteY1901"/>
                    </a:cxn>
                    <a:cxn ang="0">
                      <a:pos x="connsiteX1902" y="connsiteY1902"/>
                    </a:cxn>
                    <a:cxn ang="0">
                      <a:pos x="connsiteX1903" y="connsiteY1903"/>
                    </a:cxn>
                    <a:cxn ang="0">
                      <a:pos x="connsiteX1904" y="connsiteY1904"/>
                    </a:cxn>
                    <a:cxn ang="0">
                      <a:pos x="connsiteX1905" y="connsiteY1905"/>
                    </a:cxn>
                    <a:cxn ang="0">
                      <a:pos x="connsiteX1906" y="connsiteY1906"/>
                    </a:cxn>
                    <a:cxn ang="0">
                      <a:pos x="connsiteX1907" y="connsiteY1907"/>
                    </a:cxn>
                    <a:cxn ang="0">
                      <a:pos x="connsiteX1908" y="connsiteY1908"/>
                    </a:cxn>
                    <a:cxn ang="0">
                      <a:pos x="connsiteX1909" y="connsiteY1909"/>
                    </a:cxn>
                    <a:cxn ang="0">
                      <a:pos x="connsiteX1910" y="connsiteY1910"/>
                    </a:cxn>
                    <a:cxn ang="0">
                      <a:pos x="connsiteX1911" y="connsiteY1911"/>
                    </a:cxn>
                    <a:cxn ang="0">
                      <a:pos x="connsiteX1912" y="connsiteY1912"/>
                    </a:cxn>
                    <a:cxn ang="0">
                      <a:pos x="connsiteX1913" y="connsiteY1913"/>
                    </a:cxn>
                    <a:cxn ang="0">
                      <a:pos x="connsiteX1914" y="connsiteY1914"/>
                    </a:cxn>
                    <a:cxn ang="0">
                      <a:pos x="connsiteX1915" y="connsiteY1915"/>
                    </a:cxn>
                    <a:cxn ang="0">
                      <a:pos x="connsiteX1916" y="connsiteY1916"/>
                    </a:cxn>
                    <a:cxn ang="0">
                      <a:pos x="connsiteX1917" y="connsiteY1917"/>
                    </a:cxn>
                    <a:cxn ang="0">
                      <a:pos x="connsiteX1918" y="connsiteY1918"/>
                    </a:cxn>
                    <a:cxn ang="0">
                      <a:pos x="connsiteX1919" y="connsiteY1919"/>
                    </a:cxn>
                    <a:cxn ang="0">
                      <a:pos x="connsiteX1920" y="connsiteY1920"/>
                    </a:cxn>
                    <a:cxn ang="0">
                      <a:pos x="connsiteX1921" y="connsiteY1921"/>
                    </a:cxn>
                    <a:cxn ang="0">
                      <a:pos x="connsiteX1922" y="connsiteY1922"/>
                    </a:cxn>
                    <a:cxn ang="0">
                      <a:pos x="connsiteX1923" y="connsiteY1923"/>
                    </a:cxn>
                    <a:cxn ang="0">
                      <a:pos x="connsiteX1924" y="connsiteY1924"/>
                    </a:cxn>
                    <a:cxn ang="0">
                      <a:pos x="connsiteX1925" y="connsiteY1925"/>
                    </a:cxn>
                    <a:cxn ang="0">
                      <a:pos x="connsiteX1926" y="connsiteY1926"/>
                    </a:cxn>
                    <a:cxn ang="0">
                      <a:pos x="connsiteX1927" y="connsiteY1927"/>
                    </a:cxn>
                    <a:cxn ang="0">
                      <a:pos x="connsiteX1928" y="connsiteY1928"/>
                    </a:cxn>
                    <a:cxn ang="0">
                      <a:pos x="connsiteX1929" y="connsiteY1929"/>
                    </a:cxn>
                    <a:cxn ang="0">
                      <a:pos x="connsiteX1930" y="connsiteY1930"/>
                    </a:cxn>
                    <a:cxn ang="0">
                      <a:pos x="connsiteX1931" y="connsiteY1931"/>
                    </a:cxn>
                    <a:cxn ang="0">
                      <a:pos x="connsiteX1932" y="connsiteY1932"/>
                    </a:cxn>
                    <a:cxn ang="0">
                      <a:pos x="connsiteX1933" y="connsiteY1933"/>
                    </a:cxn>
                    <a:cxn ang="0">
                      <a:pos x="connsiteX1934" y="connsiteY1934"/>
                    </a:cxn>
                    <a:cxn ang="0">
                      <a:pos x="connsiteX1935" y="connsiteY1935"/>
                    </a:cxn>
                    <a:cxn ang="0">
                      <a:pos x="connsiteX1936" y="connsiteY1936"/>
                    </a:cxn>
                    <a:cxn ang="0">
                      <a:pos x="connsiteX1937" y="connsiteY1937"/>
                    </a:cxn>
                    <a:cxn ang="0">
                      <a:pos x="connsiteX1938" y="connsiteY1938"/>
                    </a:cxn>
                    <a:cxn ang="0">
                      <a:pos x="connsiteX1939" y="connsiteY1939"/>
                    </a:cxn>
                    <a:cxn ang="0">
                      <a:pos x="connsiteX1940" y="connsiteY1940"/>
                    </a:cxn>
                    <a:cxn ang="0">
                      <a:pos x="connsiteX1941" y="connsiteY1941"/>
                    </a:cxn>
                    <a:cxn ang="0">
                      <a:pos x="connsiteX1942" y="connsiteY1942"/>
                    </a:cxn>
                    <a:cxn ang="0">
                      <a:pos x="connsiteX1943" y="connsiteY1943"/>
                    </a:cxn>
                    <a:cxn ang="0">
                      <a:pos x="connsiteX1944" y="connsiteY1944"/>
                    </a:cxn>
                    <a:cxn ang="0">
                      <a:pos x="connsiteX1945" y="connsiteY1945"/>
                    </a:cxn>
                    <a:cxn ang="0">
                      <a:pos x="connsiteX1946" y="connsiteY1946"/>
                    </a:cxn>
                    <a:cxn ang="0">
                      <a:pos x="connsiteX1947" y="connsiteY1947"/>
                    </a:cxn>
                    <a:cxn ang="0">
                      <a:pos x="connsiteX1948" y="connsiteY1948"/>
                    </a:cxn>
                    <a:cxn ang="0">
                      <a:pos x="connsiteX1949" y="connsiteY1949"/>
                    </a:cxn>
                    <a:cxn ang="0">
                      <a:pos x="connsiteX1950" y="connsiteY1950"/>
                    </a:cxn>
                    <a:cxn ang="0">
                      <a:pos x="connsiteX1951" y="connsiteY1951"/>
                    </a:cxn>
                    <a:cxn ang="0">
                      <a:pos x="connsiteX1952" y="connsiteY1952"/>
                    </a:cxn>
                    <a:cxn ang="0">
                      <a:pos x="connsiteX1953" y="connsiteY1953"/>
                    </a:cxn>
                    <a:cxn ang="0">
                      <a:pos x="connsiteX1954" y="connsiteY1954"/>
                    </a:cxn>
                    <a:cxn ang="0">
                      <a:pos x="connsiteX1955" y="connsiteY1955"/>
                    </a:cxn>
                    <a:cxn ang="0">
                      <a:pos x="connsiteX1956" y="connsiteY1956"/>
                    </a:cxn>
                    <a:cxn ang="0">
                      <a:pos x="connsiteX1957" y="connsiteY1957"/>
                    </a:cxn>
                    <a:cxn ang="0">
                      <a:pos x="connsiteX1958" y="connsiteY1958"/>
                    </a:cxn>
                    <a:cxn ang="0">
                      <a:pos x="connsiteX1959" y="connsiteY1959"/>
                    </a:cxn>
                    <a:cxn ang="0">
                      <a:pos x="connsiteX1960" y="connsiteY1960"/>
                    </a:cxn>
                    <a:cxn ang="0">
                      <a:pos x="connsiteX1961" y="connsiteY1961"/>
                    </a:cxn>
                    <a:cxn ang="0">
                      <a:pos x="connsiteX1962" y="connsiteY1962"/>
                    </a:cxn>
                    <a:cxn ang="0">
                      <a:pos x="connsiteX1963" y="connsiteY1963"/>
                    </a:cxn>
                    <a:cxn ang="0">
                      <a:pos x="connsiteX1964" y="connsiteY1964"/>
                    </a:cxn>
                    <a:cxn ang="0">
                      <a:pos x="connsiteX1965" y="connsiteY1965"/>
                    </a:cxn>
                    <a:cxn ang="0">
                      <a:pos x="connsiteX1966" y="connsiteY1966"/>
                    </a:cxn>
                    <a:cxn ang="0">
                      <a:pos x="connsiteX1967" y="connsiteY1967"/>
                    </a:cxn>
                    <a:cxn ang="0">
                      <a:pos x="connsiteX1968" y="connsiteY1968"/>
                    </a:cxn>
                    <a:cxn ang="0">
                      <a:pos x="connsiteX1969" y="connsiteY1969"/>
                    </a:cxn>
                    <a:cxn ang="0">
                      <a:pos x="connsiteX1970" y="connsiteY1970"/>
                    </a:cxn>
                    <a:cxn ang="0">
                      <a:pos x="connsiteX1971" y="connsiteY1971"/>
                    </a:cxn>
                    <a:cxn ang="0">
                      <a:pos x="connsiteX1972" y="connsiteY1972"/>
                    </a:cxn>
                    <a:cxn ang="0">
                      <a:pos x="connsiteX1973" y="connsiteY1973"/>
                    </a:cxn>
                    <a:cxn ang="0">
                      <a:pos x="connsiteX1974" y="connsiteY1974"/>
                    </a:cxn>
                    <a:cxn ang="0">
                      <a:pos x="connsiteX1975" y="connsiteY1975"/>
                    </a:cxn>
                    <a:cxn ang="0">
                      <a:pos x="connsiteX1976" y="connsiteY1976"/>
                    </a:cxn>
                    <a:cxn ang="0">
                      <a:pos x="connsiteX1977" y="connsiteY1977"/>
                    </a:cxn>
                    <a:cxn ang="0">
                      <a:pos x="connsiteX1978" y="connsiteY1978"/>
                    </a:cxn>
                    <a:cxn ang="0">
                      <a:pos x="connsiteX1979" y="connsiteY1979"/>
                    </a:cxn>
                    <a:cxn ang="0">
                      <a:pos x="connsiteX1980" y="connsiteY1980"/>
                    </a:cxn>
                    <a:cxn ang="0">
                      <a:pos x="connsiteX1981" y="connsiteY1981"/>
                    </a:cxn>
                    <a:cxn ang="0">
                      <a:pos x="connsiteX1982" y="connsiteY1982"/>
                    </a:cxn>
                    <a:cxn ang="0">
                      <a:pos x="connsiteX1983" y="connsiteY1983"/>
                    </a:cxn>
                    <a:cxn ang="0">
                      <a:pos x="connsiteX1984" y="connsiteY1984"/>
                    </a:cxn>
                    <a:cxn ang="0">
                      <a:pos x="connsiteX1985" y="connsiteY1985"/>
                    </a:cxn>
                    <a:cxn ang="0">
                      <a:pos x="connsiteX1986" y="connsiteY1986"/>
                    </a:cxn>
                    <a:cxn ang="0">
                      <a:pos x="connsiteX1987" y="connsiteY1987"/>
                    </a:cxn>
                    <a:cxn ang="0">
                      <a:pos x="connsiteX1988" y="connsiteY1988"/>
                    </a:cxn>
                    <a:cxn ang="0">
                      <a:pos x="connsiteX1989" y="connsiteY1989"/>
                    </a:cxn>
                    <a:cxn ang="0">
                      <a:pos x="connsiteX1990" y="connsiteY1990"/>
                    </a:cxn>
                    <a:cxn ang="0">
                      <a:pos x="connsiteX1991" y="connsiteY1991"/>
                    </a:cxn>
                    <a:cxn ang="0">
                      <a:pos x="connsiteX1992" y="connsiteY1992"/>
                    </a:cxn>
                    <a:cxn ang="0">
                      <a:pos x="connsiteX1993" y="connsiteY1993"/>
                    </a:cxn>
                    <a:cxn ang="0">
                      <a:pos x="connsiteX1994" y="connsiteY1994"/>
                    </a:cxn>
                    <a:cxn ang="0">
                      <a:pos x="connsiteX1995" y="connsiteY1995"/>
                    </a:cxn>
                    <a:cxn ang="0">
                      <a:pos x="connsiteX1996" y="connsiteY1996"/>
                    </a:cxn>
                    <a:cxn ang="0">
                      <a:pos x="connsiteX1997" y="connsiteY1997"/>
                    </a:cxn>
                    <a:cxn ang="0">
                      <a:pos x="connsiteX1998" y="connsiteY1998"/>
                    </a:cxn>
                    <a:cxn ang="0">
                      <a:pos x="connsiteX1999" y="connsiteY1999"/>
                    </a:cxn>
                    <a:cxn ang="0">
                      <a:pos x="connsiteX2000" y="connsiteY2000"/>
                    </a:cxn>
                    <a:cxn ang="0">
                      <a:pos x="connsiteX2001" y="connsiteY2001"/>
                    </a:cxn>
                    <a:cxn ang="0">
                      <a:pos x="connsiteX2002" y="connsiteY2002"/>
                    </a:cxn>
                    <a:cxn ang="0">
                      <a:pos x="connsiteX2003" y="connsiteY2003"/>
                    </a:cxn>
                    <a:cxn ang="0">
                      <a:pos x="connsiteX2004" y="connsiteY2004"/>
                    </a:cxn>
                    <a:cxn ang="0">
                      <a:pos x="connsiteX2005" y="connsiteY2005"/>
                    </a:cxn>
                    <a:cxn ang="0">
                      <a:pos x="connsiteX2006" y="connsiteY2006"/>
                    </a:cxn>
                    <a:cxn ang="0">
                      <a:pos x="connsiteX2007" y="connsiteY2007"/>
                    </a:cxn>
                    <a:cxn ang="0">
                      <a:pos x="connsiteX2008" y="connsiteY2008"/>
                    </a:cxn>
                    <a:cxn ang="0">
                      <a:pos x="connsiteX2009" y="connsiteY2009"/>
                    </a:cxn>
                    <a:cxn ang="0">
                      <a:pos x="connsiteX2010" y="connsiteY2010"/>
                    </a:cxn>
                    <a:cxn ang="0">
                      <a:pos x="connsiteX2011" y="connsiteY2011"/>
                    </a:cxn>
                    <a:cxn ang="0">
                      <a:pos x="connsiteX2012" y="connsiteY2012"/>
                    </a:cxn>
                    <a:cxn ang="0">
                      <a:pos x="connsiteX2013" y="connsiteY2013"/>
                    </a:cxn>
                    <a:cxn ang="0">
                      <a:pos x="connsiteX2014" y="connsiteY2014"/>
                    </a:cxn>
                    <a:cxn ang="0">
                      <a:pos x="connsiteX2015" y="connsiteY2015"/>
                    </a:cxn>
                    <a:cxn ang="0">
                      <a:pos x="connsiteX2016" y="connsiteY2016"/>
                    </a:cxn>
                    <a:cxn ang="0">
                      <a:pos x="connsiteX2017" y="connsiteY2017"/>
                    </a:cxn>
                    <a:cxn ang="0">
                      <a:pos x="connsiteX2018" y="connsiteY2018"/>
                    </a:cxn>
                    <a:cxn ang="0">
                      <a:pos x="connsiteX2019" y="connsiteY2019"/>
                    </a:cxn>
                    <a:cxn ang="0">
                      <a:pos x="connsiteX2020" y="connsiteY2020"/>
                    </a:cxn>
                    <a:cxn ang="0">
                      <a:pos x="connsiteX2021" y="connsiteY2021"/>
                    </a:cxn>
                    <a:cxn ang="0">
                      <a:pos x="connsiteX2022" y="connsiteY2022"/>
                    </a:cxn>
                    <a:cxn ang="0">
                      <a:pos x="connsiteX2023" y="connsiteY2023"/>
                    </a:cxn>
                    <a:cxn ang="0">
                      <a:pos x="connsiteX2024" y="connsiteY2024"/>
                    </a:cxn>
                    <a:cxn ang="0">
                      <a:pos x="connsiteX2025" y="connsiteY2025"/>
                    </a:cxn>
                    <a:cxn ang="0">
                      <a:pos x="connsiteX2026" y="connsiteY2026"/>
                    </a:cxn>
                    <a:cxn ang="0">
                      <a:pos x="connsiteX2027" y="connsiteY2027"/>
                    </a:cxn>
                    <a:cxn ang="0">
                      <a:pos x="connsiteX2028" y="connsiteY2028"/>
                    </a:cxn>
                    <a:cxn ang="0">
                      <a:pos x="connsiteX2029" y="connsiteY2029"/>
                    </a:cxn>
                    <a:cxn ang="0">
                      <a:pos x="connsiteX2030" y="connsiteY2030"/>
                    </a:cxn>
                    <a:cxn ang="0">
                      <a:pos x="connsiteX2031" y="connsiteY2031"/>
                    </a:cxn>
                    <a:cxn ang="0">
                      <a:pos x="connsiteX2032" y="connsiteY2032"/>
                    </a:cxn>
                    <a:cxn ang="0">
                      <a:pos x="connsiteX2033" y="connsiteY2033"/>
                    </a:cxn>
                    <a:cxn ang="0">
                      <a:pos x="connsiteX2034" y="connsiteY2034"/>
                    </a:cxn>
                    <a:cxn ang="0">
                      <a:pos x="connsiteX2035" y="connsiteY2035"/>
                    </a:cxn>
                    <a:cxn ang="0">
                      <a:pos x="connsiteX2036" y="connsiteY2036"/>
                    </a:cxn>
                    <a:cxn ang="0">
                      <a:pos x="connsiteX2037" y="connsiteY2037"/>
                    </a:cxn>
                    <a:cxn ang="0">
                      <a:pos x="connsiteX2038" y="connsiteY2038"/>
                    </a:cxn>
                    <a:cxn ang="0">
                      <a:pos x="connsiteX2039" y="connsiteY2039"/>
                    </a:cxn>
                    <a:cxn ang="0">
                      <a:pos x="connsiteX2040" y="connsiteY2040"/>
                    </a:cxn>
                    <a:cxn ang="0">
                      <a:pos x="connsiteX2041" y="connsiteY2041"/>
                    </a:cxn>
                    <a:cxn ang="0">
                      <a:pos x="connsiteX2042" y="connsiteY2042"/>
                    </a:cxn>
                    <a:cxn ang="0">
                      <a:pos x="connsiteX2043" y="connsiteY2043"/>
                    </a:cxn>
                    <a:cxn ang="0">
                      <a:pos x="connsiteX2044" y="connsiteY2044"/>
                    </a:cxn>
                    <a:cxn ang="0">
                      <a:pos x="connsiteX2045" y="connsiteY2045"/>
                    </a:cxn>
                    <a:cxn ang="0">
                      <a:pos x="connsiteX2046" y="connsiteY2046"/>
                    </a:cxn>
                    <a:cxn ang="0">
                      <a:pos x="connsiteX2047" y="connsiteY2047"/>
                    </a:cxn>
                    <a:cxn ang="0">
                      <a:pos x="connsiteX2048" y="connsiteY2048"/>
                    </a:cxn>
                    <a:cxn ang="0">
                      <a:pos x="connsiteX2049" y="connsiteY2049"/>
                    </a:cxn>
                    <a:cxn ang="0">
                      <a:pos x="connsiteX2050" y="connsiteY2050"/>
                    </a:cxn>
                    <a:cxn ang="0">
                      <a:pos x="connsiteX2051" y="connsiteY2051"/>
                    </a:cxn>
                    <a:cxn ang="0">
                      <a:pos x="connsiteX2052" y="connsiteY2052"/>
                    </a:cxn>
                    <a:cxn ang="0">
                      <a:pos x="connsiteX2053" y="connsiteY2053"/>
                    </a:cxn>
                    <a:cxn ang="0">
                      <a:pos x="connsiteX2054" y="connsiteY2054"/>
                    </a:cxn>
                    <a:cxn ang="0">
                      <a:pos x="connsiteX2055" y="connsiteY2055"/>
                    </a:cxn>
                    <a:cxn ang="0">
                      <a:pos x="connsiteX2056" y="connsiteY2056"/>
                    </a:cxn>
                    <a:cxn ang="0">
                      <a:pos x="connsiteX2057" y="connsiteY2057"/>
                    </a:cxn>
                    <a:cxn ang="0">
                      <a:pos x="connsiteX2058" y="connsiteY2058"/>
                    </a:cxn>
                    <a:cxn ang="0">
                      <a:pos x="connsiteX2059" y="connsiteY2059"/>
                    </a:cxn>
                    <a:cxn ang="0">
                      <a:pos x="connsiteX2060" y="connsiteY2060"/>
                    </a:cxn>
                    <a:cxn ang="0">
                      <a:pos x="connsiteX2061" y="connsiteY2061"/>
                    </a:cxn>
                    <a:cxn ang="0">
                      <a:pos x="connsiteX2062" y="connsiteY2062"/>
                    </a:cxn>
                    <a:cxn ang="0">
                      <a:pos x="connsiteX2063" y="connsiteY2063"/>
                    </a:cxn>
                    <a:cxn ang="0">
                      <a:pos x="connsiteX2064" y="connsiteY2064"/>
                    </a:cxn>
                    <a:cxn ang="0">
                      <a:pos x="connsiteX2065" y="connsiteY2065"/>
                    </a:cxn>
                    <a:cxn ang="0">
                      <a:pos x="connsiteX2066" y="connsiteY2066"/>
                    </a:cxn>
                    <a:cxn ang="0">
                      <a:pos x="connsiteX2067" y="connsiteY2067"/>
                    </a:cxn>
                    <a:cxn ang="0">
                      <a:pos x="connsiteX2068" y="connsiteY2068"/>
                    </a:cxn>
                    <a:cxn ang="0">
                      <a:pos x="connsiteX2069" y="connsiteY2069"/>
                    </a:cxn>
                    <a:cxn ang="0">
                      <a:pos x="connsiteX2070" y="connsiteY2070"/>
                    </a:cxn>
                    <a:cxn ang="0">
                      <a:pos x="connsiteX2071" y="connsiteY2071"/>
                    </a:cxn>
                    <a:cxn ang="0">
                      <a:pos x="connsiteX2072" y="connsiteY2072"/>
                    </a:cxn>
                    <a:cxn ang="0">
                      <a:pos x="connsiteX2073" y="connsiteY2073"/>
                    </a:cxn>
                    <a:cxn ang="0">
                      <a:pos x="connsiteX2074" y="connsiteY2074"/>
                    </a:cxn>
                    <a:cxn ang="0">
                      <a:pos x="connsiteX2075" y="connsiteY2075"/>
                    </a:cxn>
                    <a:cxn ang="0">
                      <a:pos x="connsiteX2076" y="connsiteY2076"/>
                    </a:cxn>
                    <a:cxn ang="0">
                      <a:pos x="connsiteX2077" y="connsiteY2077"/>
                    </a:cxn>
                    <a:cxn ang="0">
                      <a:pos x="connsiteX2078" y="connsiteY2078"/>
                    </a:cxn>
                    <a:cxn ang="0">
                      <a:pos x="connsiteX2079" y="connsiteY2079"/>
                    </a:cxn>
                    <a:cxn ang="0">
                      <a:pos x="connsiteX2080" y="connsiteY2080"/>
                    </a:cxn>
                    <a:cxn ang="0">
                      <a:pos x="connsiteX2081" y="connsiteY2081"/>
                    </a:cxn>
                    <a:cxn ang="0">
                      <a:pos x="connsiteX2082" y="connsiteY2082"/>
                    </a:cxn>
                    <a:cxn ang="0">
                      <a:pos x="connsiteX2083" y="connsiteY2083"/>
                    </a:cxn>
                    <a:cxn ang="0">
                      <a:pos x="connsiteX2084" y="connsiteY2084"/>
                    </a:cxn>
                    <a:cxn ang="0">
                      <a:pos x="connsiteX2085" y="connsiteY2085"/>
                    </a:cxn>
                    <a:cxn ang="0">
                      <a:pos x="connsiteX2086" y="connsiteY2086"/>
                    </a:cxn>
                    <a:cxn ang="0">
                      <a:pos x="connsiteX2087" y="connsiteY2087"/>
                    </a:cxn>
                    <a:cxn ang="0">
                      <a:pos x="connsiteX2088" y="connsiteY2088"/>
                    </a:cxn>
                    <a:cxn ang="0">
                      <a:pos x="connsiteX2089" y="connsiteY2089"/>
                    </a:cxn>
                    <a:cxn ang="0">
                      <a:pos x="connsiteX2090" y="connsiteY2090"/>
                    </a:cxn>
                    <a:cxn ang="0">
                      <a:pos x="connsiteX2091" y="connsiteY2091"/>
                    </a:cxn>
                    <a:cxn ang="0">
                      <a:pos x="connsiteX2092" y="connsiteY2092"/>
                    </a:cxn>
                    <a:cxn ang="0">
                      <a:pos x="connsiteX2093" y="connsiteY2093"/>
                    </a:cxn>
                    <a:cxn ang="0">
                      <a:pos x="connsiteX2094" y="connsiteY2094"/>
                    </a:cxn>
                    <a:cxn ang="0">
                      <a:pos x="connsiteX2095" y="connsiteY2095"/>
                    </a:cxn>
                    <a:cxn ang="0">
                      <a:pos x="connsiteX2096" y="connsiteY2096"/>
                    </a:cxn>
                    <a:cxn ang="0">
                      <a:pos x="connsiteX2097" y="connsiteY2097"/>
                    </a:cxn>
                    <a:cxn ang="0">
                      <a:pos x="connsiteX2098" y="connsiteY2098"/>
                    </a:cxn>
                    <a:cxn ang="0">
                      <a:pos x="connsiteX2099" y="connsiteY2099"/>
                    </a:cxn>
                    <a:cxn ang="0">
                      <a:pos x="connsiteX2100" y="connsiteY2100"/>
                    </a:cxn>
                    <a:cxn ang="0">
                      <a:pos x="connsiteX2101" y="connsiteY2101"/>
                    </a:cxn>
                    <a:cxn ang="0">
                      <a:pos x="connsiteX2102" y="connsiteY2102"/>
                    </a:cxn>
                    <a:cxn ang="0">
                      <a:pos x="connsiteX2103" y="connsiteY2103"/>
                    </a:cxn>
                    <a:cxn ang="0">
                      <a:pos x="connsiteX2104" y="connsiteY2104"/>
                    </a:cxn>
                    <a:cxn ang="0">
                      <a:pos x="connsiteX2105" y="connsiteY2105"/>
                    </a:cxn>
                    <a:cxn ang="0">
                      <a:pos x="connsiteX2106" y="connsiteY2106"/>
                    </a:cxn>
                    <a:cxn ang="0">
                      <a:pos x="connsiteX2107" y="connsiteY2107"/>
                    </a:cxn>
                    <a:cxn ang="0">
                      <a:pos x="connsiteX2108" y="connsiteY2108"/>
                    </a:cxn>
                    <a:cxn ang="0">
                      <a:pos x="connsiteX2109" y="connsiteY2109"/>
                    </a:cxn>
                    <a:cxn ang="0">
                      <a:pos x="connsiteX2110" y="connsiteY2110"/>
                    </a:cxn>
                    <a:cxn ang="0">
                      <a:pos x="connsiteX2111" y="connsiteY2111"/>
                    </a:cxn>
                    <a:cxn ang="0">
                      <a:pos x="connsiteX2112" y="connsiteY2112"/>
                    </a:cxn>
                    <a:cxn ang="0">
                      <a:pos x="connsiteX2113" y="connsiteY2113"/>
                    </a:cxn>
                    <a:cxn ang="0">
                      <a:pos x="connsiteX2114" y="connsiteY2114"/>
                    </a:cxn>
                    <a:cxn ang="0">
                      <a:pos x="connsiteX2115" y="connsiteY2115"/>
                    </a:cxn>
                    <a:cxn ang="0">
                      <a:pos x="connsiteX2116" y="connsiteY2116"/>
                    </a:cxn>
                    <a:cxn ang="0">
                      <a:pos x="connsiteX2117" y="connsiteY2117"/>
                    </a:cxn>
                    <a:cxn ang="0">
                      <a:pos x="connsiteX2118" y="connsiteY2118"/>
                    </a:cxn>
                    <a:cxn ang="0">
                      <a:pos x="connsiteX2119" y="connsiteY2119"/>
                    </a:cxn>
                    <a:cxn ang="0">
                      <a:pos x="connsiteX2120" y="connsiteY2120"/>
                    </a:cxn>
                    <a:cxn ang="0">
                      <a:pos x="connsiteX2121" y="connsiteY2121"/>
                    </a:cxn>
                    <a:cxn ang="0">
                      <a:pos x="connsiteX2122" y="connsiteY2122"/>
                    </a:cxn>
                    <a:cxn ang="0">
                      <a:pos x="connsiteX2123" y="connsiteY2123"/>
                    </a:cxn>
                    <a:cxn ang="0">
                      <a:pos x="connsiteX2124" y="connsiteY2124"/>
                    </a:cxn>
                    <a:cxn ang="0">
                      <a:pos x="connsiteX2125" y="connsiteY2125"/>
                    </a:cxn>
                    <a:cxn ang="0">
                      <a:pos x="connsiteX2126" y="connsiteY2126"/>
                    </a:cxn>
                    <a:cxn ang="0">
                      <a:pos x="connsiteX2127" y="connsiteY2127"/>
                    </a:cxn>
                    <a:cxn ang="0">
                      <a:pos x="connsiteX2128" y="connsiteY2128"/>
                    </a:cxn>
                    <a:cxn ang="0">
                      <a:pos x="connsiteX2129" y="connsiteY2129"/>
                    </a:cxn>
                    <a:cxn ang="0">
                      <a:pos x="connsiteX2130" y="connsiteY2130"/>
                    </a:cxn>
                    <a:cxn ang="0">
                      <a:pos x="connsiteX2131" y="connsiteY2131"/>
                    </a:cxn>
                    <a:cxn ang="0">
                      <a:pos x="connsiteX2132" y="connsiteY2132"/>
                    </a:cxn>
                    <a:cxn ang="0">
                      <a:pos x="connsiteX2133" y="connsiteY2133"/>
                    </a:cxn>
                    <a:cxn ang="0">
                      <a:pos x="connsiteX2134" y="connsiteY2134"/>
                    </a:cxn>
                    <a:cxn ang="0">
                      <a:pos x="connsiteX2135" y="connsiteY2135"/>
                    </a:cxn>
                    <a:cxn ang="0">
                      <a:pos x="connsiteX2136" y="connsiteY2136"/>
                    </a:cxn>
                    <a:cxn ang="0">
                      <a:pos x="connsiteX2137" y="connsiteY2137"/>
                    </a:cxn>
                    <a:cxn ang="0">
                      <a:pos x="connsiteX2138" y="connsiteY2138"/>
                    </a:cxn>
                    <a:cxn ang="0">
                      <a:pos x="connsiteX2139" y="connsiteY2139"/>
                    </a:cxn>
                    <a:cxn ang="0">
                      <a:pos x="connsiteX2140" y="connsiteY2140"/>
                    </a:cxn>
                    <a:cxn ang="0">
                      <a:pos x="connsiteX2141" y="connsiteY2141"/>
                    </a:cxn>
                    <a:cxn ang="0">
                      <a:pos x="connsiteX2142" y="connsiteY2142"/>
                    </a:cxn>
                    <a:cxn ang="0">
                      <a:pos x="connsiteX2143" y="connsiteY2143"/>
                    </a:cxn>
                    <a:cxn ang="0">
                      <a:pos x="connsiteX2144" y="connsiteY2144"/>
                    </a:cxn>
                    <a:cxn ang="0">
                      <a:pos x="connsiteX2145" y="connsiteY2145"/>
                    </a:cxn>
                    <a:cxn ang="0">
                      <a:pos x="connsiteX2146" y="connsiteY2146"/>
                    </a:cxn>
                    <a:cxn ang="0">
                      <a:pos x="connsiteX2147" y="connsiteY2147"/>
                    </a:cxn>
                    <a:cxn ang="0">
                      <a:pos x="connsiteX2148" y="connsiteY2148"/>
                    </a:cxn>
                    <a:cxn ang="0">
                      <a:pos x="connsiteX2149" y="connsiteY2149"/>
                    </a:cxn>
                    <a:cxn ang="0">
                      <a:pos x="connsiteX2150" y="connsiteY2150"/>
                    </a:cxn>
                    <a:cxn ang="0">
                      <a:pos x="connsiteX2151" y="connsiteY2151"/>
                    </a:cxn>
                    <a:cxn ang="0">
                      <a:pos x="connsiteX2152" y="connsiteY2152"/>
                    </a:cxn>
                    <a:cxn ang="0">
                      <a:pos x="connsiteX2153" y="connsiteY2153"/>
                    </a:cxn>
                    <a:cxn ang="0">
                      <a:pos x="connsiteX2154" y="connsiteY2154"/>
                    </a:cxn>
                    <a:cxn ang="0">
                      <a:pos x="connsiteX2155" y="connsiteY2155"/>
                    </a:cxn>
                    <a:cxn ang="0">
                      <a:pos x="connsiteX2156" y="connsiteY2156"/>
                    </a:cxn>
                    <a:cxn ang="0">
                      <a:pos x="connsiteX2157" y="connsiteY2157"/>
                    </a:cxn>
                    <a:cxn ang="0">
                      <a:pos x="connsiteX2158" y="connsiteY2158"/>
                    </a:cxn>
                    <a:cxn ang="0">
                      <a:pos x="connsiteX2159" y="connsiteY2159"/>
                    </a:cxn>
                    <a:cxn ang="0">
                      <a:pos x="connsiteX2160" y="connsiteY2160"/>
                    </a:cxn>
                    <a:cxn ang="0">
                      <a:pos x="connsiteX2161" y="connsiteY2161"/>
                    </a:cxn>
                    <a:cxn ang="0">
                      <a:pos x="connsiteX2162" y="connsiteY2162"/>
                    </a:cxn>
                    <a:cxn ang="0">
                      <a:pos x="connsiteX2163" y="connsiteY2163"/>
                    </a:cxn>
                    <a:cxn ang="0">
                      <a:pos x="connsiteX2164" y="connsiteY2164"/>
                    </a:cxn>
                    <a:cxn ang="0">
                      <a:pos x="connsiteX2165" y="connsiteY2165"/>
                    </a:cxn>
                    <a:cxn ang="0">
                      <a:pos x="connsiteX2166" y="connsiteY2166"/>
                    </a:cxn>
                    <a:cxn ang="0">
                      <a:pos x="connsiteX2167" y="connsiteY2167"/>
                    </a:cxn>
                    <a:cxn ang="0">
                      <a:pos x="connsiteX2168" y="connsiteY2168"/>
                    </a:cxn>
                    <a:cxn ang="0">
                      <a:pos x="connsiteX2169" y="connsiteY2169"/>
                    </a:cxn>
                    <a:cxn ang="0">
                      <a:pos x="connsiteX2170" y="connsiteY2170"/>
                    </a:cxn>
                    <a:cxn ang="0">
                      <a:pos x="connsiteX2171" y="connsiteY2171"/>
                    </a:cxn>
                    <a:cxn ang="0">
                      <a:pos x="connsiteX2172" y="connsiteY2172"/>
                    </a:cxn>
                    <a:cxn ang="0">
                      <a:pos x="connsiteX2173" y="connsiteY2173"/>
                    </a:cxn>
                    <a:cxn ang="0">
                      <a:pos x="connsiteX2174" y="connsiteY2174"/>
                    </a:cxn>
                    <a:cxn ang="0">
                      <a:pos x="connsiteX2175" y="connsiteY2175"/>
                    </a:cxn>
                    <a:cxn ang="0">
                      <a:pos x="connsiteX2176" y="connsiteY2176"/>
                    </a:cxn>
                    <a:cxn ang="0">
                      <a:pos x="connsiteX2177" y="connsiteY2177"/>
                    </a:cxn>
                    <a:cxn ang="0">
                      <a:pos x="connsiteX2178" y="connsiteY2178"/>
                    </a:cxn>
                    <a:cxn ang="0">
                      <a:pos x="connsiteX2179" y="connsiteY2179"/>
                    </a:cxn>
                    <a:cxn ang="0">
                      <a:pos x="connsiteX2180" y="connsiteY2180"/>
                    </a:cxn>
                    <a:cxn ang="0">
                      <a:pos x="connsiteX2181" y="connsiteY2181"/>
                    </a:cxn>
                    <a:cxn ang="0">
                      <a:pos x="connsiteX2182" y="connsiteY2182"/>
                    </a:cxn>
                    <a:cxn ang="0">
                      <a:pos x="connsiteX2183" y="connsiteY2183"/>
                    </a:cxn>
                    <a:cxn ang="0">
                      <a:pos x="connsiteX2184" y="connsiteY2184"/>
                    </a:cxn>
                    <a:cxn ang="0">
                      <a:pos x="connsiteX2185" y="connsiteY2185"/>
                    </a:cxn>
                    <a:cxn ang="0">
                      <a:pos x="connsiteX2186" y="connsiteY2186"/>
                    </a:cxn>
                    <a:cxn ang="0">
                      <a:pos x="connsiteX2187" y="connsiteY2187"/>
                    </a:cxn>
                    <a:cxn ang="0">
                      <a:pos x="connsiteX2188" y="connsiteY2188"/>
                    </a:cxn>
                    <a:cxn ang="0">
                      <a:pos x="connsiteX2189" y="connsiteY2189"/>
                    </a:cxn>
                    <a:cxn ang="0">
                      <a:pos x="connsiteX2190" y="connsiteY2190"/>
                    </a:cxn>
                    <a:cxn ang="0">
                      <a:pos x="connsiteX2191" y="connsiteY2191"/>
                    </a:cxn>
                    <a:cxn ang="0">
                      <a:pos x="connsiteX2192" y="connsiteY2192"/>
                    </a:cxn>
                    <a:cxn ang="0">
                      <a:pos x="connsiteX2193" y="connsiteY2193"/>
                    </a:cxn>
                    <a:cxn ang="0">
                      <a:pos x="connsiteX2194" y="connsiteY2194"/>
                    </a:cxn>
                    <a:cxn ang="0">
                      <a:pos x="connsiteX2195" y="connsiteY2195"/>
                    </a:cxn>
                    <a:cxn ang="0">
                      <a:pos x="connsiteX2196" y="connsiteY2196"/>
                    </a:cxn>
                    <a:cxn ang="0">
                      <a:pos x="connsiteX2197" y="connsiteY2197"/>
                    </a:cxn>
                    <a:cxn ang="0">
                      <a:pos x="connsiteX2198" y="connsiteY2198"/>
                    </a:cxn>
                    <a:cxn ang="0">
                      <a:pos x="connsiteX2199" y="connsiteY2199"/>
                    </a:cxn>
                    <a:cxn ang="0">
                      <a:pos x="connsiteX2200" y="connsiteY2200"/>
                    </a:cxn>
                    <a:cxn ang="0">
                      <a:pos x="connsiteX2201" y="connsiteY2201"/>
                    </a:cxn>
                    <a:cxn ang="0">
                      <a:pos x="connsiteX2202" y="connsiteY2202"/>
                    </a:cxn>
                    <a:cxn ang="0">
                      <a:pos x="connsiteX2203" y="connsiteY2203"/>
                    </a:cxn>
                    <a:cxn ang="0">
                      <a:pos x="connsiteX2204" y="connsiteY2204"/>
                    </a:cxn>
                    <a:cxn ang="0">
                      <a:pos x="connsiteX2205" y="connsiteY2205"/>
                    </a:cxn>
                    <a:cxn ang="0">
                      <a:pos x="connsiteX2206" y="connsiteY2206"/>
                    </a:cxn>
                    <a:cxn ang="0">
                      <a:pos x="connsiteX2207" y="connsiteY2207"/>
                    </a:cxn>
                    <a:cxn ang="0">
                      <a:pos x="connsiteX2208" y="connsiteY2208"/>
                    </a:cxn>
                    <a:cxn ang="0">
                      <a:pos x="connsiteX2209" y="connsiteY2209"/>
                    </a:cxn>
                    <a:cxn ang="0">
                      <a:pos x="connsiteX2210" y="connsiteY2210"/>
                    </a:cxn>
                    <a:cxn ang="0">
                      <a:pos x="connsiteX2211" y="connsiteY2211"/>
                    </a:cxn>
                    <a:cxn ang="0">
                      <a:pos x="connsiteX2212" y="connsiteY2212"/>
                    </a:cxn>
                    <a:cxn ang="0">
                      <a:pos x="connsiteX2213" y="connsiteY2213"/>
                    </a:cxn>
                    <a:cxn ang="0">
                      <a:pos x="connsiteX2214" y="connsiteY2214"/>
                    </a:cxn>
                    <a:cxn ang="0">
                      <a:pos x="connsiteX2215" y="connsiteY2215"/>
                    </a:cxn>
                    <a:cxn ang="0">
                      <a:pos x="connsiteX2216" y="connsiteY2216"/>
                    </a:cxn>
                    <a:cxn ang="0">
                      <a:pos x="connsiteX2217" y="connsiteY2217"/>
                    </a:cxn>
                    <a:cxn ang="0">
                      <a:pos x="connsiteX2218" y="connsiteY2218"/>
                    </a:cxn>
                    <a:cxn ang="0">
                      <a:pos x="connsiteX2219" y="connsiteY2219"/>
                    </a:cxn>
                    <a:cxn ang="0">
                      <a:pos x="connsiteX2220" y="connsiteY2220"/>
                    </a:cxn>
                    <a:cxn ang="0">
                      <a:pos x="connsiteX2221" y="connsiteY2221"/>
                    </a:cxn>
                    <a:cxn ang="0">
                      <a:pos x="connsiteX2222" y="connsiteY2222"/>
                    </a:cxn>
                    <a:cxn ang="0">
                      <a:pos x="connsiteX2223" y="connsiteY2223"/>
                    </a:cxn>
                    <a:cxn ang="0">
                      <a:pos x="connsiteX2224" y="connsiteY2224"/>
                    </a:cxn>
                    <a:cxn ang="0">
                      <a:pos x="connsiteX2225" y="connsiteY2225"/>
                    </a:cxn>
                    <a:cxn ang="0">
                      <a:pos x="connsiteX2226" y="connsiteY2226"/>
                    </a:cxn>
                    <a:cxn ang="0">
                      <a:pos x="connsiteX2227" y="connsiteY2227"/>
                    </a:cxn>
                    <a:cxn ang="0">
                      <a:pos x="connsiteX2228" y="connsiteY2228"/>
                    </a:cxn>
                    <a:cxn ang="0">
                      <a:pos x="connsiteX2229" y="connsiteY2229"/>
                    </a:cxn>
                    <a:cxn ang="0">
                      <a:pos x="connsiteX2230" y="connsiteY2230"/>
                    </a:cxn>
                    <a:cxn ang="0">
                      <a:pos x="connsiteX2231" y="connsiteY2231"/>
                    </a:cxn>
                    <a:cxn ang="0">
                      <a:pos x="connsiteX2232" y="connsiteY2232"/>
                    </a:cxn>
                    <a:cxn ang="0">
                      <a:pos x="connsiteX2233" y="connsiteY2233"/>
                    </a:cxn>
                    <a:cxn ang="0">
                      <a:pos x="connsiteX2234" y="connsiteY2234"/>
                    </a:cxn>
                    <a:cxn ang="0">
                      <a:pos x="connsiteX2235" y="connsiteY2235"/>
                    </a:cxn>
                    <a:cxn ang="0">
                      <a:pos x="connsiteX2236" y="connsiteY2236"/>
                    </a:cxn>
                    <a:cxn ang="0">
                      <a:pos x="connsiteX2237" y="connsiteY2237"/>
                    </a:cxn>
                    <a:cxn ang="0">
                      <a:pos x="connsiteX2238" y="connsiteY2238"/>
                    </a:cxn>
                    <a:cxn ang="0">
                      <a:pos x="connsiteX2239" y="connsiteY2239"/>
                    </a:cxn>
                    <a:cxn ang="0">
                      <a:pos x="connsiteX2240" y="connsiteY2240"/>
                    </a:cxn>
                    <a:cxn ang="0">
                      <a:pos x="connsiteX2241" y="connsiteY2241"/>
                    </a:cxn>
                    <a:cxn ang="0">
                      <a:pos x="connsiteX2242" y="connsiteY2242"/>
                    </a:cxn>
                    <a:cxn ang="0">
                      <a:pos x="connsiteX2243" y="connsiteY2243"/>
                    </a:cxn>
                    <a:cxn ang="0">
                      <a:pos x="connsiteX2244" y="connsiteY2244"/>
                    </a:cxn>
                    <a:cxn ang="0">
                      <a:pos x="connsiteX2245" y="connsiteY2245"/>
                    </a:cxn>
                    <a:cxn ang="0">
                      <a:pos x="connsiteX2246" y="connsiteY2246"/>
                    </a:cxn>
                    <a:cxn ang="0">
                      <a:pos x="connsiteX2247" y="connsiteY2247"/>
                    </a:cxn>
                    <a:cxn ang="0">
                      <a:pos x="connsiteX2248" y="connsiteY2248"/>
                    </a:cxn>
                    <a:cxn ang="0">
                      <a:pos x="connsiteX2249" y="connsiteY2249"/>
                    </a:cxn>
                    <a:cxn ang="0">
                      <a:pos x="connsiteX2250" y="connsiteY2250"/>
                    </a:cxn>
                    <a:cxn ang="0">
                      <a:pos x="connsiteX2251" y="connsiteY2251"/>
                    </a:cxn>
                    <a:cxn ang="0">
                      <a:pos x="connsiteX2252" y="connsiteY2252"/>
                    </a:cxn>
                    <a:cxn ang="0">
                      <a:pos x="connsiteX2253" y="connsiteY2253"/>
                    </a:cxn>
                    <a:cxn ang="0">
                      <a:pos x="connsiteX2254" y="connsiteY2254"/>
                    </a:cxn>
                    <a:cxn ang="0">
                      <a:pos x="connsiteX2255" y="connsiteY2255"/>
                    </a:cxn>
                    <a:cxn ang="0">
                      <a:pos x="connsiteX2256" y="connsiteY2256"/>
                    </a:cxn>
                    <a:cxn ang="0">
                      <a:pos x="connsiteX2257" y="connsiteY2257"/>
                    </a:cxn>
                    <a:cxn ang="0">
                      <a:pos x="connsiteX2258" y="connsiteY2258"/>
                    </a:cxn>
                    <a:cxn ang="0">
                      <a:pos x="connsiteX2259" y="connsiteY2259"/>
                    </a:cxn>
                    <a:cxn ang="0">
                      <a:pos x="connsiteX2260" y="connsiteY2260"/>
                    </a:cxn>
                    <a:cxn ang="0">
                      <a:pos x="connsiteX2261" y="connsiteY2261"/>
                    </a:cxn>
                    <a:cxn ang="0">
                      <a:pos x="connsiteX2262" y="connsiteY2262"/>
                    </a:cxn>
                    <a:cxn ang="0">
                      <a:pos x="connsiteX2263" y="connsiteY2263"/>
                    </a:cxn>
                    <a:cxn ang="0">
                      <a:pos x="connsiteX2264" y="connsiteY2264"/>
                    </a:cxn>
                    <a:cxn ang="0">
                      <a:pos x="connsiteX2265" y="connsiteY2265"/>
                    </a:cxn>
                    <a:cxn ang="0">
                      <a:pos x="connsiteX2266" y="connsiteY2266"/>
                    </a:cxn>
                    <a:cxn ang="0">
                      <a:pos x="connsiteX2267" y="connsiteY2267"/>
                    </a:cxn>
                    <a:cxn ang="0">
                      <a:pos x="connsiteX2268" y="connsiteY2268"/>
                    </a:cxn>
                    <a:cxn ang="0">
                      <a:pos x="connsiteX2269" y="connsiteY2269"/>
                    </a:cxn>
                    <a:cxn ang="0">
                      <a:pos x="connsiteX2270" y="connsiteY2270"/>
                    </a:cxn>
                    <a:cxn ang="0">
                      <a:pos x="connsiteX2271" y="connsiteY2271"/>
                    </a:cxn>
                    <a:cxn ang="0">
                      <a:pos x="connsiteX2272" y="connsiteY2272"/>
                    </a:cxn>
                    <a:cxn ang="0">
                      <a:pos x="connsiteX2273" y="connsiteY2273"/>
                    </a:cxn>
                    <a:cxn ang="0">
                      <a:pos x="connsiteX2274" y="connsiteY2274"/>
                    </a:cxn>
                    <a:cxn ang="0">
                      <a:pos x="connsiteX2275" y="connsiteY2275"/>
                    </a:cxn>
                    <a:cxn ang="0">
                      <a:pos x="connsiteX2276" y="connsiteY2276"/>
                    </a:cxn>
                    <a:cxn ang="0">
                      <a:pos x="connsiteX2277" y="connsiteY2277"/>
                    </a:cxn>
                    <a:cxn ang="0">
                      <a:pos x="connsiteX2278" y="connsiteY2278"/>
                    </a:cxn>
                    <a:cxn ang="0">
                      <a:pos x="connsiteX2279" y="connsiteY2279"/>
                    </a:cxn>
                    <a:cxn ang="0">
                      <a:pos x="connsiteX2280" y="connsiteY2280"/>
                    </a:cxn>
                    <a:cxn ang="0">
                      <a:pos x="connsiteX2281" y="connsiteY2281"/>
                    </a:cxn>
                    <a:cxn ang="0">
                      <a:pos x="connsiteX2282" y="connsiteY2282"/>
                    </a:cxn>
                    <a:cxn ang="0">
                      <a:pos x="connsiteX2283" y="connsiteY2283"/>
                    </a:cxn>
                    <a:cxn ang="0">
                      <a:pos x="connsiteX2284" y="connsiteY2284"/>
                    </a:cxn>
                    <a:cxn ang="0">
                      <a:pos x="connsiteX2285" y="connsiteY2285"/>
                    </a:cxn>
                    <a:cxn ang="0">
                      <a:pos x="connsiteX2286" y="connsiteY2286"/>
                    </a:cxn>
                    <a:cxn ang="0">
                      <a:pos x="connsiteX2287" y="connsiteY2287"/>
                    </a:cxn>
                    <a:cxn ang="0">
                      <a:pos x="connsiteX2288" y="connsiteY2288"/>
                    </a:cxn>
                    <a:cxn ang="0">
                      <a:pos x="connsiteX2289" y="connsiteY2289"/>
                    </a:cxn>
                    <a:cxn ang="0">
                      <a:pos x="connsiteX2290" y="connsiteY2290"/>
                    </a:cxn>
                    <a:cxn ang="0">
                      <a:pos x="connsiteX2291" y="connsiteY2291"/>
                    </a:cxn>
                    <a:cxn ang="0">
                      <a:pos x="connsiteX2292" y="connsiteY2292"/>
                    </a:cxn>
                    <a:cxn ang="0">
                      <a:pos x="connsiteX2293" y="connsiteY2293"/>
                    </a:cxn>
                    <a:cxn ang="0">
                      <a:pos x="connsiteX2294" y="connsiteY2294"/>
                    </a:cxn>
                    <a:cxn ang="0">
                      <a:pos x="connsiteX2295" y="connsiteY2295"/>
                    </a:cxn>
                    <a:cxn ang="0">
                      <a:pos x="connsiteX2296" y="connsiteY2296"/>
                    </a:cxn>
                    <a:cxn ang="0">
                      <a:pos x="connsiteX2297" y="connsiteY2297"/>
                    </a:cxn>
                    <a:cxn ang="0">
                      <a:pos x="connsiteX2298" y="connsiteY2298"/>
                    </a:cxn>
                    <a:cxn ang="0">
                      <a:pos x="connsiteX2299" y="connsiteY2299"/>
                    </a:cxn>
                    <a:cxn ang="0">
                      <a:pos x="connsiteX2300" y="connsiteY2300"/>
                    </a:cxn>
                    <a:cxn ang="0">
                      <a:pos x="connsiteX2301" y="connsiteY2301"/>
                    </a:cxn>
                    <a:cxn ang="0">
                      <a:pos x="connsiteX2302" y="connsiteY2302"/>
                    </a:cxn>
                    <a:cxn ang="0">
                      <a:pos x="connsiteX2303" y="connsiteY2303"/>
                    </a:cxn>
                    <a:cxn ang="0">
                      <a:pos x="connsiteX2304" y="connsiteY2304"/>
                    </a:cxn>
                    <a:cxn ang="0">
                      <a:pos x="connsiteX2305" y="connsiteY2305"/>
                    </a:cxn>
                    <a:cxn ang="0">
                      <a:pos x="connsiteX2306" y="connsiteY2306"/>
                    </a:cxn>
                    <a:cxn ang="0">
                      <a:pos x="connsiteX2307" y="connsiteY2307"/>
                    </a:cxn>
                    <a:cxn ang="0">
                      <a:pos x="connsiteX2308" y="connsiteY2308"/>
                    </a:cxn>
                    <a:cxn ang="0">
                      <a:pos x="connsiteX2309" y="connsiteY2309"/>
                    </a:cxn>
                    <a:cxn ang="0">
                      <a:pos x="connsiteX2310" y="connsiteY2310"/>
                    </a:cxn>
                    <a:cxn ang="0">
                      <a:pos x="connsiteX2311" y="connsiteY2311"/>
                    </a:cxn>
                    <a:cxn ang="0">
                      <a:pos x="connsiteX2312" y="connsiteY2312"/>
                    </a:cxn>
                    <a:cxn ang="0">
                      <a:pos x="connsiteX2313" y="connsiteY2313"/>
                    </a:cxn>
                    <a:cxn ang="0">
                      <a:pos x="connsiteX2314" y="connsiteY2314"/>
                    </a:cxn>
                    <a:cxn ang="0">
                      <a:pos x="connsiteX2315" y="connsiteY2315"/>
                    </a:cxn>
                    <a:cxn ang="0">
                      <a:pos x="connsiteX2316" y="connsiteY2316"/>
                    </a:cxn>
                    <a:cxn ang="0">
                      <a:pos x="connsiteX2317" y="connsiteY2317"/>
                    </a:cxn>
                    <a:cxn ang="0">
                      <a:pos x="connsiteX2318" y="connsiteY2318"/>
                    </a:cxn>
                    <a:cxn ang="0">
                      <a:pos x="connsiteX2319" y="connsiteY2319"/>
                    </a:cxn>
                    <a:cxn ang="0">
                      <a:pos x="connsiteX2320" y="connsiteY2320"/>
                    </a:cxn>
                    <a:cxn ang="0">
                      <a:pos x="connsiteX2321" y="connsiteY2321"/>
                    </a:cxn>
                    <a:cxn ang="0">
                      <a:pos x="connsiteX2322" y="connsiteY2322"/>
                    </a:cxn>
                    <a:cxn ang="0">
                      <a:pos x="connsiteX2323" y="connsiteY2323"/>
                    </a:cxn>
                    <a:cxn ang="0">
                      <a:pos x="connsiteX2324" y="connsiteY2324"/>
                    </a:cxn>
                    <a:cxn ang="0">
                      <a:pos x="connsiteX2325" y="connsiteY2325"/>
                    </a:cxn>
                    <a:cxn ang="0">
                      <a:pos x="connsiteX2326" y="connsiteY2326"/>
                    </a:cxn>
                    <a:cxn ang="0">
                      <a:pos x="connsiteX2327" y="connsiteY2327"/>
                    </a:cxn>
                    <a:cxn ang="0">
                      <a:pos x="connsiteX2328" y="connsiteY2328"/>
                    </a:cxn>
                    <a:cxn ang="0">
                      <a:pos x="connsiteX2329" y="connsiteY2329"/>
                    </a:cxn>
                    <a:cxn ang="0">
                      <a:pos x="connsiteX2330" y="connsiteY2330"/>
                    </a:cxn>
                    <a:cxn ang="0">
                      <a:pos x="connsiteX2331" y="connsiteY2331"/>
                    </a:cxn>
                    <a:cxn ang="0">
                      <a:pos x="connsiteX2332" y="connsiteY2332"/>
                    </a:cxn>
                    <a:cxn ang="0">
                      <a:pos x="connsiteX2333" y="connsiteY2333"/>
                    </a:cxn>
                    <a:cxn ang="0">
                      <a:pos x="connsiteX2334" y="connsiteY2334"/>
                    </a:cxn>
                    <a:cxn ang="0">
                      <a:pos x="connsiteX2335" y="connsiteY2335"/>
                    </a:cxn>
                    <a:cxn ang="0">
                      <a:pos x="connsiteX2336" y="connsiteY2336"/>
                    </a:cxn>
                    <a:cxn ang="0">
                      <a:pos x="connsiteX2337" y="connsiteY2337"/>
                    </a:cxn>
                    <a:cxn ang="0">
                      <a:pos x="connsiteX2338" y="connsiteY2338"/>
                    </a:cxn>
                    <a:cxn ang="0">
                      <a:pos x="connsiteX2339" y="connsiteY2339"/>
                    </a:cxn>
                    <a:cxn ang="0">
                      <a:pos x="connsiteX2340" y="connsiteY2340"/>
                    </a:cxn>
                    <a:cxn ang="0">
                      <a:pos x="connsiteX2341" y="connsiteY2341"/>
                    </a:cxn>
                    <a:cxn ang="0">
                      <a:pos x="connsiteX2342" y="connsiteY2342"/>
                    </a:cxn>
                    <a:cxn ang="0">
                      <a:pos x="connsiteX2343" y="connsiteY2343"/>
                    </a:cxn>
                    <a:cxn ang="0">
                      <a:pos x="connsiteX2344" y="connsiteY2344"/>
                    </a:cxn>
                    <a:cxn ang="0">
                      <a:pos x="connsiteX2345" y="connsiteY2345"/>
                    </a:cxn>
                    <a:cxn ang="0">
                      <a:pos x="connsiteX2346" y="connsiteY2346"/>
                    </a:cxn>
                    <a:cxn ang="0">
                      <a:pos x="connsiteX2347" y="connsiteY2347"/>
                    </a:cxn>
                    <a:cxn ang="0">
                      <a:pos x="connsiteX2348" y="connsiteY2348"/>
                    </a:cxn>
                    <a:cxn ang="0">
                      <a:pos x="connsiteX2349" y="connsiteY2349"/>
                    </a:cxn>
                    <a:cxn ang="0">
                      <a:pos x="connsiteX2350" y="connsiteY2350"/>
                    </a:cxn>
                    <a:cxn ang="0">
                      <a:pos x="connsiteX2351" y="connsiteY2351"/>
                    </a:cxn>
                    <a:cxn ang="0">
                      <a:pos x="connsiteX2352" y="connsiteY2352"/>
                    </a:cxn>
                    <a:cxn ang="0">
                      <a:pos x="connsiteX2353" y="connsiteY2353"/>
                    </a:cxn>
                    <a:cxn ang="0">
                      <a:pos x="connsiteX2354" y="connsiteY2354"/>
                    </a:cxn>
                    <a:cxn ang="0">
                      <a:pos x="connsiteX2355" y="connsiteY2355"/>
                    </a:cxn>
                    <a:cxn ang="0">
                      <a:pos x="connsiteX2356" y="connsiteY2356"/>
                    </a:cxn>
                    <a:cxn ang="0">
                      <a:pos x="connsiteX2357" y="connsiteY2357"/>
                    </a:cxn>
                    <a:cxn ang="0">
                      <a:pos x="connsiteX2358" y="connsiteY2358"/>
                    </a:cxn>
                    <a:cxn ang="0">
                      <a:pos x="connsiteX2359" y="connsiteY2359"/>
                    </a:cxn>
                    <a:cxn ang="0">
                      <a:pos x="connsiteX2360" y="connsiteY2360"/>
                    </a:cxn>
                    <a:cxn ang="0">
                      <a:pos x="connsiteX2361" y="connsiteY2361"/>
                    </a:cxn>
                    <a:cxn ang="0">
                      <a:pos x="connsiteX2362" y="connsiteY2362"/>
                    </a:cxn>
                    <a:cxn ang="0">
                      <a:pos x="connsiteX2363" y="connsiteY2363"/>
                    </a:cxn>
                    <a:cxn ang="0">
                      <a:pos x="connsiteX2364" y="connsiteY2364"/>
                    </a:cxn>
                    <a:cxn ang="0">
                      <a:pos x="connsiteX2365" y="connsiteY2365"/>
                    </a:cxn>
                    <a:cxn ang="0">
                      <a:pos x="connsiteX2366" y="connsiteY2366"/>
                    </a:cxn>
                    <a:cxn ang="0">
                      <a:pos x="connsiteX2367" y="connsiteY2367"/>
                    </a:cxn>
                    <a:cxn ang="0">
                      <a:pos x="connsiteX2368" y="connsiteY2368"/>
                    </a:cxn>
                    <a:cxn ang="0">
                      <a:pos x="connsiteX2369" y="connsiteY2369"/>
                    </a:cxn>
                    <a:cxn ang="0">
                      <a:pos x="connsiteX2370" y="connsiteY2370"/>
                    </a:cxn>
                    <a:cxn ang="0">
                      <a:pos x="connsiteX2371" y="connsiteY2371"/>
                    </a:cxn>
                    <a:cxn ang="0">
                      <a:pos x="connsiteX2372" y="connsiteY2372"/>
                    </a:cxn>
                    <a:cxn ang="0">
                      <a:pos x="connsiteX2373" y="connsiteY2373"/>
                    </a:cxn>
                    <a:cxn ang="0">
                      <a:pos x="connsiteX2374" y="connsiteY2374"/>
                    </a:cxn>
                    <a:cxn ang="0">
                      <a:pos x="connsiteX2375" y="connsiteY2375"/>
                    </a:cxn>
                    <a:cxn ang="0">
                      <a:pos x="connsiteX2376" y="connsiteY2376"/>
                    </a:cxn>
                    <a:cxn ang="0">
                      <a:pos x="connsiteX2377" y="connsiteY2377"/>
                    </a:cxn>
                    <a:cxn ang="0">
                      <a:pos x="connsiteX2378" y="connsiteY2378"/>
                    </a:cxn>
                    <a:cxn ang="0">
                      <a:pos x="connsiteX2379" y="connsiteY2379"/>
                    </a:cxn>
                    <a:cxn ang="0">
                      <a:pos x="connsiteX2380" y="connsiteY2380"/>
                    </a:cxn>
                    <a:cxn ang="0">
                      <a:pos x="connsiteX2381" y="connsiteY2381"/>
                    </a:cxn>
                    <a:cxn ang="0">
                      <a:pos x="connsiteX2382" y="connsiteY2382"/>
                    </a:cxn>
                    <a:cxn ang="0">
                      <a:pos x="connsiteX2383" y="connsiteY2383"/>
                    </a:cxn>
                    <a:cxn ang="0">
                      <a:pos x="connsiteX2384" y="connsiteY2384"/>
                    </a:cxn>
                    <a:cxn ang="0">
                      <a:pos x="connsiteX2385" y="connsiteY2385"/>
                    </a:cxn>
                    <a:cxn ang="0">
                      <a:pos x="connsiteX2386" y="connsiteY2386"/>
                    </a:cxn>
                    <a:cxn ang="0">
                      <a:pos x="connsiteX2387" y="connsiteY2387"/>
                    </a:cxn>
                    <a:cxn ang="0">
                      <a:pos x="connsiteX2388" y="connsiteY2388"/>
                    </a:cxn>
                    <a:cxn ang="0">
                      <a:pos x="connsiteX2389" y="connsiteY2389"/>
                    </a:cxn>
                    <a:cxn ang="0">
                      <a:pos x="connsiteX2390" y="connsiteY2390"/>
                    </a:cxn>
                    <a:cxn ang="0">
                      <a:pos x="connsiteX2391" y="connsiteY2391"/>
                    </a:cxn>
                    <a:cxn ang="0">
                      <a:pos x="connsiteX2392" y="connsiteY2392"/>
                    </a:cxn>
                    <a:cxn ang="0">
                      <a:pos x="connsiteX2393" y="connsiteY2393"/>
                    </a:cxn>
                    <a:cxn ang="0">
                      <a:pos x="connsiteX2394" y="connsiteY2394"/>
                    </a:cxn>
                    <a:cxn ang="0">
                      <a:pos x="connsiteX2395" y="connsiteY2395"/>
                    </a:cxn>
                    <a:cxn ang="0">
                      <a:pos x="connsiteX2396" y="connsiteY2396"/>
                    </a:cxn>
                    <a:cxn ang="0">
                      <a:pos x="connsiteX2397" y="connsiteY2397"/>
                    </a:cxn>
                    <a:cxn ang="0">
                      <a:pos x="connsiteX2398" y="connsiteY2398"/>
                    </a:cxn>
                    <a:cxn ang="0">
                      <a:pos x="connsiteX2399" y="connsiteY2399"/>
                    </a:cxn>
                    <a:cxn ang="0">
                      <a:pos x="connsiteX2400" y="connsiteY2400"/>
                    </a:cxn>
                    <a:cxn ang="0">
                      <a:pos x="connsiteX2401" y="connsiteY2401"/>
                    </a:cxn>
                    <a:cxn ang="0">
                      <a:pos x="connsiteX2402" y="connsiteY2402"/>
                    </a:cxn>
                    <a:cxn ang="0">
                      <a:pos x="connsiteX2403" y="connsiteY2403"/>
                    </a:cxn>
                    <a:cxn ang="0">
                      <a:pos x="connsiteX2404" y="connsiteY2404"/>
                    </a:cxn>
                    <a:cxn ang="0">
                      <a:pos x="connsiteX2405" y="connsiteY2405"/>
                    </a:cxn>
                    <a:cxn ang="0">
                      <a:pos x="connsiteX2406" y="connsiteY2406"/>
                    </a:cxn>
                    <a:cxn ang="0">
                      <a:pos x="connsiteX2407" y="connsiteY2407"/>
                    </a:cxn>
                    <a:cxn ang="0">
                      <a:pos x="connsiteX2408" y="connsiteY2408"/>
                    </a:cxn>
                    <a:cxn ang="0">
                      <a:pos x="connsiteX2409" y="connsiteY2409"/>
                    </a:cxn>
                    <a:cxn ang="0">
                      <a:pos x="connsiteX2410" y="connsiteY2410"/>
                    </a:cxn>
                    <a:cxn ang="0">
                      <a:pos x="connsiteX2411" y="connsiteY2411"/>
                    </a:cxn>
                    <a:cxn ang="0">
                      <a:pos x="connsiteX2412" y="connsiteY2412"/>
                    </a:cxn>
                    <a:cxn ang="0">
                      <a:pos x="connsiteX2413" y="connsiteY2413"/>
                    </a:cxn>
                    <a:cxn ang="0">
                      <a:pos x="connsiteX2414" y="connsiteY2414"/>
                    </a:cxn>
                    <a:cxn ang="0">
                      <a:pos x="connsiteX2415" y="connsiteY2415"/>
                    </a:cxn>
                    <a:cxn ang="0">
                      <a:pos x="connsiteX2416" y="connsiteY2416"/>
                    </a:cxn>
                    <a:cxn ang="0">
                      <a:pos x="connsiteX2417" y="connsiteY2417"/>
                    </a:cxn>
                    <a:cxn ang="0">
                      <a:pos x="connsiteX2418" y="connsiteY2418"/>
                    </a:cxn>
                    <a:cxn ang="0">
                      <a:pos x="connsiteX2419" y="connsiteY2419"/>
                    </a:cxn>
                    <a:cxn ang="0">
                      <a:pos x="connsiteX2420" y="connsiteY2420"/>
                    </a:cxn>
                    <a:cxn ang="0">
                      <a:pos x="connsiteX2421" y="connsiteY2421"/>
                    </a:cxn>
                    <a:cxn ang="0">
                      <a:pos x="connsiteX2422" y="connsiteY2422"/>
                    </a:cxn>
                    <a:cxn ang="0">
                      <a:pos x="connsiteX2423" y="connsiteY2423"/>
                    </a:cxn>
                    <a:cxn ang="0">
                      <a:pos x="connsiteX2424" y="connsiteY2424"/>
                    </a:cxn>
                    <a:cxn ang="0">
                      <a:pos x="connsiteX2425" y="connsiteY2425"/>
                    </a:cxn>
                    <a:cxn ang="0">
                      <a:pos x="connsiteX2426" y="connsiteY2426"/>
                    </a:cxn>
                    <a:cxn ang="0">
                      <a:pos x="connsiteX2427" y="connsiteY2427"/>
                    </a:cxn>
                    <a:cxn ang="0">
                      <a:pos x="connsiteX2428" y="connsiteY2428"/>
                    </a:cxn>
                    <a:cxn ang="0">
                      <a:pos x="connsiteX2429" y="connsiteY2429"/>
                    </a:cxn>
                    <a:cxn ang="0">
                      <a:pos x="connsiteX2430" y="connsiteY2430"/>
                    </a:cxn>
                    <a:cxn ang="0">
                      <a:pos x="connsiteX2431" y="connsiteY2431"/>
                    </a:cxn>
                    <a:cxn ang="0">
                      <a:pos x="connsiteX2432" y="connsiteY2432"/>
                    </a:cxn>
                    <a:cxn ang="0">
                      <a:pos x="connsiteX2433" y="connsiteY2433"/>
                    </a:cxn>
                    <a:cxn ang="0">
                      <a:pos x="connsiteX2434" y="connsiteY2434"/>
                    </a:cxn>
                    <a:cxn ang="0">
                      <a:pos x="connsiteX2435" y="connsiteY2435"/>
                    </a:cxn>
                    <a:cxn ang="0">
                      <a:pos x="connsiteX2436" y="connsiteY2436"/>
                    </a:cxn>
                    <a:cxn ang="0">
                      <a:pos x="connsiteX2437" y="connsiteY2437"/>
                    </a:cxn>
                    <a:cxn ang="0">
                      <a:pos x="connsiteX2438" y="connsiteY2438"/>
                    </a:cxn>
                    <a:cxn ang="0">
                      <a:pos x="connsiteX2439" y="connsiteY2439"/>
                    </a:cxn>
                    <a:cxn ang="0">
                      <a:pos x="connsiteX2440" y="connsiteY2440"/>
                    </a:cxn>
                    <a:cxn ang="0">
                      <a:pos x="connsiteX2441" y="connsiteY2441"/>
                    </a:cxn>
                    <a:cxn ang="0">
                      <a:pos x="connsiteX2442" y="connsiteY2442"/>
                    </a:cxn>
                    <a:cxn ang="0">
                      <a:pos x="connsiteX2443" y="connsiteY2443"/>
                    </a:cxn>
                    <a:cxn ang="0">
                      <a:pos x="connsiteX2444" y="connsiteY2444"/>
                    </a:cxn>
                    <a:cxn ang="0">
                      <a:pos x="connsiteX2445" y="connsiteY2445"/>
                    </a:cxn>
                    <a:cxn ang="0">
                      <a:pos x="connsiteX2446" y="connsiteY2446"/>
                    </a:cxn>
                    <a:cxn ang="0">
                      <a:pos x="connsiteX2447" y="connsiteY2447"/>
                    </a:cxn>
                    <a:cxn ang="0">
                      <a:pos x="connsiteX2448" y="connsiteY2448"/>
                    </a:cxn>
                    <a:cxn ang="0">
                      <a:pos x="connsiteX2449" y="connsiteY2449"/>
                    </a:cxn>
                    <a:cxn ang="0">
                      <a:pos x="connsiteX2450" y="connsiteY2450"/>
                    </a:cxn>
                    <a:cxn ang="0">
                      <a:pos x="connsiteX2451" y="connsiteY2451"/>
                    </a:cxn>
                    <a:cxn ang="0">
                      <a:pos x="connsiteX2452" y="connsiteY2452"/>
                    </a:cxn>
                    <a:cxn ang="0">
                      <a:pos x="connsiteX2453" y="connsiteY2453"/>
                    </a:cxn>
                    <a:cxn ang="0">
                      <a:pos x="connsiteX2454" y="connsiteY2454"/>
                    </a:cxn>
                    <a:cxn ang="0">
                      <a:pos x="connsiteX2455" y="connsiteY2455"/>
                    </a:cxn>
                    <a:cxn ang="0">
                      <a:pos x="connsiteX2456" y="connsiteY2456"/>
                    </a:cxn>
                    <a:cxn ang="0">
                      <a:pos x="connsiteX2457" y="connsiteY2457"/>
                    </a:cxn>
                    <a:cxn ang="0">
                      <a:pos x="connsiteX2458" y="connsiteY2458"/>
                    </a:cxn>
                    <a:cxn ang="0">
                      <a:pos x="connsiteX2459" y="connsiteY2459"/>
                    </a:cxn>
                    <a:cxn ang="0">
                      <a:pos x="connsiteX2460" y="connsiteY2460"/>
                    </a:cxn>
                    <a:cxn ang="0">
                      <a:pos x="connsiteX2461" y="connsiteY2461"/>
                    </a:cxn>
                    <a:cxn ang="0">
                      <a:pos x="connsiteX2462" y="connsiteY2462"/>
                    </a:cxn>
                    <a:cxn ang="0">
                      <a:pos x="connsiteX2463" y="connsiteY2463"/>
                    </a:cxn>
                    <a:cxn ang="0">
                      <a:pos x="connsiteX2464" y="connsiteY2464"/>
                    </a:cxn>
                    <a:cxn ang="0">
                      <a:pos x="connsiteX2465" y="connsiteY2465"/>
                    </a:cxn>
                    <a:cxn ang="0">
                      <a:pos x="connsiteX2466" y="connsiteY2466"/>
                    </a:cxn>
                    <a:cxn ang="0">
                      <a:pos x="connsiteX2467" y="connsiteY2467"/>
                    </a:cxn>
                    <a:cxn ang="0">
                      <a:pos x="connsiteX2468" y="connsiteY2468"/>
                    </a:cxn>
                    <a:cxn ang="0">
                      <a:pos x="connsiteX2469" y="connsiteY2469"/>
                    </a:cxn>
                    <a:cxn ang="0">
                      <a:pos x="connsiteX2470" y="connsiteY2470"/>
                    </a:cxn>
                    <a:cxn ang="0">
                      <a:pos x="connsiteX2471" y="connsiteY2471"/>
                    </a:cxn>
                    <a:cxn ang="0">
                      <a:pos x="connsiteX2472" y="connsiteY2472"/>
                    </a:cxn>
                    <a:cxn ang="0">
                      <a:pos x="connsiteX2473" y="connsiteY2473"/>
                    </a:cxn>
                    <a:cxn ang="0">
                      <a:pos x="connsiteX2474" y="connsiteY2474"/>
                    </a:cxn>
                    <a:cxn ang="0">
                      <a:pos x="connsiteX2475" y="connsiteY2475"/>
                    </a:cxn>
                    <a:cxn ang="0">
                      <a:pos x="connsiteX2476" y="connsiteY2476"/>
                    </a:cxn>
                    <a:cxn ang="0">
                      <a:pos x="connsiteX2477" y="connsiteY2477"/>
                    </a:cxn>
                    <a:cxn ang="0">
                      <a:pos x="connsiteX2478" y="connsiteY2478"/>
                    </a:cxn>
                    <a:cxn ang="0">
                      <a:pos x="connsiteX2479" y="connsiteY2479"/>
                    </a:cxn>
                    <a:cxn ang="0">
                      <a:pos x="connsiteX2480" y="connsiteY2480"/>
                    </a:cxn>
                    <a:cxn ang="0">
                      <a:pos x="connsiteX2481" y="connsiteY2481"/>
                    </a:cxn>
                    <a:cxn ang="0">
                      <a:pos x="connsiteX2482" y="connsiteY2482"/>
                    </a:cxn>
                    <a:cxn ang="0">
                      <a:pos x="connsiteX2483" y="connsiteY2483"/>
                    </a:cxn>
                    <a:cxn ang="0">
                      <a:pos x="connsiteX2484" y="connsiteY2484"/>
                    </a:cxn>
                    <a:cxn ang="0">
                      <a:pos x="connsiteX2485" y="connsiteY2485"/>
                    </a:cxn>
                    <a:cxn ang="0">
                      <a:pos x="connsiteX2486" y="connsiteY2486"/>
                    </a:cxn>
                    <a:cxn ang="0">
                      <a:pos x="connsiteX2487" y="connsiteY2487"/>
                    </a:cxn>
                    <a:cxn ang="0">
                      <a:pos x="connsiteX2488" y="connsiteY2488"/>
                    </a:cxn>
                    <a:cxn ang="0">
                      <a:pos x="connsiteX2489" y="connsiteY2489"/>
                    </a:cxn>
                    <a:cxn ang="0">
                      <a:pos x="connsiteX2490" y="connsiteY2490"/>
                    </a:cxn>
                    <a:cxn ang="0">
                      <a:pos x="connsiteX2491" y="connsiteY2491"/>
                    </a:cxn>
                    <a:cxn ang="0">
                      <a:pos x="connsiteX2492" y="connsiteY2492"/>
                    </a:cxn>
                    <a:cxn ang="0">
                      <a:pos x="connsiteX2493" y="connsiteY2493"/>
                    </a:cxn>
                    <a:cxn ang="0">
                      <a:pos x="connsiteX2494" y="connsiteY2494"/>
                    </a:cxn>
                    <a:cxn ang="0">
                      <a:pos x="connsiteX2495" y="connsiteY2495"/>
                    </a:cxn>
                    <a:cxn ang="0">
                      <a:pos x="connsiteX2496" y="connsiteY2496"/>
                    </a:cxn>
                    <a:cxn ang="0">
                      <a:pos x="connsiteX2497" y="connsiteY2497"/>
                    </a:cxn>
                    <a:cxn ang="0">
                      <a:pos x="connsiteX2498" y="connsiteY2498"/>
                    </a:cxn>
                    <a:cxn ang="0">
                      <a:pos x="connsiteX2499" y="connsiteY2499"/>
                    </a:cxn>
                    <a:cxn ang="0">
                      <a:pos x="connsiteX2500" y="connsiteY2500"/>
                    </a:cxn>
                    <a:cxn ang="0">
                      <a:pos x="connsiteX2501" y="connsiteY2501"/>
                    </a:cxn>
                    <a:cxn ang="0">
                      <a:pos x="connsiteX2502" y="connsiteY2502"/>
                    </a:cxn>
                    <a:cxn ang="0">
                      <a:pos x="connsiteX2503" y="connsiteY2503"/>
                    </a:cxn>
                    <a:cxn ang="0">
                      <a:pos x="connsiteX2504" y="connsiteY2504"/>
                    </a:cxn>
                    <a:cxn ang="0">
                      <a:pos x="connsiteX2505" y="connsiteY2505"/>
                    </a:cxn>
                    <a:cxn ang="0">
                      <a:pos x="connsiteX2506" y="connsiteY2506"/>
                    </a:cxn>
                    <a:cxn ang="0">
                      <a:pos x="connsiteX2507" y="connsiteY2507"/>
                    </a:cxn>
                    <a:cxn ang="0">
                      <a:pos x="connsiteX2508" y="connsiteY2508"/>
                    </a:cxn>
                    <a:cxn ang="0">
                      <a:pos x="connsiteX2509" y="connsiteY2509"/>
                    </a:cxn>
                    <a:cxn ang="0">
                      <a:pos x="connsiteX2510" y="connsiteY2510"/>
                    </a:cxn>
                    <a:cxn ang="0">
                      <a:pos x="connsiteX2511" y="connsiteY2511"/>
                    </a:cxn>
                    <a:cxn ang="0">
                      <a:pos x="connsiteX2512" y="connsiteY2512"/>
                    </a:cxn>
                    <a:cxn ang="0">
                      <a:pos x="connsiteX2513" y="connsiteY2513"/>
                    </a:cxn>
                    <a:cxn ang="0">
                      <a:pos x="connsiteX2514" y="connsiteY2514"/>
                    </a:cxn>
                    <a:cxn ang="0">
                      <a:pos x="connsiteX2515" y="connsiteY2515"/>
                    </a:cxn>
                    <a:cxn ang="0">
                      <a:pos x="connsiteX2516" y="connsiteY2516"/>
                    </a:cxn>
                    <a:cxn ang="0">
                      <a:pos x="connsiteX2517" y="connsiteY2517"/>
                    </a:cxn>
                    <a:cxn ang="0">
                      <a:pos x="connsiteX2518" y="connsiteY2518"/>
                    </a:cxn>
                    <a:cxn ang="0">
                      <a:pos x="connsiteX2519" y="connsiteY2519"/>
                    </a:cxn>
                    <a:cxn ang="0">
                      <a:pos x="connsiteX2520" y="connsiteY2520"/>
                    </a:cxn>
                    <a:cxn ang="0">
                      <a:pos x="connsiteX2521" y="connsiteY2521"/>
                    </a:cxn>
                    <a:cxn ang="0">
                      <a:pos x="connsiteX2522" y="connsiteY2522"/>
                    </a:cxn>
                    <a:cxn ang="0">
                      <a:pos x="connsiteX2523" y="connsiteY2523"/>
                    </a:cxn>
                    <a:cxn ang="0">
                      <a:pos x="connsiteX2524" y="connsiteY2524"/>
                    </a:cxn>
                    <a:cxn ang="0">
                      <a:pos x="connsiteX2525" y="connsiteY2525"/>
                    </a:cxn>
                    <a:cxn ang="0">
                      <a:pos x="connsiteX2526" y="connsiteY2526"/>
                    </a:cxn>
                    <a:cxn ang="0">
                      <a:pos x="connsiteX2527" y="connsiteY2527"/>
                    </a:cxn>
                    <a:cxn ang="0">
                      <a:pos x="connsiteX2528" y="connsiteY2528"/>
                    </a:cxn>
                    <a:cxn ang="0">
                      <a:pos x="connsiteX2529" y="connsiteY2529"/>
                    </a:cxn>
                    <a:cxn ang="0">
                      <a:pos x="connsiteX2530" y="connsiteY2530"/>
                    </a:cxn>
                    <a:cxn ang="0">
                      <a:pos x="connsiteX2531" y="connsiteY2531"/>
                    </a:cxn>
                    <a:cxn ang="0">
                      <a:pos x="connsiteX2532" y="connsiteY2532"/>
                    </a:cxn>
                    <a:cxn ang="0">
                      <a:pos x="connsiteX2533" y="connsiteY2533"/>
                    </a:cxn>
                    <a:cxn ang="0">
                      <a:pos x="connsiteX2534" y="connsiteY2534"/>
                    </a:cxn>
                    <a:cxn ang="0">
                      <a:pos x="connsiteX2535" y="connsiteY2535"/>
                    </a:cxn>
                    <a:cxn ang="0">
                      <a:pos x="connsiteX2536" y="connsiteY2536"/>
                    </a:cxn>
                    <a:cxn ang="0">
                      <a:pos x="connsiteX2537" y="connsiteY2537"/>
                    </a:cxn>
                    <a:cxn ang="0">
                      <a:pos x="connsiteX2538" y="connsiteY2538"/>
                    </a:cxn>
                    <a:cxn ang="0">
                      <a:pos x="connsiteX2539" y="connsiteY2539"/>
                    </a:cxn>
                    <a:cxn ang="0">
                      <a:pos x="connsiteX2540" y="connsiteY2540"/>
                    </a:cxn>
                    <a:cxn ang="0">
                      <a:pos x="connsiteX2541" y="connsiteY2541"/>
                    </a:cxn>
                    <a:cxn ang="0">
                      <a:pos x="connsiteX2542" y="connsiteY2542"/>
                    </a:cxn>
                    <a:cxn ang="0">
                      <a:pos x="connsiteX2543" y="connsiteY2543"/>
                    </a:cxn>
                    <a:cxn ang="0">
                      <a:pos x="connsiteX2544" y="connsiteY2544"/>
                    </a:cxn>
                    <a:cxn ang="0">
                      <a:pos x="connsiteX2545" y="connsiteY2545"/>
                    </a:cxn>
                    <a:cxn ang="0">
                      <a:pos x="connsiteX2546" y="connsiteY2546"/>
                    </a:cxn>
                    <a:cxn ang="0">
                      <a:pos x="connsiteX2547" y="connsiteY2547"/>
                    </a:cxn>
                    <a:cxn ang="0">
                      <a:pos x="connsiteX2548" y="connsiteY2548"/>
                    </a:cxn>
                    <a:cxn ang="0">
                      <a:pos x="connsiteX2549" y="connsiteY2549"/>
                    </a:cxn>
                    <a:cxn ang="0">
                      <a:pos x="connsiteX2550" y="connsiteY2550"/>
                    </a:cxn>
                    <a:cxn ang="0">
                      <a:pos x="connsiteX2551" y="connsiteY2551"/>
                    </a:cxn>
                    <a:cxn ang="0">
                      <a:pos x="connsiteX2552" y="connsiteY2552"/>
                    </a:cxn>
                    <a:cxn ang="0">
                      <a:pos x="connsiteX2553" y="connsiteY2553"/>
                    </a:cxn>
                    <a:cxn ang="0">
                      <a:pos x="connsiteX2554" y="connsiteY2554"/>
                    </a:cxn>
                  </a:cxnLst>
                  <a:rect l="l" t="t" r="r" b="b"/>
                  <a:pathLst>
                    <a:path w="685160" h="771880">
                      <a:moveTo>
                        <a:pt x="236866" y="770638"/>
                      </a:moveTo>
                      <a:cubicBezTo>
                        <a:pt x="234197" y="770550"/>
                        <a:pt x="231543" y="770192"/>
                        <a:pt x="228946" y="769585"/>
                      </a:cubicBezTo>
                      <a:lnTo>
                        <a:pt x="213623" y="760602"/>
                      </a:lnTo>
                      <a:lnTo>
                        <a:pt x="208339" y="754263"/>
                      </a:lnTo>
                      <a:cubicBezTo>
                        <a:pt x="204413" y="753221"/>
                        <a:pt x="201134" y="750520"/>
                        <a:pt x="199358" y="746865"/>
                      </a:cubicBezTo>
                      <a:cubicBezTo>
                        <a:pt x="198037" y="743652"/>
                        <a:pt x="198037" y="740044"/>
                        <a:pt x="199358" y="736825"/>
                      </a:cubicBezTo>
                      <a:cubicBezTo>
                        <a:pt x="200594" y="735150"/>
                        <a:pt x="202559" y="734171"/>
                        <a:pt x="204641" y="734186"/>
                      </a:cubicBezTo>
                      <a:cubicBezTo>
                        <a:pt x="205261" y="734606"/>
                        <a:pt x="206010" y="734793"/>
                        <a:pt x="206754" y="734715"/>
                      </a:cubicBezTo>
                      <a:cubicBezTo>
                        <a:pt x="216279" y="732071"/>
                        <a:pt x="225113" y="727380"/>
                        <a:pt x="232642" y="720978"/>
                      </a:cubicBezTo>
                      <a:lnTo>
                        <a:pt x="232113" y="716225"/>
                      </a:lnTo>
                      <a:cubicBezTo>
                        <a:pt x="183508" y="723617"/>
                        <a:pt x="156036" y="727318"/>
                        <a:pt x="150753" y="727318"/>
                      </a:cubicBezTo>
                      <a:lnTo>
                        <a:pt x="150224" y="727318"/>
                      </a:lnTo>
                      <a:cubicBezTo>
                        <a:pt x="129094" y="717811"/>
                        <a:pt x="108463" y="707231"/>
                        <a:pt x="88411" y="695620"/>
                      </a:cubicBezTo>
                      <a:cubicBezTo>
                        <a:pt x="70449" y="685051"/>
                        <a:pt x="57241" y="677130"/>
                        <a:pt x="50372" y="671843"/>
                      </a:cubicBezTo>
                      <a:cubicBezTo>
                        <a:pt x="44684" y="667732"/>
                        <a:pt x="39217" y="663326"/>
                        <a:pt x="33995" y="658635"/>
                      </a:cubicBezTo>
                      <a:cubicBezTo>
                        <a:pt x="28063" y="653404"/>
                        <a:pt x="22905" y="647355"/>
                        <a:pt x="18673" y="640673"/>
                      </a:cubicBezTo>
                      <a:cubicBezTo>
                        <a:pt x="16894" y="638242"/>
                        <a:pt x="16312" y="635132"/>
                        <a:pt x="17088" y="632219"/>
                      </a:cubicBezTo>
                      <a:cubicBezTo>
                        <a:pt x="23967" y="622608"/>
                        <a:pt x="29150" y="611883"/>
                        <a:pt x="32410" y="600521"/>
                      </a:cubicBezTo>
                      <a:cubicBezTo>
                        <a:pt x="33110" y="597939"/>
                        <a:pt x="33290" y="595249"/>
                        <a:pt x="32938" y="592595"/>
                      </a:cubicBezTo>
                      <a:cubicBezTo>
                        <a:pt x="30638" y="587287"/>
                        <a:pt x="31032" y="581191"/>
                        <a:pt x="33995" y="576220"/>
                      </a:cubicBezTo>
                      <a:cubicBezTo>
                        <a:pt x="36660" y="573556"/>
                        <a:pt x="40263" y="572037"/>
                        <a:pt x="44033" y="571990"/>
                      </a:cubicBezTo>
                      <a:lnTo>
                        <a:pt x="44561" y="571990"/>
                      </a:lnTo>
                      <a:lnTo>
                        <a:pt x="85769" y="570938"/>
                      </a:lnTo>
                      <a:lnTo>
                        <a:pt x="85769" y="568294"/>
                      </a:lnTo>
                      <a:lnTo>
                        <a:pt x="90524" y="560368"/>
                      </a:lnTo>
                      <a:lnTo>
                        <a:pt x="94223" y="561955"/>
                      </a:lnTo>
                      <a:lnTo>
                        <a:pt x="87883" y="574105"/>
                      </a:lnTo>
                      <a:cubicBezTo>
                        <a:pt x="87210" y="575821"/>
                        <a:pt x="85493" y="576894"/>
                        <a:pt x="83657" y="576749"/>
                      </a:cubicBezTo>
                      <a:lnTo>
                        <a:pt x="70977" y="576749"/>
                      </a:lnTo>
                      <a:cubicBezTo>
                        <a:pt x="62524" y="576749"/>
                        <a:pt x="54070" y="577277"/>
                        <a:pt x="45617" y="577806"/>
                      </a:cubicBezTo>
                      <a:cubicBezTo>
                        <a:pt x="43232" y="577785"/>
                        <a:pt x="40943" y="578739"/>
                        <a:pt x="39278" y="580445"/>
                      </a:cubicBezTo>
                      <a:cubicBezTo>
                        <a:pt x="37693" y="584156"/>
                        <a:pt x="37693" y="588355"/>
                        <a:pt x="39278" y="592066"/>
                      </a:cubicBezTo>
                      <a:cubicBezTo>
                        <a:pt x="39646" y="595068"/>
                        <a:pt x="39467" y="598111"/>
                        <a:pt x="38750" y="601050"/>
                      </a:cubicBezTo>
                      <a:cubicBezTo>
                        <a:pt x="35305" y="611992"/>
                        <a:pt x="30513" y="622463"/>
                        <a:pt x="24485" y="632219"/>
                      </a:cubicBezTo>
                      <a:cubicBezTo>
                        <a:pt x="22372" y="634863"/>
                        <a:pt x="26598" y="641731"/>
                        <a:pt x="37693" y="653352"/>
                      </a:cubicBezTo>
                      <a:cubicBezTo>
                        <a:pt x="53195" y="666804"/>
                        <a:pt x="70010" y="678664"/>
                        <a:pt x="87883" y="688752"/>
                      </a:cubicBezTo>
                      <a:cubicBezTo>
                        <a:pt x="107467" y="700876"/>
                        <a:pt x="127956" y="711472"/>
                        <a:pt x="149168" y="720450"/>
                      </a:cubicBezTo>
                      <a:cubicBezTo>
                        <a:pt x="177169" y="717277"/>
                        <a:pt x="205698" y="713053"/>
                        <a:pt x="233699" y="707770"/>
                      </a:cubicBezTo>
                      <a:cubicBezTo>
                        <a:pt x="245850" y="705127"/>
                        <a:pt x="258529" y="702488"/>
                        <a:pt x="272266" y="699316"/>
                      </a:cubicBezTo>
                      <a:cubicBezTo>
                        <a:pt x="295934" y="693101"/>
                        <a:pt x="319219" y="685517"/>
                        <a:pt x="342001" y="676601"/>
                      </a:cubicBezTo>
                      <a:cubicBezTo>
                        <a:pt x="344116" y="676072"/>
                        <a:pt x="344645" y="673429"/>
                        <a:pt x="344116" y="668147"/>
                      </a:cubicBezTo>
                      <a:cubicBezTo>
                        <a:pt x="341535" y="655747"/>
                        <a:pt x="337082" y="643809"/>
                        <a:pt x="330908" y="632747"/>
                      </a:cubicBezTo>
                      <a:cubicBezTo>
                        <a:pt x="322982" y="633805"/>
                        <a:pt x="315062" y="634334"/>
                        <a:pt x="306607" y="634863"/>
                      </a:cubicBezTo>
                      <a:cubicBezTo>
                        <a:pt x="299355" y="634863"/>
                        <a:pt x="292119" y="635396"/>
                        <a:pt x="284945" y="636449"/>
                      </a:cubicBezTo>
                      <a:cubicBezTo>
                        <a:pt x="269093" y="638558"/>
                        <a:pt x="254304" y="640673"/>
                        <a:pt x="240039" y="643317"/>
                      </a:cubicBezTo>
                      <a:lnTo>
                        <a:pt x="204641" y="649657"/>
                      </a:lnTo>
                      <a:cubicBezTo>
                        <a:pt x="186796" y="652461"/>
                        <a:pt x="168803" y="654223"/>
                        <a:pt x="150753" y="654939"/>
                      </a:cubicBezTo>
                      <a:cubicBezTo>
                        <a:pt x="137545" y="645427"/>
                        <a:pt x="119054" y="633276"/>
                        <a:pt x="95279" y="617959"/>
                      </a:cubicBezTo>
                      <a:cubicBezTo>
                        <a:pt x="78373" y="607389"/>
                        <a:pt x="61467" y="597354"/>
                        <a:pt x="43504" y="588370"/>
                      </a:cubicBezTo>
                      <a:cubicBezTo>
                        <a:pt x="42247" y="587811"/>
                        <a:pt x="41425" y="586577"/>
                        <a:pt x="41391" y="585198"/>
                      </a:cubicBezTo>
                      <a:cubicBezTo>
                        <a:pt x="41239" y="583876"/>
                        <a:pt x="41619" y="582544"/>
                        <a:pt x="42448" y="581502"/>
                      </a:cubicBezTo>
                      <a:cubicBezTo>
                        <a:pt x="46682" y="579988"/>
                        <a:pt x="51160" y="579273"/>
                        <a:pt x="55656" y="579387"/>
                      </a:cubicBezTo>
                      <a:lnTo>
                        <a:pt x="58825" y="579387"/>
                      </a:lnTo>
                      <a:cubicBezTo>
                        <a:pt x="61467" y="579387"/>
                        <a:pt x="63052" y="579916"/>
                        <a:pt x="63580" y="580973"/>
                      </a:cubicBezTo>
                      <a:lnTo>
                        <a:pt x="63580" y="582560"/>
                      </a:lnTo>
                      <a:cubicBezTo>
                        <a:pt x="62565" y="584208"/>
                        <a:pt x="60763" y="585208"/>
                        <a:pt x="58825" y="585198"/>
                      </a:cubicBezTo>
                      <a:lnTo>
                        <a:pt x="58297" y="585198"/>
                      </a:lnTo>
                      <a:cubicBezTo>
                        <a:pt x="56184" y="585198"/>
                        <a:pt x="54070" y="585727"/>
                        <a:pt x="51958" y="585727"/>
                      </a:cubicBezTo>
                      <a:cubicBezTo>
                        <a:pt x="68060" y="593020"/>
                        <a:pt x="83600" y="601501"/>
                        <a:pt x="98450" y="611090"/>
                      </a:cubicBezTo>
                      <a:lnTo>
                        <a:pt x="97921" y="589957"/>
                      </a:lnTo>
                      <a:cubicBezTo>
                        <a:pt x="97605" y="582782"/>
                        <a:pt x="99249" y="575660"/>
                        <a:pt x="102676" y="569352"/>
                      </a:cubicBezTo>
                      <a:cubicBezTo>
                        <a:pt x="103733" y="564598"/>
                        <a:pt x="97921" y="560897"/>
                        <a:pt x="86826" y="557730"/>
                      </a:cubicBezTo>
                      <a:lnTo>
                        <a:pt x="85770" y="557730"/>
                      </a:lnTo>
                      <a:cubicBezTo>
                        <a:pt x="85203" y="557766"/>
                        <a:pt x="84752" y="558217"/>
                        <a:pt x="84714" y="558782"/>
                      </a:cubicBezTo>
                      <a:lnTo>
                        <a:pt x="84714" y="557201"/>
                      </a:lnTo>
                      <a:cubicBezTo>
                        <a:pt x="84792" y="556455"/>
                        <a:pt x="84605" y="555708"/>
                        <a:pt x="84185" y="555086"/>
                      </a:cubicBezTo>
                      <a:cubicBezTo>
                        <a:pt x="83657" y="554029"/>
                        <a:pt x="83657" y="552971"/>
                        <a:pt x="84714" y="552971"/>
                      </a:cubicBezTo>
                      <a:cubicBezTo>
                        <a:pt x="90570" y="553106"/>
                        <a:pt x="96261" y="554941"/>
                        <a:pt x="101091" y="558259"/>
                      </a:cubicBezTo>
                      <a:cubicBezTo>
                        <a:pt x="105938" y="560622"/>
                        <a:pt x="109013" y="565542"/>
                        <a:pt x="109016" y="570938"/>
                      </a:cubicBezTo>
                      <a:cubicBezTo>
                        <a:pt x="105342" y="577340"/>
                        <a:pt x="103686" y="584706"/>
                        <a:pt x="104261" y="592066"/>
                      </a:cubicBezTo>
                      <a:lnTo>
                        <a:pt x="105318" y="616372"/>
                      </a:lnTo>
                      <a:cubicBezTo>
                        <a:pt x="125394" y="629580"/>
                        <a:pt x="139658" y="640145"/>
                        <a:pt x="150224" y="647542"/>
                      </a:cubicBezTo>
                      <a:cubicBezTo>
                        <a:pt x="162904" y="647013"/>
                        <a:pt x="175584" y="645955"/>
                        <a:pt x="187735" y="644369"/>
                      </a:cubicBezTo>
                      <a:lnTo>
                        <a:pt x="195660" y="622183"/>
                      </a:lnTo>
                      <a:cubicBezTo>
                        <a:pt x="187612" y="616243"/>
                        <a:pt x="180018" y="609706"/>
                        <a:pt x="172942" y="602636"/>
                      </a:cubicBezTo>
                      <a:lnTo>
                        <a:pt x="166603" y="603693"/>
                      </a:lnTo>
                      <a:cubicBezTo>
                        <a:pt x="160436" y="603719"/>
                        <a:pt x="155020" y="599603"/>
                        <a:pt x="153395" y="593652"/>
                      </a:cubicBezTo>
                      <a:cubicBezTo>
                        <a:pt x="144448" y="592989"/>
                        <a:pt x="136563" y="587531"/>
                        <a:pt x="132790" y="579387"/>
                      </a:cubicBezTo>
                      <a:cubicBezTo>
                        <a:pt x="123288" y="568626"/>
                        <a:pt x="114633" y="557144"/>
                        <a:pt x="106903" y="545051"/>
                      </a:cubicBezTo>
                      <a:cubicBezTo>
                        <a:pt x="105357" y="545486"/>
                        <a:pt x="103751" y="545662"/>
                        <a:pt x="102148" y="545574"/>
                      </a:cubicBezTo>
                      <a:cubicBezTo>
                        <a:pt x="98629" y="545585"/>
                        <a:pt x="95169" y="544672"/>
                        <a:pt x="92110" y="542936"/>
                      </a:cubicBezTo>
                      <a:cubicBezTo>
                        <a:pt x="85824" y="539437"/>
                        <a:pt x="80120" y="534979"/>
                        <a:pt x="75204" y="529728"/>
                      </a:cubicBezTo>
                      <a:lnTo>
                        <a:pt x="45618" y="494329"/>
                      </a:lnTo>
                      <a:cubicBezTo>
                        <a:pt x="16582" y="460096"/>
                        <a:pt x="665" y="416652"/>
                        <a:pt x="711" y="371761"/>
                      </a:cubicBezTo>
                      <a:cubicBezTo>
                        <a:pt x="134" y="365432"/>
                        <a:pt x="134" y="359067"/>
                        <a:pt x="711" y="352743"/>
                      </a:cubicBezTo>
                      <a:cubicBezTo>
                        <a:pt x="816" y="347476"/>
                        <a:pt x="4190" y="342837"/>
                        <a:pt x="9164" y="341116"/>
                      </a:cubicBezTo>
                      <a:cubicBezTo>
                        <a:pt x="9693" y="341116"/>
                        <a:pt x="10749" y="340587"/>
                        <a:pt x="11277" y="340587"/>
                      </a:cubicBezTo>
                      <a:cubicBezTo>
                        <a:pt x="20259" y="340587"/>
                        <a:pt x="31882" y="356967"/>
                        <a:pt x="46146" y="389194"/>
                      </a:cubicBezTo>
                      <a:cubicBezTo>
                        <a:pt x="54600" y="408213"/>
                        <a:pt x="65166" y="437272"/>
                        <a:pt x="77845" y="474781"/>
                      </a:cubicBezTo>
                      <a:cubicBezTo>
                        <a:pt x="77848" y="468758"/>
                        <a:pt x="78379" y="462750"/>
                        <a:pt x="79430" y="456820"/>
                      </a:cubicBezTo>
                      <a:cubicBezTo>
                        <a:pt x="73141" y="445328"/>
                        <a:pt x="68347" y="433074"/>
                        <a:pt x="65166" y="420363"/>
                      </a:cubicBezTo>
                      <a:cubicBezTo>
                        <a:pt x="64441" y="417165"/>
                        <a:pt x="62560" y="414340"/>
                        <a:pt x="59883" y="412443"/>
                      </a:cubicBezTo>
                      <a:cubicBezTo>
                        <a:pt x="57649" y="410691"/>
                        <a:pt x="56621" y="407814"/>
                        <a:pt x="57241" y="405046"/>
                      </a:cubicBezTo>
                      <a:cubicBezTo>
                        <a:pt x="57180" y="400002"/>
                        <a:pt x="56288" y="395005"/>
                        <a:pt x="54600" y="390251"/>
                      </a:cubicBezTo>
                      <a:cubicBezTo>
                        <a:pt x="51770" y="380221"/>
                        <a:pt x="48419" y="370346"/>
                        <a:pt x="44562" y="360663"/>
                      </a:cubicBezTo>
                      <a:cubicBezTo>
                        <a:pt x="38920" y="357538"/>
                        <a:pt x="34604" y="352468"/>
                        <a:pt x="32410" y="346403"/>
                      </a:cubicBezTo>
                      <a:cubicBezTo>
                        <a:pt x="26677" y="334222"/>
                        <a:pt x="22250" y="321470"/>
                        <a:pt x="19202" y="308360"/>
                      </a:cubicBezTo>
                      <a:cubicBezTo>
                        <a:pt x="15784" y="292581"/>
                        <a:pt x="14716" y="276377"/>
                        <a:pt x="16032" y="260287"/>
                      </a:cubicBezTo>
                      <a:cubicBezTo>
                        <a:pt x="17612" y="241206"/>
                        <a:pt x="20793" y="222296"/>
                        <a:pt x="25542" y="203754"/>
                      </a:cubicBezTo>
                      <a:cubicBezTo>
                        <a:pt x="29231" y="190966"/>
                        <a:pt x="34187" y="178577"/>
                        <a:pt x="40335" y="166774"/>
                      </a:cubicBezTo>
                      <a:cubicBezTo>
                        <a:pt x="44445" y="158366"/>
                        <a:pt x="49402" y="150399"/>
                        <a:pt x="55128" y="142997"/>
                      </a:cubicBezTo>
                      <a:cubicBezTo>
                        <a:pt x="59355" y="137186"/>
                        <a:pt x="63581" y="131904"/>
                        <a:pt x="67808" y="125564"/>
                      </a:cubicBezTo>
                      <a:cubicBezTo>
                        <a:pt x="71368" y="120246"/>
                        <a:pt x="75839" y="115596"/>
                        <a:pt x="81016" y="111828"/>
                      </a:cubicBezTo>
                      <a:cubicBezTo>
                        <a:pt x="81979" y="111242"/>
                        <a:pt x="83063" y="110879"/>
                        <a:pt x="84185" y="110770"/>
                      </a:cubicBezTo>
                      <a:cubicBezTo>
                        <a:pt x="84925" y="110749"/>
                        <a:pt x="85656" y="110931"/>
                        <a:pt x="86299" y="111299"/>
                      </a:cubicBezTo>
                      <a:cubicBezTo>
                        <a:pt x="88003" y="111947"/>
                        <a:pt x="89349" y="113295"/>
                        <a:pt x="89997" y="115000"/>
                      </a:cubicBezTo>
                      <a:cubicBezTo>
                        <a:pt x="92552" y="125388"/>
                        <a:pt x="92733" y="136227"/>
                        <a:pt x="90525" y="146698"/>
                      </a:cubicBezTo>
                      <a:cubicBezTo>
                        <a:pt x="95909" y="131349"/>
                        <a:pt x="102627" y="116498"/>
                        <a:pt x="110601" y="102321"/>
                      </a:cubicBezTo>
                      <a:cubicBezTo>
                        <a:pt x="119295" y="84919"/>
                        <a:pt x="130511" y="68897"/>
                        <a:pt x="143885" y="54771"/>
                      </a:cubicBezTo>
                      <a:cubicBezTo>
                        <a:pt x="150488" y="47473"/>
                        <a:pt x="158601" y="41703"/>
                        <a:pt x="167660" y="37862"/>
                      </a:cubicBezTo>
                      <a:cubicBezTo>
                        <a:pt x="168486" y="37479"/>
                        <a:pt x="169391" y="37302"/>
                        <a:pt x="170301" y="37334"/>
                      </a:cubicBezTo>
                      <a:cubicBezTo>
                        <a:pt x="172383" y="37318"/>
                        <a:pt x="174348" y="38303"/>
                        <a:pt x="175584" y="39977"/>
                      </a:cubicBezTo>
                      <a:cubicBezTo>
                        <a:pt x="176642" y="43958"/>
                        <a:pt x="176642" y="48147"/>
                        <a:pt x="175584" y="52128"/>
                      </a:cubicBezTo>
                      <a:cubicBezTo>
                        <a:pt x="170829" y="64278"/>
                        <a:pt x="166603" y="74848"/>
                        <a:pt x="162376" y="83826"/>
                      </a:cubicBezTo>
                      <a:lnTo>
                        <a:pt x="154452" y="102844"/>
                      </a:lnTo>
                      <a:cubicBezTo>
                        <a:pt x="161693" y="88372"/>
                        <a:pt x="170747" y="74879"/>
                        <a:pt x="181396" y="62697"/>
                      </a:cubicBezTo>
                      <a:cubicBezTo>
                        <a:pt x="192419" y="49987"/>
                        <a:pt x="205233" y="38956"/>
                        <a:pt x="219435" y="29942"/>
                      </a:cubicBezTo>
                      <a:cubicBezTo>
                        <a:pt x="234207" y="19865"/>
                        <a:pt x="250670" y="12525"/>
                        <a:pt x="268041" y="8279"/>
                      </a:cubicBezTo>
                      <a:cubicBezTo>
                        <a:pt x="273950" y="7025"/>
                        <a:pt x="279963" y="6315"/>
                        <a:pt x="286002" y="6164"/>
                      </a:cubicBezTo>
                      <a:cubicBezTo>
                        <a:pt x="291134" y="5584"/>
                        <a:pt x="296281" y="7113"/>
                        <a:pt x="300268" y="10394"/>
                      </a:cubicBezTo>
                      <a:cubicBezTo>
                        <a:pt x="299858" y="16827"/>
                        <a:pt x="297028" y="22866"/>
                        <a:pt x="292342" y="27298"/>
                      </a:cubicBezTo>
                      <a:lnTo>
                        <a:pt x="295514" y="27298"/>
                      </a:lnTo>
                      <a:cubicBezTo>
                        <a:pt x="300397" y="27396"/>
                        <a:pt x="305156" y="28863"/>
                        <a:pt x="309251" y="31523"/>
                      </a:cubicBezTo>
                      <a:cubicBezTo>
                        <a:pt x="307654" y="43331"/>
                        <a:pt x="301372" y="53994"/>
                        <a:pt x="291813" y="61111"/>
                      </a:cubicBezTo>
                      <a:cubicBezTo>
                        <a:pt x="281871" y="69275"/>
                        <a:pt x="270850" y="76029"/>
                        <a:pt x="259058" y="81187"/>
                      </a:cubicBezTo>
                      <a:lnTo>
                        <a:pt x="242682" y="90165"/>
                      </a:lnTo>
                      <a:cubicBezTo>
                        <a:pt x="240039" y="91223"/>
                        <a:pt x="237400" y="92809"/>
                        <a:pt x="234757" y="93866"/>
                      </a:cubicBezTo>
                      <a:lnTo>
                        <a:pt x="234228" y="94395"/>
                      </a:lnTo>
                      <a:cubicBezTo>
                        <a:pt x="225773" y="98620"/>
                        <a:pt x="216794" y="102321"/>
                        <a:pt x="206756" y="106545"/>
                      </a:cubicBezTo>
                      <a:lnTo>
                        <a:pt x="202529" y="108132"/>
                      </a:lnTo>
                      <a:lnTo>
                        <a:pt x="198831" y="109189"/>
                      </a:lnTo>
                      <a:cubicBezTo>
                        <a:pt x="197246" y="113414"/>
                        <a:pt x="195132" y="117638"/>
                        <a:pt x="193548" y="121868"/>
                      </a:cubicBezTo>
                      <a:lnTo>
                        <a:pt x="194076" y="121340"/>
                      </a:lnTo>
                      <a:cubicBezTo>
                        <a:pt x="195002" y="120453"/>
                        <a:pt x="196075" y="119743"/>
                        <a:pt x="197246" y="119225"/>
                      </a:cubicBezTo>
                      <a:lnTo>
                        <a:pt x="198831" y="118167"/>
                      </a:lnTo>
                      <a:lnTo>
                        <a:pt x="216794" y="134548"/>
                      </a:lnTo>
                      <a:cubicBezTo>
                        <a:pt x="225319" y="129447"/>
                        <a:pt x="234140" y="124859"/>
                        <a:pt x="243211" y="120811"/>
                      </a:cubicBezTo>
                      <a:lnTo>
                        <a:pt x="240568" y="97034"/>
                      </a:lnTo>
                      <a:lnTo>
                        <a:pt x="242154" y="96510"/>
                      </a:lnTo>
                      <a:cubicBezTo>
                        <a:pt x="246907" y="94395"/>
                        <a:pt x="266983" y="88056"/>
                        <a:pt x="271737" y="86998"/>
                      </a:cubicBezTo>
                      <a:lnTo>
                        <a:pt x="273323" y="86469"/>
                      </a:lnTo>
                      <a:lnTo>
                        <a:pt x="285474" y="107603"/>
                      </a:lnTo>
                      <a:cubicBezTo>
                        <a:pt x="295239" y="105462"/>
                        <a:pt x="305114" y="103876"/>
                        <a:pt x="315062" y="102850"/>
                      </a:cubicBezTo>
                      <a:lnTo>
                        <a:pt x="319815" y="79601"/>
                      </a:lnTo>
                      <a:lnTo>
                        <a:pt x="336719" y="79601"/>
                      </a:lnTo>
                      <a:cubicBezTo>
                        <a:pt x="339363" y="79601"/>
                        <a:pt x="348875" y="79601"/>
                        <a:pt x="352571" y="80130"/>
                      </a:cubicBezTo>
                      <a:lnTo>
                        <a:pt x="354157" y="80130"/>
                      </a:lnTo>
                      <a:lnTo>
                        <a:pt x="358910" y="103373"/>
                      </a:lnTo>
                      <a:cubicBezTo>
                        <a:pt x="368852" y="104405"/>
                        <a:pt x="378732" y="105991"/>
                        <a:pt x="388498" y="108132"/>
                      </a:cubicBezTo>
                      <a:lnTo>
                        <a:pt x="400120" y="86998"/>
                      </a:lnTo>
                      <a:lnTo>
                        <a:pt x="401706" y="87527"/>
                      </a:lnTo>
                      <a:cubicBezTo>
                        <a:pt x="406988" y="88584"/>
                        <a:pt x="427065" y="95452"/>
                        <a:pt x="431289" y="97034"/>
                      </a:cubicBezTo>
                      <a:lnTo>
                        <a:pt x="432876" y="97562"/>
                      </a:lnTo>
                      <a:lnTo>
                        <a:pt x="430232" y="121340"/>
                      </a:lnTo>
                      <a:cubicBezTo>
                        <a:pt x="439215" y="125564"/>
                        <a:pt x="448198" y="129789"/>
                        <a:pt x="457176" y="135076"/>
                      </a:cubicBezTo>
                      <a:lnTo>
                        <a:pt x="470384" y="122397"/>
                      </a:lnTo>
                      <a:cubicBezTo>
                        <a:pt x="469825" y="120313"/>
                        <a:pt x="470431" y="118089"/>
                        <a:pt x="471971" y="116586"/>
                      </a:cubicBezTo>
                      <a:cubicBezTo>
                        <a:pt x="474200" y="114362"/>
                        <a:pt x="476683" y="112413"/>
                        <a:pt x="479368" y="110770"/>
                      </a:cubicBezTo>
                      <a:lnTo>
                        <a:pt x="473028" y="108132"/>
                      </a:lnTo>
                      <a:cubicBezTo>
                        <a:pt x="466704" y="105094"/>
                        <a:pt x="462619" y="98765"/>
                        <a:pt x="462459" y="91751"/>
                      </a:cubicBezTo>
                      <a:lnTo>
                        <a:pt x="446612" y="85412"/>
                      </a:lnTo>
                      <a:lnTo>
                        <a:pt x="447670" y="77486"/>
                      </a:lnTo>
                      <a:cubicBezTo>
                        <a:pt x="444357" y="78994"/>
                        <a:pt x="440739" y="79720"/>
                        <a:pt x="437100" y="79601"/>
                      </a:cubicBezTo>
                      <a:cubicBezTo>
                        <a:pt x="429848" y="79606"/>
                        <a:pt x="422939" y="76537"/>
                        <a:pt x="418081" y="71146"/>
                      </a:cubicBezTo>
                      <a:cubicBezTo>
                        <a:pt x="415598" y="70711"/>
                        <a:pt x="413452" y="69151"/>
                        <a:pt x="412271" y="66922"/>
                      </a:cubicBezTo>
                      <a:cubicBezTo>
                        <a:pt x="411052" y="64646"/>
                        <a:pt x="410861" y="61956"/>
                        <a:pt x="411742" y="59525"/>
                      </a:cubicBezTo>
                      <a:cubicBezTo>
                        <a:pt x="408969" y="60167"/>
                        <a:pt x="406133" y="60525"/>
                        <a:pt x="403287" y="60582"/>
                      </a:cubicBezTo>
                      <a:cubicBezTo>
                        <a:pt x="399882" y="60572"/>
                        <a:pt x="396497" y="60038"/>
                        <a:pt x="393252" y="58996"/>
                      </a:cubicBezTo>
                      <a:cubicBezTo>
                        <a:pt x="387353" y="58296"/>
                        <a:pt x="382299" y="54455"/>
                        <a:pt x="380044" y="48960"/>
                      </a:cubicBezTo>
                      <a:cubicBezTo>
                        <a:pt x="379401" y="45798"/>
                        <a:pt x="380173" y="42522"/>
                        <a:pt x="382154" y="39977"/>
                      </a:cubicBezTo>
                      <a:cubicBezTo>
                        <a:pt x="376638" y="37458"/>
                        <a:pt x="372289" y="32922"/>
                        <a:pt x="370003" y="27298"/>
                      </a:cubicBezTo>
                      <a:cubicBezTo>
                        <a:pt x="367888" y="23136"/>
                        <a:pt x="368992" y="18056"/>
                        <a:pt x="372647" y="15148"/>
                      </a:cubicBezTo>
                      <a:cubicBezTo>
                        <a:pt x="378463" y="11871"/>
                        <a:pt x="384994" y="10057"/>
                        <a:pt x="391666" y="9865"/>
                      </a:cubicBezTo>
                      <a:lnTo>
                        <a:pt x="392723" y="9865"/>
                      </a:lnTo>
                      <a:cubicBezTo>
                        <a:pt x="392163" y="7118"/>
                        <a:pt x="392733" y="4262"/>
                        <a:pt x="394309" y="1940"/>
                      </a:cubicBezTo>
                      <a:cubicBezTo>
                        <a:pt x="395880" y="478"/>
                        <a:pt x="397974" y="-284"/>
                        <a:pt x="400120" y="-175"/>
                      </a:cubicBezTo>
                      <a:lnTo>
                        <a:pt x="400649" y="-175"/>
                      </a:lnTo>
                      <a:cubicBezTo>
                        <a:pt x="404345" y="882"/>
                        <a:pt x="409098" y="2468"/>
                        <a:pt x="413857" y="3526"/>
                      </a:cubicBezTo>
                      <a:cubicBezTo>
                        <a:pt x="418952" y="4785"/>
                        <a:pt x="423550" y="7543"/>
                        <a:pt x="427065" y="11446"/>
                      </a:cubicBezTo>
                      <a:cubicBezTo>
                        <a:pt x="429242" y="8730"/>
                        <a:pt x="432559" y="7170"/>
                        <a:pt x="436043" y="7222"/>
                      </a:cubicBezTo>
                      <a:cubicBezTo>
                        <a:pt x="438350" y="7108"/>
                        <a:pt x="440610" y="7865"/>
                        <a:pt x="442382" y="9337"/>
                      </a:cubicBezTo>
                      <a:cubicBezTo>
                        <a:pt x="455481" y="16221"/>
                        <a:pt x="467134" y="25546"/>
                        <a:pt x="476724" y="36810"/>
                      </a:cubicBezTo>
                      <a:cubicBezTo>
                        <a:pt x="479072" y="35125"/>
                        <a:pt x="481794" y="34042"/>
                        <a:pt x="484650" y="33638"/>
                      </a:cubicBezTo>
                      <a:cubicBezTo>
                        <a:pt x="488874" y="33638"/>
                        <a:pt x="491518" y="36810"/>
                        <a:pt x="493104" y="43150"/>
                      </a:cubicBezTo>
                      <a:lnTo>
                        <a:pt x="494162" y="51599"/>
                      </a:lnTo>
                      <a:cubicBezTo>
                        <a:pt x="497018" y="48369"/>
                        <a:pt x="500968" y="46296"/>
                        <a:pt x="505255" y="45788"/>
                      </a:cubicBezTo>
                      <a:cubicBezTo>
                        <a:pt x="510900" y="46343"/>
                        <a:pt x="516068" y="49209"/>
                        <a:pt x="519520" y="53714"/>
                      </a:cubicBezTo>
                      <a:cubicBezTo>
                        <a:pt x="523553" y="53994"/>
                        <a:pt x="527415" y="55466"/>
                        <a:pt x="530613" y="57938"/>
                      </a:cubicBezTo>
                      <a:cubicBezTo>
                        <a:pt x="532236" y="57088"/>
                        <a:pt x="534071" y="56720"/>
                        <a:pt x="535895" y="56886"/>
                      </a:cubicBezTo>
                      <a:lnTo>
                        <a:pt x="537482" y="56886"/>
                      </a:lnTo>
                      <a:cubicBezTo>
                        <a:pt x="543852" y="56974"/>
                        <a:pt x="549513" y="60955"/>
                        <a:pt x="551747" y="66922"/>
                      </a:cubicBezTo>
                      <a:cubicBezTo>
                        <a:pt x="554546" y="72966"/>
                        <a:pt x="556500" y="79363"/>
                        <a:pt x="557558" y="85941"/>
                      </a:cubicBezTo>
                      <a:cubicBezTo>
                        <a:pt x="559144" y="80130"/>
                        <a:pt x="561782" y="76962"/>
                        <a:pt x="564955" y="76962"/>
                      </a:cubicBezTo>
                      <a:cubicBezTo>
                        <a:pt x="565867" y="76823"/>
                        <a:pt x="566805" y="77009"/>
                        <a:pt x="567598" y="77486"/>
                      </a:cubicBezTo>
                      <a:cubicBezTo>
                        <a:pt x="572399" y="83820"/>
                        <a:pt x="575493" y="91280"/>
                        <a:pt x="576577" y="99148"/>
                      </a:cubicBezTo>
                      <a:cubicBezTo>
                        <a:pt x="580915" y="104348"/>
                        <a:pt x="583341" y="110874"/>
                        <a:pt x="583445" y="117638"/>
                      </a:cubicBezTo>
                      <a:cubicBezTo>
                        <a:pt x="584803" y="117172"/>
                        <a:pt x="586244" y="116991"/>
                        <a:pt x="587675" y="117110"/>
                      </a:cubicBezTo>
                      <a:cubicBezTo>
                        <a:pt x="595595" y="117110"/>
                        <a:pt x="604579" y="123978"/>
                        <a:pt x="613562" y="137186"/>
                      </a:cubicBezTo>
                      <a:cubicBezTo>
                        <a:pt x="614500" y="135792"/>
                        <a:pt x="616102" y="134988"/>
                        <a:pt x="617787" y="135076"/>
                      </a:cubicBezTo>
                      <a:cubicBezTo>
                        <a:pt x="620954" y="135076"/>
                        <a:pt x="624655" y="138243"/>
                        <a:pt x="629408" y="145112"/>
                      </a:cubicBezTo>
                      <a:cubicBezTo>
                        <a:pt x="633612" y="152618"/>
                        <a:pt x="636308" y="160875"/>
                        <a:pt x="637334" y="169418"/>
                      </a:cubicBezTo>
                      <a:cubicBezTo>
                        <a:pt x="638143" y="168988"/>
                        <a:pt x="639060" y="168806"/>
                        <a:pt x="639978" y="168889"/>
                      </a:cubicBezTo>
                      <a:cubicBezTo>
                        <a:pt x="645260" y="168889"/>
                        <a:pt x="647898" y="175758"/>
                        <a:pt x="648427" y="189494"/>
                      </a:cubicBezTo>
                      <a:cubicBezTo>
                        <a:pt x="652232" y="197124"/>
                        <a:pt x="654736" y="205335"/>
                        <a:pt x="655824" y="213795"/>
                      </a:cubicBezTo>
                      <a:cubicBezTo>
                        <a:pt x="655891" y="217258"/>
                        <a:pt x="655166" y="220689"/>
                        <a:pt x="653714" y="223831"/>
                      </a:cubicBezTo>
                      <a:cubicBezTo>
                        <a:pt x="654653" y="222789"/>
                        <a:pt x="656006" y="222208"/>
                        <a:pt x="657410" y="222250"/>
                      </a:cubicBezTo>
                      <a:lnTo>
                        <a:pt x="658996" y="222250"/>
                      </a:lnTo>
                      <a:cubicBezTo>
                        <a:pt x="660702" y="222898"/>
                        <a:pt x="662044" y="224240"/>
                        <a:pt x="662692" y="225946"/>
                      </a:cubicBezTo>
                      <a:cubicBezTo>
                        <a:pt x="666886" y="231394"/>
                        <a:pt x="669120" y="238091"/>
                        <a:pt x="669032" y="244964"/>
                      </a:cubicBezTo>
                      <a:cubicBezTo>
                        <a:pt x="667513" y="252330"/>
                        <a:pt x="663387" y="258893"/>
                        <a:pt x="657410" y="263454"/>
                      </a:cubicBezTo>
                      <a:cubicBezTo>
                        <a:pt x="660173" y="262672"/>
                        <a:pt x="663003" y="262143"/>
                        <a:pt x="665865" y="261873"/>
                      </a:cubicBezTo>
                      <a:cubicBezTo>
                        <a:pt x="668172" y="261360"/>
                        <a:pt x="670540" y="262438"/>
                        <a:pt x="671676" y="264512"/>
                      </a:cubicBezTo>
                      <a:cubicBezTo>
                        <a:pt x="673262" y="267156"/>
                        <a:pt x="672733" y="271380"/>
                        <a:pt x="670089" y="277191"/>
                      </a:cubicBezTo>
                      <a:cubicBezTo>
                        <a:pt x="663791" y="285656"/>
                        <a:pt x="658965" y="295121"/>
                        <a:pt x="655824" y="305193"/>
                      </a:cubicBezTo>
                      <a:cubicBezTo>
                        <a:pt x="656368" y="311528"/>
                        <a:pt x="655280" y="317893"/>
                        <a:pt x="652657" y="323683"/>
                      </a:cubicBezTo>
                      <a:cubicBezTo>
                        <a:pt x="649479" y="328727"/>
                        <a:pt x="644607" y="332475"/>
                        <a:pt x="638920" y="334253"/>
                      </a:cubicBezTo>
                      <a:cubicBezTo>
                        <a:pt x="640066" y="337358"/>
                        <a:pt x="639874" y="340800"/>
                        <a:pt x="638391" y="343759"/>
                      </a:cubicBezTo>
                      <a:cubicBezTo>
                        <a:pt x="642284" y="339524"/>
                        <a:pt x="647499" y="336730"/>
                        <a:pt x="653186" y="335834"/>
                      </a:cubicBezTo>
                      <a:cubicBezTo>
                        <a:pt x="654487" y="335865"/>
                        <a:pt x="655762" y="336228"/>
                        <a:pt x="656882" y="336891"/>
                      </a:cubicBezTo>
                      <a:cubicBezTo>
                        <a:pt x="659862" y="333237"/>
                        <a:pt x="664320" y="331106"/>
                        <a:pt x="669032" y="331080"/>
                      </a:cubicBezTo>
                      <a:cubicBezTo>
                        <a:pt x="671821" y="331028"/>
                        <a:pt x="674568" y="331765"/>
                        <a:pt x="676958" y="333195"/>
                      </a:cubicBezTo>
                      <a:cubicBezTo>
                        <a:pt x="682240" y="336891"/>
                        <a:pt x="683826" y="346403"/>
                        <a:pt x="681711" y="361192"/>
                      </a:cubicBezTo>
                      <a:cubicBezTo>
                        <a:pt x="687527" y="370725"/>
                        <a:pt x="686454" y="382932"/>
                        <a:pt x="679073" y="391309"/>
                      </a:cubicBezTo>
                      <a:cubicBezTo>
                        <a:pt x="682074" y="393776"/>
                        <a:pt x="683821" y="397457"/>
                        <a:pt x="683826" y="401344"/>
                      </a:cubicBezTo>
                      <a:cubicBezTo>
                        <a:pt x="683909" y="404792"/>
                        <a:pt x="682789" y="408156"/>
                        <a:pt x="680654" y="410857"/>
                      </a:cubicBezTo>
                      <a:cubicBezTo>
                        <a:pt x="677372" y="413956"/>
                        <a:pt x="673837" y="416787"/>
                        <a:pt x="670089" y="419311"/>
                      </a:cubicBezTo>
                      <a:cubicBezTo>
                        <a:pt x="671582" y="426615"/>
                        <a:pt x="671764" y="434131"/>
                        <a:pt x="670618" y="441497"/>
                      </a:cubicBezTo>
                      <a:cubicBezTo>
                        <a:pt x="666870" y="453145"/>
                        <a:pt x="660552" y="463797"/>
                        <a:pt x="652128" y="472671"/>
                      </a:cubicBezTo>
                      <a:cubicBezTo>
                        <a:pt x="654570" y="479986"/>
                        <a:pt x="653393" y="488020"/>
                        <a:pt x="648956" y="494329"/>
                      </a:cubicBezTo>
                      <a:cubicBezTo>
                        <a:pt x="641595" y="503804"/>
                        <a:pt x="633073" y="512326"/>
                        <a:pt x="623597" y="519687"/>
                      </a:cubicBezTo>
                      <a:cubicBezTo>
                        <a:pt x="626241" y="523502"/>
                        <a:pt x="626241" y="528556"/>
                        <a:pt x="623597" y="532372"/>
                      </a:cubicBezTo>
                      <a:cubicBezTo>
                        <a:pt x="611183" y="541811"/>
                        <a:pt x="596694" y="548151"/>
                        <a:pt x="581330" y="550861"/>
                      </a:cubicBezTo>
                      <a:cubicBezTo>
                        <a:pt x="572020" y="551960"/>
                        <a:pt x="563312" y="556035"/>
                        <a:pt x="556500" y="562483"/>
                      </a:cubicBezTo>
                      <a:lnTo>
                        <a:pt x="532728" y="591014"/>
                      </a:lnTo>
                      <a:cubicBezTo>
                        <a:pt x="531811" y="595171"/>
                        <a:pt x="528814" y="598561"/>
                        <a:pt x="524802" y="599992"/>
                      </a:cubicBezTo>
                      <a:cubicBezTo>
                        <a:pt x="525435" y="604134"/>
                        <a:pt x="523289" y="608203"/>
                        <a:pt x="519520" y="610033"/>
                      </a:cubicBezTo>
                      <a:cubicBezTo>
                        <a:pt x="515270" y="611645"/>
                        <a:pt x="510832" y="612708"/>
                        <a:pt x="506312" y="613200"/>
                      </a:cubicBezTo>
                      <a:cubicBezTo>
                        <a:pt x="499444" y="618482"/>
                        <a:pt x="492047" y="623241"/>
                        <a:pt x="484650" y="627994"/>
                      </a:cubicBezTo>
                      <a:cubicBezTo>
                        <a:pt x="485609" y="635370"/>
                        <a:pt x="488952" y="642234"/>
                        <a:pt x="494162" y="647542"/>
                      </a:cubicBezTo>
                      <a:cubicBezTo>
                        <a:pt x="502450" y="649636"/>
                        <a:pt x="510967" y="650699"/>
                        <a:pt x="519520" y="650714"/>
                      </a:cubicBezTo>
                      <a:cubicBezTo>
                        <a:pt x="523750" y="650802"/>
                        <a:pt x="527985" y="650621"/>
                        <a:pt x="532199" y="650185"/>
                      </a:cubicBezTo>
                      <a:cubicBezTo>
                        <a:pt x="546506" y="641586"/>
                        <a:pt x="560108" y="631872"/>
                        <a:pt x="572881" y="621126"/>
                      </a:cubicBezTo>
                      <a:cubicBezTo>
                        <a:pt x="574990" y="608975"/>
                        <a:pt x="576577" y="596825"/>
                        <a:pt x="577634" y="584674"/>
                      </a:cubicBezTo>
                      <a:cubicBezTo>
                        <a:pt x="577618" y="580937"/>
                        <a:pt x="575856" y="577417"/>
                        <a:pt x="572881" y="575163"/>
                      </a:cubicBezTo>
                      <a:cubicBezTo>
                        <a:pt x="571326" y="573545"/>
                        <a:pt x="570227" y="571534"/>
                        <a:pt x="569708" y="569352"/>
                      </a:cubicBezTo>
                      <a:cubicBezTo>
                        <a:pt x="569548" y="566941"/>
                        <a:pt x="570522" y="564593"/>
                        <a:pt x="572352" y="563012"/>
                      </a:cubicBezTo>
                      <a:cubicBezTo>
                        <a:pt x="578681" y="558207"/>
                        <a:pt x="586140" y="555117"/>
                        <a:pt x="594014" y="554029"/>
                      </a:cubicBezTo>
                      <a:lnTo>
                        <a:pt x="595067" y="554029"/>
                      </a:lnTo>
                      <a:cubicBezTo>
                        <a:pt x="596124" y="554029"/>
                        <a:pt x="596653" y="554029"/>
                        <a:pt x="597182" y="555086"/>
                      </a:cubicBezTo>
                      <a:cubicBezTo>
                        <a:pt x="598130" y="556486"/>
                        <a:pt x="598327" y="558264"/>
                        <a:pt x="597710" y="559840"/>
                      </a:cubicBezTo>
                      <a:lnTo>
                        <a:pt x="597182" y="569880"/>
                      </a:lnTo>
                      <a:cubicBezTo>
                        <a:pt x="599063" y="572327"/>
                        <a:pt x="602023" y="573706"/>
                        <a:pt x="605107" y="573576"/>
                      </a:cubicBezTo>
                      <a:lnTo>
                        <a:pt x="606165" y="573576"/>
                      </a:lnTo>
                      <a:cubicBezTo>
                        <a:pt x="611976" y="573047"/>
                        <a:pt x="617258" y="572519"/>
                        <a:pt x="623069" y="572519"/>
                      </a:cubicBezTo>
                      <a:cubicBezTo>
                        <a:pt x="627304" y="572431"/>
                        <a:pt x="631539" y="572612"/>
                        <a:pt x="635748" y="573047"/>
                      </a:cubicBezTo>
                      <a:lnTo>
                        <a:pt x="635748" y="573047"/>
                      </a:lnTo>
                      <a:cubicBezTo>
                        <a:pt x="639138" y="572908"/>
                        <a:pt x="642424" y="574260"/>
                        <a:pt x="644731" y="576749"/>
                      </a:cubicBezTo>
                      <a:cubicBezTo>
                        <a:pt x="647769" y="579351"/>
                        <a:pt x="649179" y="583384"/>
                        <a:pt x="648427" y="587313"/>
                      </a:cubicBezTo>
                      <a:cubicBezTo>
                        <a:pt x="647810" y="591538"/>
                        <a:pt x="647992" y="595835"/>
                        <a:pt x="648956" y="599992"/>
                      </a:cubicBezTo>
                      <a:cubicBezTo>
                        <a:pt x="650091" y="606212"/>
                        <a:pt x="652045" y="612251"/>
                        <a:pt x="654767" y="617959"/>
                      </a:cubicBezTo>
                      <a:cubicBezTo>
                        <a:pt x="657343" y="623972"/>
                        <a:pt x="660914" y="629508"/>
                        <a:pt x="665336" y="634334"/>
                      </a:cubicBezTo>
                      <a:cubicBezTo>
                        <a:pt x="661526" y="643747"/>
                        <a:pt x="655969" y="652347"/>
                        <a:pt x="648956" y="659692"/>
                      </a:cubicBezTo>
                      <a:cubicBezTo>
                        <a:pt x="601406" y="693505"/>
                        <a:pt x="574990" y="712524"/>
                        <a:pt x="566012" y="718863"/>
                      </a:cubicBezTo>
                      <a:cubicBezTo>
                        <a:pt x="560269" y="724223"/>
                        <a:pt x="552732" y="727240"/>
                        <a:pt x="544879" y="727318"/>
                      </a:cubicBezTo>
                      <a:lnTo>
                        <a:pt x="547522" y="727318"/>
                      </a:lnTo>
                      <a:cubicBezTo>
                        <a:pt x="510537" y="725203"/>
                        <a:pt x="473557" y="720978"/>
                        <a:pt x="436572" y="715168"/>
                      </a:cubicBezTo>
                      <a:lnTo>
                        <a:pt x="442911" y="719921"/>
                      </a:lnTo>
                      <a:cubicBezTo>
                        <a:pt x="452117" y="727235"/>
                        <a:pt x="462028" y="733606"/>
                        <a:pt x="472499" y="738940"/>
                      </a:cubicBezTo>
                      <a:lnTo>
                        <a:pt x="480425" y="741055"/>
                      </a:lnTo>
                      <a:lnTo>
                        <a:pt x="484121" y="744751"/>
                      </a:lnTo>
                      <a:cubicBezTo>
                        <a:pt x="484204" y="749198"/>
                        <a:pt x="481742" y="753298"/>
                        <a:pt x="477781" y="755320"/>
                      </a:cubicBezTo>
                      <a:lnTo>
                        <a:pt x="468803" y="757958"/>
                      </a:lnTo>
                      <a:cubicBezTo>
                        <a:pt x="462433" y="763733"/>
                        <a:pt x="454149" y="766937"/>
                        <a:pt x="445555" y="766942"/>
                      </a:cubicBezTo>
                      <a:lnTo>
                        <a:pt x="445026" y="766942"/>
                      </a:lnTo>
                      <a:lnTo>
                        <a:pt x="439215" y="764827"/>
                      </a:lnTo>
                      <a:lnTo>
                        <a:pt x="433404" y="754263"/>
                      </a:lnTo>
                      <a:cubicBezTo>
                        <a:pt x="427749" y="753837"/>
                        <a:pt x="422384" y="751614"/>
                        <a:pt x="418081" y="747923"/>
                      </a:cubicBezTo>
                      <a:cubicBezTo>
                        <a:pt x="415521" y="745777"/>
                        <a:pt x="413831" y="742770"/>
                        <a:pt x="413328" y="739468"/>
                      </a:cubicBezTo>
                      <a:cubicBezTo>
                        <a:pt x="389556" y="718335"/>
                        <a:pt x="372647" y="706184"/>
                        <a:pt x="363140" y="704074"/>
                      </a:cubicBezTo>
                      <a:lnTo>
                        <a:pt x="352571" y="710414"/>
                      </a:lnTo>
                      <a:cubicBezTo>
                        <a:pt x="349885" y="711492"/>
                        <a:pt x="347014" y="712031"/>
                        <a:pt x="344116" y="711995"/>
                      </a:cubicBezTo>
                      <a:cubicBezTo>
                        <a:pt x="342136" y="711948"/>
                        <a:pt x="340177" y="711591"/>
                        <a:pt x="338305" y="710938"/>
                      </a:cubicBezTo>
                      <a:cubicBezTo>
                        <a:pt x="333080" y="707630"/>
                        <a:pt x="327378" y="705137"/>
                        <a:pt x="321401" y="703546"/>
                      </a:cubicBezTo>
                      <a:cubicBezTo>
                        <a:pt x="320873" y="703546"/>
                        <a:pt x="320873" y="703546"/>
                        <a:pt x="320344" y="704074"/>
                      </a:cubicBezTo>
                      <a:lnTo>
                        <a:pt x="306078" y="714110"/>
                      </a:lnTo>
                      <a:cubicBezTo>
                        <a:pt x="303720" y="716064"/>
                        <a:pt x="302362" y="718972"/>
                        <a:pt x="302383" y="722036"/>
                      </a:cubicBezTo>
                      <a:cubicBezTo>
                        <a:pt x="298199" y="727899"/>
                        <a:pt x="291606" y="731584"/>
                        <a:pt x="284416" y="732071"/>
                      </a:cubicBezTo>
                      <a:lnTo>
                        <a:pt x="272794" y="741055"/>
                      </a:lnTo>
                      <a:lnTo>
                        <a:pt x="256419" y="757430"/>
                      </a:lnTo>
                      <a:lnTo>
                        <a:pt x="254833" y="759016"/>
                      </a:lnTo>
                      <a:cubicBezTo>
                        <a:pt x="253910" y="764697"/>
                        <a:pt x="250116" y="769497"/>
                        <a:pt x="244792" y="771695"/>
                      </a:cubicBezTo>
                      <a:cubicBezTo>
                        <a:pt x="242677" y="770109"/>
                        <a:pt x="240039" y="770638"/>
                        <a:pt x="236866" y="770638"/>
                      </a:cubicBezTo>
                      <a:close/>
                      <a:moveTo>
                        <a:pt x="206754" y="742112"/>
                      </a:moveTo>
                      <a:lnTo>
                        <a:pt x="206754" y="742112"/>
                      </a:lnTo>
                      <a:lnTo>
                        <a:pt x="205170" y="745808"/>
                      </a:lnTo>
                      <a:lnTo>
                        <a:pt x="209396" y="748980"/>
                      </a:lnTo>
                      <a:cubicBezTo>
                        <a:pt x="213493" y="750499"/>
                        <a:pt x="217131" y="753044"/>
                        <a:pt x="219962" y="756377"/>
                      </a:cubicBezTo>
                      <a:lnTo>
                        <a:pt x="229998" y="761660"/>
                      </a:lnTo>
                      <a:cubicBezTo>
                        <a:pt x="231698" y="762898"/>
                        <a:pt x="233715" y="763634"/>
                        <a:pt x="235814" y="763769"/>
                      </a:cubicBezTo>
                      <a:lnTo>
                        <a:pt x="236866" y="763769"/>
                      </a:lnTo>
                      <a:cubicBezTo>
                        <a:pt x="239381" y="763407"/>
                        <a:pt x="241656" y="762079"/>
                        <a:pt x="243206" y="760073"/>
                      </a:cubicBezTo>
                      <a:cubicBezTo>
                        <a:pt x="243185" y="755792"/>
                        <a:pt x="240728" y="751894"/>
                        <a:pt x="236866" y="750033"/>
                      </a:cubicBezTo>
                      <a:lnTo>
                        <a:pt x="227888" y="748980"/>
                      </a:lnTo>
                      <a:lnTo>
                        <a:pt x="225773" y="746337"/>
                      </a:lnTo>
                      <a:lnTo>
                        <a:pt x="237395" y="740526"/>
                      </a:lnTo>
                      <a:cubicBezTo>
                        <a:pt x="245435" y="736457"/>
                        <a:pt x="253200" y="731869"/>
                        <a:pt x="260644" y="726789"/>
                      </a:cubicBezTo>
                      <a:cubicBezTo>
                        <a:pt x="266983" y="722492"/>
                        <a:pt x="272986" y="717723"/>
                        <a:pt x="278605" y="712524"/>
                      </a:cubicBezTo>
                      <a:lnTo>
                        <a:pt x="282301" y="713053"/>
                      </a:lnTo>
                      <a:lnTo>
                        <a:pt x="275438" y="720978"/>
                      </a:lnTo>
                      <a:cubicBezTo>
                        <a:pt x="259586" y="732600"/>
                        <a:pt x="247965" y="741055"/>
                        <a:pt x="239510" y="746337"/>
                      </a:cubicBezTo>
                      <a:lnTo>
                        <a:pt x="244264" y="747923"/>
                      </a:lnTo>
                      <a:cubicBezTo>
                        <a:pt x="258109" y="738395"/>
                        <a:pt x="271182" y="727800"/>
                        <a:pt x="283359" y="716225"/>
                      </a:cubicBezTo>
                      <a:lnTo>
                        <a:pt x="283359" y="716225"/>
                      </a:lnTo>
                      <a:cubicBezTo>
                        <a:pt x="285474" y="714110"/>
                        <a:pt x="287060" y="712524"/>
                        <a:pt x="286531" y="710938"/>
                      </a:cubicBezTo>
                      <a:cubicBezTo>
                        <a:pt x="286096" y="709284"/>
                        <a:pt x="284929" y="707926"/>
                        <a:pt x="283359" y="707242"/>
                      </a:cubicBezTo>
                      <a:cubicBezTo>
                        <a:pt x="276174" y="707796"/>
                        <a:pt x="269171" y="709771"/>
                        <a:pt x="262754" y="713053"/>
                      </a:cubicBezTo>
                      <a:cubicBezTo>
                        <a:pt x="258239" y="715567"/>
                        <a:pt x="253133" y="716847"/>
                        <a:pt x="247965" y="716749"/>
                      </a:cubicBezTo>
                      <a:cubicBezTo>
                        <a:pt x="246010" y="716837"/>
                        <a:pt x="244056" y="716660"/>
                        <a:pt x="242154" y="716225"/>
                      </a:cubicBezTo>
                      <a:lnTo>
                        <a:pt x="241096" y="723617"/>
                      </a:lnTo>
                      <a:cubicBezTo>
                        <a:pt x="241641" y="726820"/>
                        <a:pt x="239531" y="729873"/>
                        <a:pt x="236338" y="730485"/>
                      </a:cubicBezTo>
                      <a:lnTo>
                        <a:pt x="221547" y="739468"/>
                      </a:lnTo>
                      <a:lnTo>
                        <a:pt x="223661" y="747394"/>
                      </a:lnTo>
                      <a:lnTo>
                        <a:pt x="219963" y="747394"/>
                      </a:lnTo>
                      <a:lnTo>
                        <a:pt x="206755" y="742112"/>
                      </a:lnTo>
                      <a:close/>
                      <a:moveTo>
                        <a:pt x="458234" y="744751"/>
                      </a:moveTo>
                      <a:cubicBezTo>
                        <a:pt x="454828" y="745383"/>
                        <a:pt x="451469" y="746269"/>
                        <a:pt x="448193" y="747394"/>
                      </a:cubicBezTo>
                      <a:cubicBezTo>
                        <a:pt x="445643" y="748550"/>
                        <a:pt x="443455" y="750375"/>
                        <a:pt x="441854" y="752676"/>
                      </a:cubicBezTo>
                      <a:lnTo>
                        <a:pt x="443440" y="757430"/>
                      </a:lnTo>
                      <a:lnTo>
                        <a:pt x="450308" y="758487"/>
                      </a:lnTo>
                      <a:cubicBezTo>
                        <a:pt x="456311" y="757160"/>
                        <a:pt x="461920" y="754444"/>
                        <a:pt x="466688" y="750561"/>
                      </a:cubicBezTo>
                      <a:lnTo>
                        <a:pt x="477253" y="747394"/>
                      </a:lnTo>
                      <a:lnTo>
                        <a:pt x="478839" y="745279"/>
                      </a:lnTo>
                      <a:lnTo>
                        <a:pt x="474080" y="744222"/>
                      </a:lnTo>
                      <a:lnTo>
                        <a:pt x="467741" y="745808"/>
                      </a:lnTo>
                      <a:close/>
                      <a:moveTo>
                        <a:pt x="409098" y="713053"/>
                      </a:moveTo>
                      <a:cubicBezTo>
                        <a:pt x="406620" y="712964"/>
                        <a:pt x="404143" y="713141"/>
                        <a:pt x="401701" y="713581"/>
                      </a:cubicBezTo>
                      <a:lnTo>
                        <a:pt x="420725" y="729962"/>
                      </a:lnTo>
                      <a:cubicBezTo>
                        <a:pt x="427682" y="735057"/>
                        <a:pt x="434057" y="740904"/>
                        <a:pt x="439744" y="747394"/>
                      </a:cubicBezTo>
                      <a:lnTo>
                        <a:pt x="445555" y="747394"/>
                      </a:lnTo>
                      <a:cubicBezTo>
                        <a:pt x="449722" y="744802"/>
                        <a:pt x="454414" y="743180"/>
                        <a:pt x="459291" y="742641"/>
                      </a:cubicBezTo>
                      <a:lnTo>
                        <a:pt x="424421" y="716225"/>
                      </a:lnTo>
                      <a:cubicBezTo>
                        <a:pt x="419605" y="714058"/>
                        <a:pt x="414375" y="712980"/>
                        <a:pt x="409098" y="713053"/>
                      </a:cubicBezTo>
                      <a:close/>
                      <a:moveTo>
                        <a:pt x="386912" y="635391"/>
                      </a:moveTo>
                      <a:lnTo>
                        <a:pt x="380573" y="636449"/>
                      </a:lnTo>
                      <a:lnTo>
                        <a:pt x="380573" y="639087"/>
                      </a:lnTo>
                      <a:cubicBezTo>
                        <a:pt x="388260" y="645686"/>
                        <a:pt x="393630" y="654571"/>
                        <a:pt x="395890" y="664446"/>
                      </a:cubicBezTo>
                      <a:cubicBezTo>
                        <a:pt x="397368" y="668872"/>
                        <a:pt x="398078" y="673517"/>
                        <a:pt x="398005" y="678182"/>
                      </a:cubicBezTo>
                      <a:cubicBezTo>
                        <a:pt x="396051" y="682526"/>
                        <a:pt x="393568" y="686606"/>
                        <a:pt x="390608" y="690338"/>
                      </a:cubicBezTo>
                      <a:lnTo>
                        <a:pt x="387965" y="692976"/>
                      </a:lnTo>
                      <a:lnTo>
                        <a:pt x="394309" y="694563"/>
                      </a:lnTo>
                      <a:cubicBezTo>
                        <a:pt x="419932" y="702063"/>
                        <a:pt x="446063" y="707713"/>
                        <a:pt x="472499" y="711466"/>
                      </a:cubicBezTo>
                      <a:cubicBezTo>
                        <a:pt x="497516" y="715084"/>
                        <a:pt x="522770" y="716852"/>
                        <a:pt x="548046" y="716754"/>
                      </a:cubicBezTo>
                      <a:lnTo>
                        <a:pt x="553328" y="716754"/>
                      </a:lnTo>
                      <a:cubicBezTo>
                        <a:pt x="584502" y="696149"/>
                        <a:pt x="609332" y="678711"/>
                        <a:pt x="627822" y="665503"/>
                      </a:cubicBezTo>
                      <a:lnTo>
                        <a:pt x="648956" y="651766"/>
                      </a:lnTo>
                      <a:cubicBezTo>
                        <a:pt x="653336" y="646717"/>
                        <a:pt x="656902" y="641010"/>
                        <a:pt x="659520" y="634863"/>
                      </a:cubicBezTo>
                      <a:cubicBezTo>
                        <a:pt x="652683" y="624842"/>
                        <a:pt x="648002" y="613506"/>
                        <a:pt x="645783" y="601578"/>
                      </a:cubicBezTo>
                      <a:cubicBezTo>
                        <a:pt x="644648" y="596737"/>
                        <a:pt x="644290" y="591740"/>
                        <a:pt x="644731" y="586784"/>
                      </a:cubicBezTo>
                      <a:cubicBezTo>
                        <a:pt x="644773" y="585224"/>
                        <a:pt x="644202" y="583705"/>
                        <a:pt x="643145" y="582560"/>
                      </a:cubicBezTo>
                      <a:cubicBezTo>
                        <a:pt x="638718" y="579341"/>
                        <a:pt x="633275" y="577842"/>
                        <a:pt x="627822" y="578330"/>
                      </a:cubicBezTo>
                      <a:lnTo>
                        <a:pt x="617787" y="578858"/>
                      </a:lnTo>
                      <a:lnTo>
                        <a:pt x="595595" y="577806"/>
                      </a:lnTo>
                      <a:cubicBezTo>
                        <a:pt x="591759" y="577246"/>
                        <a:pt x="588426" y="574888"/>
                        <a:pt x="586612" y="571466"/>
                      </a:cubicBezTo>
                      <a:lnTo>
                        <a:pt x="585555" y="567237"/>
                      </a:lnTo>
                      <a:lnTo>
                        <a:pt x="592952" y="569352"/>
                      </a:lnTo>
                      <a:lnTo>
                        <a:pt x="592952" y="560368"/>
                      </a:lnTo>
                      <a:lnTo>
                        <a:pt x="587670" y="561955"/>
                      </a:lnTo>
                      <a:cubicBezTo>
                        <a:pt x="582916" y="563541"/>
                        <a:pt x="580273" y="565122"/>
                        <a:pt x="579744" y="566708"/>
                      </a:cubicBezTo>
                      <a:cubicBezTo>
                        <a:pt x="579609" y="567625"/>
                        <a:pt x="579796" y="568558"/>
                        <a:pt x="580273" y="569352"/>
                      </a:cubicBezTo>
                      <a:cubicBezTo>
                        <a:pt x="583378" y="573047"/>
                        <a:pt x="585067" y="577728"/>
                        <a:pt x="585031" y="582560"/>
                      </a:cubicBezTo>
                      <a:cubicBezTo>
                        <a:pt x="584502" y="593124"/>
                        <a:pt x="583445" y="604222"/>
                        <a:pt x="582387" y="614786"/>
                      </a:cubicBezTo>
                      <a:cubicBezTo>
                        <a:pt x="596663" y="603683"/>
                        <a:pt x="612069" y="594124"/>
                        <a:pt x="628351" y="586255"/>
                      </a:cubicBezTo>
                      <a:cubicBezTo>
                        <a:pt x="626469" y="585649"/>
                        <a:pt x="624515" y="585296"/>
                        <a:pt x="622540" y="585198"/>
                      </a:cubicBezTo>
                      <a:lnTo>
                        <a:pt x="619896" y="585198"/>
                      </a:lnTo>
                      <a:cubicBezTo>
                        <a:pt x="618315" y="584674"/>
                        <a:pt x="617258" y="583617"/>
                        <a:pt x="617258" y="583088"/>
                      </a:cubicBezTo>
                      <a:cubicBezTo>
                        <a:pt x="617346" y="581730"/>
                        <a:pt x="618149" y="580522"/>
                        <a:pt x="619368" y="579916"/>
                      </a:cubicBezTo>
                      <a:lnTo>
                        <a:pt x="622011" y="579916"/>
                      </a:lnTo>
                      <a:cubicBezTo>
                        <a:pt x="627542" y="579838"/>
                        <a:pt x="633058" y="580548"/>
                        <a:pt x="638386" y="582031"/>
                      </a:cubicBezTo>
                      <a:cubicBezTo>
                        <a:pt x="640501" y="582560"/>
                        <a:pt x="641030" y="583088"/>
                        <a:pt x="641559" y="584146"/>
                      </a:cubicBezTo>
                      <a:cubicBezTo>
                        <a:pt x="641559" y="585198"/>
                        <a:pt x="640501" y="586255"/>
                        <a:pt x="637863" y="587842"/>
                      </a:cubicBezTo>
                      <a:cubicBezTo>
                        <a:pt x="617937" y="597312"/>
                        <a:pt x="599151" y="609012"/>
                        <a:pt x="581859" y="622712"/>
                      </a:cubicBezTo>
                      <a:cubicBezTo>
                        <a:pt x="567987" y="635599"/>
                        <a:pt x="552753" y="646940"/>
                        <a:pt x="536424" y="656525"/>
                      </a:cubicBezTo>
                      <a:cubicBezTo>
                        <a:pt x="532635" y="657567"/>
                        <a:pt x="528726" y="658101"/>
                        <a:pt x="524802" y="658106"/>
                      </a:cubicBezTo>
                      <a:cubicBezTo>
                        <a:pt x="522672" y="658194"/>
                        <a:pt x="520541" y="658018"/>
                        <a:pt x="518463" y="657577"/>
                      </a:cubicBezTo>
                      <a:cubicBezTo>
                        <a:pt x="510537" y="657054"/>
                        <a:pt x="497329" y="654939"/>
                        <a:pt x="479891" y="651766"/>
                      </a:cubicBezTo>
                      <a:cubicBezTo>
                        <a:pt x="461930" y="649128"/>
                        <a:pt x="446083" y="645955"/>
                        <a:pt x="432347" y="642788"/>
                      </a:cubicBezTo>
                      <a:cubicBezTo>
                        <a:pt x="417501" y="638740"/>
                        <a:pt x="402271" y="636262"/>
                        <a:pt x="386912" y="635391"/>
                      </a:cubicBezTo>
                      <a:close/>
                      <a:moveTo>
                        <a:pt x="335133" y="692447"/>
                      </a:moveTo>
                      <a:lnTo>
                        <a:pt x="327741" y="696149"/>
                      </a:lnTo>
                      <a:lnTo>
                        <a:pt x="342001" y="703017"/>
                      </a:lnTo>
                      <a:lnTo>
                        <a:pt x="344116" y="703017"/>
                      </a:lnTo>
                      <a:cubicBezTo>
                        <a:pt x="348025" y="702882"/>
                        <a:pt x="351762" y="701384"/>
                        <a:pt x="354686" y="698787"/>
                      </a:cubicBezTo>
                      <a:lnTo>
                        <a:pt x="363664" y="692976"/>
                      </a:lnTo>
                      <a:lnTo>
                        <a:pt x="374757" y="679240"/>
                      </a:lnTo>
                      <a:lnTo>
                        <a:pt x="376872" y="685579"/>
                      </a:lnTo>
                      <a:lnTo>
                        <a:pt x="376872" y="685579"/>
                      </a:lnTo>
                      <a:cubicBezTo>
                        <a:pt x="377291" y="685989"/>
                        <a:pt x="377877" y="686181"/>
                        <a:pt x="378458" y="686108"/>
                      </a:cubicBezTo>
                      <a:cubicBezTo>
                        <a:pt x="380573" y="686108"/>
                        <a:pt x="383740" y="683469"/>
                        <a:pt x="387965" y="678182"/>
                      </a:cubicBezTo>
                      <a:cubicBezTo>
                        <a:pt x="389380" y="672967"/>
                        <a:pt x="389193" y="667447"/>
                        <a:pt x="387441" y="662336"/>
                      </a:cubicBezTo>
                      <a:cubicBezTo>
                        <a:pt x="381195" y="650921"/>
                        <a:pt x="373165" y="640580"/>
                        <a:pt x="363664" y="631695"/>
                      </a:cubicBezTo>
                      <a:lnTo>
                        <a:pt x="361025" y="629052"/>
                      </a:lnTo>
                      <a:lnTo>
                        <a:pt x="355738" y="631167"/>
                      </a:lnTo>
                      <a:lnTo>
                        <a:pt x="345702" y="626937"/>
                      </a:lnTo>
                      <a:cubicBezTo>
                        <a:pt x="342017" y="625428"/>
                        <a:pt x="338056" y="624708"/>
                        <a:pt x="334081" y="624827"/>
                      </a:cubicBezTo>
                      <a:cubicBezTo>
                        <a:pt x="329545" y="624832"/>
                        <a:pt x="325056" y="625729"/>
                        <a:pt x="320873" y="627465"/>
                      </a:cubicBezTo>
                      <a:cubicBezTo>
                        <a:pt x="324377" y="627025"/>
                        <a:pt x="327907" y="626848"/>
                        <a:pt x="331437" y="626937"/>
                      </a:cubicBezTo>
                      <a:cubicBezTo>
                        <a:pt x="336719" y="626937"/>
                        <a:pt x="339363" y="627465"/>
                        <a:pt x="339363" y="629580"/>
                      </a:cubicBezTo>
                      <a:cubicBezTo>
                        <a:pt x="343453" y="636433"/>
                        <a:pt x="346817" y="643690"/>
                        <a:pt x="349398" y="651243"/>
                      </a:cubicBezTo>
                      <a:cubicBezTo>
                        <a:pt x="353276" y="660236"/>
                        <a:pt x="355079" y="669982"/>
                        <a:pt x="354680" y="679768"/>
                      </a:cubicBezTo>
                      <a:lnTo>
                        <a:pt x="342001" y="691919"/>
                      </a:lnTo>
                      <a:cubicBezTo>
                        <a:pt x="339363" y="694563"/>
                        <a:pt x="337776" y="696149"/>
                        <a:pt x="337248" y="696149"/>
                      </a:cubicBezTo>
                      <a:lnTo>
                        <a:pt x="336719" y="696149"/>
                      </a:lnTo>
                      <a:cubicBezTo>
                        <a:pt x="336724" y="695241"/>
                        <a:pt x="336906" y="694345"/>
                        <a:pt x="337248" y="693505"/>
                      </a:cubicBezTo>
                      <a:lnTo>
                        <a:pt x="335133" y="692447"/>
                      </a:lnTo>
                      <a:close/>
                      <a:moveTo>
                        <a:pt x="467741" y="634863"/>
                      </a:moveTo>
                      <a:lnTo>
                        <a:pt x="453481" y="639616"/>
                      </a:lnTo>
                      <a:cubicBezTo>
                        <a:pt x="469327" y="642788"/>
                        <a:pt x="480420" y="644898"/>
                        <a:pt x="487817" y="645955"/>
                      </a:cubicBezTo>
                      <a:lnTo>
                        <a:pt x="487817" y="645955"/>
                      </a:lnTo>
                      <a:cubicBezTo>
                        <a:pt x="484468" y="641197"/>
                        <a:pt x="482136" y="635806"/>
                        <a:pt x="480949" y="630109"/>
                      </a:cubicBezTo>
                      <a:cubicBezTo>
                        <a:pt x="480233" y="633748"/>
                        <a:pt x="476698" y="636117"/>
                        <a:pt x="473059" y="635396"/>
                      </a:cubicBezTo>
                      <a:cubicBezTo>
                        <a:pt x="473049" y="635396"/>
                        <a:pt x="473038" y="635391"/>
                        <a:pt x="473028" y="635391"/>
                      </a:cubicBezTo>
                      <a:cubicBezTo>
                        <a:pt x="471255" y="635770"/>
                        <a:pt x="469405" y="635583"/>
                        <a:pt x="467741" y="634863"/>
                      </a:cubicBezTo>
                      <a:close/>
                      <a:moveTo>
                        <a:pt x="204641" y="627465"/>
                      </a:moveTo>
                      <a:lnTo>
                        <a:pt x="198829" y="643846"/>
                      </a:lnTo>
                      <a:lnTo>
                        <a:pt x="223132" y="639616"/>
                      </a:lnTo>
                      <a:close/>
                      <a:moveTo>
                        <a:pt x="175583" y="589428"/>
                      </a:moveTo>
                      <a:cubicBezTo>
                        <a:pt x="177265" y="589345"/>
                        <a:pt x="178869" y="590143"/>
                        <a:pt x="179810" y="591543"/>
                      </a:cubicBezTo>
                      <a:lnTo>
                        <a:pt x="185093" y="598406"/>
                      </a:lnTo>
                      <a:lnTo>
                        <a:pt x="213094" y="617430"/>
                      </a:lnTo>
                      <a:lnTo>
                        <a:pt x="243735" y="635920"/>
                      </a:lnTo>
                      <a:lnTo>
                        <a:pt x="261701" y="632747"/>
                      </a:lnTo>
                      <a:cubicBezTo>
                        <a:pt x="255268" y="628730"/>
                        <a:pt x="249095" y="624319"/>
                        <a:pt x="243206" y="619540"/>
                      </a:cubicBezTo>
                      <a:cubicBezTo>
                        <a:pt x="242242" y="615885"/>
                        <a:pt x="239992" y="612697"/>
                        <a:pt x="236866" y="610561"/>
                      </a:cubicBezTo>
                      <a:lnTo>
                        <a:pt x="232113" y="611614"/>
                      </a:lnTo>
                      <a:lnTo>
                        <a:pt x="234228" y="621655"/>
                      </a:lnTo>
                      <a:lnTo>
                        <a:pt x="226302" y="620068"/>
                      </a:lnTo>
                      <a:cubicBezTo>
                        <a:pt x="225805" y="615356"/>
                        <a:pt x="222762" y="611298"/>
                        <a:pt x="218377" y="609504"/>
                      </a:cubicBezTo>
                      <a:cubicBezTo>
                        <a:pt x="213094" y="606332"/>
                        <a:pt x="206754" y="601578"/>
                        <a:pt x="197244" y="595239"/>
                      </a:cubicBezTo>
                      <a:cubicBezTo>
                        <a:pt x="188311" y="589008"/>
                        <a:pt x="180152" y="581740"/>
                        <a:pt x="172942" y="573576"/>
                      </a:cubicBezTo>
                      <a:cubicBezTo>
                        <a:pt x="167696" y="568787"/>
                        <a:pt x="163395" y="563048"/>
                        <a:pt x="160262" y="556672"/>
                      </a:cubicBezTo>
                      <a:cubicBezTo>
                        <a:pt x="159866" y="553619"/>
                        <a:pt x="158121" y="550903"/>
                        <a:pt x="155507" y="549275"/>
                      </a:cubicBezTo>
                      <a:cubicBezTo>
                        <a:pt x="153292" y="547756"/>
                        <a:pt x="152416" y="544911"/>
                        <a:pt x="153394" y="542407"/>
                      </a:cubicBezTo>
                      <a:lnTo>
                        <a:pt x="154451" y="537654"/>
                      </a:lnTo>
                      <a:lnTo>
                        <a:pt x="157092" y="521802"/>
                      </a:lnTo>
                      <a:lnTo>
                        <a:pt x="153394" y="519687"/>
                      </a:lnTo>
                      <a:lnTo>
                        <a:pt x="150753" y="527613"/>
                      </a:lnTo>
                      <a:cubicBezTo>
                        <a:pt x="150753" y="529199"/>
                        <a:pt x="150224" y="529728"/>
                        <a:pt x="149168" y="529728"/>
                      </a:cubicBezTo>
                      <a:cubicBezTo>
                        <a:pt x="147583" y="529728"/>
                        <a:pt x="145469" y="527084"/>
                        <a:pt x="142300" y="521802"/>
                      </a:cubicBezTo>
                      <a:cubicBezTo>
                        <a:pt x="134375" y="510180"/>
                        <a:pt x="126450" y="498559"/>
                        <a:pt x="117469" y="487460"/>
                      </a:cubicBezTo>
                      <a:lnTo>
                        <a:pt x="104261" y="471614"/>
                      </a:lnTo>
                      <a:lnTo>
                        <a:pt x="103204" y="476367"/>
                      </a:lnTo>
                      <a:cubicBezTo>
                        <a:pt x="109544" y="485874"/>
                        <a:pt x="115356" y="494329"/>
                        <a:pt x="119582" y="502255"/>
                      </a:cubicBezTo>
                      <a:cubicBezTo>
                        <a:pt x="123809" y="510180"/>
                        <a:pt x="128035" y="516520"/>
                        <a:pt x="130677" y="521802"/>
                      </a:cubicBezTo>
                      <a:cubicBezTo>
                        <a:pt x="135289" y="529868"/>
                        <a:pt x="140406" y="537628"/>
                        <a:pt x="145998" y="545046"/>
                      </a:cubicBezTo>
                      <a:lnTo>
                        <a:pt x="154451" y="561955"/>
                      </a:lnTo>
                      <a:lnTo>
                        <a:pt x="169772" y="576220"/>
                      </a:lnTo>
                      <a:lnTo>
                        <a:pt x="170301" y="585727"/>
                      </a:lnTo>
                      <a:cubicBezTo>
                        <a:pt x="168415" y="581232"/>
                        <a:pt x="165730" y="577117"/>
                        <a:pt x="162375" y="573576"/>
                      </a:cubicBezTo>
                      <a:cubicBezTo>
                        <a:pt x="161435" y="572534"/>
                        <a:pt x="160083" y="571954"/>
                        <a:pt x="158677" y="571990"/>
                      </a:cubicBezTo>
                      <a:cubicBezTo>
                        <a:pt x="157762" y="571855"/>
                        <a:pt x="156827" y="572042"/>
                        <a:pt x="156036" y="572519"/>
                      </a:cubicBezTo>
                      <a:cubicBezTo>
                        <a:pt x="154729" y="574048"/>
                        <a:pt x="152754" y="574841"/>
                        <a:pt x="150753" y="574634"/>
                      </a:cubicBezTo>
                      <a:cubicBezTo>
                        <a:pt x="146526" y="574634"/>
                        <a:pt x="141243" y="570409"/>
                        <a:pt x="135960" y="561955"/>
                      </a:cubicBezTo>
                      <a:cubicBezTo>
                        <a:pt x="131205" y="555086"/>
                        <a:pt x="126450" y="547689"/>
                        <a:pt x="122223" y="540292"/>
                      </a:cubicBezTo>
                      <a:cubicBezTo>
                        <a:pt x="122591" y="535979"/>
                        <a:pt x="124932" y="532081"/>
                        <a:pt x="128563" y="529728"/>
                      </a:cubicBezTo>
                      <a:lnTo>
                        <a:pt x="125393" y="526027"/>
                      </a:lnTo>
                      <a:lnTo>
                        <a:pt x="120638" y="529728"/>
                      </a:lnTo>
                      <a:lnTo>
                        <a:pt x="102147" y="503312"/>
                      </a:lnTo>
                      <a:lnTo>
                        <a:pt x="104789" y="499611"/>
                      </a:lnTo>
                      <a:lnTo>
                        <a:pt x="102147" y="495915"/>
                      </a:lnTo>
                      <a:lnTo>
                        <a:pt x="99506" y="498030"/>
                      </a:lnTo>
                      <a:lnTo>
                        <a:pt x="94751" y="489575"/>
                      </a:lnTo>
                      <a:lnTo>
                        <a:pt x="93166" y="494329"/>
                      </a:lnTo>
                      <a:lnTo>
                        <a:pt x="95808" y="500140"/>
                      </a:lnTo>
                      <a:lnTo>
                        <a:pt x="92638" y="501726"/>
                      </a:lnTo>
                      <a:lnTo>
                        <a:pt x="92638" y="501726"/>
                      </a:lnTo>
                      <a:cubicBezTo>
                        <a:pt x="92109" y="501726"/>
                        <a:pt x="91581" y="501726"/>
                        <a:pt x="91581" y="501197"/>
                      </a:cubicBezTo>
                      <a:cubicBezTo>
                        <a:pt x="90524" y="499611"/>
                        <a:pt x="90524" y="494857"/>
                        <a:pt x="92638" y="486932"/>
                      </a:cubicBezTo>
                      <a:cubicBezTo>
                        <a:pt x="97392" y="473195"/>
                        <a:pt x="104789" y="454705"/>
                        <a:pt x="114827" y="431990"/>
                      </a:cubicBezTo>
                      <a:cubicBezTo>
                        <a:pt x="115007" y="424552"/>
                        <a:pt x="115713" y="417134"/>
                        <a:pt x="116940" y="409799"/>
                      </a:cubicBezTo>
                      <a:cubicBezTo>
                        <a:pt x="106169" y="428885"/>
                        <a:pt x="97490" y="449076"/>
                        <a:pt x="91053" y="470028"/>
                      </a:cubicBezTo>
                      <a:cubicBezTo>
                        <a:pt x="88787" y="478368"/>
                        <a:pt x="87022" y="486833"/>
                        <a:pt x="85769" y="495386"/>
                      </a:cubicBezTo>
                      <a:cubicBezTo>
                        <a:pt x="85241" y="496926"/>
                        <a:pt x="85241" y="498600"/>
                        <a:pt x="85769" y="500140"/>
                      </a:cubicBezTo>
                      <a:cubicBezTo>
                        <a:pt x="85769" y="500668"/>
                        <a:pt x="86298" y="501197"/>
                        <a:pt x="86298" y="501726"/>
                      </a:cubicBezTo>
                      <a:cubicBezTo>
                        <a:pt x="86298" y="502255"/>
                        <a:pt x="86826" y="502783"/>
                        <a:pt x="86826" y="503312"/>
                      </a:cubicBezTo>
                      <a:cubicBezTo>
                        <a:pt x="87355" y="503841"/>
                        <a:pt x="87355" y="504369"/>
                        <a:pt x="87883" y="504369"/>
                      </a:cubicBezTo>
                      <a:lnTo>
                        <a:pt x="88939" y="505422"/>
                      </a:lnTo>
                      <a:cubicBezTo>
                        <a:pt x="89468" y="505422"/>
                        <a:pt x="89996" y="505950"/>
                        <a:pt x="91053" y="505950"/>
                      </a:cubicBezTo>
                      <a:cubicBezTo>
                        <a:pt x="91634" y="505878"/>
                        <a:pt x="92216" y="506075"/>
                        <a:pt x="92638" y="506479"/>
                      </a:cubicBezTo>
                      <a:lnTo>
                        <a:pt x="93694" y="506479"/>
                      </a:lnTo>
                      <a:cubicBezTo>
                        <a:pt x="94222" y="506479"/>
                        <a:pt x="94751" y="505950"/>
                        <a:pt x="95808" y="505950"/>
                      </a:cubicBezTo>
                      <a:cubicBezTo>
                        <a:pt x="96720" y="505873"/>
                        <a:pt x="97638" y="506054"/>
                        <a:pt x="98449" y="506479"/>
                      </a:cubicBezTo>
                      <a:lnTo>
                        <a:pt x="113242" y="533424"/>
                      </a:lnTo>
                      <a:cubicBezTo>
                        <a:pt x="112093" y="534481"/>
                        <a:pt x="110577" y="535051"/>
                        <a:pt x="109016" y="535010"/>
                      </a:cubicBezTo>
                      <a:cubicBezTo>
                        <a:pt x="105390" y="534388"/>
                        <a:pt x="101956" y="532942"/>
                        <a:pt x="98977" y="530785"/>
                      </a:cubicBezTo>
                      <a:cubicBezTo>
                        <a:pt x="92464" y="525415"/>
                        <a:pt x="87382" y="518516"/>
                        <a:pt x="84185" y="510709"/>
                      </a:cubicBezTo>
                      <a:cubicBezTo>
                        <a:pt x="81015" y="504369"/>
                        <a:pt x="78373" y="498030"/>
                        <a:pt x="75731" y="491685"/>
                      </a:cubicBezTo>
                      <a:cubicBezTo>
                        <a:pt x="73618" y="485345"/>
                        <a:pt x="70977" y="477954"/>
                        <a:pt x="68863" y="469499"/>
                      </a:cubicBezTo>
                      <a:cubicBezTo>
                        <a:pt x="66750" y="461045"/>
                        <a:pt x="60410" y="443612"/>
                        <a:pt x="50372" y="416139"/>
                      </a:cubicBezTo>
                      <a:cubicBezTo>
                        <a:pt x="44627" y="397794"/>
                        <a:pt x="36642" y="380226"/>
                        <a:pt x="26598" y="363836"/>
                      </a:cubicBezTo>
                      <a:cubicBezTo>
                        <a:pt x="24052" y="359004"/>
                        <a:pt x="20210" y="354977"/>
                        <a:pt x="15503" y="352214"/>
                      </a:cubicBezTo>
                      <a:lnTo>
                        <a:pt x="14447" y="352214"/>
                      </a:lnTo>
                      <a:cubicBezTo>
                        <a:pt x="12333" y="352214"/>
                        <a:pt x="10748" y="354324"/>
                        <a:pt x="9692" y="357496"/>
                      </a:cubicBezTo>
                      <a:cubicBezTo>
                        <a:pt x="8981" y="364162"/>
                        <a:pt x="8804" y="370875"/>
                        <a:pt x="9164" y="377572"/>
                      </a:cubicBezTo>
                      <a:cubicBezTo>
                        <a:pt x="8968" y="386452"/>
                        <a:pt x="9856" y="395321"/>
                        <a:pt x="11805" y="403988"/>
                      </a:cubicBezTo>
                      <a:cubicBezTo>
                        <a:pt x="15395" y="422157"/>
                        <a:pt x="21438" y="439750"/>
                        <a:pt x="29767" y="456291"/>
                      </a:cubicBezTo>
                      <a:cubicBezTo>
                        <a:pt x="41072" y="478897"/>
                        <a:pt x="55870" y="499580"/>
                        <a:pt x="73618" y="517577"/>
                      </a:cubicBezTo>
                      <a:cubicBezTo>
                        <a:pt x="63960" y="501124"/>
                        <a:pt x="55143" y="484200"/>
                        <a:pt x="47202" y="466855"/>
                      </a:cubicBezTo>
                      <a:cubicBezTo>
                        <a:pt x="39073" y="449879"/>
                        <a:pt x="32015" y="432410"/>
                        <a:pt x="26069" y="414552"/>
                      </a:cubicBezTo>
                      <a:cubicBezTo>
                        <a:pt x="23468" y="407124"/>
                        <a:pt x="21351" y="399535"/>
                        <a:pt x="19730" y="391838"/>
                      </a:cubicBezTo>
                      <a:lnTo>
                        <a:pt x="19730" y="389194"/>
                      </a:lnTo>
                      <a:lnTo>
                        <a:pt x="19730" y="389194"/>
                      </a:lnTo>
                      <a:cubicBezTo>
                        <a:pt x="20258" y="389194"/>
                        <a:pt x="20258" y="390251"/>
                        <a:pt x="21315" y="391838"/>
                      </a:cubicBezTo>
                      <a:cubicBezTo>
                        <a:pt x="22900" y="395534"/>
                        <a:pt x="25541" y="403988"/>
                        <a:pt x="29768" y="417196"/>
                      </a:cubicBezTo>
                      <a:cubicBezTo>
                        <a:pt x="39644" y="441606"/>
                        <a:pt x="50934" y="465420"/>
                        <a:pt x="63580" y="488518"/>
                      </a:cubicBezTo>
                      <a:cubicBezTo>
                        <a:pt x="70328" y="503343"/>
                        <a:pt x="78465" y="517494"/>
                        <a:pt x="87883" y="530785"/>
                      </a:cubicBezTo>
                      <a:cubicBezTo>
                        <a:pt x="92299" y="536213"/>
                        <a:pt x="98460" y="539950"/>
                        <a:pt x="105318" y="541350"/>
                      </a:cubicBezTo>
                      <a:lnTo>
                        <a:pt x="107431" y="541350"/>
                      </a:lnTo>
                      <a:cubicBezTo>
                        <a:pt x="109734" y="541464"/>
                        <a:pt x="111996" y="540707"/>
                        <a:pt x="113770" y="539235"/>
                      </a:cubicBezTo>
                      <a:lnTo>
                        <a:pt x="118525" y="542407"/>
                      </a:lnTo>
                      <a:lnTo>
                        <a:pt x="131205" y="564069"/>
                      </a:lnTo>
                      <a:lnTo>
                        <a:pt x="144413" y="580445"/>
                      </a:lnTo>
                      <a:cubicBezTo>
                        <a:pt x="147476" y="585043"/>
                        <a:pt x="152625" y="587816"/>
                        <a:pt x="158149" y="587842"/>
                      </a:cubicBezTo>
                      <a:cubicBezTo>
                        <a:pt x="161111" y="587961"/>
                        <a:pt x="164045" y="587225"/>
                        <a:pt x="166602" y="585727"/>
                      </a:cubicBezTo>
                      <a:cubicBezTo>
                        <a:pt x="167659" y="589428"/>
                        <a:pt x="169772" y="591014"/>
                        <a:pt x="171885" y="591014"/>
                      </a:cubicBezTo>
                      <a:cubicBezTo>
                        <a:pt x="172466" y="591081"/>
                        <a:pt x="173049" y="590890"/>
                        <a:pt x="173470" y="590485"/>
                      </a:cubicBezTo>
                      <a:cubicBezTo>
                        <a:pt x="174053" y="589925"/>
                        <a:pt x="174789" y="589557"/>
                        <a:pt x="175583" y="589428"/>
                      </a:cubicBezTo>
                      <a:close/>
                      <a:moveTo>
                        <a:pt x="431289" y="624298"/>
                      </a:moveTo>
                      <a:lnTo>
                        <a:pt x="431289" y="624298"/>
                      </a:lnTo>
                      <a:lnTo>
                        <a:pt x="417024" y="631167"/>
                      </a:lnTo>
                      <a:lnTo>
                        <a:pt x="430232" y="633276"/>
                      </a:lnTo>
                      <a:cubicBezTo>
                        <a:pt x="430761" y="633276"/>
                        <a:pt x="431818" y="632747"/>
                        <a:pt x="432347" y="632747"/>
                      </a:cubicBezTo>
                      <a:cubicBezTo>
                        <a:pt x="432876" y="632747"/>
                        <a:pt x="433928" y="632219"/>
                        <a:pt x="434457" y="632219"/>
                      </a:cubicBezTo>
                      <a:lnTo>
                        <a:pt x="434457" y="633276"/>
                      </a:lnTo>
                      <a:lnTo>
                        <a:pt x="436572" y="633276"/>
                      </a:lnTo>
                      <a:lnTo>
                        <a:pt x="436572" y="631690"/>
                      </a:lnTo>
                      <a:cubicBezTo>
                        <a:pt x="443621" y="629487"/>
                        <a:pt x="449868" y="625262"/>
                        <a:pt x="454533" y="619540"/>
                      </a:cubicBezTo>
                      <a:cubicBezTo>
                        <a:pt x="456119" y="613729"/>
                        <a:pt x="456119" y="610033"/>
                        <a:pt x="455062" y="608975"/>
                      </a:cubicBezTo>
                      <a:cubicBezTo>
                        <a:pt x="455062" y="608447"/>
                        <a:pt x="454533" y="608447"/>
                        <a:pt x="454004" y="608447"/>
                      </a:cubicBezTo>
                      <a:lnTo>
                        <a:pt x="452423" y="608447"/>
                      </a:lnTo>
                      <a:cubicBezTo>
                        <a:pt x="447753" y="608415"/>
                        <a:pt x="443238" y="610105"/>
                        <a:pt x="439744" y="613200"/>
                      </a:cubicBezTo>
                      <a:cubicBezTo>
                        <a:pt x="435436" y="615305"/>
                        <a:pt x="433389" y="620307"/>
                        <a:pt x="434985" y="624827"/>
                      </a:cubicBezTo>
                      <a:lnTo>
                        <a:pt x="437100" y="631695"/>
                      </a:lnTo>
                      <a:lnTo>
                        <a:pt x="434985" y="632219"/>
                      </a:lnTo>
                      <a:lnTo>
                        <a:pt x="431289" y="624298"/>
                      </a:lnTo>
                      <a:close/>
                      <a:moveTo>
                        <a:pt x="349398" y="618482"/>
                      </a:moveTo>
                      <a:cubicBezTo>
                        <a:pt x="352197" y="618368"/>
                        <a:pt x="354960" y="619104"/>
                        <a:pt x="357324" y="620597"/>
                      </a:cubicBezTo>
                      <a:cubicBezTo>
                        <a:pt x="362280" y="624397"/>
                        <a:pt x="366877" y="628642"/>
                        <a:pt x="371061" y="633276"/>
                      </a:cubicBezTo>
                      <a:lnTo>
                        <a:pt x="386912" y="633276"/>
                      </a:lnTo>
                      <a:cubicBezTo>
                        <a:pt x="391370" y="623412"/>
                        <a:pt x="398508" y="614988"/>
                        <a:pt x="407517" y="608975"/>
                      </a:cubicBezTo>
                      <a:cubicBezTo>
                        <a:pt x="425655" y="598935"/>
                        <a:pt x="444352" y="589941"/>
                        <a:pt x="463516" y="582031"/>
                      </a:cubicBezTo>
                      <a:lnTo>
                        <a:pt x="464574" y="582031"/>
                      </a:lnTo>
                      <a:cubicBezTo>
                        <a:pt x="465683" y="582010"/>
                        <a:pt x="466709" y="582627"/>
                        <a:pt x="467212" y="583617"/>
                      </a:cubicBezTo>
                      <a:cubicBezTo>
                        <a:pt x="469882" y="585763"/>
                        <a:pt x="472048" y="588469"/>
                        <a:pt x="473552" y="591538"/>
                      </a:cubicBezTo>
                      <a:cubicBezTo>
                        <a:pt x="480524" y="588267"/>
                        <a:pt x="486132" y="582663"/>
                        <a:pt x="489403" y="575691"/>
                      </a:cubicBezTo>
                      <a:cubicBezTo>
                        <a:pt x="493218" y="567636"/>
                        <a:pt x="498402" y="560306"/>
                        <a:pt x="504726" y="554029"/>
                      </a:cubicBezTo>
                      <a:cubicBezTo>
                        <a:pt x="511382" y="549099"/>
                        <a:pt x="515145" y="541173"/>
                        <a:pt x="514762" y="532895"/>
                      </a:cubicBezTo>
                      <a:lnTo>
                        <a:pt x="513175" y="517577"/>
                      </a:lnTo>
                      <a:cubicBezTo>
                        <a:pt x="515477" y="514281"/>
                        <a:pt x="517944" y="511108"/>
                        <a:pt x="520572" y="508065"/>
                      </a:cubicBezTo>
                      <a:cubicBezTo>
                        <a:pt x="521252" y="507345"/>
                        <a:pt x="522314" y="507132"/>
                        <a:pt x="523216" y="507537"/>
                      </a:cubicBezTo>
                      <a:cubicBezTo>
                        <a:pt x="525424" y="507563"/>
                        <a:pt x="527596" y="508102"/>
                        <a:pt x="529556" y="509123"/>
                      </a:cubicBezTo>
                      <a:cubicBezTo>
                        <a:pt x="530084" y="509123"/>
                        <a:pt x="531142" y="509652"/>
                        <a:pt x="531671" y="509652"/>
                      </a:cubicBezTo>
                      <a:lnTo>
                        <a:pt x="531671" y="509652"/>
                      </a:lnTo>
                      <a:cubicBezTo>
                        <a:pt x="532288" y="510071"/>
                        <a:pt x="533039" y="510258"/>
                        <a:pt x="533780" y="510180"/>
                      </a:cubicBezTo>
                      <a:lnTo>
                        <a:pt x="533780" y="510180"/>
                      </a:lnTo>
                      <a:cubicBezTo>
                        <a:pt x="533780" y="510180"/>
                        <a:pt x="535895" y="506479"/>
                        <a:pt x="539068" y="501726"/>
                      </a:cubicBezTo>
                      <a:cubicBezTo>
                        <a:pt x="538539" y="502255"/>
                        <a:pt x="538539" y="502783"/>
                        <a:pt x="538010" y="502783"/>
                      </a:cubicBezTo>
                      <a:lnTo>
                        <a:pt x="538010" y="502783"/>
                      </a:lnTo>
                      <a:lnTo>
                        <a:pt x="536953" y="504369"/>
                      </a:lnTo>
                      <a:lnTo>
                        <a:pt x="514762" y="494329"/>
                      </a:lnTo>
                      <a:cubicBezTo>
                        <a:pt x="508256" y="501892"/>
                        <a:pt x="501191" y="508957"/>
                        <a:pt x="493628" y="515462"/>
                      </a:cubicBezTo>
                      <a:lnTo>
                        <a:pt x="503669" y="537654"/>
                      </a:lnTo>
                      <a:lnTo>
                        <a:pt x="502082" y="538711"/>
                      </a:lnTo>
                      <a:cubicBezTo>
                        <a:pt x="497858" y="541878"/>
                        <a:pt x="481477" y="554029"/>
                        <a:pt x="476724" y="557201"/>
                      </a:cubicBezTo>
                      <a:lnTo>
                        <a:pt x="475138" y="558259"/>
                      </a:lnTo>
                      <a:lnTo>
                        <a:pt x="457176" y="541878"/>
                      </a:lnTo>
                      <a:cubicBezTo>
                        <a:pt x="448649" y="546979"/>
                        <a:pt x="439832" y="551561"/>
                        <a:pt x="430761" y="555615"/>
                      </a:cubicBezTo>
                      <a:lnTo>
                        <a:pt x="433404" y="579387"/>
                      </a:lnTo>
                      <a:lnTo>
                        <a:pt x="431818" y="579916"/>
                      </a:lnTo>
                      <a:cubicBezTo>
                        <a:pt x="427065" y="581502"/>
                        <a:pt x="407517" y="587842"/>
                        <a:pt x="402230" y="589428"/>
                      </a:cubicBezTo>
                      <a:lnTo>
                        <a:pt x="400649" y="589957"/>
                      </a:lnTo>
                      <a:lnTo>
                        <a:pt x="388493" y="568823"/>
                      </a:lnTo>
                      <a:cubicBezTo>
                        <a:pt x="378732" y="570964"/>
                        <a:pt x="368852" y="572550"/>
                        <a:pt x="358910" y="573576"/>
                      </a:cubicBezTo>
                      <a:lnTo>
                        <a:pt x="354157" y="597354"/>
                      </a:lnTo>
                      <a:lnTo>
                        <a:pt x="318758" y="597354"/>
                      </a:lnTo>
                      <a:lnTo>
                        <a:pt x="314004" y="573576"/>
                      </a:lnTo>
                      <a:cubicBezTo>
                        <a:pt x="304067" y="572508"/>
                        <a:pt x="294187" y="570922"/>
                        <a:pt x="284416" y="568823"/>
                      </a:cubicBezTo>
                      <a:lnTo>
                        <a:pt x="272794" y="589957"/>
                      </a:lnTo>
                      <a:lnTo>
                        <a:pt x="271208" y="589428"/>
                      </a:lnTo>
                      <a:cubicBezTo>
                        <a:pt x="266455" y="587842"/>
                        <a:pt x="246907" y="581502"/>
                        <a:pt x="241625" y="579916"/>
                      </a:cubicBezTo>
                      <a:lnTo>
                        <a:pt x="240039" y="579387"/>
                      </a:lnTo>
                      <a:lnTo>
                        <a:pt x="242682" y="555086"/>
                      </a:lnTo>
                      <a:cubicBezTo>
                        <a:pt x="233699" y="550861"/>
                        <a:pt x="224718" y="546632"/>
                        <a:pt x="215736" y="541350"/>
                      </a:cubicBezTo>
                      <a:lnTo>
                        <a:pt x="197773" y="557730"/>
                      </a:lnTo>
                      <a:lnTo>
                        <a:pt x="196188" y="556672"/>
                      </a:lnTo>
                      <a:cubicBezTo>
                        <a:pt x="191433" y="553500"/>
                        <a:pt x="175056" y="541350"/>
                        <a:pt x="170829" y="538182"/>
                      </a:cubicBezTo>
                      <a:lnTo>
                        <a:pt x="169244" y="537125"/>
                      </a:lnTo>
                      <a:lnTo>
                        <a:pt x="179282" y="514934"/>
                      </a:lnTo>
                      <a:cubicBezTo>
                        <a:pt x="171847" y="508293"/>
                        <a:pt x="164792" y="501239"/>
                        <a:pt x="158150" y="493800"/>
                      </a:cubicBezTo>
                      <a:lnTo>
                        <a:pt x="137017" y="503312"/>
                      </a:lnTo>
                      <a:cubicBezTo>
                        <a:pt x="140187" y="507537"/>
                        <a:pt x="143357" y="511761"/>
                        <a:pt x="146526" y="515991"/>
                      </a:cubicBezTo>
                      <a:cubicBezTo>
                        <a:pt x="148112" y="510709"/>
                        <a:pt x="149168" y="509123"/>
                        <a:pt x="150225" y="509123"/>
                      </a:cubicBezTo>
                      <a:lnTo>
                        <a:pt x="150753" y="509123"/>
                      </a:lnTo>
                      <a:cubicBezTo>
                        <a:pt x="154926" y="509973"/>
                        <a:pt x="158772" y="511989"/>
                        <a:pt x="161848" y="514934"/>
                      </a:cubicBezTo>
                      <a:cubicBezTo>
                        <a:pt x="162826" y="516323"/>
                        <a:pt x="163026" y="518116"/>
                        <a:pt x="162376" y="519687"/>
                      </a:cubicBezTo>
                      <a:lnTo>
                        <a:pt x="160263" y="532366"/>
                      </a:lnTo>
                      <a:cubicBezTo>
                        <a:pt x="159164" y="543527"/>
                        <a:pt x="163488" y="554532"/>
                        <a:pt x="171886" y="561955"/>
                      </a:cubicBezTo>
                      <a:lnTo>
                        <a:pt x="184566" y="576220"/>
                      </a:lnTo>
                      <a:cubicBezTo>
                        <a:pt x="189973" y="582326"/>
                        <a:pt x="196195" y="587660"/>
                        <a:pt x="203057" y="592066"/>
                      </a:cubicBezTo>
                      <a:cubicBezTo>
                        <a:pt x="204811" y="587655"/>
                        <a:pt x="207967" y="583944"/>
                        <a:pt x="212038" y="581502"/>
                      </a:cubicBezTo>
                      <a:cubicBezTo>
                        <a:pt x="212567" y="581502"/>
                        <a:pt x="213095" y="580973"/>
                        <a:pt x="213623" y="581502"/>
                      </a:cubicBezTo>
                      <a:cubicBezTo>
                        <a:pt x="220491" y="581502"/>
                        <a:pt x="242682" y="589428"/>
                        <a:pt x="279663" y="605274"/>
                      </a:cubicBezTo>
                      <a:lnTo>
                        <a:pt x="299739" y="626937"/>
                      </a:lnTo>
                      <a:cubicBezTo>
                        <a:pt x="303621" y="627916"/>
                        <a:pt x="307722" y="627543"/>
                        <a:pt x="311361" y="625879"/>
                      </a:cubicBezTo>
                      <a:cubicBezTo>
                        <a:pt x="316663" y="622318"/>
                        <a:pt x="322936" y="620473"/>
                        <a:pt x="329322" y="620597"/>
                      </a:cubicBezTo>
                      <a:cubicBezTo>
                        <a:pt x="331820" y="620690"/>
                        <a:pt x="334298" y="621043"/>
                        <a:pt x="336719" y="621655"/>
                      </a:cubicBezTo>
                      <a:cubicBezTo>
                        <a:pt x="340684" y="619731"/>
                        <a:pt x="345002" y="618653"/>
                        <a:pt x="349398" y="618482"/>
                      </a:cubicBezTo>
                      <a:close/>
                      <a:moveTo>
                        <a:pt x="220490" y="589428"/>
                      </a:moveTo>
                      <a:cubicBezTo>
                        <a:pt x="223501" y="589495"/>
                        <a:pt x="226432" y="590407"/>
                        <a:pt x="228946" y="592066"/>
                      </a:cubicBezTo>
                      <a:cubicBezTo>
                        <a:pt x="232564" y="594119"/>
                        <a:pt x="235783" y="596804"/>
                        <a:pt x="238453" y="599992"/>
                      </a:cubicBezTo>
                      <a:cubicBezTo>
                        <a:pt x="243735" y="605803"/>
                        <a:pt x="248493" y="612143"/>
                        <a:pt x="253775" y="618482"/>
                      </a:cubicBezTo>
                      <a:lnTo>
                        <a:pt x="271208" y="630638"/>
                      </a:lnTo>
                      <a:lnTo>
                        <a:pt x="271208" y="630638"/>
                      </a:lnTo>
                      <a:cubicBezTo>
                        <a:pt x="278636" y="630674"/>
                        <a:pt x="286054" y="630140"/>
                        <a:pt x="293399" y="629052"/>
                      </a:cubicBezTo>
                      <a:cubicBezTo>
                        <a:pt x="288869" y="622593"/>
                        <a:pt x="283737" y="616580"/>
                        <a:pt x="278076" y="611090"/>
                      </a:cubicBezTo>
                      <a:lnTo>
                        <a:pt x="244264" y="598411"/>
                      </a:lnTo>
                      <a:lnTo>
                        <a:pt x="224718" y="588899"/>
                      </a:lnTo>
                      <a:cubicBezTo>
                        <a:pt x="222024" y="587246"/>
                        <a:pt x="218740" y="586862"/>
                        <a:pt x="215736" y="587842"/>
                      </a:cubicBezTo>
                      <a:cubicBezTo>
                        <a:pt x="213033" y="589946"/>
                        <a:pt x="211161" y="592942"/>
                        <a:pt x="210453" y="596296"/>
                      </a:cubicBezTo>
                      <a:lnTo>
                        <a:pt x="210981" y="597354"/>
                      </a:lnTo>
                      <a:cubicBezTo>
                        <a:pt x="211983" y="593984"/>
                        <a:pt x="214257" y="591144"/>
                        <a:pt x="217321" y="589428"/>
                      </a:cubicBezTo>
                      <a:lnTo>
                        <a:pt x="220491" y="589428"/>
                      </a:lnTo>
                      <a:close/>
                      <a:moveTo>
                        <a:pt x="461930" y="588899"/>
                      </a:moveTo>
                      <a:lnTo>
                        <a:pt x="460872" y="588899"/>
                      </a:lnTo>
                      <a:cubicBezTo>
                        <a:pt x="444881" y="594373"/>
                        <a:pt x="429335" y="601086"/>
                        <a:pt x="414380" y="608975"/>
                      </a:cubicBezTo>
                      <a:cubicBezTo>
                        <a:pt x="409715" y="611723"/>
                        <a:pt x="405449" y="615102"/>
                        <a:pt x="401701" y="619011"/>
                      </a:cubicBezTo>
                      <a:lnTo>
                        <a:pt x="395362" y="627994"/>
                      </a:lnTo>
                      <a:lnTo>
                        <a:pt x="408041" y="629052"/>
                      </a:lnTo>
                      <a:cubicBezTo>
                        <a:pt x="412799" y="626408"/>
                        <a:pt x="418610" y="623769"/>
                        <a:pt x="424421" y="620597"/>
                      </a:cubicBezTo>
                      <a:cubicBezTo>
                        <a:pt x="426826" y="619244"/>
                        <a:pt x="428547" y="616943"/>
                        <a:pt x="429174" y="614258"/>
                      </a:cubicBezTo>
                      <a:cubicBezTo>
                        <a:pt x="430040" y="609012"/>
                        <a:pt x="434016" y="604823"/>
                        <a:pt x="439215" y="603693"/>
                      </a:cubicBezTo>
                      <a:cubicBezTo>
                        <a:pt x="443725" y="601661"/>
                        <a:pt x="448546" y="600412"/>
                        <a:pt x="453481" y="599992"/>
                      </a:cubicBezTo>
                      <a:lnTo>
                        <a:pt x="455062" y="599992"/>
                      </a:lnTo>
                      <a:cubicBezTo>
                        <a:pt x="458332" y="599992"/>
                        <a:pt x="461500" y="598873"/>
                        <a:pt x="464045" y="596825"/>
                      </a:cubicBezTo>
                      <a:lnTo>
                        <a:pt x="468798" y="594181"/>
                      </a:lnTo>
                      <a:lnTo>
                        <a:pt x="465631" y="589957"/>
                      </a:lnTo>
                      <a:cubicBezTo>
                        <a:pt x="464454" y="589428"/>
                        <a:pt x="463210" y="589070"/>
                        <a:pt x="461930" y="588899"/>
                      </a:cubicBezTo>
                      <a:close/>
                      <a:moveTo>
                        <a:pt x="351513" y="623769"/>
                      </a:moveTo>
                      <a:lnTo>
                        <a:pt x="351513" y="623769"/>
                      </a:lnTo>
                      <a:lnTo>
                        <a:pt x="360496" y="627994"/>
                      </a:lnTo>
                      <a:lnTo>
                        <a:pt x="361025" y="628523"/>
                      </a:lnTo>
                      <a:lnTo>
                        <a:pt x="361554" y="628523"/>
                      </a:lnTo>
                      <a:lnTo>
                        <a:pt x="360496" y="627994"/>
                      </a:lnTo>
                      <a:lnTo>
                        <a:pt x="356267" y="623769"/>
                      </a:lnTo>
                      <a:close/>
                      <a:moveTo>
                        <a:pt x="520044" y="522860"/>
                      </a:moveTo>
                      <a:lnTo>
                        <a:pt x="520044" y="522860"/>
                      </a:lnTo>
                      <a:lnTo>
                        <a:pt x="521101" y="532895"/>
                      </a:lnTo>
                      <a:lnTo>
                        <a:pt x="520572" y="542936"/>
                      </a:lnTo>
                      <a:cubicBezTo>
                        <a:pt x="518997" y="549177"/>
                        <a:pt x="515700" y="554848"/>
                        <a:pt x="511066" y="559311"/>
                      </a:cubicBezTo>
                      <a:cubicBezTo>
                        <a:pt x="506260" y="564365"/>
                        <a:pt x="502171" y="570057"/>
                        <a:pt x="498915" y="576220"/>
                      </a:cubicBezTo>
                      <a:cubicBezTo>
                        <a:pt x="495743" y="584146"/>
                        <a:pt x="485179" y="593652"/>
                        <a:pt x="466160" y="603164"/>
                      </a:cubicBezTo>
                      <a:lnTo>
                        <a:pt x="461401" y="607389"/>
                      </a:lnTo>
                      <a:cubicBezTo>
                        <a:pt x="461520" y="612060"/>
                        <a:pt x="460805" y="616709"/>
                        <a:pt x="459291" y="621126"/>
                      </a:cubicBezTo>
                      <a:lnTo>
                        <a:pt x="473028" y="615315"/>
                      </a:lnTo>
                      <a:lnTo>
                        <a:pt x="500501" y="598406"/>
                      </a:lnTo>
                      <a:lnTo>
                        <a:pt x="502082" y="588370"/>
                      </a:lnTo>
                      <a:cubicBezTo>
                        <a:pt x="504954" y="591050"/>
                        <a:pt x="508723" y="592559"/>
                        <a:pt x="512652" y="592595"/>
                      </a:cubicBezTo>
                      <a:cubicBezTo>
                        <a:pt x="514451" y="592502"/>
                        <a:pt x="516234" y="592144"/>
                        <a:pt x="517934" y="591538"/>
                      </a:cubicBezTo>
                      <a:cubicBezTo>
                        <a:pt x="522910" y="589739"/>
                        <a:pt x="527052" y="586167"/>
                        <a:pt x="529556" y="581502"/>
                      </a:cubicBezTo>
                      <a:cubicBezTo>
                        <a:pt x="534563" y="574452"/>
                        <a:pt x="540032" y="567745"/>
                        <a:pt x="545936" y="561426"/>
                      </a:cubicBezTo>
                      <a:cubicBezTo>
                        <a:pt x="552208" y="554169"/>
                        <a:pt x="559719" y="548088"/>
                        <a:pt x="568122" y="543464"/>
                      </a:cubicBezTo>
                      <a:cubicBezTo>
                        <a:pt x="566100" y="536632"/>
                        <a:pt x="568153" y="529251"/>
                        <a:pt x="573404" y="524446"/>
                      </a:cubicBezTo>
                      <a:lnTo>
                        <a:pt x="587141" y="512290"/>
                      </a:lnTo>
                      <a:cubicBezTo>
                        <a:pt x="583450" y="504074"/>
                        <a:pt x="585601" y="494401"/>
                        <a:pt x="592428" y="488518"/>
                      </a:cubicBezTo>
                      <a:cubicBezTo>
                        <a:pt x="590215" y="482339"/>
                        <a:pt x="590401" y="475548"/>
                        <a:pt x="592957" y="469499"/>
                      </a:cubicBezTo>
                      <a:cubicBezTo>
                        <a:pt x="581330" y="494329"/>
                        <a:pt x="574462" y="508594"/>
                        <a:pt x="571823" y="513348"/>
                      </a:cubicBezTo>
                      <a:cubicBezTo>
                        <a:pt x="569180" y="518106"/>
                        <a:pt x="567065" y="520216"/>
                        <a:pt x="566012" y="520216"/>
                      </a:cubicBezTo>
                      <a:lnTo>
                        <a:pt x="565484" y="520216"/>
                      </a:lnTo>
                      <a:cubicBezTo>
                        <a:pt x="562923" y="516318"/>
                        <a:pt x="562156" y="511512"/>
                        <a:pt x="563369" y="507008"/>
                      </a:cubicBezTo>
                      <a:lnTo>
                        <a:pt x="558615" y="514934"/>
                      </a:lnTo>
                      <a:lnTo>
                        <a:pt x="559144" y="529199"/>
                      </a:lnTo>
                      <a:cubicBezTo>
                        <a:pt x="539596" y="554557"/>
                        <a:pt x="526917" y="568823"/>
                        <a:pt x="520578" y="571466"/>
                      </a:cubicBezTo>
                      <a:cubicBezTo>
                        <a:pt x="517265" y="573089"/>
                        <a:pt x="514233" y="575225"/>
                        <a:pt x="511594" y="577806"/>
                      </a:cubicBezTo>
                      <a:cubicBezTo>
                        <a:pt x="510594" y="578236"/>
                        <a:pt x="509505" y="578418"/>
                        <a:pt x="508422" y="578330"/>
                      </a:cubicBezTo>
                      <a:cubicBezTo>
                        <a:pt x="507893" y="578330"/>
                        <a:pt x="507365" y="578330"/>
                        <a:pt x="507365" y="577806"/>
                      </a:cubicBezTo>
                      <a:cubicBezTo>
                        <a:pt x="506841" y="577277"/>
                        <a:pt x="507365" y="576220"/>
                        <a:pt x="507893" y="574634"/>
                      </a:cubicBezTo>
                      <a:cubicBezTo>
                        <a:pt x="510801" y="571757"/>
                        <a:pt x="514202" y="569429"/>
                        <a:pt x="517934" y="567765"/>
                      </a:cubicBezTo>
                      <a:cubicBezTo>
                        <a:pt x="523735" y="563598"/>
                        <a:pt x="528296" y="557937"/>
                        <a:pt x="531142" y="551390"/>
                      </a:cubicBezTo>
                      <a:cubicBezTo>
                        <a:pt x="539000" y="534046"/>
                        <a:pt x="548372" y="517427"/>
                        <a:pt x="559144" y="501726"/>
                      </a:cubicBezTo>
                      <a:cubicBezTo>
                        <a:pt x="568454" y="487341"/>
                        <a:pt x="578691" y="473579"/>
                        <a:pt x="589784" y="460516"/>
                      </a:cubicBezTo>
                      <a:lnTo>
                        <a:pt x="590313" y="450480"/>
                      </a:lnTo>
                      <a:cubicBezTo>
                        <a:pt x="585031" y="455762"/>
                        <a:pt x="579220" y="462102"/>
                        <a:pt x="571294" y="470557"/>
                      </a:cubicBezTo>
                      <a:cubicBezTo>
                        <a:pt x="563897" y="478482"/>
                        <a:pt x="557029" y="486932"/>
                        <a:pt x="550161" y="495915"/>
                      </a:cubicBezTo>
                      <a:cubicBezTo>
                        <a:pt x="543500" y="505458"/>
                        <a:pt x="537331" y="515333"/>
                        <a:pt x="531671" y="525498"/>
                      </a:cubicBezTo>
                      <a:cubicBezTo>
                        <a:pt x="530670" y="526462"/>
                        <a:pt x="529354" y="527022"/>
                        <a:pt x="527969" y="527084"/>
                      </a:cubicBezTo>
                      <a:cubicBezTo>
                        <a:pt x="524782" y="527126"/>
                        <a:pt x="521791" y="525534"/>
                        <a:pt x="520049" y="522860"/>
                      </a:cubicBezTo>
                      <a:close/>
                      <a:moveTo>
                        <a:pt x="283887" y="563541"/>
                      </a:moveTo>
                      <a:lnTo>
                        <a:pt x="283887" y="563541"/>
                      </a:lnTo>
                      <a:lnTo>
                        <a:pt x="285474" y="564069"/>
                      </a:lnTo>
                      <a:cubicBezTo>
                        <a:pt x="296038" y="566682"/>
                        <a:pt x="306830" y="568273"/>
                        <a:pt x="317700" y="568823"/>
                      </a:cubicBezTo>
                      <a:lnTo>
                        <a:pt x="319286" y="568823"/>
                      </a:lnTo>
                      <a:lnTo>
                        <a:pt x="324040" y="592595"/>
                      </a:lnTo>
                      <a:lnTo>
                        <a:pt x="350984" y="592595"/>
                      </a:lnTo>
                      <a:lnTo>
                        <a:pt x="355738" y="569352"/>
                      </a:lnTo>
                      <a:lnTo>
                        <a:pt x="357324" y="569352"/>
                      </a:lnTo>
                      <a:cubicBezTo>
                        <a:pt x="368184" y="568408"/>
                        <a:pt x="378961" y="566641"/>
                        <a:pt x="389551" y="564069"/>
                      </a:cubicBezTo>
                      <a:lnTo>
                        <a:pt x="391137" y="563541"/>
                      </a:lnTo>
                      <a:lnTo>
                        <a:pt x="402759" y="584674"/>
                      </a:lnTo>
                      <a:cubicBezTo>
                        <a:pt x="409098" y="582560"/>
                        <a:pt x="422835" y="578330"/>
                        <a:pt x="428646" y="576220"/>
                      </a:cubicBezTo>
                      <a:lnTo>
                        <a:pt x="426007" y="552443"/>
                      </a:lnTo>
                      <a:lnTo>
                        <a:pt x="427588" y="551919"/>
                      </a:lnTo>
                      <a:cubicBezTo>
                        <a:pt x="437588" y="547622"/>
                        <a:pt x="447296" y="542682"/>
                        <a:pt x="456648" y="537125"/>
                      </a:cubicBezTo>
                      <a:lnTo>
                        <a:pt x="458234" y="536067"/>
                      </a:lnTo>
                      <a:lnTo>
                        <a:pt x="476195" y="552443"/>
                      </a:lnTo>
                      <a:cubicBezTo>
                        <a:pt x="481477" y="548747"/>
                        <a:pt x="493104" y="540292"/>
                        <a:pt x="497858" y="536596"/>
                      </a:cubicBezTo>
                      <a:lnTo>
                        <a:pt x="487817" y="514934"/>
                      </a:lnTo>
                      <a:lnTo>
                        <a:pt x="488874" y="513876"/>
                      </a:lnTo>
                      <a:cubicBezTo>
                        <a:pt x="497142" y="506666"/>
                        <a:pt x="504908" y="498901"/>
                        <a:pt x="512123" y="490633"/>
                      </a:cubicBezTo>
                      <a:lnTo>
                        <a:pt x="513175" y="489047"/>
                      </a:lnTo>
                      <a:lnTo>
                        <a:pt x="535367" y="499087"/>
                      </a:lnTo>
                      <a:cubicBezTo>
                        <a:pt x="538010" y="495915"/>
                        <a:pt x="543292" y="488518"/>
                        <a:pt x="547517" y="482707"/>
                      </a:cubicBezTo>
                      <a:cubicBezTo>
                        <a:pt x="546366" y="481002"/>
                        <a:pt x="545983" y="478897"/>
                        <a:pt x="546460" y="476896"/>
                      </a:cubicBezTo>
                      <a:cubicBezTo>
                        <a:pt x="543956" y="474289"/>
                        <a:pt x="541307" y="471821"/>
                        <a:pt x="538539" y="469499"/>
                      </a:cubicBezTo>
                      <a:cubicBezTo>
                        <a:pt x="528498" y="460516"/>
                        <a:pt x="520044" y="452595"/>
                        <a:pt x="521630" y="442026"/>
                      </a:cubicBezTo>
                      <a:cubicBezTo>
                        <a:pt x="519520" y="438065"/>
                        <a:pt x="518090" y="433784"/>
                        <a:pt x="517405" y="429347"/>
                      </a:cubicBezTo>
                      <a:cubicBezTo>
                        <a:pt x="517421" y="424909"/>
                        <a:pt x="520142" y="420934"/>
                        <a:pt x="524274" y="419311"/>
                      </a:cubicBezTo>
                      <a:cubicBezTo>
                        <a:pt x="525456" y="418876"/>
                        <a:pt x="526715" y="418694"/>
                        <a:pt x="527969" y="418782"/>
                      </a:cubicBezTo>
                      <a:cubicBezTo>
                        <a:pt x="531054" y="418653"/>
                        <a:pt x="534014" y="420032"/>
                        <a:pt x="535895" y="422478"/>
                      </a:cubicBezTo>
                      <a:cubicBezTo>
                        <a:pt x="533920" y="415117"/>
                        <a:pt x="530706" y="408151"/>
                        <a:pt x="526389" y="401873"/>
                      </a:cubicBezTo>
                      <a:lnTo>
                        <a:pt x="526389" y="401873"/>
                      </a:lnTo>
                      <a:cubicBezTo>
                        <a:pt x="524802" y="398706"/>
                        <a:pt x="522687" y="395534"/>
                        <a:pt x="521101" y="392366"/>
                      </a:cubicBezTo>
                      <a:cubicBezTo>
                        <a:pt x="512719" y="420726"/>
                        <a:pt x="497894" y="446764"/>
                        <a:pt x="477781" y="468442"/>
                      </a:cubicBezTo>
                      <a:lnTo>
                        <a:pt x="475138" y="471085"/>
                      </a:lnTo>
                      <a:lnTo>
                        <a:pt x="416495" y="382854"/>
                      </a:lnTo>
                      <a:lnTo>
                        <a:pt x="447136" y="485351"/>
                      </a:lnTo>
                      <a:lnTo>
                        <a:pt x="449251" y="492743"/>
                      </a:lnTo>
                      <a:lnTo>
                        <a:pt x="442911" y="488518"/>
                      </a:lnTo>
                      <a:lnTo>
                        <a:pt x="354157" y="427232"/>
                      </a:lnTo>
                      <a:lnTo>
                        <a:pt x="419139" y="511766"/>
                      </a:lnTo>
                      <a:lnTo>
                        <a:pt x="415967" y="513348"/>
                      </a:lnTo>
                      <a:cubicBezTo>
                        <a:pt x="391220" y="524497"/>
                        <a:pt x="364389" y="530257"/>
                        <a:pt x="337248" y="530257"/>
                      </a:cubicBezTo>
                      <a:lnTo>
                        <a:pt x="337248" y="530257"/>
                      </a:lnTo>
                      <a:cubicBezTo>
                        <a:pt x="309702" y="530334"/>
                        <a:pt x="282472" y="524383"/>
                        <a:pt x="257471" y="512819"/>
                      </a:cubicBezTo>
                      <a:lnTo>
                        <a:pt x="254304" y="511238"/>
                      </a:lnTo>
                      <a:lnTo>
                        <a:pt x="320344" y="428289"/>
                      </a:lnTo>
                      <a:lnTo>
                        <a:pt x="232642" y="489047"/>
                      </a:lnTo>
                      <a:lnTo>
                        <a:pt x="226302" y="493271"/>
                      </a:lnTo>
                      <a:lnTo>
                        <a:pt x="228417" y="485874"/>
                      </a:lnTo>
                      <a:lnTo>
                        <a:pt x="259586" y="382326"/>
                      </a:lnTo>
                      <a:lnTo>
                        <a:pt x="198830" y="468970"/>
                      </a:lnTo>
                      <a:lnTo>
                        <a:pt x="196188" y="466327"/>
                      </a:lnTo>
                      <a:cubicBezTo>
                        <a:pt x="182279" y="450750"/>
                        <a:pt x="170873" y="433105"/>
                        <a:pt x="162376" y="414024"/>
                      </a:cubicBezTo>
                      <a:cubicBezTo>
                        <a:pt x="161372" y="419363"/>
                        <a:pt x="159208" y="424412"/>
                        <a:pt x="156036" y="428818"/>
                      </a:cubicBezTo>
                      <a:cubicBezTo>
                        <a:pt x="155508" y="429347"/>
                        <a:pt x="154979" y="430404"/>
                        <a:pt x="154451" y="430933"/>
                      </a:cubicBezTo>
                      <a:cubicBezTo>
                        <a:pt x="153849" y="443954"/>
                        <a:pt x="151902" y="456877"/>
                        <a:pt x="148639" y="469499"/>
                      </a:cubicBezTo>
                      <a:cubicBezTo>
                        <a:pt x="146414" y="478778"/>
                        <a:pt x="142472" y="487559"/>
                        <a:pt x="137017" y="495386"/>
                      </a:cubicBezTo>
                      <a:lnTo>
                        <a:pt x="138601" y="497501"/>
                      </a:lnTo>
                      <a:lnTo>
                        <a:pt x="139130" y="498559"/>
                      </a:lnTo>
                      <a:lnTo>
                        <a:pt x="160791" y="488518"/>
                      </a:lnTo>
                      <a:lnTo>
                        <a:pt x="161847" y="489575"/>
                      </a:lnTo>
                      <a:cubicBezTo>
                        <a:pt x="169244" y="497501"/>
                        <a:pt x="177169" y="505427"/>
                        <a:pt x="185093" y="512819"/>
                      </a:cubicBezTo>
                      <a:lnTo>
                        <a:pt x="186150" y="513876"/>
                      </a:lnTo>
                      <a:lnTo>
                        <a:pt x="176112" y="535539"/>
                      </a:lnTo>
                      <a:cubicBezTo>
                        <a:pt x="180867" y="539235"/>
                        <a:pt x="192490" y="547689"/>
                        <a:pt x="197773" y="551390"/>
                      </a:cubicBezTo>
                      <a:lnTo>
                        <a:pt x="215208" y="535010"/>
                      </a:lnTo>
                      <a:lnTo>
                        <a:pt x="216792" y="536067"/>
                      </a:lnTo>
                      <a:cubicBezTo>
                        <a:pt x="226090" y="541728"/>
                        <a:pt x="235804" y="546673"/>
                        <a:pt x="245850" y="550861"/>
                      </a:cubicBezTo>
                      <a:lnTo>
                        <a:pt x="247436" y="551390"/>
                      </a:lnTo>
                      <a:lnTo>
                        <a:pt x="246378" y="576220"/>
                      </a:lnTo>
                      <a:cubicBezTo>
                        <a:pt x="252189" y="578330"/>
                        <a:pt x="265926" y="582560"/>
                        <a:pt x="272266" y="584674"/>
                      </a:cubicBezTo>
                      <a:lnTo>
                        <a:pt x="283887" y="563541"/>
                      </a:lnTo>
                      <a:close/>
                      <a:moveTo>
                        <a:pt x="133847" y="535539"/>
                      </a:moveTo>
                      <a:lnTo>
                        <a:pt x="133847" y="535539"/>
                      </a:lnTo>
                      <a:lnTo>
                        <a:pt x="129092" y="541350"/>
                      </a:lnTo>
                      <a:lnTo>
                        <a:pt x="135960" y="550861"/>
                      </a:lnTo>
                      <a:lnTo>
                        <a:pt x="142300" y="559311"/>
                      </a:lnTo>
                      <a:cubicBezTo>
                        <a:pt x="144872" y="562939"/>
                        <a:pt x="148327" y="565848"/>
                        <a:pt x="152338" y="567765"/>
                      </a:cubicBezTo>
                      <a:lnTo>
                        <a:pt x="150225" y="561426"/>
                      </a:lnTo>
                      <a:lnTo>
                        <a:pt x="143885" y="550333"/>
                      </a:lnTo>
                      <a:close/>
                      <a:moveTo>
                        <a:pt x="636805" y="485879"/>
                      </a:moveTo>
                      <a:lnTo>
                        <a:pt x="637863" y="485879"/>
                      </a:lnTo>
                      <a:cubicBezTo>
                        <a:pt x="637863" y="486403"/>
                        <a:pt x="636805" y="487460"/>
                        <a:pt x="634162" y="489047"/>
                      </a:cubicBezTo>
                      <a:cubicBezTo>
                        <a:pt x="628563" y="491576"/>
                        <a:pt x="623395" y="494961"/>
                        <a:pt x="618844" y="499087"/>
                      </a:cubicBezTo>
                      <a:cubicBezTo>
                        <a:pt x="613012" y="516608"/>
                        <a:pt x="601479" y="531677"/>
                        <a:pt x="586083" y="541878"/>
                      </a:cubicBezTo>
                      <a:cubicBezTo>
                        <a:pt x="595212" y="538773"/>
                        <a:pt x="604050" y="534885"/>
                        <a:pt x="612499" y="530257"/>
                      </a:cubicBezTo>
                      <a:cubicBezTo>
                        <a:pt x="615241" y="529427"/>
                        <a:pt x="617527" y="527520"/>
                        <a:pt x="618844" y="524974"/>
                      </a:cubicBezTo>
                      <a:cubicBezTo>
                        <a:pt x="619896" y="522253"/>
                        <a:pt x="619896" y="519236"/>
                        <a:pt x="618844" y="516520"/>
                      </a:cubicBezTo>
                      <a:cubicBezTo>
                        <a:pt x="627293" y="508952"/>
                        <a:pt x="635235" y="500829"/>
                        <a:pt x="642616" y="492219"/>
                      </a:cubicBezTo>
                      <a:cubicBezTo>
                        <a:pt x="646784" y="487326"/>
                        <a:pt x="647416" y="480343"/>
                        <a:pt x="644202" y="474781"/>
                      </a:cubicBezTo>
                      <a:cubicBezTo>
                        <a:pt x="642087" y="472143"/>
                        <a:pt x="646841" y="464746"/>
                        <a:pt x="657939" y="452066"/>
                      </a:cubicBezTo>
                      <a:cubicBezTo>
                        <a:pt x="661521" y="446852"/>
                        <a:pt x="663869" y="440885"/>
                        <a:pt x="664807" y="434629"/>
                      </a:cubicBezTo>
                      <a:lnTo>
                        <a:pt x="664807" y="434629"/>
                      </a:lnTo>
                      <a:cubicBezTo>
                        <a:pt x="666217" y="430845"/>
                        <a:pt x="666026" y="426646"/>
                        <a:pt x="664279" y="423007"/>
                      </a:cubicBezTo>
                      <a:lnTo>
                        <a:pt x="663221" y="423007"/>
                      </a:lnTo>
                      <a:cubicBezTo>
                        <a:pt x="660961" y="423157"/>
                        <a:pt x="658779" y="422167"/>
                        <a:pt x="657410" y="420363"/>
                      </a:cubicBezTo>
                      <a:cubicBezTo>
                        <a:pt x="654082" y="415009"/>
                        <a:pt x="652771" y="408638"/>
                        <a:pt x="653709" y="402402"/>
                      </a:cubicBezTo>
                      <a:cubicBezTo>
                        <a:pt x="652123" y="394476"/>
                        <a:pt x="650542" y="390251"/>
                        <a:pt x="647898" y="390251"/>
                      </a:cubicBezTo>
                      <a:cubicBezTo>
                        <a:pt x="646789" y="390231"/>
                        <a:pt x="645763" y="390848"/>
                        <a:pt x="645260" y="391838"/>
                      </a:cubicBezTo>
                      <a:cubicBezTo>
                        <a:pt x="642087" y="398177"/>
                        <a:pt x="638915" y="401873"/>
                        <a:pt x="635748" y="401873"/>
                      </a:cubicBezTo>
                      <a:cubicBezTo>
                        <a:pt x="635007" y="401899"/>
                        <a:pt x="634276" y="401713"/>
                        <a:pt x="633633" y="401344"/>
                      </a:cubicBezTo>
                      <a:cubicBezTo>
                        <a:pt x="632451" y="400914"/>
                        <a:pt x="631191" y="400733"/>
                        <a:pt x="629937" y="400816"/>
                      </a:cubicBezTo>
                      <a:cubicBezTo>
                        <a:pt x="628880" y="400816"/>
                        <a:pt x="627293" y="401344"/>
                        <a:pt x="627293" y="402931"/>
                      </a:cubicBezTo>
                      <a:lnTo>
                        <a:pt x="627293" y="403459"/>
                      </a:lnTo>
                      <a:cubicBezTo>
                        <a:pt x="627832" y="408265"/>
                        <a:pt x="626713" y="413111"/>
                        <a:pt x="624126" y="417196"/>
                      </a:cubicBezTo>
                      <a:cubicBezTo>
                        <a:pt x="623183" y="418238"/>
                        <a:pt x="621830" y="418819"/>
                        <a:pt x="620425" y="418782"/>
                      </a:cubicBezTo>
                      <a:cubicBezTo>
                        <a:pt x="619171" y="418865"/>
                        <a:pt x="617911" y="418684"/>
                        <a:pt x="616729" y="418254"/>
                      </a:cubicBezTo>
                      <a:lnTo>
                        <a:pt x="606160" y="411914"/>
                      </a:lnTo>
                      <a:cubicBezTo>
                        <a:pt x="604641" y="411313"/>
                        <a:pt x="603039" y="410955"/>
                        <a:pt x="601406" y="410857"/>
                      </a:cubicBezTo>
                      <a:cubicBezTo>
                        <a:pt x="600152" y="410820"/>
                        <a:pt x="598965" y="411416"/>
                        <a:pt x="598239" y="412443"/>
                      </a:cubicBezTo>
                      <a:cubicBezTo>
                        <a:pt x="597182" y="414552"/>
                        <a:pt x="597710" y="418254"/>
                        <a:pt x="600349" y="424064"/>
                      </a:cubicBezTo>
                      <a:lnTo>
                        <a:pt x="607217" y="433571"/>
                      </a:lnTo>
                      <a:cubicBezTo>
                        <a:pt x="608803" y="438330"/>
                        <a:pt x="609332" y="441497"/>
                        <a:pt x="608275" y="443083"/>
                      </a:cubicBezTo>
                      <a:cubicBezTo>
                        <a:pt x="607767" y="443736"/>
                        <a:pt x="606989" y="444125"/>
                        <a:pt x="606160" y="444141"/>
                      </a:cubicBezTo>
                      <a:cubicBezTo>
                        <a:pt x="605107" y="444141"/>
                        <a:pt x="603521" y="443612"/>
                        <a:pt x="602464" y="443612"/>
                      </a:cubicBezTo>
                      <a:cubicBezTo>
                        <a:pt x="599701" y="443161"/>
                        <a:pt x="597099" y="445037"/>
                        <a:pt x="596653" y="447800"/>
                      </a:cubicBezTo>
                      <a:cubicBezTo>
                        <a:pt x="596565" y="448339"/>
                        <a:pt x="596565" y="448884"/>
                        <a:pt x="596653" y="449423"/>
                      </a:cubicBezTo>
                      <a:cubicBezTo>
                        <a:pt x="597135" y="456618"/>
                        <a:pt x="599913" y="463470"/>
                        <a:pt x="604579" y="468970"/>
                      </a:cubicBezTo>
                      <a:cubicBezTo>
                        <a:pt x="606647" y="470639"/>
                        <a:pt x="607818" y="473179"/>
                        <a:pt x="607746" y="475839"/>
                      </a:cubicBezTo>
                      <a:cubicBezTo>
                        <a:pt x="607746" y="477425"/>
                        <a:pt x="606688" y="478482"/>
                        <a:pt x="605107" y="479535"/>
                      </a:cubicBezTo>
                      <a:cubicBezTo>
                        <a:pt x="603589" y="478933"/>
                        <a:pt x="601982" y="478581"/>
                        <a:pt x="600349" y="478482"/>
                      </a:cubicBezTo>
                      <a:cubicBezTo>
                        <a:pt x="598695" y="478322"/>
                        <a:pt x="597026" y="478690"/>
                        <a:pt x="595595" y="479535"/>
                      </a:cubicBezTo>
                      <a:cubicBezTo>
                        <a:pt x="596051" y="484599"/>
                        <a:pt x="597679" y="489482"/>
                        <a:pt x="600349" y="493800"/>
                      </a:cubicBezTo>
                      <a:cubicBezTo>
                        <a:pt x="600758" y="494225"/>
                        <a:pt x="600950" y="494806"/>
                        <a:pt x="600877" y="495386"/>
                      </a:cubicBezTo>
                      <a:cubicBezTo>
                        <a:pt x="600116" y="496786"/>
                        <a:pt x="598752" y="497755"/>
                        <a:pt x="597182" y="498030"/>
                      </a:cubicBezTo>
                      <a:cubicBezTo>
                        <a:pt x="594522" y="498574"/>
                        <a:pt x="592444" y="500653"/>
                        <a:pt x="591899" y="503312"/>
                      </a:cubicBezTo>
                      <a:cubicBezTo>
                        <a:pt x="594087" y="514980"/>
                        <a:pt x="591822" y="527043"/>
                        <a:pt x="585560" y="537125"/>
                      </a:cubicBezTo>
                      <a:cubicBezTo>
                        <a:pt x="591345" y="532568"/>
                        <a:pt x="596658" y="527431"/>
                        <a:pt x="601406" y="521802"/>
                      </a:cubicBezTo>
                      <a:cubicBezTo>
                        <a:pt x="606797" y="515722"/>
                        <a:pt x="611084" y="508750"/>
                        <a:pt x="614085" y="501197"/>
                      </a:cubicBezTo>
                      <a:cubicBezTo>
                        <a:pt x="611561" y="497449"/>
                        <a:pt x="608736" y="493914"/>
                        <a:pt x="605631" y="490633"/>
                      </a:cubicBezTo>
                      <a:cubicBezTo>
                        <a:pt x="604050" y="489047"/>
                        <a:pt x="603521" y="487989"/>
                        <a:pt x="603521" y="487460"/>
                      </a:cubicBezTo>
                      <a:lnTo>
                        <a:pt x="603521" y="487460"/>
                      </a:lnTo>
                      <a:cubicBezTo>
                        <a:pt x="604050" y="487460"/>
                        <a:pt x="604579" y="487989"/>
                        <a:pt x="605102" y="487989"/>
                      </a:cubicBezTo>
                      <a:cubicBezTo>
                        <a:pt x="609311" y="490348"/>
                        <a:pt x="612784" y="493821"/>
                        <a:pt x="615143" y="498030"/>
                      </a:cubicBezTo>
                      <a:cubicBezTo>
                        <a:pt x="620031" y="487497"/>
                        <a:pt x="623919" y="476528"/>
                        <a:pt x="626765" y="465274"/>
                      </a:cubicBezTo>
                      <a:cubicBezTo>
                        <a:pt x="623634" y="452714"/>
                        <a:pt x="618460" y="440751"/>
                        <a:pt x="611442" y="429875"/>
                      </a:cubicBezTo>
                      <a:cubicBezTo>
                        <a:pt x="609861" y="426703"/>
                        <a:pt x="608803" y="425122"/>
                        <a:pt x="609332" y="425122"/>
                      </a:cubicBezTo>
                      <a:lnTo>
                        <a:pt x="609332" y="425122"/>
                      </a:lnTo>
                      <a:cubicBezTo>
                        <a:pt x="609861" y="425122"/>
                        <a:pt x="611442" y="427232"/>
                        <a:pt x="614614" y="430404"/>
                      </a:cubicBezTo>
                      <a:cubicBezTo>
                        <a:pt x="621063" y="439512"/>
                        <a:pt x="626220" y="449469"/>
                        <a:pt x="629937" y="459987"/>
                      </a:cubicBezTo>
                      <a:cubicBezTo>
                        <a:pt x="633135" y="450465"/>
                        <a:pt x="635779" y="440761"/>
                        <a:pt x="637858" y="430933"/>
                      </a:cubicBezTo>
                      <a:lnTo>
                        <a:pt x="632575" y="414024"/>
                      </a:lnTo>
                      <a:cubicBezTo>
                        <a:pt x="635629" y="417911"/>
                        <a:pt x="637790" y="422421"/>
                        <a:pt x="638915" y="427232"/>
                      </a:cubicBezTo>
                      <a:lnTo>
                        <a:pt x="643145" y="412966"/>
                      </a:lnTo>
                      <a:lnTo>
                        <a:pt x="644726" y="409799"/>
                      </a:lnTo>
                      <a:lnTo>
                        <a:pt x="644726" y="409799"/>
                      </a:lnTo>
                      <a:cubicBezTo>
                        <a:pt x="644814" y="412453"/>
                        <a:pt x="644638" y="415107"/>
                        <a:pt x="644197" y="417725"/>
                      </a:cubicBezTo>
                      <a:cubicBezTo>
                        <a:pt x="641559" y="430933"/>
                        <a:pt x="637858" y="444141"/>
                        <a:pt x="634162" y="456820"/>
                      </a:cubicBezTo>
                      <a:cubicBezTo>
                        <a:pt x="641460" y="450501"/>
                        <a:pt x="647862" y="443213"/>
                        <a:pt x="653180" y="435157"/>
                      </a:cubicBezTo>
                      <a:cubicBezTo>
                        <a:pt x="653865" y="434354"/>
                        <a:pt x="654793" y="433799"/>
                        <a:pt x="655824" y="433571"/>
                      </a:cubicBezTo>
                      <a:lnTo>
                        <a:pt x="655824" y="433571"/>
                      </a:lnTo>
                      <a:cubicBezTo>
                        <a:pt x="655824" y="434100"/>
                        <a:pt x="655295" y="435686"/>
                        <a:pt x="652652" y="438859"/>
                      </a:cubicBezTo>
                      <a:cubicBezTo>
                        <a:pt x="647447" y="448080"/>
                        <a:pt x="640652" y="456307"/>
                        <a:pt x="632575" y="463159"/>
                      </a:cubicBezTo>
                      <a:cubicBezTo>
                        <a:pt x="630403" y="474874"/>
                        <a:pt x="626671" y="486247"/>
                        <a:pt x="621482" y="496972"/>
                      </a:cubicBezTo>
                      <a:cubicBezTo>
                        <a:pt x="626153" y="493287"/>
                        <a:pt x="631305" y="490265"/>
                        <a:pt x="636805" y="487989"/>
                      </a:cubicBezTo>
                      <a:lnTo>
                        <a:pt x="636805" y="485874"/>
                      </a:lnTo>
                      <a:close/>
                      <a:moveTo>
                        <a:pt x="337776" y="414552"/>
                      </a:moveTo>
                      <a:lnTo>
                        <a:pt x="336719" y="415081"/>
                      </a:lnTo>
                      <a:lnTo>
                        <a:pt x="263811" y="507537"/>
                      </a:lnTo>
                      <a:cubicBezTo>
                        <a:pt x="287153" y="517665"/>
                        <a:pt x="312330" y="522880"/>
                        <a:pt x="337776" y="522860"/>
                      </a:cubicBezTo>
                      <a:lnTo>
                        <a:pt x="338305" y="522860"/>
                      </a:lnTo>
                      <a:cubicBezTo>
                        <a:pt x="363337" y="522694"/>
                        <a:pt x="388099" y="517671"/>
                        <a:pt x="411213" y="508065"/>
                      </a:cubicBezTo>
                      <a:lnTo>
                        <a:pt x="339363" y="415081"/>
                      </a:lnTo>
                      <a:close/>
                      <a:moveTo>
                        <a:pt x="112714" y="500140"/>
                      </a:moveTo>
                      <a:lnTo>
                        <a:pt x="110072" y="502783"/>
                      </a:lnTo>
                      <a:lnTo>
                        <a:pt x="122752" y="521802"/>
                      </a:lnTo>
                      <a:lnTo>
                        <a:pt x="123809" y="519158"/>
                      </a:lnTo>
                      <a:close/>
                      <a:moveTo>
                        <a:pt x="139130" y="344817"/>
                      </a:moveTo>
                      <a:lnTo>
                        <a:pt x="139130" y="344817"/>
                      </a:lnTo>
                      <a:cubicBezTo>
                        <a:pt x="139216" y="346595"/>
                        <a:pt x="139038" y="348373"/>
                        <a:pt x="138602" y="350099"/>
                      </a:cubicBezTo>
                      <a:cubicBezTo>
                        <a:pt x="136488" y="372290"/>
                        <a:pt x="135431" y="392366"/>
                        <a:pt x="134903" y="409799"/>
                      </a:cubicBezTo>
                      <a:cubicBezTo>
                        <a:pt x="134375" y="427760"/>
                        <a:pt x="134375" y="441497"/>
                        <a:pt x="133847" y="452066"/>
                      </a:cubicBezTo>
                      <a:cubicBezTo>
                        <a:pt x="133318" y="462631"/>
                        <a:pt x="133318" y="475839"/>
                        <a:pt x="133318" y="492219"/>
                      </a:cubicBezTo>
                      <a:lnTo>
                        <a:pt x="134375" y="491162"/>
                      </a:lnTo>
                      <a:lnTo>
                        <a:pt x="138601" y="481650"/>
                      </a:lnTo>
                      <a:cubicBezTo>
                        <a:pt x="145185" y="467731"/>
                        <a:pt x="148955" y="452652"/>
                        <a:pt x="149696" y="437272"/>
                      </a:cubicBezTo>
                      <a:cubicBezTo>
                        <a:pt x="151809" y="417958"/>
                        <a:pt x="151809" y="398473"/>
                        <a:pt x="149696" y="379159"/>
                      </a:cubicBezTo>
                      <a:cubicBezTo>
                        <a:pt x="149081" y="364287"/>
                        <a:pt x="146596" y="349555"/>
                        <a:pt x="142300" y="335305"/>
                      </a:cubicBezTo>
                      <a:cubicBezTo>
                        <a:pt x="137017" y="336891"/>
                        <a:pt x="131733" y="348513"/>
                        <a:pt x="125921" y="371233"/>
                      </a:cubicBezTo>
                      <a:cubicBezTo>
                        <a:pt x="122129" y="387737"/>
                        <a:pt x="119656" y="404522"/>
                        <a:pt x="118525" y="421421"/>
                      </a:cubicBezTo>
                      <a:cubicBezTo>
                        <a:pt x="118006" y="441611"/>
                        <a:pt x="119599" y="461796"/>
                        <a:pt x="123280" y="481650"/>
                      </a:cubicBezTo>
                      <a:lnTo>
                        <a:pt x="128563" y="487989"/>
                      </a:lnTo>
                      <a:lnTo>
                        <a:pt x="129092" y="456291"/>
                      </a:lnTo>
                      <a:lnTo>
                        <a:pt x="129620" y="433048"/>
                      </a:lnTo>
                      <a:cubicBezTo>
                        <a:pt x="129636" y="403807"/>
                        <a:pt x="132289" y="374633"/>
                        <a:pt x="137545" y="345874"/>
                      </a:cubicBezTo>
                      <a:cubicBezTo>
                        <a:pt x="138601" y="345346"/>
                        <a:pt x="138601" y="344817"/>
                        <a:pt x="139130" y="344817"/>
                      </a:cubicBezTo>
                      <a:close/>
                      <a:moveTo>
                        <a:pt x="89996" y="440440"/>
                      </a:moveTo>
                      <a:lnTo>
                        <a:pt x="89996" y="440440"/>
                      </a:lnTo>
                      <a:cubicBezTo>
                        <a:pt x="85955" y="455783"/>
                        <a:pt x="83999" y="471598"/>
                        <a:pt x="84185" y="487460"/>
                      </a:cubicBezTo>
                      <a:cubicBezTo>
                        <a:pt x="85033" y="479970"/>
                        <a:pt x="86446" y="472552"/>
                        <a:pt x="88412" y="465274"/>
                      </a:cubicBezTo>
                      <a:cubicBezTo>
                        <a:pt x="95344" y="443664"/>
                        <a:pt x="104740" y="422924"/>
                        <a:pt x="116412" y="403459"/>
                      </a:cubicBezTo>
                      <a:cubicBezTo>
                        <a:pt x="116922" y="395010"/>
                        <a:pt x="118521" y="386664"/>
                        <a:pt x="121167" y="378630"/>
                      </a:cubicBezTo>
                      <a:cubicBezTo>
                        <a:pt x="117997" y="382326"/>
                        <a:pt x="115355" y="386556"/>
                        <a:pt x="112185" y="390780"/>
                      </a:cubicBezTo>
                      <a:lnTo>
                        <a:pt x="112714" y="392366"/>
                      </a:lnTo>
                      <a:lnTo>
                        <a:pt x="110601" y="393419"/>
                      </a:lnTo>
                      <a:cubicBezTo>
                        <a:pt x="101082" y="407793"/>
                        <a:pt x="94112" y="423702"/>
                        <a:pt x="89996" y="440440"/>
                      </a:cubicBezTo>
                      <a:close/>
                      <a:moveTo>
                        <a:pt x="545407" y="451538"/>
                      </a:moveTo>
                      <a:cubicBezTo>
                        <a:pt x="544200" y="454109"/>
                        <a:pt x="542784" y="456587"/>
                        <a:pt x="541177" y="458935"/>
                      </a:cubicBezTo>
                      <a:lnTo>
                        <a:pt x="557558" y="476896"/>
                      </a:lnTo>
                      <a:lnTo>
                        <a:pt x="556500" y="478482"/>
                      </a:lnTo>
                      <a:cubicBezTo>
                        <a:pt x="555972" y="479006"/>
                        <a:pt x="555443" y="480063"/>
                        <a:pt x="554385" y="481121"/>
                      </a:cubicBezTo>
                      <a:cubicBezTo>
                        <a:pt x="557029" y="477954"/>
                        <a:pt x="559668" y="474781"/>
                        <a:pt x="562311" y="471085"/>
                      </a:cubicBezTo>
                      <a:cubicBezTo>
                        <a:pt x="561969" y="469255"/>
                        <a:pt x="561041" y="467586"/>
                        <a:pt x="559668" y="466327"/>
                      </a:cubicBezTo>
                      <a:cubicBezTo>
                        <a:pt x="556065" y="462195"/>
                        <a:pt x="552182" y="458313"/>
                        <a:pt x="548046" y="454705"/>
                      </a:cubicBezTo>
                      <a:cubicBezTo>
                        <a:pt x="547501" y="453409"/>
                        <a:pt x="546584" y="452305"/>
                        <a:pt x="545407" y="451538"/>
                      </a:cubicBezTo>
                      <a:close/>
                      <a:moveTo>
                        <a:pt x="290227" y="281416"/>
                      </a:moveTo>
                      <a:lnTo>
                        <a:pt x="172942" y="284059"/>
                      </a:lnTo>
                      <a:lnTo>
                        <a:pt x="266455" y="355381"/>
                      </a:lnTo>
                      <a:lnTo>
                        <a:pt x="274909" y="358554"/>
                      </a:lnTo>
                      <a:lnTo>
                        <a:pt x="270151" y="365951"/>
                      </a:lnTo>
                      <a:lnTo>
                        <a:pt x="236338" y="478482"/>
                      </a:lnTo>
                      <a:lnTo>
                        <a:pt x="333023" y="411385"/>
                      </a:lnTo>
                      <a:lnTo>
                        <a:pt x="338305" y="404517"/>
                      </a:lnTo>
                      <a:lnTo>
                        <a:pt x="338305" y="404517"/>
                      </a:lnTo>
                      <a:lnTo>
                        <a:pt x="343587" y="410857"/>
                      </a:lnTo>
                      <a:lnTo>
                        <a:pt x="440796" y="477954"/>
                      </a:lnTo>
                      <a:lnTo>
                        <a:pt x="407517" y="365951"/>
                      </a:lnTo>
                      <a:lnTo>
                        <a:pt x="402230" y="358554"/>
                      </a:lnTo>
                      <a:lnTo>
                        <a:pt x="410156" y="355910"/>
                      </a:lnTo>
                      <a:lnTo>
                        <a:pt x="503669" y="284059"/>
                      </a:lnTo>
                      <a:lnTo>
                        <a:pt x="386912" y="281416"/>
                      </a:lnTo>
                      <a:lnTo>
                        <a:pt x="377929" y="284059"/>
                      </a:lnTo>
                      <a:lnTo>
                        <a:pt x="377929" y="275076"/>
                      </a:lnTo>
                      <a:lnTo>
                        <a:pt x="338834" y="164131"/>
                      </a:lnTo>
                      <a:lnTo>
                        <a:pt x="338834" y="164131"/>
                      </a:lnTo>
                      <a:lnTo>
                        <a:pt x="299739" y="275076"/>
                      </a:lnTo>
                      <a:lnTo>
                        <a:pt x="299210" y="284059"/>
                      </a:lnTo>
                      <a:close/>
                      <a:moveTo>
                        <a:pt x="114299" y="446779"/>
                      </a:moveTo>
                      <a:lnTo>
                        <a:pt x="114299" y="446779"/>
                      </a:lnTo>
                      <a:lnTo>
                        <a:pt x="107959" y="463159"/>
                      </a:lnTo>
                      <a:lnTo>
                        <a:pt x="116941" y="474781"/>
                      </a:lnTo>
                      <a:lnTo>
                        <a:pt x="116941" y="474781"/>
                      </a:lnTo>
                      <a:cubicBezTo>
                        <a:pt x="114730" y="465622"/>
                        <a:pt x="113841" y="456193"/>
                        <a:pt x="114299" y="446779"/>
                      </a:cubicBezTo>
                      <a:close/>
                      <a:moveTo>
                        <a:pt x="574990" y="434100"/>
                      </a:moveTo>
                      <a:lnTo>
                        <a:pt x="574990" y="434100"/>
                      </a:lnTo>
                      <a:cubicBezTo>
                        <a:pt x="573933" y="436744"/>
                        <a:pt x="572875" y="439911"/>
                        <a:pt x="571823" y="443083"/>
                      </a:cubicBezTo>
                      <a:cubicBezTo>
                        <a:pt x="570735" y="446219"/>
                        <a:pt x="569319" y="449231"/>
                        <a:pt x="567593" y="452066"/>
                      </a:cubicBezTo>
                      <a:cubicBezTo>
                        <a:pt x="566012" y="456685"/>
                        <a:pt x="566012" y="461708"/>
                        <a:pt x="567593" y="466332"/>
                      </a:cubicBezTo>
                      <a:cubicBezTo>
                        <a:pt x="574617" y="457898"/>
                        <a:pt x="582206" y="449957"/>
                        <a:pt x="590313" y="442554"/>
                      </a:cubicBezTo>
                      <a:cubicBezTo>
                        <a:pt x="591899" y="429347"/>
                        <a:pt x="591899" y="421421"/>
                        <a:pt x="589784" y="419311"/>
                      </a:cubicBezTo>
                      <a:cubicBezTo>
                        <a:pt x="589256" y="418782"/>
                        <a:pt x="589256" y="418782"/>
                        <a:pt x="588727" y="418782"/>
                      </a:cubicBezTo>
                      <a:cubicBezTo>
                        <a:pt x="585560" y="418782"/>
                        <a:pt x="583445" y="421950"/>
                        <a:pt x="582387" y="427760"/>
                      </a:cubicBezTo>
                      <a:cubicBezTo>
                        <a:pt x="582180" y="429030"/>
                        <a:pt x="581828" y="430274"/>
                        <a:pt x="581330" y="431461"/>
                      </a:cubicBezTo>
                      <a:cubicBezTo>
                        <a:pt x="580900" y="430280"/>
                        <a:pt x="580723" y="429020"/>
                        <a:pt x="580801" y="427760"/>
                      </a:cubicBezTo>
                      <a:cubicBezTo>
                        <a:pt x="580438" y="429398"/>
                        <a:pt x="579904" y="430990"/>
                        <a:pt x="579215" y="432519"/>
                      </a:cubicBezTo>
                      <a:lnTo>
                        <a:pt x="578691" y="434100"/>
                      </a:lnTo>
                      <a:close/>
                      <a:moveTo>
                        <a:pt x="554914" y="431990"/>
                      </a:moveTo>
                      <a:lnTo>
                        <a:pt x="554914" y="431990"/>
                      </a:lnTo>
                      <a:cubicBezTo>
                        <a:pt x="552276" y="437272"/>
                        <a:pt x="549632" y="443083"/>
                        <a:pt x="546988" y="448365"/>
                      </a:cubicBezTo>
                      <a:lnTo>
                        <a:pt x="548575" y="449423"/>
                      </a:lnTo>
                      <a:cubicBezTo>
                        <a:pt x="553810" y="453077"/>
                        <a:pt x="558594" y="457333"/>
                        <a:pt x="562840" y="462102"/>
                      </a:cubicBezTo>
                      <a:cubicBezTo>
                        <a:pt x="562306" y="452015"/>
                        <a:pt x="561249" y="441964"/>
                        <a:pt x="559668" y="431990"/>
                      </a:cubicBezTo>
                      <a:close/>
                      <a:moveTo>
                        <a:pt x="522159" y="321568"/>
                      </a:moveTo>
                      <a:lnTo>
                        <a:pt x="522159" y="321568"/>
                      </a:lnTo>
                      <a:lnTo>
                        <a:pt x="411213" y="361192"/>
                      </a:lnTo>
                      <a:lnTo>
                        <a:pt x="410684" y="361721"/>
                      </a:lnTo>
                      <a:lnTo>
                        <a:pt x="411213" y="362778"/>
                      </a:lnTo>
                      <a:lnTo>
                        <a:pt x="476195" y="461045"/>
                      </a:lnTo>
                      <a:cubicBezTo>
                        <a:pt x="495898" y="438796"/>
                        <a:pt x="510024" y="412173"/>
                        <a:pt x="517405" y="383383"/>
                      </a:cubicBezTo>
                      <a:cubicBezTo>
                        <a:pt x="516384" y="381424"/>
                        <a:pt x="515845" y="379252"/>
                        <a:pt x="515819" y="377044"/>
                      </a:cubicBezTo>
                      <a:cubicBezTo>
                        <a:pt x="515290" y="372819"/>
                        <a:pt x="516876" y="369647"/>
                        <a:pt x="520572" y="369118"/>
                      </a:cubicBezTo>
                      <a:cubicBezTo>
                        <a:pt x="523211" y="353411"/>
                        <a:pt x="523745" y="337420"/>
                        <a:pt x="522159" y="321568"/>
                      </a:cubicBezTo>
                      <a:close/>
                      <a:moveTo>
                        <a:pt x="527441" y="422478"/>
                      </a:moveTo>
                      <a:cubicBezTo>
                        <a:pt x="526186" y="422447"/>
                        <a:pt x="524999" y="423038"/>
                        <a:pt x="524274" y="424064"/>
                      </a:cubicBezTo>
                      <a:cubicBezTo>
                        <a:pt x="522096" y="426755"/>
                        <a:pt x="521682" y="430471"/>
                        <a:pt x="523216" y="433571"/>
                      </a:cubicBezTo>
                      <a:cubicBezTo>
                        <a:pt x="524662" y="436578"/>
                        <a:pt x="526435" y="439408"/>
                        <a:pt x="528498" y="442026"/>
                      </a:cubicBezTo>
                      <a:cubicBezTo>
                        <a:pt x="526352" y="448303"/>
                        <a:pt x="529027" y="455213"/>
                        <a:pt x="534838" y="458406"/>
                      </a:cubicBezTo>
                      <a:lnTo>
                        <a:pt x="535367" y="458935"/>
                      </a:lnTo>
                      <a:lnTo>
                        <a:pt x="536424" y="459987"/>
                      </a:lnTo>
                      <a:lnTo>
                        <a:pt x="535367" y="458935"/>
                      </a:lnTo>
                      <a:lnTo>
                        <a:pt x="536424" y="457349"/>
                      </a:lnTo>
                      <a:cubicBezTo>
                        <a:pt x="538498" y="454176"/>
                        <a:pt x="540265" y="450812"/>
                        <a:pt x="541706" y="447308"/>
                      </a:cubicBezTo>
                      <a:cubicBezTo>
                        <a:pt x="539068" y="444669"/>
                        <a:pt x="536424" y="441497"/>
                        <a:pt x="533780" y="438330"/>
                      </a:cubicBezTo>
                      <a:cubicBezTo>
                        <a:pt x="532728" y="437272"/>
                        <a:pt x="532728" y="436744"/>
                        <a:pt x="532728" y="436215"/>
                      </a:cubicBezTo>
                      <a:lnTo>
                        <a:pt x="532728" y="436215"/>
                      </a:lnTo>
                      <a:cubicBezTo>
                        <a:pt x="533780" y="436215"/>
                        <a:pt x="534309" y="436744"/>
                        <a:pt x="535367" y="437272"/>
                      </a:cubicBezTo>
                      <a:cubicBezTo>
                        <a:pt x="537559" y="439994"/>
                        <a:pt x="540042" y="442472"/>
                        <a:pt x="542764" y="444669"/>
                      </a:cubicBezTo>
                      <a:cubicBezTo>
                        <a:pt x="544485" y="441834"/>
                        <a:pt x="545905" y="438822"/>
                        <a:pt x="546988" y="435686"/>
                      </a:cubicBezTo>
                      <a:cubicBezTo>
                        <a:pt x="546558" y="434504"/>
                        <a:pt x="546377" y="433245"/>
                        <a:pt x="546460" y="431990"/>
                      </a:cubicBezTo>
                      <a:cubicBezTo>
                        <a:pt x="547973" y="425946"/>
                        <a:pt x="548683" y="419726"/>
                        <a:pt x="548575" y="413495"/>
                      </a:cubicBezTo>
                      <a:lnTo>
                        <a:pt x="546988" y="411914"/>
                      </a:lnTo>
                      <a:lnTo>
                        <a:pt x="548575" y="410328"/>
                      </a:lnTo>
                      <a:cubicBezTo>
                        <a:pt x="549720" y="402780"/>
                        <a:pt x="549544" y="395093"/>
                        <a:pt x="548046" y="387608"/>
                      </a:cubicBezTo>
                      <a:cubicBezTo>
                        <a:pt x="547330" y="382035"/>
                        <a:pt x="545537" y="376650"/>
                        <a:pt x="542764" y="371761"/>
                      </a:cubicBezTo>
                      <a:cubicBezTo>
                        <a:pt x="542261" y="370771"/>
                        <a:pt x="541234" y="370155"/>
                        <a:pt x="540120" y="370175"/>
                      </a:cubicBezTo>
                      <a:cubicBezTo>
                        <a:pt x="537482" y="370175"/>
                        <a:pt x="533780" y="372819"/>
                        <a:pt x="529027" y="378101"/>
                      </a:cubicBezTo>
                      <a:cubicBezTo>
                        <a:pt x="527907" y="376473"/>
                        <a:pt x="526207" y="375338"/>
                        <a:pt x="524274" y="374929"/>
                      </a:cubicBezTo>
                      <a:cubicBezTo>
                        <a:pt x="523817" y="377635"/>
                        <a:pt x="523107" y="380283"/>
                        <a:pt x="522159" y="382854"/>
                      </a:cubicBezTo>
                      <a:cubicBezTo>
                        <a:pt x="522687" y="383383"/>
                        <a:pt x="522687" y="384441"/>
                        <a:pt x="523216" y="384969"/>
                      </a:cubicBezTo>
                      <a:cubicBezTo>
                        <a:pt x="527062" y="390293"/>
                        <a:pt x="530421" y="395948"/>
                        <a:pt x="533252" y="401873"/>
                      </a:cubicBezTo>
                      <a:cubicBezTo>
                        <a:pt x="535294" y="405735"/>
                        <a:pt x="536885" y="409809"/>
                        <a:pt x="538010" y="414024"/>
                      </a:cubicBezTo>
                      <a:cubicBezTo>
                        <a:pt x="539591" y="418285"/>
                        <a:pt x="539591" y="422976"/>
                        <a:pt x="538010" y="427232"/>
                      </a:cubicBezTo>
                      <a:cubicBezTo>
                        <a:pt x="534916" y="424832"/>
                        <a:pt x="531292" y="423204"/>
                        <a:pt x="527441" y="422478"/>
                      </a:cubicBezTo>
                      <a:close/>
                      <a:moveTo>
                        <a:pt x="165546" y="360140"/>
                      </a:moveTo>
                      <a:lnTo>
                        <a:pt x="165546" y="360140"/>
                      </a:lnTo>
                      <a:cubicBezTo>
                        <a:pt x="167933" y="361586"/>
                        <a:pt x="169348" y="364214"/>
                        <a:pt x="169244" y="367008"/>
                      </a:cubicBezTo>
                      <a:cubicBezTo>
                        <a:pt x="169405" y="379464"/>
                        <a:pt x="167985" y="391890"/>
                        <a:pt x="165018" y="403988"/>
                      </a:cubicBezTo>
                      <a:cubicBezTo>
                        <a:pt x="172762" y="424292"/>
                        <a:pt x="184030" y="443073"/>
                        <a:pt x="198302" y="459464"/>
                      </a:cubicBezTo>
                      <a:lnTo>
                        <a:pt x="264868" y="362249"/>
                      </a:lnTo>
                      <a:lnTo>
                        <a:pt x="264868" y="361192"/>
                      </a:lnTo>
                      <a:lnTo>
                        <a:pt x="263811" y="360668"/>
                      </a:lnTo>
                      <a:lnTo>
                        <a:pt x="153394" y="319458"/>
                      </a:lnTo>
                      <a:cubicBezTo>
                        <a:pt x="152426" y="329821"/>
                        <a:pt x="152250" y="340240"/>
                        <a:pt x="152866" y="350628"/>
                      </a:cubicBezTo>
                      <a:cubicBezTo>
                        <a:pt x="155382" y="349596"/>
                        <a:pt x="158072" y="349057"/>
                        <a:pt x="160791" y="349042"/>
                      </a:cubicBezTo>
                      <a:cubicBezTo>
                        <a:pt x="162047" y="348959"/>
                        <a:pt x="163307" y="349140"/>
                        <a:pt x="164489" y="349570"/>
                      </a:cubicBezTo>
                      <a:cubicBezTo>
                        <a:pt x="166074" y="351587"/>
                        <a:pt x="166074" y="354422"/>
                        <a:pt x="164489" y="356439"/>
                      </a:cubicBezTo>
                      <a:lnTo>
                        <a:pt x="161847" y="361192"/>
                      </a:lnTo>
                      <a:cubicBezTo>
                        <a:pt x="163023" y="360668"/>
                        <a:pt x="164269" y="360311"/>
                        <a:pt x="165545" y="360140"/>
                      </a:cubicBezTo>
                      <a:close/>
                      <a:moveTo>
                        <a:pt x="562311" y="433048"/>
                      </a:moveTo>
                      <a:cubicBezTo>
                        <a:pt x="563369" y="438330"/>
                        <a:pt x="564426" y="443083"/>
                        <a:pt x="565484" y="448365"/>
                      </a:cubicBezTo>
                      <a:cubicBezTo>
                        <a:pt x="567085" y="446017"/>
                        <a:pt x="568500" y="443545"/>
                        <a:pt x="569708" y="440968"/>
                      </a:cubicBezTo>
                      <a:lnTo>
                        <a:pt x="571294" y="437801"/>
                      </a:lnTo>
                      <a:lnTo>
                        <a:pt x="571823" y="436744"/>
                      </a:lnTo>
                      <a:lnTo>
                        <a:pt x="572875" y="434629"/>
                      </a:lnTo>
                      <a:lnTo>
                        <a:pt x="573404" y="433571"/>
                      </a:lnTo>
                      <a:close/>
                      <a:moveTo>
                        <a:pt x="78373" y="321568"/>
                      </a:moveTo>
                      <a:cubicBezTo>
                        <a:pt x="76260" y="325798"/>
                        <a:pt x="74675" y="330023"/>
                        <a:pt x="72562" y="334247"/>
                      </a:cubicBezTo>
                      <a:cubicBezTo>
                        <a:pt x="68922" y="342464"/>
                        <a:pt x="66603" y="351198"/>
                        <a:pt x="65693" y="360140"/>
                      </a:cubicBezTo>
                      <a:cubicBezTo>
                        <a:pt x="67097" y="372974"/>
                        <a:pt x="70670" y="385477"/>
                        <a:pt x="76260" y="397120"/>
                      </a:cubicBezTo>
                      <a:cubicBezTo>
                        <a:pt x="79507" y="399618"/>
                        <a:pt x="80409" y="404128"/>
                        <a:pt x="78373" y="407684"/>
                      </a:cubicBezTo>
                      <a:cubicBezTo>
                        <a:pt x="77771" y="412717"/>
                        <a:pt x="78499" y="417818"/>
                        <a:pt x="80486" y="422478"/>
                      </a:cubicBezTo>
                      <a:cubicBezTo>
                        <a:pt x="81626" y="428191"/>
                        <a:pt x="83584" y="433706"/>
                        <a:pt x="86298" y="438859"/>
                      </a:cubicBezTo>
                      <a:cubicBezTo>
                        <a:pt x="87883" y="433042"/>
                        <a:pt x="89467" y="427232"/>
                        <a:pt x="91581" y="420892"/>
                      </a:cubicBezTo>
                      <a:cubicBezTo>
                        <a:pt x="88939" y="413495"/>
                        <a:pt x="86826" y="406103"/>
                        <a:pt x="85769" y="403459"/>
                      </a:cubicBezTo>
                      <a:lnTo>
                        <a:pt x="85241" y="401873"/>
                      </a:lnTo>
                      <a:lnTo>
                        <a:pt x="106374" y="389723"/>
                      </a:lnTo>
                      <a:cubicBezTo>
                        <a:pt x="104275" y="379952"/>
                        <a:pt x="102688" y="370077"/>
                        <a:pt x="101619" y="360140"/>
                      </a:cubicBezTo>
                      <a:lnTo>
                        <a:pt x="77845" y="355381"/>
                      </a:lnTo>
                      <a:lnTo>
                        <a:pt x="77845" y="322097"/>
                      </a:lnTo>
                      <a:lnTo>
                        <a:pt x="78373" y="321568"/>
                      </a:lnTo>
                      <a:close/>
                      <a:moveTo>
                        <a:pt x="545936" y="363836"/>
                      </a:moveTo>
                      <a:cubicBezTo>
                        <a:pt x="548035" y="363924"/>
                        <a:pt x="549793" y="365463"/>
                        <a:pt x="550161" y="367532"/>
                      </a:cubicBezTo>
                      <a:cubicBezTo>
                        <a:pt x="550617" y="370408"/>
                        <a:pt x="551322" y="373239"/>
                        <a:pt x="552276" y="375986"/>
                      </a:cubicBezTo>
                      <a:cubicBezTo>
                        <a:pt x="553789" y="381310"/>
                        <a:pt x="554499" y="386830"/>
                        <a:pt x="554385" y="392366"/>
                      </a:cubicBezTo>
                      <a:cubicBezTo>
                        <a:pt x="554297" y="396596"/>
                        <a:pt x="554473" y="400831"/>
                        <a:pt x="554914" y="405046"/>
                      </a:cubicBezTo>
                      <a:cubicBezTo>
                        <a:pt x="555267" y="406642"/>
                        <a:pt x="555080" y="408316"/>
                        <a:pt x="554385" y="409799"/>
                      </a:cubicBezTo>
                      <a:cubicBezTo>
                        <a:pt x="553903" y="411603"/>
                        <a:pt x="552493" y="413018"/>
                        <a:pt x="550689" y="413495"/>
                      </a:cubicBezTo>
                      <a:cubicBezTo>
                        <a:pt x="552799" y="413495"/>
                        <a:pt x="552799" y="414024"/>
                        <a:pt x="552799" y="415081"/>
                      </a:cubicBezTo>
                      <a:lnTo>
                        <a:pt x="552799" y="415081"/>
                      </a:lnTo>
                      <a:cubicBezTo>
                        <a:pt x="552348" y="417958"/>
                        <a:pt x="551638" y="420783"/>
                        <a:pt x="550689" y="423536"/>
                      </a:cubicBezTo>
                      <a:cubicBezTo>
                        <a:pt x="549590" y="426641"/>
                        <a:pt x="548709" y="429818"/>
                        <a:pt x="548046" y="433048"/>
                      </a:cubicBezTo>
                      <a:lnTo>
                        <a:pt x="548046" y="435686"/>
                      </a:lnTo>
                      <a:cubicBezTo>
                        <a:pt x="548575" y="434100"/>
                        <a:pt x="549632" y="431990"/>
                        <a:pt x="550689" y="429347"/>
                      </a:cubicBezTo>
                      <a:lnTo>
                        <a:pt x="551218" y="427760"/>
                      </a:lnTo>
                      <a:lnTo>
                        <a:pt x="557558" y="428289"/>
                      </a:lnTo>
                      <a:lnTo>
                        <a:pt x="557558" y="428289"/>
                      </a:lnTo>
                      <a:lnTo>
                        <a:pt x="557558" y="426179"/>
                      </a:lnTo>
                      <a:cubicBezTo>
                        <a:pt x="557143" y="424267"/>
                        <a:pt x="556962" y="422318"/>
                        <a:pt x="557029" y="420363"/>
                      </a:cubicBezTo>
                      <a:lnTo>
                        <a:pt x="557029" y="420363"/>
                      </a:lnTo>
                      <a:cubicBezTo>
                        <a:pt x="557558" y="420363"/>
                        <a:pt x="558087" y="422478"/>
                        <a:pt x="559144" y="426179"/>
                      </a:cubicBezTo>
                      <a:cubicBezTo>
                        <a:pt x="559668" y="427232"/>
                        <a:pt x="559668" y="428289"/>
                        <a:pt x="560196" y="429347"/>
                      </a:cubicBezTo>
                      <a:lnTo>
                        <a:pt x="574990" y="430933"/>
                      </a:lnTo>
                      <a:cubicBezTo>
                        <a:pt x="575281" y="430648"/>
                        <a:pt x="575462" y="430274"/>
                        <a:pt x="575519" y="429875"/>
                      </a:cubicBezTo>
                      <a:cubicBezTo>
                        <a:pt x="576577" y="426703"/>
                        <a:pt x="578163" y="422478"/>
                        <a:pt x="579215" y="418254"/>
                      </a:cubicBezTo>
                      <a:cubicBezTo>
                        <a:pt x="578702" y="417082"/>
                        <a:pt x="577986" y="416009"/>
                        <a:pt x="577105" y="415081"/>
                      </a:cubicBezTo>
                      <a:lnTo>
                        <a:pt x="576048" y="415081"/>
                      </a:lnTo>
                      <a:cubicBezTo>
                        <a:pt x="574109" y="415221"/>
                        <a:pt x="572264" y="415962"/>
                        <a:pt x="570766" y="417196"/>
                      </a:cubicBezTo>
                      <a:cubicBezTo>
                        <a:pt x="569143" y="418751"/>
                        <a:pt x="567137" y="419845"/>
                        <a:pt x="564955" y="420363"/>
                      </a:cubicBezTo>
                      <a:cubicBezTo>
                        <a:pt x="563369" y="420363"/>
                        <a:pt x="562311" y="413495"/>
                        <a:pt x="561782" y="399235"/>
                      </a:cubicBezTo>
                      <a:cubicBezTo>
                        <a:pt x="561829" y="397255"/>
                        <a:pt x="562187" y="395290"/>
                        <a:pt x="562840" y="393419"/>
                      </a:cubicBezTo>
                      <a:lnTo>
                        <a:pt x="562311" y="392895"/>
                      </a:lnTo>
                      <a:lnTo>
                        <a:pt x="562840" y="391309"/>
                      </a:lnTo>
                      <a:cubicBezTo>
                        <a:pt x="564763" y="382948"/>
                        <a:pt x="566173" y="374478"/>
                        <a:pt x="567065" y="365951"/>
                      </a:cubicBezTo>
                      <a:cubicBezTo>
                        <a:pt x="567065" y="364364"/>
                        <a:pt x="566536" y="362778"/>
                        <a:pt x="566536" y="360663"/>
                      </a:cubicBezTo>
                      <a:cubicBezTo>
                        <a:pt x="565898" y="357952"/>
                        <a:pt x="565012" y="355298"/>
                        <a:pt x="563897" y="352743"/>
                      </a:cubicBezTo>
                      <a:cubicBezTo>
                        <a:pt x="563291" y="350752"/>
                        <a:pt x="561974" y="349062"/>
                        <a:pt x="560196" y="347984"/>
                      </a:cubicBezTo>
                      <a:lnTo>
                        <a:pt x="559144" y="347984"/>
                      </a:lnTo>
                      <a:cubicBezTo>
                        <a:pt x="558087" y="347984"/>
                        <a:pt x="557029" y="349042"/>
                        <a:pt x="555972" y="351157"/>
                      </a:cubicBezTo>
                      <a:cubicBezTo>
                        <a:pt x="554914" y="352743"/>
                        <a:pt x="554385" y="353271"/>
                        <a:pt x="553328" y="353271"/>
                      </a:cubicBezTo>
                      <a:cubicBezTo>
                        <a:pt x="552763" y="353230"/>
                        <a:pt x="552312" y="352779"/>
                        <a:pt x="552276" y="352214"/>
                      </a:cubicBezTo>
                      <a:cubicBezTo>
                        <a:pt x="551078" y="349964"/>
                        <a:pt x="549238" y="348124"/>
                        <a:pt x="546988" y="346932"/>
                      </a:cubicBezTo>
                      <a:cubicBezTo>
                        <a:pt x="546200" y="346450"/>
                        <a:pt x="545262" y="346263"/>
                        <a:pt x="544350" y="346403"/>
                      </a:cubicBezTo>
                      <a:cubicBezTo>
                        <a:pt x="542235" y="346403"/>
                        <a:pt x="540649" y="347984"/>
                        <a:pt x="538539" y="350628"/>
                      </a:cubicBezTo>
                      <a:cubicBezTo>
                        <a:pt x="534734" y="358071"/>
                        <a:pt x="532236" y="366111"/>
                        <a:pt x="531142" y="374400"/>
                      </a:cubicBezTo>
                      <a:cubicBezTo>
                        <a:pt x="533848" y="369698"/>
                        <a:pt x="538482" y="366417"/>
                        <a:pt x="543821" y="365422"/>
                      </a:cubicBezTo>
                      <a:cubicBezTo>
                        <a:pt x="545407" y="363836"/>
                        <a:pt x="545936" y="363836"/>
                        <a:pt x="545936" y="363836"/>
                      </a:cubicBezTo>
                      <a:close/>
                      <a:moveTo>
                        <a:pt x="154451" y="390251"/>
                      </a:moveTo>
                      <a:lnTo>
                        <a:pt x="154451" y="390251"/>
                      </a:lnTo>
                      <a:cubicBezTo>
                        <a:pt x="155943" y="400396"/>
                        <a:pt x="156650" y="410639"/>
                        <a:pt x="156564" y="420892"/>
                      </a:cubicBezTo>
                      <a:cubicBezTo>
                        <a:pt x="157621" y="416139"/>
                        <a:pt x="159206" y="411385"/>
                        <a:pt x="160263" y="406627"/>
                      </a:cubicBezTo>
                      <a:cubicBezTo>
                        <a:pt x="157859" y="401344"/>
                        <a:pt x="155915" y="395865"/>
                        <a:pt x="154451" y="390251"/>
                      </a:cubicBezTo>
                      <a:close/>
                      <a:moveTo>
                        <a:pt x="597710" y="328965"/>
                      </a:moveTo>
                      <a:lnTo>
                        <a:pt x="597710" y="328965"/>
                      </a:lnTo>
                      <a:lnTo>
                        <a:pt x="597710" y="354852"/>
                      </a:lnTo>
                      <a:lnTo>
                        <a:pt x="573933" y="359611"/>
                      </a:lnTo>
                      <a:cubicBezTo>
                        <a:pt x="573990" y="361036"/>
                        <a:pt x="573808" y="362467"/>
                        <a:pt x="573404" y="363836"/>
                      </a:cubicBezTo>
                      <a:cubicBezTo>
                        <a:pt x="575348" y="371311"/>
                        <a:pt x="575161" y="379179"/>
                        <a:pt x="572875" y="386556"/>
                      </a:cubicBezTo>
                      <a:cubicBezTo>
                        <a:pt x="572352" y="387608"/>
                        <a:pt x="571294" y="389194"/>
                        <a:pt x="570766" y="390251"/>
                      </a:cubicBezTo>
                      <a:lnTo>
                        <a:pt x="590313" y="401344"/>
                      </a:lnTo>
                      <a:lnTo>
                        <a:pt x="589784" y="402931"/>
                      </a:lnTo>
                      <a:cubicBezTo>
                        <a:pt x="589256" y="405046"/>
                        <a:pt x="588198" y="408742"/>
                        <a:pt x="586612" y="414024"/>
                      </a:cubicBezTo>
                      <a:cubicBezTo>
                        <a:pt x="587576" y="413438"/>
                        <a:pt x="588660" y="413080"/>
                        <a:pt x="589784" y="412971"/>
                      </a:cubicBezTo>
                      <a:cubicBezTo>
                        <a:pt x="590531" y="412888"/>
                        <a:pt x="591277" y="413075"/>
                        <a:pt x="591899" y="413495"/>
                      </a:cubicBezTo>
                      <a:cubicBezTo>
                        <a:pt x="592952" y="407684"/>
                        <a:pt x="594538" y="401873"/>
                        <a:pt x="600349" y="401873"/>
                      </a:cubicBezTo>
                      <a:cubicBezTo>
                        <a:pt x="602816" y="401759"/>
                        <a:pt x="605242" y="402506"/>
                        <a:pt x="607217" y="403988"/>
                      </a:cubicBezTo>
                      <a:cubicBezTo>
                        <a:pt x="610872" y="392133"/>
                        <a:pt x="613178" y="379905"/>
                        <a:pt x="614085" y="367532"/>
                      </a:cubicBezTo>
                      <a:cubicBezTo>
                        <a:pt x="614179" y="363291"/>
                        <a:pt x="614531" y="359056"/>
                        <a:pt x="615143" y="354852"/>
                      </a:cubicBezTo>
                      <a:cubicBezTo>
                        <a:pt x="611209" y="346838"/>
                        <a:pt x="606237" y="339379"/>
                        <a:pt x="600349" y="332666"/>
                      </a:cubicBezTo>
                      <a:cubicBezTo>
                        <a:pt x="599182" y="331666"/>
                        <a:pt x="598275" y="330396"/>
                        <a:pt x="597710" y="328965"/>
                      </a:cubicBezTo>
                      <a:close/>
                      <a:moveTo>
                        <a:pt x="102676" y="397649"/>
                      </a:moveTo>
                      <a:lnTo>
                        <a:pt x="102676" y="397649"/>
                      </a:lnTo>
                      <a:lnTo>
                        <a:pt x="91581" y="403988"/>
                      </a:lnTo>
                      <a:cubicBezTo>
                        <a:pt x="92638" y="406632"/>
                        <a:pt x="93694" y="410328"/>
                        <a:pt x="94751" y="414024"/>
                      </a:cubicBezTo>
                      <a:cubicBezTo>
                        <a:pt x="96855" y="408322"/>
                        <a:pt x="99509" y="402837"/>
                        <a:pt x="102676" y="397649"/>
                      </a:cubicBezTo>
                      <a:close/>
                      <a:moveTo>
                        <a:pt x="568122" y="394476"/>
                      </a:moveTo>
                      <a:lnTo>
                        <a:pt x="568122" y="394476"/>
                      </a:lnTo>
                      <a:cubicBezTo>
                        <a:pt x="567158" y="398457"/>
                        <a:pt x="566976" y="402583"/>
                        <a:pt x="567593" y="406632"/>
                      </a:cubicBezTo>
                      <a:cubicBezTo>
                        <a:pt x="567557" y="409016"/>
                        <a:pt x="568101" y="411370"/>
                        <a:pt x="569180" y="413500"/>
                      </a:cubicBezTo>
                      <a:cubicBezTo>
                        <a:pt x="571040" y="412220"/>
                        <a:pt x="572808" y="410805"/>
                        <a:pt x="574462" y="409270"/>
                      </a:cubicBezTo>
                      <a:lnTo>
                        <a:pt x="574990" y="409270"/>
                      </a:lnTo>
                      <a:cubicBezTo>
                        <a:pt x="575820" y="408887"/>
                        <a:pt x="576722" y="408705"/>
                        <a:pt x="577634" y="408742"/>
                      </a:cubicBezTo>
                      <a:cubicBezTo>
                        <a:pt x="578935" y="408773"/>
                        <a:pt x="580210" y="409136"/>
                        <a:pt x="581330" y="409799"/>
                      </a:cubicBezTo>
                      <a:cubicBezTo>
                        <a:pt x="581859" y="409799"/>
                        <a:pt x="581859" y="410328"/>
                        <a:pt x="582387" y="410328"/>
                      </a:cubicBezTo>
                      <a:cubicBezTo>
                        <a:pt x="583445" y="407684"/>
                        <a:pt x="583974" y="405574"/>
                        <a:pt x="584502" y="403988"/>
                      </a:cubicBezTo>
                      <a:lnTo>
                        <a:pt x="568122" y="394476"/>
                      </a:lnTo>
                      <a:close/>
                      <a:moveTo>
                        <a:pt x="621482" y="353271"/>
                      </a:moveTo>
                      <a:cubicBezTo>
                        <a:pt x="620000" y="371590"/>
                        <a:pt x="617175" y="389780"/>
                        <a:pt x="613028" y="407684"/>
                      </a:cubicBezTo>
                      <a:lnTo>
                        <a:pt x="618839" y="410857"/>
                      </a:lnTo>
                      <a:cubicBezTo>
                        <a:pt x="621482" y="399235"/>
                        <a:pt x="625707" y="380216"/>
                        <a:pt x="630466" y="353271"/>
                      </a:cubicBezTo>
                      <a:close/>
                      <a:moveTo>
                        <a:pt x="662164" y="379687"/>
                      </a:moveTo>
                      <a:lnTo>
                        <a:pt x="662164" y="379687"/>
                      </a:lnTo>
                      <a:cubicBezTo>
                        <a:pt x="659530" y="380776"/>
                        <a:pt x="657042" y="382196"/>
                        <a:pt x="654767" y="383912"/>
                      </a:cubicBezTo>
                      <a:cubicBezTo>
                        <a:pt x="655295" y="384969"/>
                        <a:pt x="656353" y="386027"/>
                        <a:pt x="656882" y="387079"/>
                      </a:cubicBezTo>
                      <a:cubicBezTo>
                        <a:pt x="656664" y="388909"/>
                        <a:pt x="657032" y="390760"/>
                        <a:pt x="657939" y="392366"/>
                      </a:cubicBezTo>
                      <a:cubicBezTo>
                        <a:pt x="658504" y="393792"/>
                        <a:pt x="659411" y="395062"/>
                        <a:pt x="660577" y="396062"/>
                      </a:cubicBezTo>
                      <a:cubicBezTo>
                        <a:pt x="661018" y="398322"/>
                        <a:pt x="661194" y="400629"/>
                        <a:pt x="661106" y="402931"/>
                      </a:cubicBezTo>
                      <a:lnTo>
                        <a:pt x="665860" y="411385"/>
                      </a:lnTo>
                      <a:cubicBezTo>
                        <a:pt x="669400" y="410675"/>
                        <a:pt x="672681" y="409032"/>
                        <a:pt x="675372" y="406632"/>
                      </a:cubicBezTo>
                      <a:cubicBezTo>
                        <a:pt x="677077" y="404776"/>
                        <a:pt x="677855" y="402252"/>
                        <a:pt x="677487" y="399764"/>
                      </a:cubicBezTo>
                      <a:lnTo>
                        <a:pt x="677487" y="399764"/>
                      </a:lnTo>
                      <a:cubicBezTo>
                        <a:pt x="676709" y="398006"/>
                        <a:pt x="675423" y="396534"/>
                        <a:pt x="673785" y="395534"/>
                      </a:cubicBezTo>
                      <a:cubicBezTo>
                        <a:pt x="676460" y="392937"/>
                        <a:pt x="677476" y="389075"/>
                        <a:pt x="676429" y="385498"/>
                      </a:cubicBezTo>
                      <a:cubicBezTo>
                        <a:pt x="678549" y="381864"/>
                        <a:pt x="680151" y="377951"/>
                        <a:pt x="681182" y="373876"/>
                      </a:cubicBezTo>
                      <a:cubicBezTo>
                        <a:pt x="681193" y="371938"/>
                        <a:pt x="680192" y="370134"/>
                        <a:pt x="678539" y="369118"/>
                      </a:cubicBezTo>
                      <a:cubicBezTo>
                        <a:pt x="677393" y="368060"/>
                        <a:pt x="675874" y="367490"/>
                        <a:pt x="674314" y="367537"/>
                      </a:cubicBezTo>
                      <a:lnTo>
                        <a:pt x="672728" y="367537"/>
                      </a:lnTo>
                      <a:cubicBezTo>
                        <a:pt x="674921" y="363421"/>
                        <a:pt x="676357" y="358947"/>
                        <a:pt x="676958" y="354329"/>
                      </a:cubicBezTo>
                      <a:cubicBezTo>
                        <a:pt x="676973" y="350068"/>
                        <a:pt x="675880" y="345885"/>
                        <a:pt x="673785" y="342173"/>
                      </a:cubicBezTo>
                      <a:cubicBezTo>
                        <a:pt x="671660" y="341095"/>
                        <a:pt x="669302" y="340551"/>
                        <a:pt x="666917" y="340592"/>
                      </a:cubicBezTo>
                      <a:cubicBezTo>
                        <a:pt x="663029" y="340597"/>
                        <a:pt x="659349" y="342339"/>
                        <a:pt x="656882" y="345346"/>
                      </a:cubicBezTo>
                      <a:cubicBezTo>
                        <a:pt x="655523" y="344874"/>
                        <a:pt x="654082" y="344698"/>
                        <a:pt x="652652" y="344817"/>
                      </a:cubicBezTo>
                      <a:cubicBezTo>
                        <a:pt x="647556" y="344889"/>
                        <a:pt x="642818" y="347455"/>
                        <a:pt x="639973" y="351685"/>
                      </a:cubicBezTo>
                      <a:cubicBezTo>
                        <a:pt x="636277" y="365951"/>
                        <a:pt x="633633" y="379687"/>
                        <a:pt x="631523" y="392895"/>
                      </a:cubicBezTo>
                      <a:cubicBezTo>
                        <a:pt x="632047" y="393424"/>
                        <a:pt x="632575" y="393424"/>
                        <a:pt x="633633" y="393424"/>
                      </a:cubicBezTo>
                      <a:cubicBezTo>
                        <a:pt x="636805" y="393424"/>
                        <a:pt x="641030" y="389723"/>
                        <a:pt x="646312" y="381797"/>
                      </a:cubicBezTo>
                      <a:cubicBezTo>
                        <a:pt x="644353" y="377635"/>
                        <a:pt x="643103" y="373166"/>
                        <a:pt x="642616" y="368589"/>
                      </a:cubicBezTo>
                      <a:cubicBezTo>
                        <a:pt x="642616" y="366479"/>
                        <a:pt x="643145" y="364893"/>
                        <a:pt x="643674" y="364893"/>
                      </a:cubicBezTo>
                      <a:cubicBezTo>
                        <a:pt x="644202" y="364893"/>
                        <a:pt x="644731" y="366479"/>
                        <a:pt x="645255" y="369118"/>
                      </a:cubicBezTo>
                      <a:cubicBezTo>
                        <a:pt x="645783" y="372518"/>
                        <a:pt x="647048" y="375763"/>
                        <a:pt x="648956" y="378630"/>
                      </a:cubicBezTo>
                      <a:cubicBezTo>
                        <a:pt x="652491" y="371471"/>
                        <a:pt x="656555" y="364582"/>
                        <a:pt x="661106" y="358025"/>
                      </a:cubicBezTo>
                      <a:cubicBezTo>
                        <a:pt x="662164" y="356439"/>
                        <a:pt x="663221" y="355381"/>
                        <a:pt x="663750" y="355381"/>
                      </a:cubicBezTo>
                      <a:lnTo>
                        <a:pt x="663750" y="355381"/>
                      </a:lnTo>
                      <a:cubicBezTo>
                        <a:pt x="663745" y="356288"/>
                        <a:pt x="663563" y="357185"/>
                        <a:pt x="663221" y="358025"/>
                      </a:cubicBezTo>
                      <a:cubicBezTo>
                        <a:pt x="657545" y="365925"/>
                        <a:pt x="653585" y="374923"/>
                        <a:pt x="651594" y="384441"/>
                      </a:cubicBezTo>
                      <a:lnTo>
                        <a:pt x="652123" y="384441"/>
                      </a:lnTo>
                      <a:cubicBezTo>
                        <a:pt x="653709" y="384441"/>
                        <a:pt x="654767" y="383383"/>
                        <a:pt x="656353" y="382326"/>
                      </a:cubicBezTo>
                      <a:cubicBezTo>
                        <a:pt x="658131" y="381133"/>
                        <a:pt x="660095" y="380242"/>
                        <a:pt x="662164" y="379687"/>
                      </a:cubicBezTo>
                      <a:close/>
                      <a:moveTo>
                        <a:pt x="157621" y="377572"/>
                      </a:moveTo>
                      <a:lnTo>
                        <a:pt x="157621" y="377572"/>
                      </a:lnTo>
                      <a:cubicBezTo>
                        <a:pt x="158004" y="378396"/>
                        <a:pt x="158185" y="379304"/>
                        <a:pt x="158149" y="380216"/>
                      </a:cubicBezTo>
                      <a:lnTo>
                        <a:pt x="158149" y="380216"/>
                      </a:lnTo>
                      <a:cubicBezTo>
                        <a:pt x="159206" y="384969"/>
                        <a:pt x="160791" y="390251"/>
                        <a:pt x="162375" y="395005"/>
                      </a:cubicBezTo>
                      <a:cubicBezTo>
                        <a:pt x="163432" y="388665"/>
                        <a:pt x="164489" y="381797"/>
                        <a:pt x="165017" y="374929"/>
                      </a:cubicBezTo>
                      <a:cubicBezTo>
                        <a:pt x="165017" y="370704"/>
                        <a:pt x="165017" y="368060"/>
                        <a:pt x="163961" y="367008"/>
                      </a:cubicBezTo>
                      <a:cubicBezTo>
                        <a:pt x="163961" y="366479"/>
                        <a:pt x="163432" y="366479"/>
                        <a:pt x="162904" y="366479"/>
                      </a:cubicBezTo>
                      <a:cubicBezTo>
                        <a:pt x="161578" y="366656"/>
                        <a:pt x="160409" y="367433"/>
                        <a:pt x="159734" y="368589"/>
                      </a:cubicBezTo>
                      <a:lnTo>
                        <a:pt x="156564" y="372290"/>
                      </a:lnTo>
                      <a:cubicBezTo>
                        <a:pt x="156401" y="374115"/>
                        <a:pt x="156768" y="375950"/>
                        <a:pt x="157621" y="377572"/>
                      </a:cubicBezTo>
                      <a:close/>
                      <a:moveTo>
                        <a:pt x="198829" y="123978"/>
                      </a:moveTo>
                      <a:cubicBezTo>
                        <a:pt x="196717" y="125564"/>
                        <a:pt x="193018" y="127679"/>
                        <a:pt x="189848" y="130318"/>
                      </a:cubicBezTo>
                      <a:cubicBezTo>
                        <a:pt x="184161" y="141882"/>
                        <a:pt x="177627" y="153007"/>
                        <a:pt x="170300" y="163602"/>
                      </a:cubicBezTo>
                      <a:cubicBezTo>
                        <a:pt x="176112" y="196886"/>
                        <a:pt x="129092" y="262397"/>
                        <a:pt x="107430" y="281416"/>
                      </a:cubicBezTo>
                      <a:lnTo>
                        <a:pt x="111657" y="283531"/>
                      </a:lnTo>
                      <a:lnTo>
                        <a:pt x="111129" y="285117"/>
                      </a:lnTo>
                      <a:cubicBezTo>
                        <a:pt x="108513" y="295681"/>
                        <a:pt x="106921" y="306473"/>
                        <a:pt x="106374" y="317344"/>
                      </a:cubicBezTo>
                      <a:lnTo>
                        <a:pt x="106374" y="318930"/>
                      </a:lnTo>
                      <a:lnTo>
                        <a:pt x="82600" y="323683"/>
                      </a:lnTo>
                      <a:lnTo>
                        <a:pt x="82600" y="350628"/>
                      </a:lnTo>
                      <a:lnTo>
                        <a:pt x="106374" y="355381"/>
                      </a:lnTo>
                      <a:lnTo>
                        <a:pt x="106374" y="356967"/>
                      </a:lnTo>
                      <a:cubicBezTo>
                        <a:pt x="107051" y="365842"/>
                        <a:pt x="108286" y="374664"/>
                        <a:pt x="110072" y="383383"/>
                      </a:cubicBezTo>
                      <a:cubicBezTo>
                        <a:pt x="112365" y="379915"/>
                        <a:pt x="114834" y="376562"/>
                        <a:pt x="117469" y="373348"/>
                      </a:cubicBezTo>
                      <a:lnTo>
                        <a:pt x="120639" y="370175"/>
                      </a:lnTo>
                      <a:cubicBezTo>
                        <a:pt x="124865" y="350628"/>
                        <a:pt x="130148" y="335834"/>
                        <a:pt x="141243" y="328965"/>
                      </a:cubicBezTo>
                      <a:cubicBezTo>
                        <a:pt x="141665" y="328561"/>
                        <a:pt x="142247" y="328364"/>
                        <a:pt x="142828" y="328437"/>
                      </a:cubicBezTo>
                      <a:cubicBezTo>
                        <a:pt x="143356" y="328437"/>
                        <a:pt x="143356" y="328437"/>
                        <a:pt x="143356" y="328965"/>
                      </a:cubicBezTo>
                      <a:cubicBezTo>
                        <a:pt x="144413" y="331080"/>
                        <a:pt x="144941" y="333724"/>
                        <a:pt x="145998" y="335834"/>
                      </a:cubicBezTo>
                      <a:cubicBezTo>
                        <a:pt x="145998" y="328437"/>
                        <a:pt x="146526" y="321040"/>
                        <a:pt x="147055" y="313648"/>
                      </a:cubicBezTo>
                      <a:lnTo>
                        <a:pt x="147583" y="309947"/>
                      </a:lnTo>
                      <a:lnTo>
                        <a:pt x="246907" y="346932"/>
                      </a:lnTo>
                      <a:lnTo>
                        <a:pt x="161847" y="282473"/>
                      </a:lnTo>
                      <a:lnTo>
                        <a:pt x="155507" y="277720"/>
                      </a:lnTo>
                      <a:lnTo>
                        <a:pt x="163432" y="277720"/>
                      </a:lnTo>
                      <a:lnTo>
                        <a:pt x="271737" y="275076"/>
                      </a:lnTo>
                      <a:lnTo>
                        <a:pt x="169244" y="244964"/>
                      </a:lnTo>
                      <a:lnTo>
                        <a:pt x="171357" y="241792"/>
                      </a:lnTo>
                      <a:cubicBezTo>
                        <a:pt x="198764" y="193957"/>
                        <a:pt x="245622" y="160404"/>
                        <a:pt x="299739" y="149865"/>
                      </a:cubicBezTo>
                      <a:lnTo>
                        <a:pt x="303435" y="149336"/>
                      </a:lnTo>
                      <a:lnTo>
                        <a:pt x="298681" y="255529"/>
                      </a:lnTo>
                      <a:lnTo>
                        <a:pt x="334081" y="154624"/>
                      </a:lnTo>
                      <a:lnTo>
                        <a:pt x="336719" y="147227"/>
                      </a:lnTo>
                      <a:lnTo>
                        <a:pt x="339363" y="154624"/>
                      </a:lnTo>
                      <a:lnTo>
                        <a:pt x="375285" y="256586"/>
                      </a:lnTo>
                      <a:lnTo>
                        <a:pt x="372118" y="149865"/>
                      </a:lnTo>
                      <a:lnTo>
                        <a:pt x="375814" y="150394"/>
                      </a:lnTo>
                      <a:cubicBezTo>
                        <a:pt x="430009" y="161523"/>
                        <a:pt x="476568" y="195912"/>
                        <a:pt x="503140" y="244436"/>
                      </a:cubicBezTo>
                      <a:lnTo>
                        <a:pt x="504726" y="247608"/>
                      </a:lnTo>
                      <a:lnTo>
                        <a:pt x="402759" y="276134"/>
                      </a:lnTo>
                      <a:lnTo>
                        <a:pt x="509479" y="278777"/>
                      </a:lnTo>
                      <a:lnTo>
                        <a:pt x="517405" y="278777"/>
                      </a:lnTo>
                      <a:lnTo>
                        <a:pt x="511066" y="283531"/>
                      </a:lnTo>
                      <a:lnTo>
                        <a:pt x="424950" y="349570"/>
                      </a:lnTo>
                      <a:lnTo>
                        <a:pt x="525860" y="313648"/>
                      </a:lnTo>
                      <a:lnTo>
                        <a:pt x="526389" y="317344"/>
                      </a:lnTo>
                      <a:cubicBezTo>
                        <a:pt x="528498" y="334755"/>
                        <a:pt x="527964" y="352390"/>
                        <a:pt x="524802" y="369647"/>
                      </a:cubicBezTo>
                      <a:cubicBezTo>
                        <a:pt x="525860" y="370175"/>
                        <a:pt x="527441" y="370704"/>
                        <a:pt x="527969" y="371761"/>
                      </a:cubicBezTo>
                      <a:cubicBezTo>
                        <a:pt x="527254" y="361866"/>
                        <a:pt x="530271" y="352069"/>
                        <a:pt x="536424" y="344288"/>
                      </a:cubicBezTo>
                      <a:cubicBezTo>
                        <a:pt x="538249" y="342054"/>
                        <a:pt x="540939" y="340706"/>
                        <a:pt x="543821" y="340587"/>
                      </a:cubicBezTo>
                      <a:lnTo>
                        <a:pt x="545407" y="340587"/>
                      </a:lnTo>
                      <a:cubicBezTo>
                        <a:pt x="548673" y="340753"/>
                        <a:pt x="551648" y="342536"/>
                        <a:pt x="553328" y="345346"/>
                      </a:cubicBezTo>
                      <a:cubicBezTo>
                        <a:pt x="554448" y="342515"/>
                        <a:pt x="557159" y="340639"/>
                        <a:pt x="560196" y="340587"/>
                      </a:cubicBezTo>
                      <a:lnTo>
                        <a:pt x="561254" y="340587"/>
                      </a:lnTo>
                      <a:cubicBezTo>
                        <a:pt x="564343" y="341733"/>
                        <a:pt x="566702" y="344288"/>
                        <a:pt x="567593" y="347455"/>
                      </a:cubicBezTo>
                      <a:cubicBezTo>
                        <a:pt x="568122" y="350099"/>
                        <a:pt x="569180" y="352743"/>
                        <a:pt x="569708" y="355381"/>
                      </a:cubicBezTo>
                      <a:lnTo>
                        <a:pt x="590842" y="351157"/>
                      </a:lnTo>
                      <a:lnTo>
                        <a:pt x="590842" y="324212"/>
                      </a:lnTo>
                      <a:lnTo>
                        <a:pt x="567065" y="319458"/>
                      </a:lnTo>
                      <a:lnTo>
                        <a:pt x="567065" y="317872"/>
                      </a:lnTo>
                      <a:cubicBezTo>
                        <a:pt x="566121" y="307013"/>
                        <a:pt x="564354" y="296236"/>
                        <a:pt x="561782" y="285646"/>
                      </a:cubicBezTo>
                      <a:lnTo>
                        <a:pt x="561254" y="284059"/>
                      </a:lnTo>
                      <a:lnTo>
                        <a:pt x="571294" y="278777"/>
                      </a:lnTo>
                      <a:lnTo>
                        <a:pt x="571294" y="278249"/>
                      </a:lnTo>
                      <a:cubicBezTo>
                        <a:pt x="566106" y="277150"/>
                        <a:pt x="561772" y="273604"/>
                        <a:pt x="559673" y="268737"/>
                      </a:cubicBezTo>
                      <a:cubicBezTo>
                        <a:pt x="557133" y="265383"/>
                        <a:pt x="554836" y="261853"/>
                        <a:pt x="552804" y="258172"/>
                      </a:cubicBezTo>
                      <a:cubicBezTo>
                        <a:pt x="552234" y="256742"/>
                        <a:pt x="551327" y="255472"/>
                        <a:pt x="550161" y="254471"/>
                      </a:cubicBezTo>
                      <a:cubicBezTo>
                        <a:pt x="543686" y="248780"/>
                        <a:pt x="536595" y="243819"/>
                        <a:pt x="529027" y="239682"/>
                      </a:cubicBezTo>
                      <a:cubicBezTo>
                        <a:pt x="524932" y="238982"/>
                        <a:pt x="521516" y="236168"/>
                        <a:pt x="520049" y="232285"/>
                      </a:cubicBezTo>
                      <a:cubicBezTo>
                        <a:pt x="518369" y="228548"/>
                        <a:pt x="518561" y="224230"/>
                        <a:pt x="520572" y="220663"/>
                      </a:cubicBezTo>
                      <a:cubicBezTo>
                        <a:pt x="522226" y="219575"/>
                        <a:pt x="523999" y="218683"/>
                        <a:pt x="525860" y="218020"/>
                      </a:cubicBezTo>
                      <a:cubicBezTo>
                        <a:pt x="525331" y="216962"/>
                        <a:pt x="524274" y="215376"/>
                        <a:pt x="523745" y="214324"/>
                      </a:cubicBezTo>
                      <a:cubicBezTo>
                        <a:pt x="520049" y="209037"/>
                        <a:pt x="514233" y="201116"/>
                        <a:pt x="518463" y="194776"/>
                      </a:cubicBezTo>
                      <a:cubicBezTo>
                        <a:pt x="519971" y="192620"/>
                        <a:pt x="522236" y="191117"/>
                        <a:pt x="524802" y="190546"/>
                      </a:cubicBezTo>
                      <a:cubicBezTo>
                        <a:pt x="523683" y="187991"/>
                        <a:pt x="522801" y="185337"/>
                        <a:pt x="522159" y="182621"/>
                      </a:cubicBezTo>
                      <a:lnTo>
                        <a:pt x="513181" y="186851"/>
                      </a:lnTo>
                      <a:lnTo>
                        <a:pt x="512123" y="185264"/>
                      </a:lnTo>
                      <a:cubicBezTo>
                        <a:pt x="504913" y="176996"/>
                        <a:pt x="497142" y="169231"/>
                        <a:pt x="488874" y="162021"/>
                      </a:cubicBezTo>
                      <a:lnTo>
                        <a:pt x="487817" y="160963"/>
                      </a:lnTo>
                      <a:lnTo>
                        <a:pt x="497858" y="139301"/>
                      </a:lnTo>
                      <a:cubicBezTo>
                        <a:pt x="494157" y="136657"/>
                        <a:pt x="486765" y="130846"/>
                        <a:pt x="480949" y="126622"/>
                      </a:cubicBezTo>
                      <a:cubicBezTo>
                        <a:pt x="479896" y="126622"/>
                        <a:pt x="478310" y="126093"/>
                        <a:pt x="476724" y="126093"/>
                      </a:cubicBezTo>
                      <a:cubicBezTo>
                        <a:pt x="475744" y="126072"/>
                        <a:pt x="474806" y="125699"/>
                        <a:pt x="474080" y="125036"/>
                      </a:cubicBezTo>
                      <a:lnTo>
                        <a:pt x="458763" y="139301"/>
                      </a:lnTo>
                      <a:lnTo>
                        <a:pt x="457176" y="138243"/>
                      </a:lnTo>
                      <a:cubicBezTo>
                        <a:pt x="447877" y="132583"/>
                        <a:pt x="438168" y="127638"/>
                        <a:pt x="428117" y="123449"/>
                      </a:cubicBezTo>
                      <a:lnTo>
                        <a:pt x="426536" y="122921"/>
                      </a:lnTo>
                      <a:lnTo>
                        <a:pt x="429174" y="99148"/>
                      </a:lnTo>
                      <a:cubicBezTo>
                        <a:pt x="423364" y="97034"/>
                        <a:pt x="409627" y="92280"/>
                        <a:pt x="403287" y="90694"/>
                      </a:cubicBezTo>
                      <a:lnTo>
                        <a:pt x="391666" y="111828"/>
                      </a:lnTo>
                      <a:lnTo>
                        <a:pt x="390079" y="111299"/>
                      </a:lnTo>
                      <a:cubicBezTo>
                        <a:pt x="379479" y="108769"/>
                        <a:pt x="368707" y="107002"/>
                        <a:pt x="357853" y="106017"/>
                      </a:cubicBezTo>
                      <a:lnTo>
                        <a:pt x="356267" y="106017"/>
                      </a:lnTo>
                      <a:lnTo>
                        <a:pt x="351513" y="82773"/>
                      </a:lnTo>
                      <a:lnTo>
                        <a:pt x="324569" y="82773"/>
                      </a:lnTo>
                      <a:lnTo>
                        <a:pt x="319815" y="106017"/>
                      </a:lnTo>
                      <a:lnTo>
                        <a:pt x="318229" y="106017"/>
                      </a:lnTo>
                      <a:cubicBezTo>
                        <a:pt x="307369" y="106960"/>
                        <a:pt x="296598" y="108728"/>
                        <a:pt x="286002" y="111299"/>
                      </a:cubicBezTo>
                      <a:lnTo>
                        <a:pt x="284416" y="111828"/>
                      </a:lnTo>
                      <a:lnTo>
                        <a:pt x="272266" y="90694"/>
                      </a:lnTo>
                      <a:cubicBezTo>
                        <a:pt x="266455" y="92280"/>
                        <a:pt x="252718" y="97034"/>
                        <a:pt x="246907" y="99148"/>
                      </a:cubicBezTo>
                      <a:lnTo>
                        <a:pt x="249551" y="122921"/>
                      </a:lnTo>
                      <a:lnTo>
                        <a:pt x="247965" y="123449"/>
                      </a:lnTo>
                      <a:cubicBezTo>
                        <a:pt x="237867" y="127529"/>
                        <a:pt x="228142" y="132479"/>
                        <a:pt x="218906" y="138243"/>
                      </a:cubicBezTo>
                      <a:lnTo>
                        <a:pt x="217321" y="139301"/>
                      </a:lnTo>
                      <a:close/>
                      <a:moveTo>
                        <a:pt x="158149" y="352743"/>
                      </a:moveTo>
                      <a:lnTo>
                        <a:pt x="158149" y="352743"/>
                      </a:lnTo>
                      <a:cubicBezTo>
                        <a:pt x="156458" y="353417"/>
                        <a:pt x="154861" y="354303"/>
                        <a:pt x="153394" y="355381"/>
                      </a:cubicBezTo>
                      <a:cubicBezTo>
                        <a:pt x="153922" y="359082"/>
                        <a:pt x="153922" y="362249"/>
                        <a:pt x="154451" y="365951"/>
                      </a:cubicBezTo>
                      <a:lnTo>
                        <a:pt x="159734" y="358025"/>
                      </a:lnTo>
                      <a:cubicBezTo>
                        <a:pt x="160791" y="355910"/>
                        <a:pt x="161319" y="354324"/>
                        <a:pt x="160791" y="353800"/>
                      </a:cubicBezTo>
                      <a:cubicBezTo>
                        <a:pt x="160369" y="353391"/>
                        <a:pt x="159787" y="353199"/>
                        <a:pt x="159206" y="353271"/>
                      </a:cubicBezTo>
                      <a:cubicBezTo>
                        <a:pt x="159206" y="352743"/>
                        <a:pt x="158677" y="352743"/>
                        <a:pt x="158149" y="352743"/>
                      </a:cubicBezTo>
                      <a:close/>
                      <a:moveTo>
                        <a:pt x="81543" y="123449"/>
                      </a:moveTo>
                      <a:cubicBezTo>
                        <a:pt x="79958" y="123449"/>
                        <a:pt x="77845" y="125036"/>
                        <a:pt x="74675" y="128737"/>
                      </a:cubicBezTo>
                      <a:cubicBezTo>
                        <a:pt x="55108" y="151161"/>
                        <a:pt x="40843" y="177707"/>
                        <a:pt x="32938" y="206398"/>
                      </a:cubicBezTo>
                      <a:cubicBezTo>
                        <a:pt x="28360" y="226381"/>
                        <a:pt x="25357" y="246696"/>
                        <a:pt x="23957" y="267156"/>
                      </a:cubicBezTo>
                      <a:cubicBezTo>
                        <a:pt x="23326" y="282219"/>
                        <a:pt x="24568" y="297304"/>
                        <a:pt x="27655" y="312061"/>
                      </a:cubicBezTo>
                      <a:cubicBezTo>
                        <a:pt x="29843" y="322496"/>
                        <a:pt x="32846" y="332739"/>
                        <a:pt x="36636" y="342702"/>
                      </a:cubicBezTo>
                      <a:cubicBezTo>
                        <a:pt x="39568" y="350032"/>
                        <a:pt x="45259" y="355910"/>
                        <a:pt x="52486" y="359082"/>
                      </a:cubicBezTo>
                      <a:cubicBezTo>
                        <a:pt x="52577" y="356060"/>
                        <a:pt x="52930" y="353059"/>
                        <a:pt x="53542" y="350099"/>
                      </a:cubicBezTo>
                      <a:cubicBezTo>
                        <a:pt x="52579" y="350685"/>
                        <a:pt x="51495" y="351048"/>
                        <a:pt x="50372" y="351157"/>
                      </a:cubicBezTo>
                      <a:cubicBezTo>
                        <a:pt x="49457" y="351296"/>
                        <a:pt x="48522" y="351105"/>
                        <a:pt x="47731" y="350628"/>
                      </a:cubicBezTo>
                      <a:cubicBezTo>
                        <a:pt x="42876" y="347010"/>
                        <a:pt x="39498" y="341753"/>
                        <a:pt x="38221" y="335834"/>
                      </a:cubicBezTo>
                      <a:cubicBezTo>
                        <a:pt x="35069" y="322159"/>
                        <a:pt x="34000" y="308091"/>
                        <a:pt x="35051" y="294100"/>
                      </a:cubicBezTo>
                      <a:cubicBezTo>
                        <a:pt x="37693" y="239153"/>
                        <a:pt x="47731" y="196886"/>
                        <a:pt x="64109" y="168360"/>
                      </a:cubicBezTo>
                      <a:cubicBezTo>
                        <a:pt x="64921" y="167246"/>
                        <a:pt x="65803" y="166189"/>
                        <a:pt x="66750" y="165188"/>
                      </a:cubicBezTo>
                      <a:lnTo>
                        <a:pt x="66750" y="165188"/>
                      </a:lnTo>
                      <a:cubicBezTo>
                        <a:pt x="66431" y="167655"/>
                        <a:pt x="65525" y="170009"/>
                        <a:pt x="64109" y="172056"/>
                      </a:cubicBezTo>
                      <a:cubicBezTo>
                        <a:pt x="54413" y="196580"/>
                        <a:pt x="48361" y="222390"/>
                        <a:pt x="46146" y="248660"/>
                      </a:cubicBezTo>
                      <a:cubicBezTo>
                        <a:pt x="41757" y="271810"/>
                        <a:pt x="40514" y="295448"/>
                        <a:pt x="42448" y="318930"/>
                      </a:cubicBezTo>
                      <a:lnTo>
                        <a:pt x="42448" y="318930"/>
                      </a:lnTo>
                      <a:cubicBezTo>
                        <a:pt x="47203" y="295681"/>
                        <a:pt x="51957" y="276662"/>
                        <a:pt x="56184" y="262397"/>
                      </a:cubicBezTo>
                      <a:cubicBezTo>
                        <a:pt x="58297" y="250246"/>
                        <a:pt x="64637" y="225946"/>
                        <a:pt x="75203" y="190546"/>
                      </a:cubicBezTo>
                      <a:cubicBezTo>
                        <a:pt x="78900" y="179371"/>
                        <a:pt x="81553" y="167873"/>
                        <a:pt x="83128" y="156205"/>
                      </a:cubicBezTo>
                      <a:cubicBezTo>
                        <a:pt x="84185" y="145667"/>
                        <a:pt x="84185" y="135050"/>
                        <a:pt x="83128" y="124507"/>
                      </a:cubicBezTo>
                      <a:cubicBezTo>
                        <a:pt x="83128" y="123978"/>
                        <a:pt x="82600" y="123449"/>
                        <a:pt x="81543" y="123449"/>
                      </a:cubicBezTo>
                      <a:close/>
                      <a:moveTo>
                        <a:pt x="161847" y="166246"/>
                      </a:moveTo>
                      <a:lnTo>
                        <a:pt x="161847" y="166246"/>
                      </a:lnTo>
                      <a:cubicBezTo>
                        <a:pt x="151414" y="168780"/>
                        <a:pt x="142343" y="175208"/>
                        <a:pt x="136488" y="184207"/>
                      </a:cubicBezTo>
                      <a:cubicBezTo>
                        <a:pt x="122694" y="203267"/>
                        <a:pt x="110164" y="223209"/>
                        <a:pt x="98978" y="243907"/>
                      </a:cubicBezTo>
                      <a:lnTo>
                        <a:pt x="82071" y="283002"/>
                      </a:lnTo>
                      <a:lnTo>
                        <a:pt x="67807" y="319987"/>
                      </a:lnTo>
                      <a:cubicBezTo>
                        <a:pt x="66683" y="323082"/>
                        <a:pt x="65799" y="326259"/>
                        <a:pt x="65166" y="329494"/>
                      </a:cubicBezTo>
                      <a:cubicBezTo>
                        <a:pt x="64080" y="337824"/>
                        <a:pt x="60380" y="345594"/>
                        <a:pt x="54599" y="351685"/>
                      </a:cubicBezTo>
                      <a:lnTo>
                        <a:pt x="54599" y="358025"/>
                      </a:lnTo>
                      <a:cubicBezTo>
                        <a:pt x="61015" y="349845"/>
                        <a:pt x="65364" y="340240"/>
                        <a:pt x="67279" y="330023"/>
                      </a:cubicBezTo>
                      <a:cubicBezTo>
                        <a:pt x="70809" y="322522"/>
                        <a:pt x="74870" y="315286"/>
                        <a:pt x="79430" y="308360"/>
                      </a:cubicBezTo>
                      <a:cubicBezTo>
                        <a:pt x="84185" y="299382"/>
                        <a:pt x="89996" y="289342"/>
                        <a:pt x="95808" y="278777"/>
                      </a:cubicBezTo>
                      <a:cubicBezTo>
                        <a:pt x="101091" y="268213"/>
                        <a:pt x="117469" y="242849"/>
                        <a:pt x="145469" y="200587"/>
                      </a:cubicBezTo>
                      <a:cubicBezTo>
                        <a:pt x="145998" y="200058"/>
                        <a:pt x="146526" y="200058"/>
                        <a:pt x="147055" y="199530"/>
                      </a:cubicBezTo>
                      <a:lnTo>
                        <a:pt x="147055" y="199530"/>
                      </a:lnTo>
                      <a:cubicBezTo>
                        <a:pt x="147583" y="200058"/>
                        <a:pt x="145998" y="203754"/>
                        <a:pt x="142300" y="210094"/>
                      </a:cubicBezTo>
                      <a:lnTo>
                        <a:pt x="128564" y="234400"/>
                      </a:lnTo>
                      <a:lnTo>
                        <a:pt x="101620" y="278249"/>
                      </a:lnTo>
                      <a:lnTo>
                        <a:pt x="102676" y="278249"/>
                      </a:lnTo>
                      <a:cubicBezTo>
                        <a:pt x="122632" y="258338"/>
                        <a:pt x="139226" y="235323"/>
                        <a:pt x="151810" y="210094"/>
                      </a:cubicBezTo>
                      <a:lnTo>
                        <a:pt x="151810" y="210094"/>
                      </a:lnTo>
                      <a:lnTo>
                        <a:pt x="152338" y="209565"/>
                      </a:lnTo>
                      <a:cubicBezTo>
                        <a:pt x="156457" y="201074"/>
                        <a:pt x="159816" y="192236"/>
                        <a:pt x="162375" y="183149"/>
                      </a:cubicBezTo>
                      <a:cubicBezTo>
                        <a:pt x="164052" y="177608"/>
                        <a:pt x="163866" y="171673"/>
                        <a:pt x="161847" y="166246"/>
                      </a:cubicBezTo>
                      <a:close/>
                      <a:moveTo>
                        <a:pt x="607746" y="334247"/>
                      </a:moveTo>
                      <a:cubicBezTo>
                        <a:pt x="610918" y="338477"/>
                        <a:pt x="615143" y="344817"/>
                        <a:pt x="619896" y="352214"/>
                      </a:cubicBezTo>
                      <a:lnTo>
                        <a:pt x="629937" y="351685"/>
                      </a:lnTo>
                      <a:lnTo>
                        <a:pt x="631523" y="332138"/>
                      </a:lnTo>
                      <a:cubicBezTo>
                        <a:pt x="637500" y="331179"/>
                        <a:pt x="642186" y="326493"/>
                        <a:pt x="643145" y="320516"/>
                      </a:cubicBezTo>
                      <a:cubicBezTo>
                        <a:pt x="644036" y="306318"/>
                        <a:pt x="642792" y="292073"/>
                        <a:pt x="639444" y="278249"/>
                      </a:cubicBezTo>
                      <a:cubicBezTo>
                        <a:pt x="631668" y="267653"/>
                        <a:pt x="622415" y="258224"/>
                        <a:pt x="611970" y="250246"/>
                      </a:cubicBezTo>
                      <a:cubicBezTo>
                        <a:pt x="610949" y="249319"/>
                        <a:pt x="610063" y="248251"/>
                        <a:pt x="609332" y="247079"/>
                      </a:cubicBezTo>
                      <a:lnTo>
                        <a:pt x="609332" y="247079"/>
                      </a:lnTo>
                      <a:lnTo>
                        <a:pt x="612499" y="248660"/>
                      </a:lnTo>
                      <a:cubicBezTo>
                        <a:pt x="621146" y="254279"/>
                        <a:pt x="629279" y="260640"/>
                        <a:pt x="636805" y="267684"/>
                      </a:cubicBezTo>
                      <a:lnTo>
                        <a:pt x="630466" y="242849"/>
                      </a:lnTo>
                      <a:cubicBezTo>
                        <a:pt x="622478" y="235815"/>
                        <a:pt x="615381" y="227832"/>
                        <a:pt x="609332" y="219077"/>
                      </a:cubicBezTo>
                      <a:cubicBezTo>
                        <a:pt x="608451" y="217952"/>
                        <a:pt x="607741" y="216708"/>
                        <a:pt x="607217" y="215376"/>
                      </a:cubicBezTo>
                      <a:lnTo>
                        <a:pt x="607217" y="215376"/>
                      </a:lnTo>
                      <a:cubicBezTo>
                        <a:pt x="608197" y="215951"/>
                        <a:pt x="609088" y="216662"/>
                        <a:pt x="609861" y="217491"/>
                      </a:cubicBezTo>
                      <a:cubicBezTo>
                        <a:pt x="615127" y="224520"/>
                        <a:pt x="621560" y="230595"/>
                        <a:pt x="628880" y="235452"/>
                      </a:cubicBezTo>
                      <a:cubicBezTo>
                        <a:pt x="625707" y="226474"/>
                        <a:pt x="623069" y="217491"/>
                        <a:pt x="619368" y="207456"/>
                      </a:cubicBezTo>
                      <a:cubicBezTo>
                        <a:pt x="611882" y="198026"/>
                        <a:pt x="602966" y="189831"/>
                        <a:pt x="592952" y="183149"/>
                      </a:cubicBezTo>
                      <a:cubicBezTo>
                        <a:pt x="590313" y="181040"/>
                        <a:pt x="588727" y="179982"/>
                        <a:pt x="589256" y="179453"/>
                      </a:cubicBezTo>
                      <a:lnTo>
                        <a:pt x="589784" y="179453"/>
                      </a:lnTo>
                      <a:cubicBezTo>
                        <a:pt x="590904" y="179562"/>
                        <a:pt x="591988" y="179925"/>
                        <a:pt x="592952" y="180511"/>
                      </a:cubicBezTo>
                      <a:cubicBezTo>
                        <a:pt x="600986" y="184134"/>
                        <a:pt x="608316" y="189142"/>
                        <a:pt x="614614" y="195305"/>
                      </a:cubicBezTo>
                      <a:cubicBezTo>
                        <a:pt x="611447" y="186322"/>
                        <a:pt x="607746" y="177339"/>
                        <a:pt x="604050" y="168360"/>
                      </a:cubicBezTo>
                      <a:cubicBezTo>
                        <a:pt x="599509" y="162233"/>
                        <a:pt x="594377" y="156573"/>
                        <a:pt x="588727" y="151451"/>
                      </a:cubicBezTo>
                      <a:cubicBezTo>
                        <a:pt x="587670" y="150394"/>
                        <a:pt x="587670" y="149865"/>
                        <a:pt x="587670" y="149336"/>
                      </a:cubicBezTo>
                      <a:lnTo>
                        <a:pt x="587670" y="149336"/>
                      </a:lnTo>
                      <a:lnTo>
                        <a:pt x="590842" y="150923"/>
                      </a:lnTo>
                      <a:cubicBezTo>
                        <a:pt x="595077" y="153826"/>
                        <a:pt x="598975" y="157195"/>
                        <a:pt x="602464" y="160963"/>
                      </a:cubicBezTo>
                      <a:lnTo>
                        <a:pt x="597182" y="144054"/>
                      </a:lnTo>
                      <a:lnTo>
                        <a:pt x="597182" y="140887"/>
                      </a:lnTo>
                      <a:lnTo>
                        <a:pt x="597182" y="140887"/>
                      </a:lnTo>
                      <a:cubicBezTo>
                        <a:pt x="597710" y="140887"/>
                        <a:pt x="598239" y="141945"/>
                        <a:pt x="599291" y="144054"/>
                      </a:cubicBezTo>
                      <a:lnTo>
                        <a:pt x="605107" y="157262"/>
                      </a:lnTo>
                      <a:lnTo>
                        <a:pt x="614085" y="179982"/>
                      </a:lnTo>
                      <a:cubicBezTo>
                        <a:pt x="615599" y="175198"/>
                        <a:pt x="616314" y="170201"/>
                        <a:pt x="616200" y="165188"/>
                      </a:cubicBezTo>
                      <a:cubicBezTo>
                        <a:pt x="616729" y="162021"/>
                        <a:pt x="617258" y="159906"/>
                        <a:pt x="617258" y="159906"/>
                      </a:cubicBezTo>
                      <a:cubicBezTo>
                        <a:pt x="617787" y="159906"/>
                        <a:pt x="617787" y="162021"/>
                        <a:pt x="617787" y="165717"/>
                      </a:cubicBezTo>
                      <a:cubicBezTo>
                        <a:pt x="618331" y="172450"/>
                        <a:pt x="617797" y="179231"/>
                        <a:pt x="616200" y="185793"/>
                      </a:cubicBezTo>
                      <a:cubicBezTo>
                        <a:pt x="620425" y="195829"/>
                        <a:pt x="624126" y="206927"/>
                        <a:pt x="627822" y="218020"/>
                      </a:cubicBezTo>
                      <a:cubicBezTo>
                        <a:pt x="632658" y="210726"/>
                        <a:pt x="635737" y="202407"/>
                        <a:pt x="636805" y="193719"/>
                      </a:cubicBezTo>
                      <a:cubicBezTo>
                        <a:pt x="637334" y="190546"/>
                        <a:pt x="637863" y="188437"/>
                        <a:pt x="638391" y="188437"/>
                      </a:cubicBezTo>
                      <a:lnTo>
                        <a:pt x="638391" y="188437"/>
                      </a:lnTo>
                      <a:cubicBezTo>
                        <a:pt x="638915" y="190692"/>
                        <a:pt x="638915" y="193045"/>
                        <a:pt x="638391" y="195305"/>
                      </a:cubicBezTo>
                      <a:cubicBezTo>
                        <a:pt x="637868" y="204444"/>
                        <a:pt x="635147" y="213323"/>
                        <a:pt x="630466" y="221192"/>
                      </a:cubicBezTo>
                      <a:cubicBezTo>
                        <a:pt x="634162" y="235452"/>
                        <a:pt x="637334" y="248137"/>
                        <a:pt x="640501" y="258172"/>
                      </a:cubicBezTo>
                      <a:cubicBezTo>
                        <a:pt x="644773" y="253932"/>
                        <a:pt x="647867" y="248650"/>
                        <a:pt x="649484" y="242849"/>
                      </a:cubicBezTo>
                      <a:cubicBezTo>
                        <a:pt x="650107" y="241911"/>
                        <a:pt x="650817" y="241025"/>
                        <a:pt x="651599" y="240211"/>
                      </a:cubicBezTo>
                      <a:lnTo>
                        <a:pt x="651599" y="240211"/>
                      </a:lnTo>
                      <a:cubicBezTo>
                        <a:pt x="651568" y="241849"/>
                        <a:pt x="651211" y="243466"/>
                        <a:pt x="650542" y="244964"/>
                      </a:cubicBezTo>
                      <a:cubicBezTo>
                        <a:pt x="648862" y="251848"/>
                        <a:pt x="645804" y="258317"/>
                        <a:pt x="641559" y="263983"/>
                      </a:cubicBezTo>
                      <a:cubicBezTo>
                        <a:pt x="643876" y="273562"/>
                        <a:pt x="645638" y="283261"/>
                        <a:pt x="646841" y="293043"/>
                      </a:cubicBezTo>
                      <a:cubicBezTo>
                        <a:pt x="647815" y="301285"/>
                        <a:pt x="647992" y="309599"/>
                        <a:pt x="647370" y="317872"/>
                      </a:cubicBezTo>
                      <a:cubicBezTo>
                        <a:pt x="649982" y="314809"/>
                        <a:pt x="651138" y="310760"/>
                        <a:pt x="650542" y="306779"/>
                      </a:cubicBezTo>
                      <a:cubicBezTo>
                        <a:pt x="650599" y="302762"/>
                        <a:pt x="651501" y="298802"/>
                        <a:pt x="653180" y="295152"/>
                      </a:cubicBezTo>
                      <a:cubicBezTo>
                        <a:pt x="655679" y="289020"/>
                        <a:pt x="658499" y="283028"/>
                        <a:pt x="661635" y="277191"/>
                      </a:cubicBezTo>
                      <a:cubicBezTo>
                        <a:pt x="663750" y="272966"/>
                        <a:pt x="664807" y="270323"/>
                        <a:pt x="663750" y="268737"/>
                      </a:cubicBezTo>
                      <a:cubicBezTo>
                        <a:pt x="663242" y="268083"/>
                        <a:pt x="662464" y="267700"/>
                        <a:pt x="661635" y="267684"/>
                      </a:cubicBezTo>
                      <a:lnTo>
                        <a:pt x="661106" y="267684"/>
                      </a:lnTo>
                      <a:lnTo>
                        <a:pt x="653709" y="269794"/>
                      </a:lnTo>
                      <a:lnTo>
                        <a:pt x="653180" y="269794"/>
                      </a:lnTo>
                      <a:cubicBezTo>
                        <a:pt x="652356" y="269778"/>
                        <a:pt x="651579" y="269390"/>
                        <a:pt x="651071" y="268737"/>
                      </a:cubicBezTo>
                      <a:cubicBezTo>
                        <a:pt x="650407" y="268016"/>
                        <a:pt x="650034" y="267078"/>
                        <a:pt x="650013" y="266098"/>
                      </a:cubicBezTo>
                      <a:cubicBezTo>
                        <a:pt x="650464" y="261225"/>
                        <a:pt x="652729" y="256705"/>
                        <a:pt x="656353" y="253419"/>
                      </a:cubicBezTo>
                      <a:cubicBezTo>
                        <a:pt x="659681" y="251164"/>
                        <a:pt x="661661" y="247401"/>
                        <a:pt x="661635" y="243378"/>
                      </a:cubicBezTo>
                      <a:cubicBezTo>
                        <a:pt x="661604" y="237915"/>
                        <a:pt x="659950" y="232581"/>
                        <a:pt x="656882" y="228060"/>
                      </a:cubicBezTo>
                      <a:cubicBezTo>
                        <a:pt x="652771" y="228988"/>
                        <a:pt x="649070" y="231212"/>
                        <a:pt x="646312" y="234400"/>
                      </a:cubicBezTo>
                      <a:cubicBezTo>
                        <a:pt x="645260" y="235452"/>
                        <a:pt x="644731" y="236510"/>
                        <a:pt x="644202" y="236510"/>
                      </a:cubicBezTo>
                      <a:cubicBezTo>
                        <a:pt x="643674" y="236510"/>
                        <a:pt x="643674" y="235981"/>
                        <a:pt x="643674" y="234929"/>
                      </a:cubicBezTo>
                      <a:cubicBezTo>
                        <a:pt x="644104" y="231337"/>
                        <a:pt x="645374" y="227900"/>
                        <a:pt x="647370" y="224888"/>
                      </a:cubicBezTo>
                      <a:cubicBezTo>
                        <a:pt x="649806" y="220560"/>
                        <a:pt x="650734" y="215542"/>
                        <a:pt x="650013" y="210623"/>
                      </a:cubicBezTo>
                      <a:cubicBezTo>
                        <a:pt x="648163" y="203309"/>
                        <a:pt x="645503" y="196223"/>
                        <a:pt x="642087" y="189489"/>
                      </a:cubicBezTo>
                      <a:cubicBezTo>
                        <a:pt x="643757" y="185612"/>
                        <a:pt x="643757" y="181216"/>
                        <a:pt x="642087" y="177339"/>
                      </a:cubicBezTo>
                      <a:cubicBezTo>
                        <a:pt x="641362" y="176317"/>
                        <a:pt x="640175" y="175721"/>
                        <a:pt x="638915" y="175752"/>
                      </a:cubicBezTo>
                      <a:cubicBezTo>
                        <a:pt x="636235" y="175825"/>
                        <a:pt x="633643" y="176753"/>
                        <a:pt x="631523" y="178396"/>
                      </a:cubicBezTo>
                      <a:cubicBezTo>
                        <a:pt x="632783" y="168843"/>
                        <a:pt x="630730" y="159149"/>
                        <a:pt x="625707" y="150923"/>
                      </a:cubicBezTo>
                      <a:cubicBezTo>
                        <a:pt x="623069" y="145641"/>
                        <a:pt x="620425" y="142997"/>
                        <a:pt x="617787" y="142997"/>
                      </a:cubicBezTo>
                      <a:cubicBezTo>
                        <a:pt x="615848" y="142986"/>
                        <a:pt x="614044" y="143992"/>
                        <a:pt x="613028" y="145641"/>
                      </a:cubicBezTo>
                      <a:cubicBezTo>
                        <a:pt x="607958" y="137238"/>
                        <a:pt x="601323" y="129882"/>
                        <a:pt x="593480" y="123978"/>
                      </a:cubicBezTo>
                      <a:cubicBezTo>
                        <a:pt x="592148" y="123382"/>
                        <a:pt x="590718" y="123024"/>
                        <a:pt x="589256" y="122921"/>
                      </a:cubicBezTo>
                      <a:cubicBezTo>
                        <a:pt x="588198" y="122921"/>
                        <a:pt x="586612" y="123449"/>
                        <a:pt x="586612" y="125036"/>
                      </a:cubicBezTo>
                      <a:cubicBezTo>
                        <a:pt x="585430" y="128301"/>
                        <a:pt x="584015" y="131479"/>
                        <a:pt x="582387" y="134548"/>
                      </a:cubicBezTo>
                      <a:cubicBezTo>
                        <a:pt x="580273" y="140348"/>
                        <a:pt x="580273" y="146708"/>
                        <a:pt x="582387" y="152509"/>
                      </a:cubicBezTo>
                      <a:cubicBezTo>
                        <a:pt x="576577" y="154095"/>
                        <a:pt x="573933" y="157262"/>
                        <a:pt x="574990" y="161492"/>
                      </a:cubicBezTo>
                      <a:lnTo>
                        <a:pt x="579220" y="174171"/>
                      </a:lnTo>
                      <a:cubicBezTo>
                        <a:pt x="582356" y="177800"/>
                        <a:pt x="584533" y="182159"/>
                        <a:pt x="585560" y="186851"/>
                      </a:cubicBezTo>
                      <a:cubicBezTo>
                        <a:pt x="586638" y="191474"/>
                        <a:pt x="586078" y="196331"/>
                        <a:pt x="583974" y="200587"/>
                      </a:cubicBezTo>
                      <a:cubicBezTo>
                        <a:pt x="587255" y="198348"/>
                        <a:pt x="591096" y="197068"/>
                        <a:pt x="595067" y="196886"/>
                      </a:cubicBezTo>
                      <a:cubicBezTo>
                        <a:pt x="597461" y="196699"/>
                        <a:pt x="599737" y="197944"/>
                        <a:pt x="600877" y="200058"/>
                      </a:cubicBezTo>
                      <a:cubicBezTo>
                        <a:pt x="601857" y="203495"/>
                        <a:pt x="602039" y="207108"/>
                        <a:pt x="601406" y="210623"/>
                      </a:cubicBezTo>
                      <a:cubicBezTo>
                        <a:pt x="600877" y="216434"/>
                        <a:pt x="600877" y="222244"/>
                        <a:pt x="600877" y="227532"/>
                      </a:cubicBezTo>
                      <a:cubicBezTo>
                        <a:pt x="600877" y="229642"/>
                        <a:pt x="602992" y="231228"/>
                        <a:pt x="607746" y="232814"/>
                      </a:cubicBezTo>
                      <a:cubicBezTo>
                        <a:pt x="609824" y="233229"/>
                        <a:pt x="611587" y="234597"/>
                        <a:pt x="612504" y="236510"/>
                      </a:cubicBezTo>
                      <a:cubicBezTo>
                        <a:pt x="613121" y="238086"/>
                        <a:pt x="612924" y="239864"/>
                        <a:pt x="611976" y="241268"/>
                      </a:cubicBezTo>
                      <a:cubicBezTo>
                        <a:pt x="611551" y="241673"/>
                        <a:pt x="610970" y="241865"/>
                        <a:pt x="610389" y="241792"/>
                      </a:cubicBezTo>
                      <a:cubicBezTo>
                        <a:pt x="608368" y="241579"/>
                        <a:pt x="606491" y="240641"/>
                        <a:pt x="605107" y="239153"/>
                      </a:cubicBezTo>
                      <a:cubicBezTo>
                        <a:pt x="603625" y="238231"/>
                        <a:pt x="602028" y="237521"/>
                        <a:pt x="600349" y="237039"/>
                      </a:cubicBezTo>
                      <a:cubicBezTo>
                        <a:pt x="599239" y="237018"/>
                        <a:pt x="598213" y="237635"/>
                        <a:pt x="597710" y="238625"/>
                      </a:cubicBezTo>
                      <a:cubicBezTo>
                        <a:pt x="596705" y="240206"/>
                        <a:pt x="596155" y="242036"/>
                        <a:pt x="596124" y="243907"/>
                      </a:cubicBezTo>
                      <a:cubicBezTo>
                        <a:pt x="597762" y="248681"/>
                        <a:pt x="601168" y="252652"/>
                        <a:pt x="605636" y="255000"/>
                      </a:cubicBezTo>
                      <a:cubicBezTo>
                        <a:pt x="620425" y="265041"/>
                        <a:pt x="627822" y="270851"/>
                        <a:pt x="627822" y="273495"/>
                      </a:cubicBezTo>
                      <a:cubicBezTo>
                        <a:pt x="627822" y="274024"/>
                        <a:pt x="627822" y="274024"/>
                        <a:pt x="627293" y="274553"/>
                      </a:cubicBezTo>
                      <a:lnTo>
                        <a:pt x="627293" y="274553"/>
                      </a:lnTo>
                      <a:cubicBezTo>
                        <a:pt x="625360" y="274542"/>
                        <a:pt x="623556" y="275543"/>
                        <a:pt x="622540" y="277191"/>
                      </a:cubicBezTo>
                      <a:cubicBezTo>
                        <a:pt x="621482" y="278985"/>
                        <a:pt x="621482" y="281208"/>
                        <a:pt x="622540" y="283002"/>
                      </a:cubicBezTo>
                      <a:cubicBezTo>
                        <a:pt x="624639" y="287149"/>
                        <a:pt x="628226" y="290358"/>
                        <a:pt x="632581" y="291985"/>
                      </a:cubicBezTo>
                      <a:cubicBezTo>
                        <a:pt x="637915" y="295577"/>
                        <a:pt x="640444" y="302114"/>
                        <a:pt x="638920" y="308360"/>
                      </a:cubicBezTo>
                      <a:cubicBezTo>
                        <a:pt x="639309" y="314145"/>
                        <a:pt x="635877" y="319500"/>
                        <a:pt x="630466" y="321568"/>
                      </a:cubicBezTo>
                      <a:cubicBezTo>
                        <a:pt x="629242" y="316727"/>
                        <a:pt x="628537" y="311771"/>
                        <a:pt x="628351" y="306779"/>
                      </a:cubicBezTo>
                      <a:cubicBezTo>
                        <a:pt x="628055" y="303783"/>
                        <a:pt x="625961" y="301269"/>
                        <a:pt x="623069" y="300440"/>
                      </a:cubicBezTo>
                      <a:cubicBezTo>
                        <a:pt x="619373" y="298853"/>
                        <a:pt x="614085" y="286174"/>
                        <a:pt x="607746" y="263454"/>
                      </a:cubicBezTo>
                      <a:lnTo>
                        <a:pt x="599296" y="262926"/>
                      </a:lnTo>
                      <a:cubicBezTo>
                        <a:pt x="607217" y="289342"/>
                        <a:pt x="612504" y="303078"/>
                        <a:pt x="614614" y="303607"/>
                      </a:cubicBezTo>
                      <a:cubicBezTo>
                        <a:pt x="617854" y="305375"/>
                        <a:pt x="620171" y="308459"/>
                        <a:pt x="620954" y="312061"/>
                      </a:cubicBezTo>
                      <a:cubicBezTo>
                        <a:pt x="621482" y="317686"/>
                        <a:pt x="621482" y="323346"/>
                        <a:pt x="620954" y="328965"/>
                      </a:cubicBezTo>
                      <a:cubicBezTo>
                        <a:pt x="620316" y="332127"/>
                        <a:pt x="621088" y="335409"/>
                        <a:pt x="623069" y="337949"/>
                      </a:cubicBezTo>
                      <a:cubicBezTo>
                        <a:pt x="624370" y="339172"/>
                        <a:pt x="626044" y="339918"/>
                        <a:pt x="627822" y="340064"/>
                      </a:cubicBezTo>
                      <a:lnTo>
                        <a:pt x="628351" y="340064"/>
                      </a:lnTo>
                      <a:lnTo>
                        <a:pt x="624655" y="344817"/>
                      </a:lnTo>
                      <a:cubicBezTo>
                        <a:pt x="621628" y="344013"/>
                        <a:pt x="618999" y="342137"/>
                        <a:pt x="617258" y="339535"/>
                      </a:cubicBezTo>
                      <a:cubicBezTo>
                        <a:pt x="614936" y="336093"/>
                        <a:pt x="613655" y="332060"/>
                        <a:pt x="613557" y="327913"/>
                      </a:cubicBezTo>
                      <a:lnTo>
                        <a:pt x="613557" y="315757"/>
                      </a:lnTo>
                      <a:cubicBezTo>
                        <a:pt x="613557" y="312590"/>
                        <a:pt x="612504" y="311004"/>
                        <a:pt x="610389" y="311004"/>
                      </a:cubicBezTo>
                      <a:cubicBezTo>
                        <a:pt x="609332" y="311004"/>
                        <a:pt x="608275" y="311533"/>
                        <a:pt x="607217" y="311533"/>
                      </a:cubicBezTo>
                      <a:cubicBezTo>
                        <a:pt x="605828" y="312528"/>
                        <a:pt x="604174" y="313077"/>
                        <a:pt x="602464" y="313119"/>
                      </a:cubicBezTo>
                      <a:cubicBezTo>
                        <a:pt x="600043" y="313611"/>
                        <a:pt x="597679" y="312051"/>
                        <a:pt x="597182" y="309630"/>
                      </a:cubicBezTo>
                      <a:cubicBezTo>
                        <a:pt x="597057" y="309039"/>
                        <a:pt x="597057" y="308428"/>
                        <a:pt x="597182" y="307832"/>
                      </a:cubicBezTo>
                      <a:cubicBezTo>
                        <a:pt x="597601" y="303985"/>
                        <a:pt x="598674" y="300232"/>
                        <a:pt x="600349" y="296739"/>
                      </a:cubicBezTo>
                      <a:cubicBezTo>
                        <a:pt x="600966" y="293929"/>
                        <a:pt x="600784" y="291000"/>
                        <a:pt x="599825" y="288284"/>
                      </a:cubicBezTo>
                      <a:cubicBezTo>
                        <a:pt x="598322" y="287050"/>
                        <a:pt x="596477" y="286314"/>
                        <a:pt x="594538" y="286174"/>
                      </a:cubicBezTo>
                      <a:cubicBezTo>
                        <a:pt x="593626" y="286091"/>
                        <a:pt x="592708" y="286273"/>
                        <a:pt x="591899" y="286703"/>
                      </a:cubicBezTo>
                      <a:lnTo>
                        <a:pt x="591371" y="286703"/>
                      </a:lnTo>
                      <a:cubicBezTo>
                        <a:pt x="590391" y="286682"/>
                        <a:pt x="589453" y="286304"/>
                        <a:pt x="588727" y="285646"/>
                      </a:cubicBezTo>
                      <a:cubicBezTo>
                        <a:pt x="586980" y="282380"/>
                        <a:pt x="586783" y="278503"/>
                        <a:pt x="588198" y="275076"/>
                      </a:cubicBezTo>
                      <a:lnTo>
                        <a:pt x="588727" y="272438"/>
                      </a:lnTo>
                      <a:lnTo>
                        <a:pt x="581330" y="276662"/>
                      </a:lnTo>
                      <a:cubicBezTo>
                        <a:pt x="580221" y="281633"/>
                        <a:pt x="580775" y="286833"/>
                        <a:pt x="582916" y="291456"/>
                      </a:cubicBezTo>
                      <a:cubicBezTo>
                        <a:pt x="586617" y="298853"/>
                        <a:pt x="590313" y="305722"/>
                        <a:pt x="594538" y="312590"/>
                      </a:cubicBezTo>
                      <a:cubicBezTo>
                        <a:pt x="600877" y="323154"/>
                        <a:pt x="605107" y="330023"/>
                        <a:pt x="607746" y="334247"/>
                      </a:cubicBezTo>
                      <a:close/>
                      <a:moveTo>
                        <a:pt x="55656" y="290928"/>
                      </a:moveTo>
                      <a:cubicBezTo>
                        <a:pt x="48259" y="319987"/>
                        <a:pt x="45617" y="336362"/>
                        <a:pt x="47203" y="339006"/>
                      </a:cubicBezTo>
                      <a:lnTo>
                        <a:pt x="48788" y="342173"/>
                      </a:lnTo>
                      <a:cubicBezTo>
                        <a:pt x="50372" y="330023"/>
                        <a:pt x="53014" y="313648"/>
                        <a:pt x="55656" y="290928"/>
                      </a:cubicBezTo>
                      <a:close/>
                      <a:moveTo>
                        <a:pt x="77845" y="280363"/>
                      </a:moveTo>
                      <a:lnTo>
                        <a:pt x="71506" y="281416"/>
                      </a:lnTo>
                      <a:lnTo>
                        <a:pt x="68864" y="293043"/>
                      </a:lnTo>
                      <a:lnTo>
                        <a:pt x="66222" y="304664"/>
                      </a:lnTo>
                      <a:lnTo>
                        <a:pt x="64109" y="321045"/>
                      </a:lnTo>
                      <a:lnTo>
                        <a:pt x="69920" y="302021"/>
                      </a:lnTo>
                      <a:close/>
                      <a:moveTo>
                        <a:pt x="103732" y="284588"/>
                      </a:moveTo>
                      <a:cubicBezTo>
                        <a:pt x="102622" y="285485"/>
                        <a:pt x="101373" y="286200"/>
                        <a:pt x="100034" y="286703"/>
                      </a:cubicBezTo>
                      <a:cubicBezTo>
                        <a:pt x="97721" y="288222"/>
                        <a:pt x="95743" y="290197"/>
                        <a:pt x="94223" y="292514"/>
                      </a:cubicBezTo>
                      <a:cubicBezTo>
                        <a:pt x="88491" y="301673"/>
                        <a:pt x="83373" y="311206"/>
                        <a:pt x="78902" y="321040"/>
                      </a:cubicBezTo>
                      <a:lnTo>
                        <a:pt x="102148" y="316286"/>
                      </a:lnTo>
                      <a:cubicBezTo>
                        <a:pt x="103217" y="306349"/>
                        <a:pt x="104804" y="296474"/>
                        <a:pt x="106903" y="286703"/>
                      </a:cubicBezTo>
                      <a:close/>
                      <a:moveTo>
                        <a:pt x="574462" y="283002"/>
                      </a:moveTo>
                      <a:lnTo>
                        <a:pt x="574462" y="283002"/>
                      </a:lnTo>
                      <a:lnTo>
                        <a:pt x="568651" y="286174"/>
                      </a:lnTo>
                      <a:cubicBezTo>
                        <a:pt x="570792" y="295940"/>
                        <a:pt x="572378" y="305815"/>
                        <a:pt x="573404" y="315757"/>
                      </a:cubicBezTo>
                      <a:lnTo>
                        <a:pt x="591371" y="319458"/>
                      </a:lnTo>
                      <a:cubicBezTo>
                        <a:pt x="584886" y="307718"/>
                        <a:pt x="579236" y="295536"/>
                        <a:pt x="574462" y="283002"/>
                      </a:cubicBezTo>
                      <a:close/>
                      <a:moveTo>
                        <a:pt x="379515" y="157262"/>
                      </a:moveTo>
                      <a:lnTo>
                        <a:pt x="382682" y="274547"/>
                      </a:lnTo>
                      <a:lnTo>
                        <a:pt x="383211" y="275605"/>
                      </a:lnTo>
                      <a:lnTo>
                        <a:pt x="384269" y="275605"/>
                      </a:lnTo>
                      <a:lnTo>
                        <a:pt x="497858" y="243907"/>
                      </a:lnTo>
                      <a:cubicBezTo>
                        <a:pt x="471732" y="200230"/>
                        <a:pt x="429045" y="168977"/>
                        <a:pt x="379515" y="157262"/>
                      </a:cubicBezTo>
                      <a:close/>
                      <a:moveTo>
                        <a:pt x="298153" y="157262"/>
                      </a:moveTo>
                      <a:cubicBezTo>
                        <a:pt x="248473" y="168288"/>
                        <a:pt x="205495" y="199229"/>
                        <a:pt x="179282" y="242849"/>
                      </a:cubicBezTo>
                      <a:lnTo>
                        <a:pt x="179282" y="242849"/>
                      </a:lnTo>
                      <a:lnTo>
                        <a:pt x="292342" y="276134"/>
                      </a:lnTo>
                      <a:lnTo>
                        <a:pt x="293399" y="276134"/>
                      </a:lnTo>
                      <a:lnTo>
                        <a:pt x="293928" y="275076"/>
                      </a:lnTo>
                      <a:lnTo>
                        <a:pt x="298153" y="157262"/>
                      </a:lnTo>
                      <a:close/>
                      <a:moveTo>
                        <a:pt x="576048" y="246551"/>
                      </a:moveTo>
                      <a:lnTo>
                        <a:pt x="573404" y="247079"/>
                      </a:lnTo>
                      <a:cubicBezTo>
                        <a:pt x="572450" y="250008"/>
                        <a:pt x="571745" y="253009"/>
                        <a:pt x="571294" y="256057"/>
                      </a:cubicBezTo>
                      <a:lnTo>
                        <a:pt x="578163" y="276134"/>
                      </a:lnTo>
                      <a:lnTo>
                        <a:pt x="580801" y="274553"/>
                      </a:lnTo>
                      <a:cubicBezTo>
                        <a:pt x="581330" y="272438"/>
                        <a:pt x="582387" y="270851"/>
                        <a:pt x="582916" y="268737"/>
                      </a:cubicBezTo>
                      <a:cubicBezTo>
                        <a:pt x="581003" y="261231"/>
                        <a:pt x="578712" y="253823"/>
                        <a:pt x="576048" y="246551"/>
                      </a:cubicBezTo>
                      <a:close/>
                      <a:moveTo>
                        <a:pt x="587670" y="260816"/>
                      </a:moveTo>
                      <a:lnTo>
                        <a:pt x="587670" y="260816"/>
                      </a:lnTo>
                      <a:cubicBezTo>
                        <a:pt x="587810" y="261728"/>
                        <a:pt x="587623" y="262661"/>
                        <a:pt x="587141" y="263454"/>
                      </a:cubicBezTo>
                      <a:lnTo>
                        <a:pt x="587141" y="263454"/>
                      </a:lnTo>
                      <a:cubicBezTo>
                        <a:pt x="588198" y="267156"/>
                        <a:pt x="589256" y="270323"/>
                        <a:pt x="589784" y="271909"/>
                      </a:cubicBezTo>
                      <a:lnTo>
                        <a:pt x="590313" y="272966"/>
                      </a:lnTo>
                      <a:lnTo>
                        <a:pt x="594538" y="258172"/>
                      </a:lnTo>
                      <a:cubicBezTo>
                        <a:pt x="595155" y="255891"/>
                        <a:pt x="594968" y="253466"/>
                        <a:pt x="594009" y="251304"/>
                      </a:cubicBezTo>
                      <a:cubicBezTo>
                        <a:pt x="593480" y="250775"/>
                        <a:pt x="592952" y="250246"/>
                        <a:pt x="591899" y="250775"/>
                      </a:cubicBezTo>
                      <a:cubicBezTo>
                        <a:pt x="589116" y="251242"/>
                        <a:pt x="586540" y="252527"/>
                        <a:pt x="584502" y="254476"/>
                      </a:cubicBezTo>
                      <a:cubicBezTo>
                        <a:pt x="585213" y="256996"/>
                        <a:pt x="586094" y="259468"/>
                        <a:pt x="587141" y="261868"/>
                      </a:cubicBezTo>
                      <a:lnTo>
                        <a:pt x="587141" y="261339"/>
                      </a:lnTo>
                      <a:cubicBezTo>
                        <a:pt x="587136" y="261054"/>
                        <a:pt x="587364" y="260821"/>
                        <a:pt x="587649" y="260816"/>
                      </a:cubicBezTo>
                      <a:cubicBezTo>
                        <a:pt x="587654" y="260816"/>
                        <a:pt x="587664" y="260816"/>
                        <a:pt x="587670" y="260816"/>
                      </a:cubicBezTo>
                      <a:close/>
                      <a:moveTo>
                        <a:pt x="562311" y="248137"/>
                      </a:moveTo>
                      <a:lnTo>
                        <a:pt x="562311" y="248137"/>
                      </a:lnTo>
                      <a:lnTo>
                        <a:pt x="552276" y="249189"/>
                      </a:lnTo>
                      <a:cubicBezTo>
                        <a:pt x="554712" y="251698"/>
                        <a:pt x="557003" y="254347"/>
                        <a:pt x="559144" y="257115"/>
                      </a:cubicBezTo>
                      <a:cubicBezTo>
                        <a:pt x="561176" y="262978"/>
                        <a:pt x="565318" y="267876"/>
                        <a:pt x="570766" y="270851"/>
                      </a:cubicBezTo>
                      <a:lnTo>
                        <a:pt x="563369" y="248660"/>
                      </a:lnTo>
                      <a:close/>
                      <a:moveTo>
                        <a:pt x="96336" y="235981"/>
                      </a:moveTo>
                      <a:lnTo>
                        <a:pt x="88412" y="237567"/>
                      </a:lnTo>
                      <a:lnTo>
                        <a:pt x="79959" y="263983"/>
                      </a:lnTo>
                      <a:lnTo>
                        <a:pt x="83128" y="264512"/>
                      </a:lnTo>
                      <a:cubicBezTo>
                        <a:pt x="86668" y="254627"/>
                        <a:pt x="91088" y="245078"/>
                        <a:pt x="96336" y="235981"/>
                      </a:cubicBezTo>
                      <a:close/>
                      <a:moveTo>
                        <a:pt x="72034" y="227532"/>
                      </a:moveTo>
                      <a:lnTo>
                        <a:pt x="72034" y="227532"/>
                      </a:lnTo>
                      <a:cubicBezTo>
                        <a:pt x="68864" y="238625"/>
                        <a:pt x="66222" y="249718"/>
                        <a:pt x="64109" y="261345"/>
                      </a:cubicBezTo>
                      <a:lnTo>
                        <a:pt x="75204" y="231756"/>
                      </a:lnTo>
                      <a:close/>
                      <a:moveTo>
                        <a:pt x="579220" y="241268"/>
                      </a:moveTo>
                      <a:lnTo>
                        <a:pt x="579220" y="241268"/>
                      </a:lnTo>
                      <a:lnTo>
                        <a:pt x="579744" y="242849"/>
                      </a:lnTo>
                      <a:cubicBezTo>
                        <a:pt x="580273" y="244436"/>
                        <a:pt x="581859" y="248137"/>
                        <a:pt x="583445" y="253419"/>
                      </a:cubicBezTo>
                      <a:cubicBezTo>
                        <a:pt x="584502" y="248209"/>
                        <a:pt x="587073" y="243430"/>
                        <a:pt x="590842" y="239682"/>
                      </a:cubicBezTo>
                      <a:cubicBezTo>
                        <a:pt x="594398" y="236940"/>
                        <a:pt x="596212" y="232508"/>
                        <a:pt x="595595" y="228060"/>
                      </a:cubicBezTo>
                      <a:cubicBezTo>
                        <a:pt x="595067" y="223670"/>
                        <a:pt x="595067" y="219238"/>
                        <a:pt x="595595" y="214853"/>
                      </a:cubicBezTo>
                      <a:cubicBezTo>
                        <a:pt x="596834" y="211877"/>
                        <a:pt x="595974" y="208440"/>
                        <a:pt x="593480" y="206398"/>
                      </a:cubicBezTo>
                      <a:lnTo>
                        <a:pt x="592952" y="206398"/>
                      </a:lnTo>
                      <a:cubicBezTo>
                        <a:pt x="587141" y="206398"/>
                        <a:pt x="580273" y="212209"/>
                        <a:pt x="571294" y="223831"/>
                      </a:cubicBezTo>
                      <a:lnTo>
                        <a:pt x="576048" y="212209"/>
                      </a:lnTo>
                      <a:cubicBezTo>
                        <a:pt x="580330" y="203324"/>
                        <a:pt x="581268" y="193195"/>
                        <a:pt x="578691" y="183678"/>
                      </a:cubicBezTo>
                      <a:cubicBezTo>
                        <a:pt x="576540" y="180542"/>
                        <a:pt x="573632" y="177997"/>
                        <a:pt x="570237" y="176281"/>
                      </a:cubicBezTo>
                      <a:cubicBezTo>
                        <a:pt x="566795" y="178401"/>
                        <a:pt x="563903" y="181299"/>
                        <a:pt x="561782" y="184736"/>
                      </a:cubicBezTo>
                      <a:cubicBezTo>
                        <a:pt x="559668" y="187379"/>
                        <a:pt x="558087" y="188437"/>
                        <a:pt x="556500" y="188437"/>
                      </a:cubicBezTo>
                      <a:cubicBezTo>
                        <a:pt x="555972" y="188437"/>
                        <a:pt x="555443" y="187908"/>
                        <a:pt x="554914" y="186851"/>
                      </a:cubicBezTo>
                      <a:lnTo>
                        <a:pt x="557029" y="174171"/>
                      </a:lnTo>
                      <a:cubicBezTo>
                        <a:pt x="557045" y="169465"/>
                        <a:pt x="554380" y="165157"/>
                        <a:pt x="550161" y="163073"/>
                      </a:cubicBezTo>
                      <a:cubicBezTo>
                        <a:pt x="545936" y="160963"/>
                        <a:pt x="541177" y="158320"/>
                        <a:pt x="535895" y="155681"/>
                      </a:cubicBezTo>
                      <a:cubicBezTo>
                        <a:pt x="534895" y="159108"/>
                        <a:pt x="533661" y="162461"/>
                        <a:pt x="532199" y="165717"/>
                      </a:cubicBezTo>
                      <a:cubicBezTo>
                        <a:pt x="530670" y="168713"/>
                        <a:pt x="529602" y="171916"/>
                        <a:pt x="529027" y="175229"/>
                      </a:cubicBezTo>
                      <a:lnTo>
                        <a:pt x="537482" y="171528"/>
                      </a:lnTo>
                      <a:lnTo>
                        <a:pt x="538539" y="173114"/>
                      </a:lnTo>
                      <a:cubicBezTo>
                        <a:pt x="539840" y="174954"/>
                        <a:pt x="541255" y="176722"/>
                        <a:pt x="542764" y="178396"/>
                      </a:cubicBezTo>
                      <a:lnTo>
                        <a:pt x="543821" y="178925"/>
                      </a:lnTo>
                      <a:lnTo>
                        <a:pt x="543821" y="179982"/>
                      </a:lnTo>
                      <a:cubicBezTo>
                        <a:pt x="543821" y="180511"/>
                        <a:pt x="543821" y="180511"/>
                        <a:pt x="544350" y="181040"/>
                      </a:cubicBezTo>
                      <a:cubicBezTo>
                        <a:pt x="549632" y="187908"/>
                        <a:pt x="555443" y="196357"/>
                        <a:pt x="557029" y="199001"/>
                      </a:cubicBezTo>
                      <a:lnTo>
                        <a:pt x="558087" y="200587"/>
                      </a:lnTo>
                      <a:lnTo>
                        <a:pt x="551747" y="207456"/>
                      </a:lnTo>
                      <a:cubicBezTo>
                        <a:pt x="552804" y="212209"/>
                        <a:pt x="553857" y="215381"/>
                        <a:pt x="554385" y="219077"/>
                      </a:cubicBezTo>
                      <a:cubicBezTo>
                        <a:pt x="556454" y="211089"/>
                        <a:pt x="559657" y="203438"/>
                        <a:pt x="563897" y="196357"/>
                      </a:cubicBezTo>
                      <a:cubicBezTo>
                        <a:pt x="565131" y="194004"/>
                        <a:pt x="566738" y="191863"/>
                        <a:pt x="568651" y="190018"/>
                      </a:cubicBezTo>
                      <a:lnTo>
                        <a:pt x="568651" y="190018"/>
                      </a:lnTo>
                      <a:cubicBezTo>
                        <a:pt x="568272" y="191894"/>
                        <a:pt x="567557" y="193683"/>
                        <a:pt x="566536" y="195305"/>
                      </a:cubicBezTo>
                      <a:cubicBezTo>
                        <a:pt x="561321" y="204428"/>
                        <a:pt x="557915" y="214474"/>
                        <a:pt x="556500" y="224888"/>
                      </a:cubicBezTo>
                      <a:lnTo>
                        <a:pt x="564955" y="243907"/>
                      </a:lnTo>
                      <a:lnTo>
                        <a:pt x="571823" y="242849"/>
                      </a:lnTo>
                      <a:cubicBezTo>
                        <a:pt x="574850" y="234400"/>
                        <a:pt x="579319" y="226537"/>
                        <a:pt x="585031" y="219606"/>
                      </a:cubicBezTo>
                      <a:cubicBezTo>
                        <a:pt x="585720" y="218554"/>
                        <a:pt x="586617" y="217652"/>
                        <a:pt x="587670" y="216962"/>
                      </a:cubicBezTo>
                      <a:lnTo>
                        <a:pt x="587670" y="216962"/>
                      </a:lnTo>
                      <a:cubicBezTo>
                        <a:pt x="587182" y="218471"/>
                        <a:pt x="586467" y="219896"/>
                        <a:pt x="585560" y="221192"/>
                      </a:cubicBezTo>
                      <a:cubicBezTo>
                        <a:pt x="580827" y="227832"/>
                        <a:pt x="577090" y="235131"/>
                        <a:pt x="574462" y="242849"/>
                      </a:cubicBezTo>
                      <a:lnTo>
                        <a:pt x="579220" y="241268"/>
                      </a:lnTo>
                      <a:close/>
                      <a:moveTo>
                        <a:pt x="570766" y="247079"/>
                      </a:moveTo>
                      <a:lnTo>
                        <a:pt x="567593" y="247608"/>
                      </a:lnTo>
                      <a:lnTo>
                        <a:pt x="569708" y="252361"/>
                      </a:lnTo>
                      <a:cubicBezTo>
                        <a:pt x="569750" y="250552"/>
                        <a:pt x="570107" y="248764"/>
                        <a:pt x="570766" y="247079"/>
                      </a:cubicBezTo>
                      <a:close/>
                      <a:moveTo>
                        <a:pt x="531142" y="222773"/>
                      </a:moveTo>
                      <a:cubicBezTo>
                        <a:pt x="526912" y="222773"/>
                        <a:pt x="524802" y="223831"/>
                        <a:pt x="524274" y="226474"/>
                      </a:cubicBezTo>
                      <a:cubicBezTo>
                        <a:pt x="523455" y="230092"/>
                        <a:pt x="525507" y="233747"/>
                        <a:pt x="529027" y="234929"/>
                      </a:cubicBezTo>
                      <a:cubicBezTo>
                        <a:pt x="537694" y="237733"/>
                        <a:pt x="545635" y="242424"/>
                        <a:pt x="552276" y="248660"/>
                      </a:cubicBezTo>
                      <a:lnTo>
                        <a:pt x="551747" y="247608"/>
                      </a:lnTo>
                      <a:cubicBezTo>
                        <a:pt x="550161" y="243378"/>
                        <a:pt x="548046" y="239682"/>
                        <a:pt x="546460" y="235452"/>
                      </a:cubicBezTo>
                      <a:cubicBezTo>
                        <a:pt x="543075" y="233731"/>
                        <a:pt x="539539" y="232316"/>
                        <a:pt x="535895" y="231228"/>
                      </a:cubicBezTo>
                      <a:cubicBezTo>
                        <a:pt x="533780" y="230170"/>
                        <a:pt x="532728" y="229642"/>
                        <a:pt x="532728" y="229113"/>
                      </a:cubicBezTo>
                      <a:lnTo>
                        <a:pt x="533252" y="229113"/>
                      </a:lnTo>
                      <a:cubicBezTo>
                        <a:pt x="534169" y="228978"/>
                        <a:pt x="535102" y="229165"/>
                        <a:pt x="535895" y="229642"/>
                      </a:cubicBezTo>
                      <a:cubicBezTo>
                        <a:pt x="539068" y="230699"/>
                        <a:pt x="542235" y="232285"/>
                        <a:pt x="545407" y="233343"/>
                      </a:cubicBezTo>
                      <a:cubicBezTo>
                        <a:pt x="542764" y="228060"/>
                        <a:pt x="540120" y="223302"/>
                        <a:pt x="536953" y="218020"/>
                      </a:cubicBezTo>
                      <a:lnTo>
                        <a:pt x="535895" y="216434"/>
                      </a:lnTo>
                      <a:lnTo>
                        <a:pt x="540649" y="211151"/>
                      </a:lnTo>
                      <a:cubicBezTo>
                        <a:pt x="538482" y="209555"/>
                        <a:pt x="536186" y="208140"/>
                        <a:pt x="533780" y="206927"/>
                      </a:cubicBezTo>
                      <a:cubicBezTo>
                        <a:pt x="532863" y="206268"/>
                        <a:pt x="531982" y="205563"/>
                        <a:pt x="531142" y="204812"/>
                      </a:cubicBezTo>
                      <a:lnTo>
                        <a:pt x="531142" y="204812"/>
                      </a:lnTo>
                      <a:cubicBezTo>
                        <a:pt x="532199" y="205341"/>
                        <a:pt x="532723" y="205341"/>
                        <a:pt x="533780" y="205869"/>
                      </a:cubicBezTo>
                      <a:cubicBezTo>
                        <a:pt x="536528" y="207072"/>
                        <a:pt x="539177" y="208482"/>
                        <a:pt x="541706" y="210094"/>
                      </a:cubicBezTo>
                      <a:lnTo>
                        <a:pt x="546988" y="204283"/>
                      </a:lnTo>
                      <a:cubicBezTo>
                        <a:pt x="545407" y="198472"/>
                        <a:pt x="543821" y="192133"/>
                        <a:pt x="542764" y="186322"/>
                      </a:cubicBezTo>
                      <a:cubicBezTo>
                        <a:pt x="540120" y="182621"/>
                        <a:pt x="537482" y="178925"/>
                        <a:pt x="535895" y="176810"/>
                      </a:cubicBezTo>
                      <a:lnTo>
                        <a:pt x="528498" y="179982"/>
                      </a:lnTo>
                      <a:lnTo>
                        <a:pt x="528498" y="179982"/>
                      </a:lnTo>
                      <a:cubicBezTo>
                        <a:pt x="527824" y="184544"/>
                        <a:pt x="529177" y="189173"/>
                        <a:pt x="532194" y="192661"/>
                      </a:cubicBezTo>
                      <a:lnTo>
                        <a:pt x="532194" y="192661"/>
                      </a:lnTo>
                      <a:cubicBezTo>
                        <a:pt x="528861" y="192169"/>
                        <a:pt x="525502" y="193356"/>
                        <a:pt x="523216" y="195829"/>
                      </a:cubicBezTo>
                      <a:cubicBezTo>
                        <a:pt x="521630" y="197944"/>
                        <a:pt x="522159" y="201645"/>
                        <a:pt x="524274" y="205869"/>
                      </a:cubicBezTo>
                      <a:lnTo>
                        <a:pt x="527441" y="210623"/>
                      </a:lnTo>
                      <a:cubicBezTo>
                        <a:pt x="529996" y="213966"/>
                        <a:pt x="531961" y="217714"/>
                        <a:pt x="533252" y="221721"/>
                      </a:cubicBezTo>
                      <a:cubicBezTo>
                        <a:pt x="532723" y="222773"/>
                        <a:pt x="532194" y="222773"/>
                        <a:pt x="531142" y="222773"/>
                      </a:cubicBezTo>
                      <a:close/>
                      <a:moveTo>
                        <a:pt x="553328" y="240211"/>
                      </a:moveTo>
                      <a:cubicBezTo>
                        <a:pt x="553945" y="241585"/>
                        <a:pt x="554473" y="242995"/>
                        <a:pt x="554914" y="244436"/>
                      </a:cubicBezTo>
                      <a:lnTo>
                        <a:pt x="557558" y="243907"/>
                      </a:lnTo>
                      <a:cubicBezTo>
                        <a:pt x="556267" y="242549"/>
                        <a:pt x="554852" y="241310"/>
                        <a:pt x="553328" y="240211"/>
                      </a:cubicBezTo>
                      <a:close/>
                      <a:moveTo>
                        <a:pt x="544350" y="214324"/>
                      </a:moveTo>
                      <a:lnTo>
                        <a:pt x="544350" y="214324"/>
                      </a:lnTo>
                      <a:lnTo>
                        <a:pt x="541706" y="217491"/>
                      </a:lnTo>
                      <a:cubicBezTo>
                        <a:pt x="545407" y="223831"/>
                        <a:pt x="549103" y="230170"/>
                        <a:pt x="552276" y="237039"/>
                      </a:cubicBezTo>
                      <a:cubicBezTo>
                        <a:pt x="555381" y="238604"/>
                        <a:pt x="558382" y="240366"/>
                        <a:pt x="561254" y="242321"/>
                      </a:cubicBezTo>
                      <a:cubicBezTo>
                        <a:pt x="558087" y="234400"/>
                        <a:pt x="554914" y="227532"/>
                        <a:pt x="552276" y="221716"/>
                      </a:cubicBezTo>
                      <a:cubicBezTo>
                        <a:pt x="549902" y="218979"/>
                        <a:pt x="547248" y="216496"/>
                        <a:pt x="544350" y="214324"/>
                      </a:cubicBezTo>
                      <a:close/>
                      <a:moveTo>
                        <a:pt x="193546" y="85941"/>
                      </a:moveTo>
                      <a:cubicBezTo>
                        <a:pt x="190440" y="85951"/>
                        <a:pt x="187440" y="87076"/>
                        <a:pt x="185093" y="89113"/>
                      </a:cubicBezTo>
                      <a:cubicBezTo>
                        <a:pt x="169197" y="101813"/>
                        <a:pt x="156071" y="117633"/>
                        <a:pt x="146526" y="135605"/>
                      </a:cubicBezTo>
                      <a:lnTo>
                        <a:pt x="122752" y="179982"/>
                      </a:lnTo>
                      <a:lnTo>
                        <a:pt x="98449" y="223302"/>
                      </a:lnTo>
                      <a:lnTo>
                        <a:pt x="96336" y="229642"/>
                      </a:lnTo>
                      <a:cubicBezTo>
                        <a:pt x="109544" y="209565"/>
                        <a:pt x="119582" y="194248"/>
                        <a:pt x="123809" y="187379"/>
                      </a:cubicBezTo>
                      <a:lnTo>
                        <a:pt x="130148" y="177339"/>
                      </a:lnTo>
                      <a:cubicBezTo>
                        <a:pt x="147054" y="148813"/>
                        <a:pt x="160790" y="127679"/>
                        <a:pt x="170828" y="113943"/>
                      </a:cubicBezTo>
                      <a:cubicBezTo>
                        <a:pt x="176569" y="105866"/>
                        <a:pt x="182741" y="98107"/>
                        <a:pt x="189320" y="90694"/>
                      </a:cubicBezTo>
                      <a:cubicBezTo>
                        <a:pt x="189848" y="90165"/>
                        <a:pt x="190376" y="89642"/>
                        <a:pt x="190905" y="89642"/>
                      </a:cubicBezTo>
                      <a:lnTo>
                        <a:pt x="190905" y="89642"/>
                      </a:lnTo>
                      <a:cubicBezTo>
                        <a:pt x="190460" y="91166"/>
                        <a:pt x="189745" y="92596"/>
                        <a:pt x="188791" y="93866"/>
                      </a:cubicBezTo>
                      <a:cubicBezTo>
                        <a:pt x="173999" y="115529"/>
                        <a:pt x="163432" y="131904"/>
                        <a:pt x="156564" y="142997"/>
                      </a:cubicBezTo>
                      <a:cubicBezTo>
                        <a:pt x="149696" y="153566"/>
                        <a:pt x="143884" y="163602"/>
                        <a:pt x="138601" y="172056"/>
                      </a:cubicBezTo>
                      <a:cubicBezTo>
                        <a:pt x="146892" y="164167"/>
                        <a:pt x="157402" y="159004"/>
                        <a:pt x="168716" y="157262"/>
                      </a:cubicBezTo>
                      <a:lnTo>
                        <a:pt x="184036" y="127679"/>
                      </a:lnTo>
                      <a:cubicBezTo>
                        <a:pt x="188654" y="118058"/>
                        <a:pt x="192197" y="107961"/>
                        <a:pt x="194603" y="97562"/>
                      </a:cubicBezTo>
                      <a:cubicBezTo>
                        <a:pt x="195220" y="93872"/>
                        <a:pt x="195039" y="90087"/>
                        <a:pt x="194074" y="86469"/>
                      </a:cubicBezTo>
                      <a:lnTo>
                        <a:pt x="193546" y="85941"/>
                      </a:lnTo>
                      <a:close/>
                      <a:moveTo>
                        <a:pt x="548575" y="209565"/>
                      </a:moveTo>
                      <a:lnTo>
                        <a:pt x="548575" y="209565"/>
                      </a:lnTo>
                      <a:lnTo>
                        <a:pt x="545407" y="212738"/>
                      </a:lnTo>
                      <a:cubicBezTo>
                        <a:pt x="547517" y="214324"/>
                        <a:pt x="549103" y="215905"/>
                        <a:pt x="551218" y="217491"/>
                      </a:cubicBezTo>
                      <a:cubicBezTo>
                        <a:pt x="550161" y="214853"/>
                        <a:pt x="549632" y="212209"/>
                        <a:pt x="548575" y="209565"/>
                      </a:cubicBezTo>
                      <a:close/>
                      <a:moveTo>
                        <a:pt x="145998" y="76957"/>
                      </a:moveTo>
                      <a:lnTo>
                        <a:pt x="145998" y="76957"/>
                      </a:lnTo>
                      <a:cubicBezTo>
                        <a:pt x="146526" y="77486"/>
                        <a:pt x="145998" y="79072"/>
                        <a:pt x="144941" y="81716"/>
                      </a:cubicBezTo>
                      <a:cubicBezTo>
                        <a:pt x="137098" y="91803"/>
                        <a:pt x="130201" y="102590"/>
                        <a:pt x="124337" y="113943"/>
                      </a:cubicBezTo>
                      <a:cubicBezTo>
                        <a:pt x="112678" y="139643"/>
                        <a:pt x="99627" y="164685"/>
                        <a:pt x="85242" y="188960"/>
                      </a:cubicBezTo>
                      <a:lnTo>
                        <a:pt x="77317" y="201116"/>
                      </a:lnTo>
                      <a:lnTo>
                        <a:pt x="75732" y="207984"/>
                      </a:lnTo>
                      <a:cubicBezTo>
                        <a:pt x="77308" y="205221"/>
                        <a:pt x="79073" y="202573"/>
                        <a:pt x="81015" y="200058"/>
                      </a:cubicBezTo>
                      <a:cubicBezTo>
                        <a:pt x="83128" y="197415"/>
                        <a:pt x="88940" y="191075"/>
                        <a:pt x="97921" y="181040"/>
                      </a:cubicBezTo>
                      <a:cubicBezTo>
                        <a:pt x="117356" y="156112"/>
                        <a:pt x="134675" y="129602"/>
                        <a:pt x="149696" y="101792"/>
                      </a:cubicBezTo>
                      <a:lnTo>
                        <a:pt x="169772" y="50018"/>
                      </a:lnTo>
                      <a:cubicBezTo>
                        <a:pt x="170314" y="48188"/>
                        <a:pt x="169918" y="46213"/>
                        <a:pt x="168716" y="44731"/>
                      </a:cubicBezTo>
                      <a:cubicBezTo>
                        <a:pt x="162210" y="47156"/>
                        <a:pt x="156403" y="51148"/>
                        <a:pt x="151809" y="56357"/>
                      </a:cubicBezTo>
                      <a:cubicBezTo>
                        <a:pt x="146526" y="61857"/>
                        <a:pt x="141585" y="67679"/>
                        <a:pt x="137017" y="73790"/>
                      </a:cubicBezTo>
                      <a:cubicBezTo>
                        <a:pt x="128494" y="85116"/>
                        <a:pt x="121230" y="97339"/>
                        <a:pt x="115355" y="110241"/>
                      </a:cubicBezTo>
                      <a:cubicBezTo>
                        <a:pt x="110417" y="119857"/>
                        <a:pt x="106008" y="129732"/>
                        <a:pt x="102148" y="139830"/>
                      </a:cubicBezTo>
                      <a:lnTo>
                        <a:pt x="94222" y="159377"/>
                      </a:lnTo>
                      <a:cubicBezTo>
                        <a:pt x="106909" y="131577"/>
                        <a:pt x="122493" y="105187"/>
                        <a:pt x="140715" y="80658"/>
                      </a:cubicBezTo>
                      <a:cubicBezTo>
                        <a:pt x="143357" y="79072"/>
                        <a:pt x="144942" y="76957"/>
                        <a:pt x="145998" y="76957"/>
                      </a:cubicBezTo>
                      <a:close/>
                      <a:moveTo>
                        <a:pt x="548046" y="193719"/>
                      </a:moveTo>
                      <a:lnTo>
                        <a:pt x="548046" y="193719"/>
                      </a:lnTo>
                      <a:cubicBezTo>
                        <a:pt x="548575" y="196357"/>
                        <a:pt x="549632" y="199001"/>
                        <a:pt x="550161" y="201116"/>
                      </a:cubicBezTo>
                      <a:lnTo>
                        <a:pt x="551747" y="199001"/>
                      </a:lnTo>
                      <a:cubicBezTo>
                        <a:pt x="550622" y="197166"/>
                        <a:pt x="549388" y="195398"/>
                        <a:pt x="548046" y="193719"/>
                      </a:cubicBezTo>
                      <a:close/>
                      <a:moveTo>
                        <a:pt x="503669" y="139830"/>
                      </a:moveTo>
                      <a:lnTo>
                        <a:pt x="503669" y="139830"/>
                      </a:lnTo>
                      <a:lnTo>
                        <a:pt x="494685" y="159906"/>
                      </a:lnTo>
                      <a:cubicBezTo>
                        <a:pt x="502248" y="166411"/>
                        <a:pt x="509314" y="173477"/>
                        <a:pt x="515819" y="181040"/>
                      </a:cubicBezTo>
                      <a:lnTo>
                        <a:pt x="523216" y="177339"/>
                      </a:lnTo>
                      <a:cubicBezTo>
                        <a:pt x="523164" y="174555"/>
                        <a:pt x="523900" y="171808"/>
                        <a:pt x="525331" y="169418"/>
                      </a:cubicBezTo>
                      <a:cubicBezTo>
                        <a:pt x="526414" y="165774"/>
                        <a:pt x="527830" y="162239"/>
                        <a:pt x="529556" y="158849"/>
                      </a:cubicBezTo>
                      <a:cubicBezTo>
                        <a:pt x="522205" y="155764"/>
                        <a:pt x="515425" y="151477"/>
                        <a:pt x="509479" y="146169"/>
                      </a:cubicBezTo>
                      <a:cubicBezTo>
                        <a:pt x="507152" y="144448"/>
                        <a:pt x="505182" y="142297"/>
                        <a:pt x="503669" y="139830"/>
                      </a:cubicBezTo>
                      <a:close/>
                      <a:moveTo>
                        <a:pt x="533252" y="147227"/>
                      </a:moveTo>
                      <a:lnTo>
                        <a:pt x="533252" y="147227"/>
                      </a:lnTo>
                      <a:cubicBezTo>
                        <a:pt x="543945" y="151037"/>
                        <a:pt x="553551" y="157382"/>
                        <a:pt x="561254" y="165717"/>
                      </a:cubicBezTo>
                      <a:cubicBezTo>
                        <a:pt x="563721" y="168490"/>
                        <a:pt x="564146" y="172528"/>
                        <a:pt x="562311" y="175752"/>
                      </a:cubicBezTo>
                      <a:cubicBezTo>
                        <a:pt x="564955" y="172056"/>
                        <a:pt x="567593" y="169942"/>
                        <a:pt x="569708" y="169942"/>
                      </a:cubicBezTo>
                      <a:cubicBezTo>
                        <a:pt x="570818" y="169921"/>
                        <a:pt x="571844" y="170538"/>
                        <a:pt x="572352" y="171528"/>
                      </a:cubicBezTo>
                      <a:lnTo>
                        <a:pt x="569708" y="163073"/>
                      </a:lnTo>
                      <a:cubicBezTo>
                        <a:pt x="569071" y="159916"/>
                        <a:pt x="569838" y="156635"/>
                        <a:pt x="571823" y="154095"/>
                      </a:cubicBezTo>
                      <a:lnTo>
                        <a:pt x="571294" y="151451"/>
                      </a:lnTo>
                      <a:cubicBezTo>
                        <a:pt x="562446" y="145744"/>
                        <a:pt x="552576" y="141800"/>
                        <a:pt x="542235" y="139830"/>
                      </a:cubicBezTo>
                      <a:cubicBezTo>
                        <a:pt x="536155" y="139125"/>
                        <a:pt x="530250" y="137336"/>
                        <a:pt x="524802" y="134548"/>
                      </a:cubicBezTo>
                      <a:cubicBezTo>
                        <a:pt x="523475" y="133801"/>
                        <a:pt x="522236" y="132915"/>
                        <a:pt x="521101" y="131904"/>
                      </a:cubicBezTo>
                      <a:lnTo>
                        <a:pt x="521101" y="131904"/>
                      </a:lnTo>
                      <a:cubicBezTo>
                        <a:pt x="523144" y="132287"/>
                        <a:pt x="525108" y="132998"/>
                        <a:pt x="526912" y="134019"/>
                      </a:cubicBezTo>
                      <a:cubicBezTo>
                        <a:pt x="532018" y="136631"/>
                        <a:pt x="537580" y="138249"/>
                        <a:pt x="543292" y="138772"/>
                      </a:cubicBezTo>
                      <a:cubicBezTo>
                        <a:pt x="552141" y="140224"/>
                        <a:pt x="560699" y="143080"/>
                        <a:pt x="568651" y="147227"/>
                      </a:cubicBezTo>
                      <a:lnTo>
                        <a:pt x="563897" y="136129"/>
                      </a:lnTo>
                      <a:cubicBezTo>
                        <a:pt x="560186" y="129691"/>
                        <a:pt x="555355" y="123963"/>
                        <a:pt x="549632" y="119225"/>
                      </a:cubicBezTo>
                      <a:cubicBezTo>
                        <a:pt x="542961" y="115912"/>
                        <a:pt x="535844" y="113600"/>
                        <a:pt x="528498" y="112356"/>
                      </a:cubicBezTo>
                      <a:cubicBezTo>
                        <a:pt x="523273" y="111905"/>
                        <a:pt x="518219" y="110278"/>
                        <a:pt x="513704" y="107603"/>
                      </a:cubicBezTo>
                      <a:cubicBezTo>
                        <a:pt x="511594" y="106017"/>
                        <a:pt x="510008" y="104959"/>
                        <a:pt x="510537" y="104959"/>
                      </a:cubicBezTo>
                      <a:lnTo>
                        <a:pt x="511066" y="104431"/>
                      </a:lnTo>
                      <a:cubicBezTo>
                        <a:pt x="511812" y="104353"/>
                        <a:pt x="512559" y="104539"/>
                        <a:pt x="513181" y="104959"/>
                      </a:cubicBezTo>
                      <a:cubicBezTo>
                        <a:pt x="517690" y="107090"/>
                        <a:pt x="522501" y="108515"/>
                        <a:pt x="527441" y="109189"/>
                      </a:cubicBezTo>
                      <a:cubicBezTo>
                        <a:pt x="533723" y="110034"/>
                        <a:pt x="539913" y="111449"/>
                        <a:pt x="545936" y="113414"/>
                      </a:cubicBezTo>
                      <a:cubicBezTo>
                        <a:pt x="541706" y="109189"/>
                        <a:pt x="536953" y="103902"/>
                        <a:pt x="532199" y="98091"/>
                      </a:cubicBezTo>
                      <a:cubicBezTo>
                        <a:pt x="525963" y="90544"/>
                        <a:pt x="520474" y="82405"/>
                        <a:pt x="515819" y="73790"/>
                      </a:cubicBezTo>
                      <a:lnTo>
                        <a:pt x="515819" y="72733"/>
                      </a:lnTo>
                      <a:lnTo>
                        <a:pt x="515819" y="72733"/>
                      </a:lnTo>
                      <a:cubicBezTo>
                        <a:pt x="516348" y="72733"/>
                        <a:pt x="516876" y="73790"/>
                        <a:pt x="518463" y="76434"/>
                      </a:cubicBezTo>
                      <a:cubicBezTo>
                        <a:pt x="524942" y="86293"/>
                        <a:pt x="532376" y="95494"/>
                        <a:pt x="540649" y="103902"/>
                      </a:cubicBezTo>
                      <a:cubicBezTo>
                        <a:pt x="539420" y="96391"/>
                        <a:pt x="539244" y="88745"/>
                        <a:pt x="540120" y="81187"/>
                      </a:cubicBezTo>
                      <a:cubicBezTo>
                        <a:pt x="540156" y="80451"/>
                        <a:pt x="540333" y="79736"/>
                        <a:pt x="540649" y="79072"/>
                      </a:cubicBezTo>
                      <a:cubicBezTo>
                        <a:pt x="541177" y="79072"/>
                        <a:pt x="541706" y="81187"/>
                        <a:pt x="542235" y="85412"/>
                      </a:cubicBezTo>
                      <a:cubicBezTo>
                        <a:pt x="541711" y="92322"/>
                        <a:pt x="542245" y="99268"/>
                        <a:pt x="543821" y="106017"/>
                      </a:cubicBezTo>
                      <a:cubicBezTo>
                        <a:pt x="552416" y="114005"/>
                        <a:pt x="560362" y="122661"/>
                        <a:pt x="567593" y="131904"/>
                      </a:cubicBezTo>
                      <a:cubicBezTo>
                        <a:pt x="566976" y="125217"/>
                        <a:pt x="567158" y="118473"/>
                        <a:pt x="568122" y="111828"/>
                      </a:cubicBezTo>
                      <a:cubicBezTo>
                        <a:pt x="568122" y="109713"/>
                        <a:pt x="568651" y="109184"/>
                        <a:pt x="568651" y="109184"/>
                      </a:cubicBezTo>
                      <a:cubicBezTo>
                        <a:pt x="569014" y="110019"/>
                        <a:pt x="569195" y="110921"/>
                        <a:pt x="569180" y="111828"/>
                      </a:cubicBezTo>
                      <a:cubicBezTo>
                        <a:pt x="568749" y="120541"/>
                        <a:pt x="569641" y="129271"/>
                        <a:pt x="571823" y="137715"/>
                      </a:cubicBezTo>
                      <a:lnTo>
                        <a:pt x="574990" y="145112"/>
                      </a:lnTo>
                      <a:cubicBezTo>
                        <a:pt x="574975" y="138985"/>
                        <a:pt x="577022" y="133029"/>
                        <a:pt x="580801" y="128208"/>
                      </a:cubicBezTo>
                      <a:cubicBezTo>
                        <a:pt x="581952" y="119323"/>
                        <a:pt x="579039" y="110402"/>
                        <a:pt x="572875" y="103902"/>
                      </a:cubicBezTo>
                      <a:cubicBezTo>
                        <a:pt x="570766" y="94924"/>
                        <a:pt x="568651" y="90165"/>
                        <a:pt x="566536" y="90165"/>
                      </a:cubicBezTo>
                      <a:cubicBezTo>
                        <a:pt x="563757" y="91964"/>
                        <a:pt x="561845" y="94830"/>
                        <a:pt x="561254" y="98091"/>
                      </a:cubicBezTo>
                      <a:lnTo>
                        <a:pt x="554914" y="95452"/>
                      </a:lnTo>
                      <a:cubicBezTo>
                        <a:pt x="550689" y="76957"/>
                        <a:pt x="546460" y="66393"/>
                        <a:pt x="541706" y="64807"/>
                      </a:cubicBezTo>
                      <a:cubicBezTo>
                        <a:pt x="540535" y="64335"/>
                        <a:pt x="539265" y="64154"/>
                        <a:pt x="538010" y="64278"/>
                      </a:cubicBezTo>
                      <a:cubicBezTo>
                        <a:pt x="535367" y="64278"/>
                        <a:pt x="534309" y="65864"/>
                        <a:pt x="533780" y="68508"/>
                      </a:cubicBezTo>
                      <a:cubicBezTo>
                        <a:pt x="528586" y="64169"/>
                        <a:pt x="522060" y="61743"/>
                        <a:pt x="515290" y="61640"/>
                      </a:cubicBezTo>
                      <a:lnTo>
                        <a:pt x="512123" y="61640"/>
                      </a:lnTo>
                      <a:cubicBezTo>
                        <a:pt x="506841" y="64771"/>
                        <a:pt x="504260" y="71012"/>
                        <a:pt x="505783" y="76957"/>
                      </a:cubicBezTo>
                      <a:lnTo>
                        <a:pt x="509479" y="91223"/>
                      </a:lnTo>
                      <a:lnTo>
                        <a:pt x="506836" y="94924"/>
                      </a:lnTo>
                      <a:lnTo>
                        <a:pt x="500496" y="96505"/>
                      </a:lnTo>
                      <a:cubicBezTo>
                        <a:pt x="499231" y="97173"/>
                        <a:pt x="498283" y="98314"/>
                        <a:pt x="497858" y="99677"/>
                      </a:cubicBezTo>
                      <a:cubicBezTo>
                        <a:pt x="497687" y="102243"/>
                        <a:pt x="498651" y="104757"/>
                        <a:pt x="500496" y="106545"/>
                      </a:cubicBezTo>
                      <a:cubicBezTo>
                        <a:pt x="505576" y="112890"/>
                        <a:pt x="512356" y="117654"/>
                        <a:pt x="520044" y="120282"/>
                      </a:cubicBezTo>
                      <a:cubicBezTo>
                        <a:pt x="522159" y="121868"/>
                        <a:pt x="522687" y="122921"/>
                        <a:pt x="522687" y="123449"/>
                      </a:cubicBezTo>
                      <a:cubicBezTo>
                        <a:pt x="522687" y="124507"/>
                        <a:pt x="520572" y="125036"/>
                        <a:pt x="517405" y="125036"/>
                      </a:cubicBezTo>
                      <a:cubicBezTo>
                        <a:pt x="514528" y="124932"/>
                        <a:pt x="511719" y="125870"/>
                        <a:pt x="509479" y="127679"/>
                      </a:cubicBezTo>
                      <a:cubicBezTo>
                        <a:pt x="508816" y="128602"/>
                        <a:pt x="508448" y="129706"/>
                        <a:pt x="508422" y="130846"/>
                      </a:cubicBezTo>
                      <a:lnTo>
                        <a:pt x="508422" y="130846"/>
                      </a:lnTo>
                      <a:cubicBezTo>
                        <a:pt x="511693" y="141348"/>
                        <a:pt x="520039" y="149492"/>
                        <a:pt x="530613" y="152509"/>
                      </a:cubicBezTo>
                      <a:lnTo>
                        <a:pt x="533252" y="147227"/>
                      </a:lnTo>
                      <a:close/>
                      <a:moveTo>
                        <a:pt x="489932" y="127679"/>
                      </a:moveTo>
                      <a:cubicBezTo>
                        <a:pt x="494157" y="130846"/>
                        <a:pt x="497858" y="133490"/>
                        <a:pt x="500496" y="135605"/>
                      </a:cubicBezTo>
                      <a:cubicBezTo>
                        <a:pt x="499304" y="133262"/>
                        <a:pt x="498418" y="130774"/>
                        <a:pt x="497858" y="128208"/>
                      </a:cubicBezTo>
                      <a:lnTo>
                        <a:pt x="497329" y="128208"/>
                      </a:lnTo>
                      <a:cubicBezTo>
                        <a:pt x="494888" y="127767"/>
                        <a:pt x="492410" y="127591"/>
                        <a:pt x="489932" y="127679"/>
                      </a:cubicBezTo>
                      <a:close/>
                      <a:moveTo>
                        <a:pt x="480425" y="57938"/>
                      </a:moveTo>
                      <a:cubicBezTo>
                        <a:pt x="477087" y="57881"/>
                        <a:pt x="474013" y="59727"/>
                        <a:pt x="472499" y="62697"/>
                      </a:cubicBezTo>
                      <a:cubicBezTo>
                        <a:pt x="471794" y="68342"/>
                        <a:pt x="473743" y="74003"/>
                        <a:pt x="477781" y="78015"/>
                      </a:cubicBezTo>
                      <a:cubicBezTo>
                        <a:pt x="479036" y="78575"/>
                        <a:pt x="479860" y="79808"/>
                        <a:pt x="479896" y="81187"/>
                      </a:cubicBezTo>
                      <a:cubicBezTo>
                        <a:pt x="479803" y="83395"/>
                        <a:pt x="478855" y="85479"/>
                        <a:pt x="477253" y="86998"/>
                      </a:cubicBezTo>
                      <a:lnTo>
                        <a:pt x="469856" y="89642"/>
                      </a:lnTo>
                      <a:cubicBezTo>
                        <a:pt x="471012" y="99268"/>
                        <a:pt x="477916" y="107225"/>
                        <a:pt x="487288" y="109718"/>
                      </a:cubicBezTo>
                      <a:lnTo>
                        <a:pt x="484650" y="114471"/>
                      </a:lnTo>
                      <a:cubicBezTo>
                        <a:pt x="479368" y="117638"/>
                        <a:pt x="479368" y="119225"/>
                        <a:pt x="479896" y="120811"/>
                      </a:cubicBezTo>
                      <a:cubicBezTo>
                        <a:pt x="480425" y="122926"/>
                        <a:pt x="482535" y="123449"/>
                        <a:pt x="492047" y="123449"/>
                      </a:cubicBezTo>
                      <a:lnTo>
                        <a:pt x="498915" y="123449"/>
                      </a:lnTo>
                      <a:cubicBezTo>
                        <a:pt x="499651" y="121713"/>
                        <a:pt x="501263" y="120500"/>
                        <a:pt x="503140" y="120282"/>
                      </a:cubicBezTo>
                      <a:cubicBezTo>
                        <a:pt x="499288" y="117483"/>
                        <a:pt x="495898" y="114098"/>
                        <a:pt x="493104" y="110241"/>
                      </a:cubicBezTo>
                      <a:cubicBezTo>
                        <a:pt x="490906" y="105265"/>
                        <a:pt x="489999" y="99817"/>
                        <a:pt x="490461" y="94395"/>
                      </a:cubicBezTo>
                      <a:cubicBezTo>
                        <a:pt x="488107" y="95297"/>
                        <a:pt x="485578" y="95660"/>
                        <a:pt x="483064" y="95452"/>
                      </a:cubicBezTo>
                      <a:cubicBezTo>
                        <a:pt x="481633" y="95535"/>
                        <a:pt x="480202" y="95359"/>
                        <a:pt x="478839" y="94924"/>
                      </a:cubicBezTo>
                      <a:cubicBezTo>
                        <a:pt x="477253" y="94924"/>
                        <a:pt x="476195" y="94395"/>
                        <a:pt x="476195" y="93866"/>
                      </a:cubicBezTo>
                      <a:cubicBezTo>
                        <a:pt x="476195" y="93338"/>
                        <a:pt x="476724" y="93338"/>
                        <a:pt x="477781" y="92809"/>
                      </a:cubicBezTo>
                      <a:lnTo>
                        <a:pt x="479896" y="92809"/>
                      </a:lnTo>
                      <a:cubicBezTo>
                        <a:pt x="486428" y="92804"/>
                        <a:pt x="492767" y="90564"/>
                        <a:pt x="497858" y="86469"/>
                      </a:cubicBezTo>
                      <a:cubicBezTo>
                        <a:pt x="494229" y="81374"/>
                        <a:pt x="490160" y="76600"/>
                        <a:pt x="485707" y="72204"/>
                      </a:cubicBezTo>
                      <a:cubicBezTo>
                        <a:pt x="483592" y="70094"/>
                        <a:pt x="483064" y="69037"/>
                        <a:pt x="483064" y="68508"/>
                      </a:cubicBezTo>
                      <a:lnTo>
                        <a:pt x="483592" y="68508"/>
                      </a:lnTo>
                      <a:cubicBezTo>
                        <a:pt x="485795" y="69161"/>
                        <a:pt x="487921" y="70047"/>
                        <a:pt x="489932" y="71146"/>
                      </a:cubicBezTo>
                      <a:cubicBezTo>
                        <a:pt x="493908" y="73800"/>
                        <a:pt x="497319" y="77211"/>
                        <a:pt x="499973" y="81187"/>
                      </a:cubicBezTo>
                      <a:cubicBezTo>
                        <a:pt x="498915" y="75957"/>
                        <a:pt x="498915" y="70566"/>
                        <a:pt x="499973" y="65336"/>
                      </a:cubicBezTo>
                      <a:cubicBezTo>
                        <a:pt x="500926" y="59416"/>
                        <a:pt x="506126" y="55119"/>
                        <a:pt x="512123" y="55300"/>
                      </a:cubicBezTo>
                      <a:lnTo>
                        <a:pt x="513704" y="55300"/>
                      </a:lnTo>
                      <a:cubicBezTo>
                        <a:pt x="511745" y="54279"/>
                        <a:pt x="509573" y="53740"/>
                        <a:pt x="507365" y="53714"/>
                      </a:cubicBezTo>
                      <a:cubicBezTo>
                        <a:pt x="502611" y="53714"/>
                        <a:pt x="498387" y="57410"/>
                        <a:pt x="494685" y="64278"/>
                      </a:cubicBezTo>
                      <a:cubicBezTo>
                        <a:pt x="491010" y="60292"/>
                        <a:pt x="485847" y="58001"/>
                        <a:pt x="480425" y="57938"/>
                      </a:cubicBezTo>
                      <a:close/>
                      <a:moveTo>
                        <a:pt x="282301" y="44202"/>
                      </a:moveTo>
                      <a:cubicBezTo>
                        <a:pt x="283359" y="44202"/>
                        <a:pt x="284416" y="44202"/>
                        <a:pt x="284416" y="44731"/>
                      </a:cubicBezTo>
                      <a:cubicBezTo>
                        <a:pt x="284416" y="45259"/>
                        <a:pt x="283359" y="46845"/>
                        <a:pt x="280720" y="47903"/>
                      </a:cubicBezTo>
                      <a:cubicBezTo>
                        <a:pt x="254190" y="62713"/>
                        <a:pt x="228920" y="79674"/>
                        <a:pt x="205170" y="98620"/>
                      </a:cubicBezTo>
                      <a:lnTo>
                        <a:pt x="205170" y="101263"/>
                      </a:lnTo>
                      <a:cubicBezTo>
                        <a:pt x="213623" y="97034"/>
                        <a:pt x="221547" y="93338"/>
                        <a:pt x="228946" y="90170"/>
                      </a:cubicBezTo>
                      <a:lnTo>
                        <a:pt x="228946" y="90170"/>
                      </a:lnTo>
                      <a:cubicBezTo>
                        <a:pt x="240039" y="84883"/>
                        <a:pt x="250603" y="80130"/>
                        <a:pt x="259058" y="75376"/>
                      </a:cubicBezTo>
                      <a:cubicBezTo>
                        <a:pt x="271882" y="68881"/>
                        <a:pt x="283789" y="60707"/>
                        <a:pt x="294457" y="51070"/>
                      </a:cubicBezTo>
                      <a:cubicBezTo>
                        <a:pt x="299620" y="46887"/>
                        <a:pt x="302859" y="40786"/>
                        <a:pt x="303435" y="34166"/>
                      </a:cubicBezTo>
                      <a:cubicBezTo>
                        <a:pt x="299480" y="33088"/>
                        <a:pt x="295390" y="32554"/>
                        <a:pt x="291284" y="32580"/>
                      </a:cubicBezTo>
                      <a:cubicBezTo>
                        <a:pt x="287355" y="32554"/>
                        <a:pt x="283441" y="33088"/>
                        <a:pt x="279663" y="34166"/>
                      </a:cubicBezTo>
                      <a:cubicBezTo>
                        <a:pt x="251464" y="47566"/>
                        <a:pt x="225602" y="65403"/>
                        <a:pt x="203057" y="86998"/>
                      </a:cubicBezTo>
                      <a:lnTo>
                        <a:pt x="202528" y="91751"/>
                      </a:lnTo>
                      <a:cubicBezTo>
                        <a:pt x="221019" y="79601"/>
                        <a:pt x="236338" y="69565"/>
                        <a:pt x="250074" y="60053"/>
                      </a:cubicBezTo>
                      <a:cubicBezTo>
                        <a:pt x="260644" y="53714"/>
                        <a:pt x="269098" y="48960"/>
                        <a:pt x="277019" y="44731"/>
                      </a:cubicBezTo>
                      <a:cubicBezTo>
                        <a:pt x="278605" y="44731"/>
                        <a:pt x="280720" y="44202"/>
                        <a:pt x="282301" y="44202"/>
                      </a:cubicBezTo>
                      <a:close/>
                      <a:moveTo>
                        <a:pt x="289175" y="11446"/>
                      </a:moveTo>
                      <a:cubicBezTo>
                        <a:pt x="280580" y="11379"/>
                        <a:pt x="272027" y="12628"/>
                        <a:pt x="263811" y="15148"/>
                      </a:cubicBezTo>
                      <a:cubicBezTo>
                        <a:pt x="244445" y="21342"/>
                        <a:pt x="226364" y="31009"/>
                        <a:pt x="210453" y="43678"/>
                      </a:cubicBezTo>
                      <a:cubicBezTo>
                        <a:pt x="194455" y="57285"/>
                        <a:pt x="180095" y="72712"/>
                        <a:pt x="167659" y="89642"/>
                      </a:cubicBezTo>
                      <a:lnTo>
                        <a:pt x="191962" y="67979"/>
                      </a:lnTo>
                      <a:cubicBezTo>
                        <a:pt x="209255" y="54865"/>
                        <a:pt x="227246" y="42699"/>
                        <a:pt x="245850" y="31523"/>
                      </a:cubicBezTo>
                      <a:cubicBezTo>
                        <a:pt x="253796" y="26759"/>
                        <a:pt x="262318" y="23032"/>
                        <a:pt x="271208" y="20430"/>
                      </a:cubicBezTo>
                      <a:cubicBezTo>
                        <a:pt x="264884" y="25758"/>
                        <a:pt x="257751" y="30035"/>
                        <a:pt x="250074" y="33109"/>
                      </a:cubicBezTo>
                      <a:cubicBezTo>
                        <a:pt x="226935" y="47276"/>
                        <a:pt x="205020" y="63355"/>
                        <a:pt x="184566" y="81187"/>
                      </a:cubicBezTo>
                      <a:cubicBezTo>
                        <a:pt x="187534" y="78735"/>
                        <a:pt x="191281" y="77424"/>
                        <a:pt x="195132" y="77486"/>
                      </a:cubicBezTo>
                      <a:cubicBezTo>
                        <a:pt x="197107" y="77585"/>
                        <a:pt x="199061" y="77937"/>
                        <a:pt x="200943" y="78543"/>
                      </a:cubicBezTo>
                      <a:lnTo>
                        <a:pt x="206755" y="74848"/>
                      </a:lnTo>
                      <a:cubicBezTo>
                        <a:pt x="220667" y="63096"/>
                        <a:pt x="235508" y="52496"/>
                        <a:pt x="251132" y="43150"/>
                      </a:cubicBezTo>
                      <a:cubicBezTo>
                        <a:pt x="261053" y="36846"/>
                        <a:pt x="271944" y="32202"/>
                        <a:pt x="283359" y="29413"/>
                      </a:cubicBezTo>
                      <a:lnTo>
                        <a:pt x="292342" y="17786"/>
                      </a:lnTo>
                      <a:cubicBezTo>
                        <a:pt x="293316" y="16599"/>
                        <a:pt x="293524" y="14956"/>
                        <a:pt x="292871" y="13561"/>
                      </a:cubicBezTo>
                      <a:cubicBezTo>
                        <a:pt x="292197" y="12405"/>
                        <a:pt x="291025" y="11628"/>
                        <a:pt x="289698" y="11446"/>
                      </a:cubicBezTo>
                      <a:close/>
                      <a:moveTo>
                        <a:pt x="454004" y="69565"/>
                      </a:moveTo>
                      <a:lnTo>
                        <a:pt x="454004" y="69565"/>
                      </a:lnTo>
                      <a:lnTo>
                        <a:pt x="452952" y="79072"/>
                      </a:lnTo>
                      <a:lnTo>
                        <a:pt x="467217" y="83302"/>
                      </a:lnTo>
                      <a:lnTo>
                        <a:pt x="471971" y="81716"/>
                      </a:lnTo>
                      <a:cubicBezTo>
                        <a:pt x="468181" y="74951"/>
                        <a:pt x="466352" y="67269"/>
                        <a:pt x="466688" y="59525"/>
                      </a:cubicBezTo>
                      <a:lnTo>
                        <a:pt x="459820" y="56886"/>
                      </a:lnTo>
                      <a:cubicBezTo>
                        <a:pt x="452838" y="57130"/>
                        <a:pt x="446063" y="59322"/>
                        <a:pt x="440273" y="63226"/>
                      </a:cubicBezTo>
                      <a:cubicBezTo>
                        <a:pt x="439122" y="64283"/>
                        <a:pt x="437603" y="64848"/>
                        <a:pt x="436043" y="64807"/>
                      </a:cubicBezTo>
                      <a:lnTo>
                        <a:pt x="435514" y="64807"/>
                      </a:lnTo>
                      <a:cubicBezTo>
                        <a:pt x="435514" y="64278"/>
                        <a:pt x="435514" y="63755"/>
                        <a:pt x="436572" y="62697"/>
                      </a:cubicBezTo>
                      <a:cubicBezTo>
                        <a:pt x="441817" y="58840"/>
                        <a:pt x="447727" y="55974"/>
                        <a:pt x="454009" y="54243"/>
                      </a:cubicBezTo>
                      <a:cubicBezTo>
                        <a:pt x="445156" y="51091"/>
                        <a:pt x="436509" y="47385"/>
                        <a:pt x="428117" y="43150"/>
                      </a:cubicBezTo>
                      <a:cubicBezTo>
                        <a:pt x="420824" y="45700"/>
                        <a:pt x="413131" y="46949"/>
                        <a:pt x="405402" y="46845"/>
                      </a:cubicBezTo>
                      <a:cubicBezTo>
                        <a:pt x="402925" y="46934"/>
                        <a:pt x="400447" y="46757"/>
                        <a:pt x="398005" y="46317"/>
                      </a:cubicBezTo>
                      <a:cubicBezTo>
                        <a:pt x="396300" y="46275"/>
                        <a:pt x="394641" y="45726"/>
                        <a:pt x="393252" y="44731"/>
                      </a:cubicBezTo>
                      <a:cubicBezTo>
                        <a:pt x="394563" y="44072"/>
                        <a:pt x="396010" y="43709"/>
                        <a:pt x="397476" y="43678"/>
                      </a:cubicBezTo>
                      <a:cubicBezTo>
                        <a:pt x="398560" y="43590"/>
                        <a:pt x="399648" y="43772"/>
                        <a:pt x="400649" y="44202"/>
                      </a:cubicBezTo>
                      <a:lnTo>
                        <a:pt x="402230" y="44202"/>
                      </a:lnTo>
                      <a:cubicBezTo>
                        <a:pt x="409710" y="44207"/>
                        <a:pt x="417102" y="42585"/>
                        <a:pt x="423892" y="39448"/>
                      </a:cubicBezTo>
                      <a:cubicBezTo>
                        <a:pt x="421161" y="36748"/>
                        <a:pt x="417931" y="34591"/>
                        <a:pt x="414386" y="33109"/>
                      </a:cubicBezTo>
                      <a:cubicBezTo>
                        <a:pt x="406911" y="29853"/>
                        <a:pt x="399120" y="27376"/>
                        <a:pt x="391137" y="25712"/>
                      </a:cubicBezTo>
                      <a:cubicBezTo>
                        <a:pt x="390370" y="25510"/>
                        <a:pt x="389649" y="25152"/>
                        <a:pt x="389022" y="24654"/>
                      </a:cubicBezTo>
                      <a:cubicBezTo>
                        <a:pt x="389857" y="24297"/>
                        <a:pt x="390759" y="24115"/>
                        <a:pt x="391666" y="24131"/>
                      </a:cubicBezTo>
                      <a:cubicBezTo>
                        <a:pt x="399897" y="24862"/>
                        <a:pt x="407937" y="27008"/>
                        <a:pt x="415438" y="30470"/>
                      </a:cubicBezTo>
                      <a:cubicBezTo>
                        <a:pt x="419139" y="32580"/>
                        <a:pt x="423364" y="34166"/>
                        <a:pt x="427593" y="36281"/>
                      </a:cubicBezTo>
                      <a:cubicBezTo>
                        <a:pt x="422187" y="31507"/>
                        <a:pt x="417708" y="25774"/>
                        <a:pt x="414386" y="19372"/>
                      </a:cubicBezTo>
                      <a:lnTo>
                        <a:pt x="414386" y="15676"/>
                      </a:lnTo>
                      <a:lnTo>
                        <a:pt x="414909" y="15676"/>
                      </a:lnTo>
                      <a:cubicBezTo>
                        <a:pt x="415438" y="15676"/>
                        <a:pt x="416495" y="16734"/>
                        <a:pt x="418081" y="19372"/>
                      </a:cubicBezTo>
                      <a:cubicBezTo>
                        <a:pt x="422306" y="24654"/>
                        <a:pt x="426536" y="29942"/>
                        <a:pt x="430761" y="34695"/>
                      </a:cubicBezTo>
                      <a:cubicBezTo>
                        <a:pt x="438215" y="41724"/>
                        <a:pt x="447291" y="46804"/>
                        <a:pt x="457176" y="49489"/>
                      </a:cubicBezTo>
                      <a:cubicBezTo>
                        <a:pt x="452081" y="43616"/>
                        <a:pt x="448618" y="36514"/>
                        <a:pt x="447141" y="28884"/>
                      </a:cubicBezTo>
                      <a:cubicBezTo>
                        <a:pt x="447141" y="26769"/>
                        <a:pt x="447141" y="25183"/>
                        <a:pt x="447670" y="25183"/>
                      </a:cubicBezTo>
                      <a:cubicBezTo>
                        <a:pt x="448193" y="25183"/>
                        <a:pt x="448722" y="26769"/>
                        <a:pt x="449779" y="30470"/>
                      </a:cubicBezTo>
                      <a:cubicBezTo>
                        <a:pt x="453408" y="38370"/>
                        <a:pt x="458218" y="45674"/>
                        <a:pt x="464045" y="52128"/>
                      </a:cubicBezTo>
                      <a:lnTo>
                        <a:pt x="469856" y="54771"/>
                      </a:lnTo>
                      <a:cubicBezTo>
                        <a:pt x="472956" y="52625"/>
                        <a:pt x="476657" y="51516"/>
                        <a:pt x="480425" y="51599"/>
                      </a:cubicBezTo>
                      <a:cubicBezTo>
                        <a:pt x="484774" y="51578"/>
                        <a:pt x="488957" y="53289"/>
                        <a:pt x="492047" y="56357"/>
                      </a:cubicBezTo>
                      <a:lnTo>
                        <a:pt x="490989" y="46317"/>
                      </a:lnTo>
                      <a:cubicBezTo>
                        <a:pt x="490347" y="43606"/>
                        <a:pt x="487962" y="41657"/>
                        <a:pt x="485179" y="41563"/>
                      </a:cubicBezTo>
                      <a:cubicBezTo>
                        <a:pt x="482934" y="41781"/>
                        <a:pt x="480767" y="42507"/>
                        <a:pt x="478839" y="43678"/>
                      </a:cubicBezTo>
                      <a:cubicBezTo>
                        <a:pt x="473479" y="36908"/>
                        <a:pt x="467264" y="30869"/>
                        <a:pt x="460349" y="25712"/>
                      </a:cubicBezTo>
                      <a:cubicBezTo>
                        <a:pt x="454942" y="21409"/>
                        <a:pt x="449100" y="17693"/>
                        <a:pt x="442911" y="14619"/>
                      </a:cubicBezTo>
                      <a:cubicBezTo>
                        <a:pt x="441760" y="14028"/>
                        <a:pt x="440506" y="13665"/>
                        <a:pt x="439215" y="13561"/>
                      </a:cubicBezTo>
                      <a:cubicBezTo>
                        <a:pt x="436017" y="13520"/>
                        <a:pt x="433109" y="15391"/>
                        <a:pt x="431818" y="18315"/>
                      </a:cubicBezTo>
                      <a:lnTo>
                        <a:pt x="423892" y="13561"/>
                      </a:lnTo>
                      <a:cubicBezTo>
                        <a:pt x="417999" y="10187"/>
                        <a:pt x="411566" y="7865"/>
                        <a:pt x="404874" y="6693"/>
                      </a:cubicBezTo>
                      <a:cubicBezTo>
                        <a:pt x="403728" y="6527"/>
                        <a:pt x="402624" y="7191"/>
                        <a:pt x="402230" y="8279"/>
                      </a:cubicBezTo>
                      <a:cubicBezTo>
                        <a:pt x="401058" y="11592"/>
                        <a:pt x="401877" y="15282"/>
                        <a:pt x="404345" y="17786"/>
                      </a:cubicBezTo>
                      <a:cubicBezTo>
                        <a:pt x="401390" y="17143"/>
                        <a:pt x="398384" y="16791"/>
                        <a:pt x="395362" y="16734"/>
                      </a:cubicBezTo>
                      <a:cubicBezTo>
                        <a:pt x="390872" y="16656"/>
                        <a:pt x="386399" y="17371"/>
                        <a:pt x="382154" y="18843"/>
                      </a:cubicBezTo>
                      <a:cubicBezTo>
                        <a:pt x="380350" y="19326"/>
                        <a:pt x="378940" y="20735"/>
                        <a:pt x="378458" y="22545"/>
                      </a:cubicBezTo>
                      <a:cubicBezTo>
                        <a:pt x="377810" y="24291"/>
                        <a:pt x="378007" y="26241"/>
                        <a:pt x="378986" y="27827"/>
                      </a:cubicBezTo>
                      <a:cubicBezTo>
                        <a:pt x="382200" y="32725"/>
                        <a:pt x="387078" y="36292"/>
                        <a:pt x="392723" y="37862"/>
                      </a:cubicBezTo>
                      <a:cubicBezTo>
                        <a:pt x="389411" y="40029"/>
                        <a:pt x="388084" y="44228"/>
                        <a:pt x="389551" y="47903"/>
                      </a:cubicBezTo>
                      <a:cubicBezTo>
                        <a:pt x="393584" y="52014"/>
                        <a:pt x="399115" y="54300"/>
                        <a:pt x="404874" y="54243"/>
                      </a:cubicBezTo>
                      <a:lnTo>
                        <a:pt x="416495" y="53185"/>
                      </a:lnTo>
                      <a:cubicBezTo>
                        <a:pt x="417475" y="53206"/>
                        <a:pt x="418413" y="53579"/>
                        <a:pt x="419139" y="54243"/>
                      </a:cubicBezTo>
                      <a:cubicBezTo>
                        <a:pt x="419719" y="56000"/>
                        <a:pt x="419528" y="57918"/>
                        <a:pt x="418610" y="59525"/>
                      </a:cubicBezTo>
                      <a:cubicBezTo>
                        <a:pt x="418258" y="61126"/>
                        <a:pt x="418444" y="62796"/>
                        <a:pt x="419139" y="64278"/>
                      </a:cubicBezTo>
                      <a:cubicBezTo>
                        <a:pt x="420010" y="65398"/>
                        <a:pt x="421503" y="65823"/>
                        <a:pt x="422835" y="65336"/>
                      </a:cubicBezTo>
                      <a:lnTo>
                        <a:pt x="424950" y="65336"/>
                      </a:lnTo>
                      <a:cubicBezTo>
                        <a:pt x="429081" y="70058"/>
                        <a:pt x="435053" y="72753"/>
                        <a:pt x="441325" y="72733"/>
                      </a:cubicBezTo>
                      <a:cubicBezTo>
                        <a:pt x="443310" y="72686"/>
                        <a:pt x="445270" y="72328"/>
                        <a:pt x="447141" y="71675"/>
                      </a:cubicBezTo>
                      <a:lnTo>
                        <a:pt x="454004" y="69565"/>
                      </a:lnTo>
                      <a:close/>
                      <a:moveTo>
                        <a:pt x="515819" y="706184"/>
                      </a:moveTo>
                      <a:lnTo>
                        <a:pt x="515819" y="706184"/>
                      </a:lnTo>
                      <a:cubicBezTo>
                        <a:pt x="515819" y="705127"/>
                        <a:pt x="513704" y="705127"/>
                        <a:pt x="513704" y="705127"/>
                      </a:cubicBezTo>
                      <a:cubicBezTo>
                        <a:pt x="508951" y="704069"/>
                        <a:pt x="504726" y="703546"/>
                        <a:pt x="500496" y="703017"/>
                      </a:cubicBezTo>
                      <a:lnTo>
                        <a:pt x="500496" y="703017"/>
                      </a:lnTo>
                      <a:cubicBezTo>
                        <a:pt x="496272" y="702488"/>
                        <a:pt x="491518" y="701431"/>
                        <a:pt x="487288" y="700902"/>
                      </a:cubicBezTo>
                      <a:lnTo>
                        <a:pt x="487288" y="699845"/>
                      </a:lnTo>
                      <a:lnTo>
                        <a:pt x="488346" y="699845"/>
                      </a:lnTo>
                      <a:cubicBezTo>
                        <a:pt x="490160" y="699840"/>
                        <a:pt x="491886" y="699072"/>
                        <a:pt x="493104" y="697730"/>
                      </a:cubicBezTo>
                      <a:cubicBezTo>
                        <a:pt x="493488" y="695185"/>
                        <a:pt x="494198" y="692702"/>
                        <a:pt x="495214" y="690338"/>
                      </a:cubicBezTo>
                      <a:lnTo>
                        <a:pt x="497858" y="673958"/>
                      </a:lnTo>
                      <a:lnTo>
                        <a:pt x="497858" y="673958"/>
                      </a:lnTo>
                      <a:cubicBezTo>
                        <a:pt x="497801" y="672532"/>
                        <a:pt x="497982" y="671101"/>
                        <a:pt x="498387" y="669733"/>
                      </a:cubicBezTo>
                      <a:lnTo>
                        <a:pt x="498387" y="669733"/>
                      </a:lnTo>
                      <a:cubicBezTo>
                        <a:pt x="498387" y="668147"/>
                        <a:pt x="498915" y="667089"/>
                        <a:pt x="498915" y="665503"/>
                      </a:cubicBezTo>
                      <a:cubicBezTo>
                        <a:pt x="497899" y="663855"/>
                        <a:pt x="496095" y="662854"/>
                        <a:pt x="494157" y="662865"/>
                      </a:cubicBezTo>
                      <a:lnTo>
                        <a:pt x="495214" y="661807"/>
                      </a:lnTo>
                      <a:cubicBezTo>
                        <a:pt x="496297" y="661724"/>
                        <a:pt x="497386" y="661905"/>
                        <a:pt x="498387" y="662336"/>
                      </a:cubicBezTo>
                      <a:lnTo>
                        <a:pt x="498387" y="662336"/>
                      </a:lnTo>
                      <a:cubicBezTo>
                        <a:pt x="499444" y="662336"/>
                        <a:pt x="500496" y="662865"/>
                        <a:pt x="501554" y="662865"/>
                      </a:cubicBezTo>
                      <a:cubicBezTo>
                        <a:pt x="503798" y="663471"/>
                        <a:pt x="506100" y="663829"/>
                        <a:pt x="508422" y="663922"/>
                      </a:cubicBezTo>
                      <a:lnTo>
                        <a:pt x="510008" y="663922"/>
                      </a:lnTo>
                      <a:lnTo>
                        <a:pt x="508951" y="666032"/>
                      </a:lnTo>
                      <a:lnTo>
                        <a:pt x="507365" y="666032"/>
                      </a:lnTo>
                      <a:cubicBezTo>
                        <a:pt x="506245" y="666141"/>
                        <a:pt x="505161" y="666503"/>
                        <a:pt x="504197" y="667089"/>
                      </a:cubicBezTo>
                      <a:cubicBezTo>
                        <a:pt x="503669" y="668147"/>
                        <a:pt x="503669" y="669733"/>
                        <a:pt x="503140" y="671314"/>
                      </a:cubicBezTo>
                      <a:cubicBezTo>
                        <a:pt x="503041" y="672776"/>
                        <a:pt x="502684" y="674206"/>
                        <a:pt x="502082" y="675544"/>
                      </a:cubicBezTo>
                      <a:lnTo>
                        <a:pt x="499444" y="692976"/>
                      </a:lnTo>
                      <a:cubicBezTo>
                        <a:pt x="498387" y="700373"/>
                        <a:pt x="499444" y="701960"/>
                        <a:pt x="504726" y="703017"/>
                      </a:cubicBezTo>
                      <a:cubicBezTo>
                        <a:pt x="505783" y="703017"/>
                        <a:pt x="507365" y="703546"/>
                        <a:pt x="508422" y="703546"/>
                      </a:cubicBezTo>
                      <a:cubicBezTo>
                        <a:pt x="512631" y="703986"/>
                        <a:pt x="516400" y="700933"/>
                        <a:pt x="516840" y="696724"/>
                      </a:cubicBezTo>
                      <a:cubicBezTo>
                        <a:pt x="516882" y="696356"/>
                        <a:pt x="516892" y="695988"/>
                        <a:pt x="516876" y="695620"/>
                      </a:cubicBezTo>
                      <a:lnTo>
                        <a:pt x="518991" y="695620"/>
                      </a:lnTo>
                      <a:close/>
                      <a:moveTo>
                        <a:pt x="531671" y="706184"/>
                      </a:moveTo>
                      <a:lnTo>
                        <a:pt x="530613" y="706184"/>
                      </a:lnTo>
                      <a:lnTo>
                        <a:pt x="530613" y="705127"/>
                      </a:lnTo>
                      <a:lnTo>
                        <a:pt x="531142" y="705127"/>
                      </a:lnTo>
                      <a:cubicBezTo>
                        <a:pt x="531723" y="705199"/>
                        <a:pt x="532303" y="705007"/>
                        <a:pt x="532728" y="704598"/>
                      </a:cubicBezTo>
                      <a:cubicBezTo>
                        <a:pt x="533376" y="704090"/>
                        <a:pt x="533765" y="703312"/>
                        <a:pt x="533780" y="702488"/>
                      </a:cubicBezTo>
                      <a:cubicBezTo>
                        <a:pt x="534309" y="700052"/>
                        <a:pt x="534309" y="697528"/>
                        <a:pt x="533780" y="695091"/>
                      </a:cubicBezTo>
                      <a:lnTo>
                        <a:pt x="532728" y="677654"/>
                      </a:lnTo>
                      <a:cubicBezTo>
                        <a:pt x="532811" y="676052"/>
                        <a:pt x="532635" y="674445"/>
                        <a:pt x="532199" y="672900"/>
                      </a:cubicBezTo>
                      <a:lnTo>
                        <a:pt x="532199" y="672900"/>
                      </a:lnTo>
                      <a:cubicBezTo>
                        <a:pt x="532075" y="672008"/>
                        <a:pt x="531899" y="671127"/>
                        <a:pt x="531671" y="670262"/>
                      </a:cubicBezTo>
                      <a:cubicBezTo>
                        <a:pt x="531396" y="669023"/>
                        <a:pt x="530297" y="668141"/>
                        <a:pt x="529027" y="668147"/>
                      </a:cubicBezTo>
                      <a:lnTo>
                        <a:pt x="526912" y="668147"/>
                      </a:lnTo>
                      <a:lnTo>
                        <a:pt x="526912" y="666032"/>
                      </a:lnTo>
                      <a:lnTo>
                        <a:pt x="534309" y="666032"/>
                      </a:lnTo>
                      <a:cubicBezTo>
                        <a:pt x="535393" y="666115"/>
                        <a:pt x="536481" y="665933"/>
                        <a:pt x="537482" y="665503"/>
                      </a:cubicBezTo>
                      <a:cubicBezTo>
                        <a:pt x="538850" y="665099"/>
                        <a:pt x="540281" y="664922"/>
                        <a:pt x="541706" y="664974"/>
                      </a:cubicBezTo>
                      <a:lnTo>
                        <a:pt x="541706" y="667089"/>
                      </a:lnTo>
                      <a:lnTo>
                        <a:pt x="540649" y="667089"/>
                      </a:lnTo>
                      <a:cubicBezTo>
                        <a:pt x="539114" y="667022"/>
                        <a:pt x="537673" y="667846"/>
                        <a:pt x="536953" y="669204"/>
                      </a:cubicBezTo>
                      <a:lnTo>
                        <a:pt x="536953" y="677654"/>
                      </a:lnTo>
                      <a:lnTo>
                        <a:pt x="538539" y="694034"/>
                      </a:lnTo>
                      <a:cubicBezTo>
                        <a:pt x="538368" y="696890"/>
                        <a:pt x="538726" y="699756"/>
                        <a:pt x="539591" y="702488"/>
                      </a:cubicBezTo>
                      <a:cubicBezTo>
                        <a:pt x="540384" y="703774"/>
                        <a:pt x="541779" y="704572"/>
                        <a:pt x="543292" y="704598"/>
                      </a:cubicBezTo>
                      <a:lnTo>
                        <a:pt x="544350" y="704598"/>
                      </a:lnTo>
                      <a:lnTo>
                        <a:pt x="544350" y="705655"/>
                      </a:lnTo>
                      <a:lnTo>
                        <a:pt x="536953" y="705655"/>
                      </a:lnTo>
                      <a:cubicBezTo>
                        <a:pt x="535895" y="705655"/>
                        <a:pt x="533780" y="706184"/>
                        <a:pt x="531671" y="706184"/>
                      </a:cubicBezTo>
                      <a:close/>
                      <a:moveTo>
                        <a:pt x="163961" y="705127"/>
                      </a:moveTo>
                      <a:lnTo>
                        <a:pt x="163961" y="705127"/>
                      </a:lnTo>
                      <a:lnTo>
                        <a:pt x="163961" y="704069"/>
                      </a:lnTo>
                      <a:cubicBezTo>
                        <a:pt x="165652" y="703395"/>
                        <a:pt x="167249" y="702509"/>
                        <a:pt x="168716" y="701431"/>
                      </a:cubicBezTo>
                      <a:cubicBezTo>
                        <a:pt x="168800" y="700171"/>
                        <a:pt x="168620" y="698912"/>
                        <a:pt x="168187" y="697730"/>
                      </a:cubicBezTo>
                      <a:lnTo>
                        <a:pt x="168187" y="697730"/>
                      </a:lnTo>
                      <a:cubicBezTo>
                        <a:pt x="168187" y="696677"/>
                        <a:pt x="167659" y="695091"/>
                        <a:pt x="167659" y="693505"/>
                      </a:cubicBezTo>
                      <a:lnTo>
                        <a:pt x="164489" y="677130"/>
                      </a:lnTo>
                      <a:lnTo>
                        <a:pt x="164489" y="677130"/>
                      </a:lnTo>
                      <a:cubicBezTo>
                        <a:pt x="164544" y="675699"/>
                        <a:pt x="164365" y="674274"/>
                        <a:pt x="163961" y="672900"/>
                      </a:cubicBezTo>
                      <a:lnTo>
                        <a:pt x="163961" y="672900"/>
                      </a:lnTo>
                      <a:cubicBezTo>
                        <a:pt x="163961" y="671843"/>
                        <a:pt x="163432" y="670262"/>
                        <a:pt x="163432" y="669204"/>
                      </a:cubicBezTo>
                      <a:cubicBezTo>
                        <a:pt x="162830" y="668551"/>
                        <a:pt x="162114" y="668012"/>
                        <a:pt x="161319" y="667618"/>
                      </a:cubicBezTo>
                      <a:lnTo>
                        <a:pt x="160790" y="667618"/>
                      </a:lnTo>
                      <a:cubicBezTo>
                        <a:pt x="160046" y="667540"/>
                        <a:pt x="159297" y="667727"/>
                        <a:pt x="158677" y="668147"/>
                      </a:cubicBezTo>
                      <a:lnTo>
                        <a:pt x="158677" y="666032"/>
                      </a:lnTo>
                      <a:lnTo>
                        <a:pt x="159206" y="666032"/>
                      </a:lnTo>
                      <a:cubicBezTo>
                        <a:pt x="161181" y="665938"/>
                        <a:pt x="163135" y="665581"/>
                        <a:pt x="165017" y="664974"/>
                      </a:cubicBezTo>
                      <a:lnTo>
                        <a:pt x="166074" y="664974"/>
                      </a:lnTo>
                      <a:cubicBezTo>
                        <a:pt x="167876" y="664881"/>
                        <a:pt x="169656" y="664523"/>
                        <a:pt x="171357" y="663922"/>
                      </a:cubicBezTo>
                      <a:cubicBezTo>
                        <a:pt x="172355" y="663487"/>
                        <a:pt x="173443" y="663305"/>
                        <a:pt x="174527" y="663393"/>
                      </a:cubicBezTo>
                      <a:cubicBezTo>
                        <a:pt x="176400" y="663424"/>
                        <a:pt x="178228" y="663974"/>
                        <a:pt x="179810" y="664974"/>
                      </a:cubicBezTo>
                      <a:cubicBezTo>
                        <a:pt x="182287" y="666498"/>
                        <a:pt x="184012" y="668992"/>
                        <a:pt x="184565" y="671843"/>
                      </a:cubicBezTo>
                      <a:cubicBezTo>
                        <a:pt x="185685" y="676057"/>
                        <a:pt x="183387" y="680422"/>
                        <a:pt x="179282" y="681883"/>
                      </a:cubicBezTo>
                      <a:lnTo>
                        <a:pt x="181395" y="681883"/>
                      </a:lnTo>
                      <a:cubicBezTo>
                        <a:pt x="183198" y="681977"/>
                        <a:pt x="184977" y="682334"/>
                        <a:pt x="186678" y="682941"/>
                      </a:cubicBezTo>
                      <a:cubicBezTo>
                        <a:pt x="189485" y="684626"/>
                        <a:pt x="191268" y="687596"/>
                        <a:pt x="191433" y="690861"/>
                      </a:cubicBezTo>
                      <a:cubicBezTo>
                        <a:pt x="192025" y="694205"/>
                        <a:pt x="190822" y="697616"/>
                        <a:pt x="188263" y="699845"/>
                      </a:cubicBezTo>
                      <a:cubicBezTo>
                        <a:pt x="186065" y="701721"/>
                        <a:pt x="183223" y="702670"/>
                        <a:pt x="180338" y="702488"/>
                      </a:cubicBezTo>
                      <a:lnTo>
                        <a:pt x="179281" y="702488"/>
                      </a:lnTo>
                      <a:cubicBezTo>
                        <a:pt x="177472" y="702530"/>
                        <a:pt x="175685" y="702887"/>
                        <a:pt x="173998" y="703546"/>
                      </a:cubicBezTo>
                      <a:cubicBezTo>
                        <a:pt x="172395" y="703458"/>
                        <a:pt x="170788" y="703634"/>
                        <a:pt x="169243" y="704074"/>
                      </a:cubicBezTo>
                      <a:cubicBezTo>
                        <a:pt x="167530" y="704629"/>
                        <a:pt x="165756" y="704982"/>
                        <a:pt x="163961" y="705127"/>
                      </a:cubicBezTo>
                      <a:close/>
                      <a:moveTo>
                        <a:pt x="171357" y="684522"/>
                      </a:moveTo>
                      <a:lnTo>
                        <a:pt x="171357" y="684522"/>
                      </a:lnTo>
                      <a:lnTo>
                        <a:pt x="172414" y="691919"/>
                      </a:lnTo>
                      <a:cubicBezTo>
                        <a:pt x="172622" y="694500"/>
                        <a:pt x="173340" y="697014"/>
                        <a:pt x="174527" y="699316"/>
                      </a:cubicBezTo>
                      <a:cubicBezTo>
                        <a:pt x="175129" y="699969"/>
                        <a:pt x="175845" y="700508"/>
                        <a:pt x="176640" y="700902"/>
                      </a:cubicBezTo>
                      <a:lnTo>
                        <a:pt x="177169" y="700902"/>
                      </a:lnTo>
                      <a:cubicBezTo>
                        <a:pt x="177913" y="700980"/>
                        <a:pt x="178661" y="700793"/>
                        <a:pt x="179282" y="700373"/>
                      </a:cubicBezTo>
                      <a:cubicBezTo>
                        <a:pt x="180963" y="700456"/>
                        <a:pt x="182567" y="699658"/>
                        <a:pt x="183508" y="698258"/>
                      </a:cubicBezTo>
                      <a:cubicBezTo>
                        <a:pt x="184917" y="696066"/>
                        <a:pt x="185302" y="693365"/>
                        <a:pt x="184565" y="690861"/>
                      </a:cubicBezTo>
                      <a:cubicBezTo>
                        <a:pt x="184136" y="688088"/>
                        <a:pt x="182353" y="685714"/>
                        <a:pt x="179810" y="684522"/>
                      </a:cubicBezTo>
                      <a:cubicBezTo>
                        <a:pt x="178812" y="684091"/>
                        <a:pt x="177724" y="683910"/>
                        <a:pt x="176640" y="683993"/>
                      </a:cubicBezTo>
                      <a:cubicBezTo>
                        <a:pt x="175384" y="683910"/>
                        <a:pt x="174124" y="684091"/>
                        <a:pt x="172942" y="684522"/>
                      </a:cubicBezTo>
                      <a:close/>
                      <a:moveTo>
                        <a:pt x="172942" y="666560"/>
                      </a:moveTo>
                      <a:lnTo>
                        <a:pt x="171357" y="666560"/>
                      </a:lnTo>
                      <a:cubicBezTo>
                        <a:pt x="170377" y="666581"/>
                        <a:pt x="169439" y="666954"/>
                        <a:pt x="168716" y="667618"/>
                      </a:cubicBezTo>
                      <a:lnTo>
                        <a:pt x="168716" y="669204"/>
                      </a:lnTo>
                      <a:lnTo>
                        <a:pt x="170829" y="681883"/>
                      </a:lnTo>
                      <a:lnTo>
                        <a:pt x="170829" y="681883"/>
                      </a:lnTo>
                      <a:lnTo>
                        <a:pt x="172414" y="680826"/>
                      </a:lnTo>
                      <a:lnTo>
                        <a:pt x="172942" y="680826"/>
                      </a:lnTo>
                      <a:cubicBezTo>
                        <a:pt x="174479" y="680893"/>
                        <a:pt x="175918" y="680069"/>
                        <a:pt x="176640" y="678711"/>
                      </a:cubicBezTo>
                      <a:cubicBezTo>
                        <a:pt x="178192" y="676995"/>
                        <a:pt x="178786" y="674616"/>
                        <a:pt x="178225" y="672371"/>
                      </a:cubicBezTo>
                      <a:cubicBezTo>
                        <a:pt x="177697" y="668675"/>
                        <a:pt x="175583" y="666560"/>
                        <a:pt x="172942" y="666560"/>
                      </a:cubicBezTo>
                      <a:close/>
                      <a:moveTo>
                        <a:pt x="194603" y="700373"/>
                      </a:moveTo>
                      <a:lnTo>
                        <a:pt x="194603" y="700373"/>
                      </a:lnTo>
                      <a:lnTo>
                        <a:pt x="194603" y="698787"/>
                      </a:lnTo>
                      <a:lnTo>
                        <a:pt x="195131" y="698787"/>
                      </a:lnTo>
                      <a:cubicBezTo>
                        <a:pt x="196611" y="699041"/>
                        <a:pt x="198014" y="698041"/>
                        <a:pt x="198264" y="696563"/>
                      </a:cubicBezTo>
                      <a:cubicBezTo>
                        <a:pt x="198287" y="696423"/>
                        <a:pt x="198300" y="696289"/>
                        <a:pt x="198301" y="696149"/>
                      </a:cubicBezTo>
                      <a:cubicBezTo>
                        <a:pt x="198386" y="694889"/>
                        <a:pt x="198206" y="693630"/>
                        <a:pt x="197773" y="692447"/>
                      </a:cubicBezTo>
                      <a:lnTo>
                        <a:pt x="197773" y="692447"/>
                      </a:lnTo>
                      <a:cubicBezTo>
                        <a:pt x="197773" y="691390"/>
                        <a:pt x="197245" y="690338"/>
                        <a:pt x="197245" y="689280"/>
                      </a:cubicBezTo>
                      <a:lnTo>
                        <a:pt x="195131" y="672371"/>
                      </a:lnTo>
                      <a:lnTo>
                        <a:pt x="195131" y="672371"/>
                      </a:lnTo>
                      <a:cubicBezTo>
                        <a:pt x="194922" y="669790"/>
                        <a:pt x="194205" y="667276"/>
                        <a:pt x="193018" y="664974"/>
                      </a:cubicBezTo>
                      <a:cubicBezTo>
                        <a:pt x="192077" y="663932"/>
                        <a:pt x="190725" y="663352"/>
                        <a:pt x="189320" y="663393"/>
                      </a:cubicBezTo>
                      <a:lnTo>
                        <a:pt x="188263" y="663393"/>
                      </a:lnTo>
                      <a:lnTo>
                        <a:pt x="188263" y="662336"/>
                      </a:lnTo>
                      <a:cubicBezTo>
                        <a:pt x="190326" y="661724"/>
                        <a:pt x="192455" y="661372"/>
                        <a:pt x="194603" y="661278"/>
                      </a:cubicBezTo>
                      <a:lnTo>
                        <a:pt x="195131" y="661278"/>
                      </a:lnTo>
                      <a:cubicBezTo>
                        <a:pt x="196047" y="661418"/>
                        <a:pt x="196981" y="661227"/>
                        <a:pt x="197773" y="660750"/>
                      </a:cubicBezTo>
                      <a:cubicBezTo>
                        <a:pt x="198584" y="660325"/>
                        <a:pt x="199502" y="660138"/>
                        <a:pt x="200415" y="660221"/>
                      </a:cubicBezTo>
                      <a:cubicBezTo>
                        <a:pt x="201597" y="659791"/>
                        <a:pt x="202857" y="659609"/>
                        <a:pt x="204113" y="659692"/>
                      </a:cubicBezTo>
                      <a:cubicBezTo>
                        <a:pt x="205582" y="659728"/>
                        <a:pt x="207026" y="660091"/>
                        <a:pt x="208339" y="660750"/>
                      </a:cubicBezTo>
                      <a:cubicBezTo>
                        <a:pt x="210882" y="661937"/>
                        <a:pt x="212665" y="664316"/>
                        <a:pt x="213094" y="667089"/>
                      </a:cubicBezTo>
                      <a:cubicBezTo>
                        <a:pt x="213527" y="671490"/>
                        <a:pt x="210915" y="675627"/>
                        <a:pt x="206754" y="677125"/>
                      </a:cubicBezTo>
                      <a:lnTo>
                        <a:pt x="208339" y="677125"/>
                      </a:lnTo>
                      <a:cubicBezTo>
                        <a:pt x="210388" y="677083"/>
                        <a:pt x="212406" y="677638"/>
                        <a:pt x="214151" y="678711"/>
                      </a:cubicBezTo>
                      <a:cubicBezTo>
                        <a:pt x="216762" y="680333"/>
                        <a:pt x="218796" y="682739"/>
                        <a:pt x="219962" y="685579"/>
                      </a:cubicBezTo>
                      <a:cubicBezTo>
                        <a:pt x="220048" y="688860"/>
                        <a:pt x="218919" y="692059"/>
                        <a:pt x="216792" y="694563"/>
                      </a:cubicBezTo>
                      <a:cubicBezTo>
                        <a:pt x="214647" y="696584"/>
                        <a:pt x="211815" y="697714"/>
                        <a:pt x="208868" y="697730"/>
                      </a:cubicBezTo>
                      <a:lnTo>
                        <a:pt x="207811" y="697730"/>
                      </a:lnTo>
                      <a:cubicBezTo>
                        <a:pt x="206292" y="698336"/>
                        <a:pt x="204687" y="698689"/>
                        <a:pt x="203056" y="698787"/>
                      </a:cubicBezTo>
                      <a:lnTo>
                        <a:pt x="201999" y="698787"/>
                      </a:lnTo>
                      <a:cubicBezTo>
                        <a:pt x="199458" y="698860"/>
                        <a:pt x="196950" y="699399"/>
                        <a:pt x="194603" y="700373"/>
                      </a:cubicBezTo>
                      <a:close/>
                      <a:moveTo>
                        <a:pt x="206754" y="678711"/>
                      </a:moveTo>
                      <a:cubicBezTo>
                        <a:pt x="205498" y="678628"/>
                        <a:pt x="204238" y="678809"/>
                        <a:pt x="203056" y="679240"/>
                      </a:cubicBezTo>
                      <a:lnTo>
                        <a:pt x="201471" y="679240"/>
                      </a:lnTo>
                      <a:lnTo>
                        <a:pt x="202528" y="687165"/>
                      </a:lnTo>
                      <a:lnTo>
                        <a:pt x="202528" y="687165"/>
                      </a:lnTo>
                      <a:cubicBezTo>
                        <a:pt x="203056" y="688223"/>
                        <a:pt x="203056" y="689280"/>
                        <a:pt x="203584" y="690338"/>
                      </a:cubicBezTo>
                      <a:cubicBezTo>
                        <a:pt x="203694" y="691458"/>
                        <a:pt x="204056" y="692541"/>
                        <a:pt x="204641" y="693505"/>
                      </a:cubicBezTo>
                      <a:cubicBezTo>
                        <a:pt x="205434" y="694791"/>
                        <a:pt x="206828" y="695589"/>
                        <a:pt x="208339" y="695620"/>
                      </a:cubicBezTo>
                      <a:lnTo>
                        <a:pt x="209396" y="695620"/>
                      </a:lnTo>
                      <a:cubicBezTo>
                        <a:pt x="211149" y="694848"/>
                        <a:pt x="212624" y="693557"/>
                        <a:pt x="213623" y="691919"/>
                      </a:cubicBezTo>
                      <a:cubicBezTo>
                        <a:pt x="214415" y="690250"/>
                        <a:pt x="214415" y="688311"/>
                        <a:pt x="213623" y="686637"/>
                      </a:cubicBezTo>
                      <a:cubicBezTo>
                        <a:pt x="213389" y="683786"/>
                        <a:pt x="212064" y="681137"/>
                        <a:pt x="209924" y="679240"/>
                      </a:cubicBezTo>
                      <a:cubicBezTo>
                        <a:pt x="208839" y="679369"/>
                        <a:pt x="207739" y="679188"/>
                        <a:pt x="206754" y="678711"/>
                      </a:cubicBezTo>
                      <a:close/>
                      <a:moveTo>
                        <a:pt x="201999" y="661278"/>
                      </a:moveTo>
                      <a:lnTo>
                        <a:pt x="201999" y="661278"/>
                      </a:lnTo>
                      <a:cubicBezTo>
                        <a:pt x="201036" y="661864"/>
                        <a:pt x="199952" y="662227"/>
                        <a:pt x="198829" y="662336"/>
                      </a:cubicBezTo>
                      <a:lnTo>
                        <a:pt x="198829" y="664974"/>
                      </a:lnTo>
                      <a:lnTo>
                        <a:pt x="200943" y="676601"/>
                      </a:lnTo>
                      <a:lnTo>
                        <a:pt x="201999" y="676601"/>
                      </a:lnTo>
                      <a:cubicBezTo>
                        <a:pt x="203675" y="676119"/>
                        <a:pt x="205275" y="675409"/>
                        <a:pt x="206754" y="674486"/>
                      </a:cubicBezTo>
                      <a:cubicBezTo>
                        <a:pt x="208322" y="672366"/>
                        <a:pt x="208900" y="669671"/>
                        <a:pt x="208339" y="667089"/>
                      </a:cubicBezTo>
                      <a:cubicBezTo>
                        <a:pt x="208424" y="665410"/>
                        <a:pt x="207622" y="663803"/>
                        <a:pt x="206226" y="662865"/>
                      </a:cubicBezTo>
                      <a:cubicBezTo>
                        <a:pt x="205077" y="661807"/>
                        <a:pt x="203561" y="661237"/>
                        <a:pt x="201999" y="661278"/>
                      </a:cubicBezTo>
                      <a:close/>
                      <a:moveTo>
                        <a:pt x="558615" y="699845"/>
                      </a:moveTo>
                      <a:lnTo>
                        <a:pt x="558615" y="699845"/>
                      </a:lnTo>
                      <a:lnTo>
                        <a:pt x="557558" y="698787"/>
                      </a:lnTo>
                      <a:cubicBezTo>
                        <a:pt x="559465" y="697289"/>
                        <a:pt x="560300" y="694796"/>
                        <a:pt x="559668" y="692447"/>
                      </a:cubicBezTo>
                      <a:cubicBezTo>
                        <a:pt x="559740" y="688301"/>
                        <a:pt x="559025" y="684180"/>
                        <a:pt x="557558" y="680297"/>
                      </a:cubicBezTo>
                      <a:lnTo>
                        <a:pt x="552804" y="655468"/>
                      </a:lnTo>
                      <a:lnTo>
                        <a:pt x="554914" y="655468"/>
                      </a:lnTo>
                      <a:lnTo>
                        <a:pt x="578691" y="676601"/>
                      </a:lnTo>
                      <a:cubicBezTo>
                        <a:pt x="580273" y="678182"/>
                        <a:pt x="582387" y="679768"/>
                        <a:pt x="583974" y="681355"/>
                      </a:cubicBezTo>
                      <a:cubicBezTo>
                        <a:pt x="584502" y="681355"/>
                        <a:pt x="585560" y="681883"/>
                        <a:pt x="586083" y="681883"/>
                      </a:cubicBezTo>
                      <a:cubicBezTo>
                        <a:pt x="586830" y="681961"/>
                        <a:pt x="587581" y="681774"/>
                        <a:pt x="588198" y="681355"/>
                      </a:cubicBezTo>
                      <a:lnTo>
                        <a:pt x="589256" y="682412"/>
                      </a:lnTo>
                      <a:lnTo>
                        <a:pt x="575519" y="687694"/>
                      </a:lnTo>
                      <a:lnTo>
                        <a:pt x="575519" y="687694"/>
                      </a:lnTo>
                      <a:cubicBezTo>
                        <a:pt x="576348" y="687679"/>
                        <a:pt x="577126" y="687290"/>
                        <a:pt x="577634" y="686637"/>
                      </a:cubicBezTo>
                      <a:cubicBezTo>
                        <a:pt x="578111" y="685844"/>
                        <a:pt x="578297" y="684911"/>
                        <a:pt x="578163" y="683993"/>
                      </a:cubicBezTo>
                      <a:cubicBezTo>
                        <a:pt x="577209" y="682510"/>
                        <a:pt x="575944" y="681251"/>
                        <a:pt x="574462" y="680297"/>
                      </a:cubicBezTo>
                      <a:lnTo>
                        <a:pt x="569708" y="676601"/>
                      </a:lnTo>
                      <a:lnTo>
                        <a:pt x="558615" y="681883"/>
                      </a:lnTo>
                      <a:lnTo>
                        <a:pt x="559668" y="683993"/>
                      </a:lnTo>
                      <a:lnTo>
                        <a:pt x="559668" y="683993"/>
                      </a:lnTo>
                      <a:cubicBezTo>
                        <a:pt x="559896" y="687036"/>
                        <a:pt x="560424" y="690042"/>
                        <a:pt x="561254" y="692976"/>
                      </a:cubicBezTo>
                      <a:cubicBezTo>
                        <a:pt x="561762" y="693630"/>
                        <a:pt x="562539" y="694018"/>
                        <a:pt x="563369" y="694034"/>
                      </a:cubicBezTo>
                      <a:cubicBezTo>
                        <a:pt x="564348" y="694013"/>
                        <a:pt x="565287" y="693640"/>
                        <a:pt x="566007" y="692976"/>
                      </a:cubicBezTo>
                      <a:lnTo>
                        <a:pt x="567065" y="694034"/>
                      </a:lnTo>
                      <a:cubicBezTo>
                        <a:pt x="566536" y="694563"/>
                        <a:pt x="565484" y="695091"/>
                        <a:pt x="564955" y="695620"/>
                      </a:cubicBezTo>
                      <a:cubicBezTo>
                        <a:pt x="564426" y="696149"/>
                        <a:pt x="563369" y="696677"/>
                        <a:pt x="562840" y="697201"/>
                      </a:cubicBezTo>
                      <a:cubicBezTo>
                        <a:pt x="561254" y="697766"/>
                        <a:pt x="559813" y="698668"/>
                        <a:pt x="558615" y="699845"/>
                      </a:cubicBezTo>
                      <a:close/>
                      <a:moveTo>
                        <a:pt x="556500" y="663922"/>
                      </a:moveTo>
                      <a:lnTo>
                        <a:pt x="559144" y="679768"/>
                      </a:lnTo>
                      <a:lnTo>
                        <a:pt x="568122" y="675015"/>
                      </a:lnTo>
                      <a:close/>
                      <a:moveTo>
                        <a:pt x="483592" y="699845"/>
                      </a:moveTo>
                      <a:lnTo>
                        <a:pt x="483592" y="699845"/>
                      </a:lnTo>
                      <a:cubicBezTo>
                        <a:pt x="482675" y="699985"/>
                        <a:pt x="481742" y="699798"/>
                        <a:pt x="480949" y="699316"/>
                      </a:cubicBezTo>
                      <a:cubicBezTo>
                        <a:pt x="479580" y="698912"/>
                        <a:pt x="478155" y="698735"/>
                        <a:pt x="476724" y="698787"/>
                      </a:cubicBezTo>
                      <a:cubicBezTo>
                        <a:pt x="474842" y="698181"/>
                        <a:pt x="472888" y="697828"/>
                        <a:pt x="470913" y="697730"/>
                      </a:cubicBezTo>
                      <a:lnTo>
                        <a:pt x="469327" y="697730"/>
                      </a:lnTo>
                      <a:lnTo>
                        <a:pt x="470384" y="695620"/>
                      </a:lnTo>
                      <a:lnTo>
                        <a:pt x="472499" y="695620"/>
                      </a:lnTo>
                      <a:cubicBezTo>
                        <a:pt x="473557" y="695620"/>
                        <a:pt x="474080" y="695091"/>
                        <a:pt x="474080" y="694563"/>
                      </a:cubicBezTo>
                      <a:lnTo>
                        <a:pt x="474080" y="689280"/>
                      </a:lnTo>
                      <a:lnTo>
                        <a:pt x="473028" y="682941"/>
                      </a:lnTo>
                      <a:lnTo>
                        <a:pt x="460349" y="680826"/>
                      </a:lnTo>
                      <a:lnTo>
                        <a:pt x="459291" y="682941"/>
                      </a:lnTo>
                      <a:lnTo>
                        <a:pt x="459291" y="682941"/>
                      </a:lnTo>
                      <a:cubicBezTo>
                        <a:pt x="458695" y="684397"/>
                        <a:pt x="457985" y="685812"/>
                        <a:pt x="457176" y="687165"/>
                      </a:cubicBezTo>
                      <a:lnTo>
                        <a:pt x="457176" y="687165"/>
                      </a:lnTo>
                      <a:cubicBezTo>
                        <a:pt x="456850" y="688477"/>
                        <a:pt x="456316" y="689721"/>
                        <a:pt x="455590" y="690861"/>
                      </a:cubicBezTo>
                      <a:cubicBezTo>
                        <a:pt x="456072" y="692671"/>
                        <a:pt x="457482" y="694080"/>
                        <a:pt x="459291" y="694563"/>
                      </a:cubicBezTo>
                      <a:lnTo>
                        <a:pt x="459291" y="695620"/>
                      </a:lnTo>
                      <a:cubicBezTo>
                        <a:pt x="458374" y="695755"/>
                        <a:pt x="457441" y="695568"/>
                        <a:pt x="456648" y="695091"/>
                      </a:cubicBezTo>
                      <a:cubicBezTo>
                        <a:pt x="455756" y="694967"/>
                        <a:pt x="454875" y="694791"/>
                        <a:pt x="454004" y="694563"/>
                      </a:cubicBezTo>
                      <a:cubicBezTo>
                        <a:pt x="453092" y="694697"/>
                        <a:pt x="452159" y="694511"/>
                        <a:pt x="451366" y="694034"/>
                      </a:cubicBezTo>
                      <a:cubicBezTo>
                        <a:pt x="450573" y="693552"/>
                        <a:pt x="449639" y="693365"/>
                        <a:pt x="448722" y="693505"/>
                      </a:cubicBezTo>
                      <a:lnTo>
                        <a:pt x="449779" y="692447"/>
                      </a:lnTo>
                      <a:cubicBezTo>
                        <a:pt x="452179" y="692572"/>
                        <a:pt x="454357" y="691048"/>
                        <a:pt x="455062" y="688752"/>
                      </a:cubicBezTo>
                      <a:cubicBezTo>
                        <a:pt x="457037" y="685159"/>
                        <a:pt x="458804" y="681453"/>
                        <a:pt x="460349" y="677654"/>
                      </a:cubicBezTo>
                      <a:lnTo>
                        <a:pt x="471442" y="655468"/>
                      </a:lnTo>
                      <a:lnTo>
                        <a:pt x="473028" y="656525"/>
                      </a:lnTo>
                      <a:lnTo>
                        <a:pt x="478310" y="687694"/>
                      </a:lnTo>
                      <a:cubicBezTo>
                        <a:pt x="478839" y="688752"/>
                        <a:pt x="478839" y="690333"/>
                        <a:pt x="479368" y="691390"/>
                      </a:cubicBezTo>
                      <a:cubicBezTo>
                        <a:pt x="479471" y="692681"/>
                        <a:pt x="479829" y="693941"/>
                        <a:pt x="480425" y="695091"/>
                      </a:cubicBezTo>
                      <a:cubicBezTo>
                        <a:pt x="480980" y="696657"/>
                        <a:pt x="482457" y="697714"/>
                        <a:pt x="484121" y="697730"/>
                      </a:cubicBezTo>
                      <a:lnTo>
                        <a:pt x="483592" y="699845"/>
                      </a:lnTo>
                      <a:close/>
                      <a:moveTo>
                        <a:pt x="468798" y="664974"/>
                      </a:moveTo>
                      <a:lnTo>
                        <a:pt x="468798" y="664974"/>
                      </a:lnTo>
                      <a:lnTo>
                        <a:pt x="461401" y="679768"/>
                      </a:lnTo>
                      <a:lnTo>
                        <a:pt x="471442" y="681355"/>
                      </a:lnTo>
                      <a:close/>
                      <a:moveTo>
                        <a:pt x="123280" y="697201"/>
                      </a:moveTo>
                      <a:lnTo>
                        <a:pt x="123280" y="697201"/>
                      </a:lnTo>
                      <a:lnTo>
                        <a:pt x="121167" y="696149"/>
                      </a:lnTo>
                      <a:lnTo>
                        <a:pt x="127507" y="662336"/>
                      </a:lnTo>
                      <a:cubicBezTo>
                        <a:pt x="129187" y="659345"/>
                        <a:pt x="128524" y="655587"/>
                        <a:pt x="125921" y="653352"/>
                      </a:cubicBezTo>
                      <a:lnTo>
                        <a:pt x="126978" y="652295"/>
                      </a:lnTo>
                      <a:cubicBezTo>
                        <a:pt x="127925" y="652705"/>
                        <a:pt x="128814" y="653238"/>
                        <a:pt x="129620" y="653881"/>
                      </a:cubicBezTo>
                      <a:lnTo>
                        <a:pt x="132790" y="655468"/>
                      </a:lnTo>
                      <a:cubicBezTo>
                        <a:pt x="134921" y="656836"/>
                        <a:pt x="137233" y="657904"/>
                        <a:pt x="139658" y="658635"/>
                      </a:cubicBezTo>
                      <a:lnTo>
                        <a:pt x="138601" y="659692"/>
                      </a:lnTo>
                      <a:cubicBezTo>
                        <a:pt x="138019" y="659137"/>
                        <a:pt x="137283" y="658769"/>
                        <a:pt x="136488" y="658635"/>
                      </a:cubicBezTo>
                      <a:lnTo>
                        <a:pt x="136488" y="658635"/>
                      </a:lnTo>
                      <a:cubicBezTo>
                        <a:pt x="135661" y="658650"/>
                        <a:pt x="134884" y="659039"/>
                        <a:pt x="134375" y="659692"/>
                      </a:cubicBezTo>
                      <a:cubicBezTo>
                        <a:pt x="133847" y="660750"/>
                        <a:pt x="132790" y="665503"/>
                        <a:pt x="131733" y="669204"/>
                      </a:cubicBezTo>
                      <a:lnTo>
                        <a:pt x="131733" y="669204"/>
                      </a:lnTo>
                      <a:cubicBezTo>
                        <a:pt x="131237" y="670754"/>
                        <a:pt x="130884" y="672345"/>
                        <a:pt x="130676" y="673958"/>
                      </a:cubicBezTo>
                      <a:lnTo>
                        <a:pt x="128035" y="689809"/>
                      </a:lnTo>
                      <a:lnTo>
                        <a:pt x="139658" y="679768"/>
                      </a:lnTo>
                      <a:cubicBezTo>
                        <a:pt x="143101" y="676503"/>
                        <a:pt x="146280" y="672967"/>
                        <a:pt x="149168" y="669204"/>
                      </a:cubicBezTo>
                      <a:cubicBezTo>
                        <a:pt x="149647" y="668411"/>
                        <a:pt x="149834" y="667478"/>
                        <a:pt x="149696" y="666560"/>
                      </a:cubicBezTo>
                      <a:cubicBezTo>
                        <a:pt x="149696" y="665503"/>
                        <a:pt x="148639" y="664974"/>
                        <a:pt x="148111" y="664446"/>
                      </a:cubicBezTo>
                      <a:lnTo>
                        <a:pt x="148111" y="662865"/>
                      </a:lnTo>
                      <a:cubicBezTo>
                        <a:pt x="149037" y="663746"/>
                        <a:pt x="150110" y="664461"/>
                        <a:pt x="151281" y="664974"/>
                      </a:cubicBezTo>
                      <a:lnTo>
                        <a:pt x="151281" y="664974"/>
                      </a:lnTo>
                      <a:cubicBezTo>
                        <a:pt x="151810" y="665503"/>
                        <a:pt x="152338" y="665503"/>
                        <a:pt x="152866" y="666032"/>
                      </a:cubicBezTo>
                      <a:cubicBezTo>
                        <a:pt x="154557" y="666706"/>
                        <a:pt x="156155" y="667597"/>
                        <a:pt x="157621" y="668675"/>
                      </a:cubicBezTo>
                      <a:lnTo>
                        <a:pt x="157621" y="669733"/>
                      </a:lnTo>
                      <a:cubicBezTo>
                        <a:pt x="157001" y="669313"/>
                        <a:pt x="156253" y="669126"/>
                        <a:pt x="155508" y="669204"/>
                      </a:cubicBezTo>
                      <a:cubicBezTo>
                        <a:pt x="153394" y="669204"/>
                        <a:pt x="151281" y="671314"/>
                        <a:pt x="149168" y="673429"/>
                      </a:cubicBezTo>
                      <a:lnTo>
                        <a:pt x="147055" y="675544"/>
                      </a:lnTo>
                      <a:lnTo>
                        <a:pt x="123280" y="697201"/>
                      </a:lnTo>
                      <a:close/>
                      <a:moveTo>
                        <a:pt x="223661" y="694034"/>
                      </a:moveTo>
                      <a:lnTo>
                        <a:pt x="223661" y="694034"/>
                      </a:lnTo>
                      <a:lnTo>
                        <a:pt x="223661" y="692976"/>
                      </a:lnTo>
                      <a:cubicBezTo>
                        <a:pt x="224189" y="692976"/>
                        <a:pt x="224717" y="692447"/>
                        <a:pt x="225245" y="692447"/>
                      </a:cubicBezTo>
                      <a:cubicBezTo>
                        <a:pt x="226302" y="691919"/>
                        <a:pt x="227360" y="691390"/>
                        <a:pt x="227360" y="690338"/>
                      </a:cubicBezTo>
                      <a:cubicBezTo>
                        <a:pt x="227888" y="687720"/>
                        <a:pt x="227888" y="685025"/>
                        <a:pt x="227360" y="682412"/>
                      </a:cubicBezTo>
                      <a:lnTo>
                        <a:pt x="224189" y="666032"/>
                      </a:lnTo>
                      <a:cubicBezTo>
                        <a:pt x="224189" y="664446"/>
                        <a:pt x="223661" y="663393"/>
                        <a:pt x="223661" y="661807"/>
                      </a:cubicBezTo>
                      <a:lnTo>
                        <a:pt x="223661" y="661807"/>
                      </a:lnTo>
                      <a:cubicBezTo>
                        <a:pt x="223661" y="660750"/>
                        <a:pt x="223132" y="659163"/>
                        <a:pt x="223132" y="658106"/>
                      </a:cubicBezTo>
                      <a:cubicBezTo>
                        <a:pt x="222530" y="657453"/>
                        <a:pt x="221814" y="656919"/>
                        <a:pt x="221019" y="656525"/>
                      </a:cubicBezTo>
                      <a:lnTo>
                        <a:pt x="220490" y="656525"/>
                      </a:lnTo>
                      <a:cubicBezTo>
                        <a:pt x="219751" y="656499"/>
                        <a:pt x="219019" y="656680"/>
                        <a:pt x="218377" y="657054"/>
                      </a:cubicBezTo>
                      <a:lnTo>
                        <a:pt x="217320" y="655468"/>
                      </a:lnTo>
                      <a:lnTo>
                        <a:pt x="218377" y="655468"/>
                      </a:lnTo>
                      <a:cubicBezTo>
                        <a:pt x="220526" y="655374"/>
                        <a:pt x="222654" y="655017"/>
                        <a:pt x="224717" y="654410"/>
                      </a:cubicBezTo>
                      <a:lnTo>
                        <a:pt x="225773" y="654410"/>
                      </a:lnTo>
                      <a:cubicBezTo>
                        <a:pt x="227925" y="654317"/>
                        <a:pt x="230050" y="653959"/>
                        <a:pt x="232113" y="653352"/>
                      </a:cubicBezTo>
                      <a:lnTo>
                        <a:pt x="233171" y="654939"/>
                      </a:lnTo>
                      <a:lnTo>
                        <a:pt x="232642" y="654939"/>
                      </a:lnTo>
                      <a:cubicBezTo>
                        <a:pt x="231102" y="654871"/>
                        <a:pt x="229666" y="655690"/>
                        <a:pt x="228946" y="657054"/>
                      </a:cubicBezTo>
                      <a:cubicBezTo>
                        <a:pt x="228858" y="658308"/>
                        <a:pt x="229039" y="659568"/>
                        <a:pt x="229469" y="660750"/>
                      </a:cubicBezTo>
                      <a:lnTo>
                        <a:pt x="229469" y="660750"/>
                      </a:lnTo>
                      <a:cubicBezTo>
                        <a:pt x="229469" y="662336"/>
                        <a:pt x="229998" y="663393"/>
                        <a:pt x="229998" y="664974"/>
                      </a:cubicBezTo>
                      <a:lnTo>
                        <a:pt x="232113" y="681883"/>
                      </a:lnTo>
                      <a:cubicBezTo>
                        <a:pt x="233171" y="688223"/>
                        <a:pt x="234757" y="689809"/>
                        <a:pt x="238453" y="689809"/>
                      </a:cubicBezTo>
                      <a:lnTo>
                        <a:pt x="241625" y="689809"/>
                      </a:lnTo>
                      <a:cubicBezTo>
                        <a:pt x="243823" y="689156"/>
                        <a:pt x="245948" y="688269"/>
                        <a:pt x="247965" y="687165"/>
                      </a:cubicBezTo>
                      <a:cubicBezTo>
                        <a:pt x="249530" y="685045"/>
                        <a:pt x="250111" y="682350"/>
                        <a:pt x="249546" y="679768"/>
                      </a:cubicBezTo>
                      <a:lnTo>
                        <a:pt x="251132" y="678711"/>
                      </a:lnTo>
                      <a:lnTo>
                        <a:pt x="252189" y="689280"/>
                      </a:lnTo>
                      <a:lnTo>
                        <a:pt x="249546" y="689280"/>
                      </a:lnTo>
                      <a:cubicBezTo>
                        <a:pt x="245321" y="689809"/>
                        <a:pt x="240568" y="690861"/>
                        <a:pt x="236338" y="691390"/>
                      </a:cubicBezTo>
                      <a:cubicBezTo>
                        <a:pt x="232113" y="692447"/>
                        <a:pt x="227360" y="693505"/>
                        <a:pt x="223660" y="694034"/>
                      </a:cubicBezTo>
                      <a:close/>
                      <a:moveTo>
                        <a:pt x="443440" y="692976"/>
                      </a:moveTo>
                      <a:lnTo>
                        <a:pt x="443440" y="692976"/>
                      </a:lnTo>
                      <a:cubicBezTo>
                        <a:pt x="440646" y="693095"/>
                        <a:pt x="437883" y="692359"/>
                        <a:pt x="435514" y="690861"/>
                      </a:cubicBezTo>
                      <a:lnTo>
                        <a:pt x="433933" y="690861"/>
                      </a:lnTo>
                      <a:cubicBezTo>
                        <a:pt x="431611" y="690773"/>
                        <a:pt x="429304" y="690416"/>
                        <a:pt x="427065" y="689809"/>
                      </a:cubicBezTo>
                      <a:lnTo>
                        <a:pt x="427065" y="688752"/>
                      </a:lnTo>
                      <a:lnTo>
                        <a:pt x="427065" y="688752"/>
                      </a:lnTo>
                      <a:cubicBezTo>
                        <a:pt x="432347" y="688752"/>
                        <a:pt x="433404" y="687694"/>
                        <a:pt x="434457" y="683469"/>
                      </a:cubicBezTo>
                      <a:lnTo>
                        <a:pt x="438158" y="654939"/>
                      </a:lnTo>
                      <a:lnTo>
                        <a:pt x="438158" y="654410"/>
                      </a:lnTo>
                      <a:cubicBezTo>
                        <a:pt x="438158" y="653881"/>
                        <a:pt x="435514" y="653352"/>
                        <a:pt x="434457" y="653352"/>
                      </a:cubicBezTo>
                      <a:cubicBezTo>
                        <a:pt x="433404" y="653352"/>
                        <a:pt x="432347" y="652824"/>
                        <a:pt x="430761" y="652824"/>
                      </a:cubicBezTo>
                      <a:cubicBezTo>
                        <a:pt x="427588" y="652824"/>
                        <a:pt x="426536" y="654410"/>
                        <a:pt x="426007" y="659692"/>
                      </a:cubicBezTo>
                      <a:lnTo>
                        <a:pt x="423892" y="658635"/>
                      </a:lnTo>
                      <a:lnTo>
                        <a:pt x="426007" y="649128"/>
                      </a:lnTo>
                      <a:lnTo>
                        <a:pt x="457176" y="654410"/>
                      </a:lnTo>
                      <a:lnTo>
                        <a:pt x="455062" y="663922"/>
                      </a:lnTo>
                      <a:lnTo>
                        <a:pt x="454004" y="662865"/>
                      </a:lnTo>
                      <a:cubicBezTo>
                        <a:pt x="454652" y="660936"/>
                        <a:pt x="454460" y="658832"/>
                        <a:pt x="453481" y="657054"/>
                      </a:cubicBezTo>
                      <a:cubicBezTo>
                        <a:pt x="452242" y="655374"/>
                        <a:pt x="450277" y="654395"/>
                        <a:pt x="448193" y="654410"/>
                      </a:cubicBezTo>
                      <a:lnTo>
                        <a:pt x="444497" y="654410"/>
                      </a:lnTo>
                      <a:cubicBezTo>
                        <a:pt x="443440" y="654410"/>
                        <a:pt x="442911" y="654410"/>
                        <a:pt x="442911" y="655468"/>
                      </a:cubicBezTo>
                      <a:lnTo>
                        <a:pt x="438158" y="683998"/>
                      </a:lnTo>
                      <a:cubicBezTo>
                        <a:pt x="437541" y="685569"/>
                        <a:pt x="437738" y="687347"/>
                        <a:pt x="438686" y="688752"/>
                      </a:cubicBezTo>
                      <a:cubicBezTo>
                        <a:pt x="439474" y="690364"/>
                        <a:pt x="441112" y="691390"/>
                        <a:pt x="442911" y="691390"/>
                      </a:cubicBezTo>
                      <a:lnTo>
                        <a:pt x="443440" y="692976"/>
                      </a:lnTo>
                      <a:close/>
                      <a:moveTo>
                        <a:pt x="414380" y="688752"/>
                      </a:moveTo>
                      <a:lnTo>
                        <a:pt x="414380" y="688752"/>
                      </a:lnTo>
                      <a:cubicBezTo>
                        <a:pt x="413328" y="688223"/>
                        <a:pt x="411742" y="688223"/>
                        <a:pt x="410684" y="687694"/>
                      </a:cubicBezTo>
                      <a:cubicBezTo>
                        <a:pt x="409409" y="687523"/>
                        <a:pt x="408160" y="687165"/>
                        <a:pt x="406988" y="686637"/>
                      </a:cubicBezTo>
                      <a:lnTo>
                        <a:pt x="405931" y="686637"/>
                      </a:lnTo>
                      <a:cubicBezTo>
                        <a:pt x="403951" y="686590"/>
                        <a:pt x="401986" y="686232"/>
                        <a:pt x="400120" y="685579"/>
                      </a:cubicBezTo>
                      <a:lnTo>
                        <a:pt x="400120" y="684522"/>
                      </a:lnTo>
                      <a:lnTo>
                        <a:pt x="401172" y="684522"/>
                      </a:lnTo>
                      <a:cubicBezTo>
                        <a:pt x="402712" y="684589"/>
                        <a:pt x="404153" y="683770"/>
                        <a:pt x="404874" y="682412"/>
                      </a:cubicBezTo>
                      <a:cubicBezTo>
                        <a:pt x="406128" y="680136"/>
                        <a:pt x="406848" y="677607"/>
                        <a:pt x="406988" y="675015"/>
                      </a:cubicBezTo>
                      <a:lnTo>
                        <a:pt x="409627" y="657577"/>
                      </a:lnTo>
                      <a:cubicBezTo>
                        <a:pt x="410156" y="655141"/>
                        <a:pt x="410156" y="652622"/>
                        <a:pt x="409627" y="650185"/>
                      </a:cubicBezTo>
                      <a:cubicBezTo>
                        <a:pt x="409611" y="649356"/>
                        <a:pt x="409223" y="648578"/>
                        <a:pt x="408569" y="648070"/>
                      </a:cubicBezTo>
                      <a:cubicBezTo>
                        <a:pt x="408041" y="647542"/>
                        <a:pt x="407512" y="647542"/>
                        <a:pt x="406460" y="647542"/>
                      </a:cubicBezTo>
                      <a:lnTo>
                        <a:pt x="405931" y="647542"/>
                      </a:lnTo>
                      <a:lnTo>
                        <a:pt x="405931" y="645427"/>
                      </a:lnTo>
                      <a:cubicBezTo>
                        <a:pt x="408295" y="646443"/>
                        <a:pt x="410783" y="647153"/>
                        <a:pt x="413328" y="647542"/>
                      </a:cubicBezTo>
                      <a:cubicBezTo>
                        <a:pt x="414754" y="647454"/>
                        <a:pt x="416189" y="647635"/>
                        <a:pt x="417553" y="648070"/>
                      </a:cubicBezTo>
                      <a:cubicBezTo>
                        <a:pt x="418916" y="648506"/>
                        <a:pt x="420352" y="648682"/>
                        <a:pt x="421777" y="648599"/>
                      </a:cubicBezTo>
                      <a:lnTo>
                        <a:pt x="420720" y="649657"/>
                      </a:lnTo>
                      <a:lnTo>
                        <a:pt x="420196" y="649657"/>
                      </a:lnTo>
                      <a:cubicBezTo>
                        <a:pt x="418626" y="649454"/>
                        <a:pt x="417117" y="650315"/>
                        <a:pt x="416495" y="651766"/>
                      </a:cubicBezTo>
                      <a:cubicBezTo>
                        <a:pt x="415967" y="652824"/>
                        <a:pt x="415967" y="654410"/>
                        <a:pt x="415438" y="655468"/>
                      </a:cubicBezTo>
                      <a:lnTo>
                        <a:pt x="415438" y="655468"/>
                      </a:lnTo>
                      <a:cubicBezTo>
                        <a:pt x="415334" y="656758"/>
                        <a:pt x="414976" y="658013"/>
                        <a:pt x="414380" y="659163"/>
                      </a:cubicBezTo>
                      <a:lnTo>
                        <a:pt x="412271" y="676601"/>
                      </a:lnTo>
                      <a:cubicBezTo>
                        <a:pt x="411659" y="679022"/>
                        <a:pt x="411306" y="681500"/>
                        <a:pt x="411213" y="683993"/>
                      </a:cubicBezTo>
                      <a:cubicBezTo>
                        <a:pt x="411213" y="686637"/>
                        <a:pt x="413323" y="686637"/>
                        <a:pt x="414909" y="686637"/>
                      </a:cubicBezTo>
                      <a:close/>
                      <a:moveTo>
                        <a:pt x="255885" y="688223"/>
                      </a:moveTo>
                      <a:lnTo>
                        <a:pt x="254833" y="688223"/>
                      </a:lnTo>
                      <a:lnTo>
                        <a:pt x="254833" y="687165"/>
                      </a:lnTo>
                      <a:cubicBezTo>
                        <a:pt x="255745" y="687248"/>
                        <a:pt x="256663" y="687062"/>
                        <a:pt x="257471" y="686637"/>
                      </a:cubicBezTo>
                      <a:cubicBezTo>
                        <a:pt x="258233" y="685978"/>
                        <a:pt x="258627" y="684993"/>
                        <a:pt x="258529" y="683993"/>
                      </a:cubicBezTo>
                      <a:cubicBezTo>
                        <a:pt x="259058" y="681557"/>
                        <a:pt x="259058" y="679038"/>
                        <a:pt x="258529" y="676601"/>
                      </a:cubicBezTo>
                      <a:lnTo>
                        <a:pt x="255362" y="659692"/>
                      </a:lnTo>
                      <a:lnTo>
                        <a:pt x="255362" y="659692"/>
                      </a:lnTo>
                      <a:cubicBezTo>
                        <a:pt x="255445" y="658438"/>
                        <a:pt x="255263" y="657178"/>
                        <a:pt x="254833" y="655996"/>
                      </a:cubicBezTo>
                      <a:cubicBezTo>
                        <a:pt x="254833" y="654939"/>
                        <a:pt x="254304" y="653881"/>
                        <a:pt x="254304" y="652824"/>
                      </a:cubicBezTo>
                      <a:cubicBezTo>
                        <a:pt x="253153" y="651766"/>
                        <a:pt x="251640" y="651196"/>
                        <a:pt x="250074" y="651238"/>
                      </a:cubicBezTo>
                      <a:lnTo>
                        <a:pt x="249546" y="651238"/>
                      </a:lnTo>
                      <a:lnTo>
                        <a:pt x="248493" y="650185"/>
                      </a:lnTo>
                      <a:cubicBezTo>
                        <a:pt x="250733" y="649574"/>
                        <a:pt x="253039" y="649221"/>
                        <a:pt x="255362" y="649128"/>
                      </a:cubicBezTo>
                      <a:lnTo>
                        <a:pt x="255885" y="649128"/>
                      </a:lnTo>
                      <a:cubicBezTo>
                        <a:pt x="257316" y="649211"/>
                        <a:pt x="258752" y="649034"/>
                        <a:pt x="260115" y="648599"/>
                      </a:cubicBezTo>
                      <a:lnTo>
                        <a:pt x="260115" y="648599"/>
                      </a:lnTo>
                      <a:cubicBezTo>
                        <a:pt x="261173" y="648599"/>
                        <a:pt x="262225" y="648070"/>
                        <a:pt x="263282" y="648070"/>
                      </a:cubicBezTo>
                      <a:lnTo>
                        <a:pt x="263282" y="649128"/>
                      </a:lnTo>
                      <a:cubicBezTo>
                        <a:pt x="261857" y="649693"/>
                        <a:pt x="260587" y="650600"/>
                        <a:pt x="259586" y="651766"/>
                      </a:cubicBezTo>
                      <a:cubicBezTo>
                        <a:pt x="259680" y="654265"/>
                        <a:pt x="260032" y="656743"/>
                        <a:pt x="260644" y="659163"/>
                      </a:cubicBezTo>
                      <a:lnTo>
                        <a:pt x="262754" y="676072"/>
                      </a:lnTo>
                      <a:cubicBezTo>
                        <a:pt x="262712" y="678690"/>
                        <a:pt x="263448" y="681266"/>
                        <a:pt x="264868" y="683469"/>
                      </a:cubicBezTo>
                      <a:cubicBezTo>
                        <a:pt x="265812" y="684511"/>
                        <a:pt x="267160" y="685092"/>
                        <a:pt x="268570" y="685051"/>
                      </a:cubicBezTo>
                      <a:lnTo>
                        <a:pt x="269622" y="685051"/>
                      </a:lnTo>
                      <a:lnTo>
                        <a:pt x="269622" y="687165"/>
                      </a:lnTo>
                      <a:lnTo>
                        <a:pt x="262230" y="687165"/>
                      </a:lnTo>
                      <a:cubicBezTo>
                        <a:pt x="260167" y="687772"/>
                        <a:pt x="258036" y="688130"/>
                        <a:pt x="255890" y="688223"/>
                      </a:cubicBezTo>
                      <a:close/>
                      <a:moveTo>
                        <a:pt x="285474" y="683993"/>
                      </a:moveTo>
                      <a:cubicBezTo>
                        <a:pt x="281487" y="683900"/>
                        <a:pt x="277625" y="682614"/>
                        <a:pt x="274381" y="680297"/>
                      </a:cubicBezTo>
                      <a:cubicBezTo>
                        <a:pt x="270565" y="677161"/>
                        <a:pt x="268259" y="672553"/>
                        <a:pt x="268041" y="667618"/>
                      </a:cubicBezTo>
                      <a:cubicBezTo>
                        <a:pt x="266869" y="662771"/>
                        <a:pt x="267626" y="657655"/>
                        <a:pt x="270151" y="653352"/>
                      </a:cubicBezTo>
                      <a:cubicBezTo>
                        <a:pt x="272753" y="649107"/>
                        <a:pt x="276936" y="646069"/>
                        <a:pt x="281778" y="644898"/>
                      </a:cubicBezTo>
                      <a:cubicBezTo>
                        <a:pt x="282959" y="644468"/>
                        <a:pt x="284219" y="644286"/>
                        <a:pt x="285474" y="644369"/>
                      </a:cubicBezTo>
                      <a:cubicBezTo>
                        <a:pt x="288102" y="644255"/>
                        <a:pt x="290699" y="644996"/>
                        <a:pt x="292871" y="646484"/>
                      </a:cubicBezTo>
                      <a:lnTo>
                        <a:pt x="292871" y="643846"/>
                      </a:lnTo>
                      <a:lnTo>
                        <a:pt x="293399" y="643846"/>
                      </a:lnTo>
                      <a:lnTo>
                        <a:pt x="295509" y="655468"/>
                      </a:lnTo>
                      <a:lnTo>
                        <a:pt x="294457" y="655468"/>
                      </a:lnTo>
                      <a:cubicBezTo>
                        <a:pt x="293404" y="650113"/>
                        <a:pt x="288812" y="646178"/>
                        <a:pt x="283359" y="645955"/>
                      </a:cubicBezTo>
                      <a:lnTo>
                        <a:pt x="282830" y="645955"/>
                      </a:lnTo>
                      <a:cubicBezTo>
                        <a:pt x="280492" y="646002"/>
                        <a:pt x="278325" y="647184"/>
                        <a:pt x="277019" y="649128"/>
                      </a:cubicBezTo>
                      <a:cubicBezTo>
                        <a:pt x="274313" y="654514"/>
                        <a:pt x="273390" y="660615"/>
                        <a:pt x="274381" y="666560"/>
                      </a:cubicBezTo>
                      <a:cubicBezTo>
                        <a:pt x="275962" y="673958"/>
                        <a:pt x="279134" y="683469"/>
                        <a:pt x="287588" y="683469"/>
                      </a:cubicBezTo>
                      <a:lnTo>
                        <a:pt x="289169" y="683469"/>
                      </a:lnTo>
                      <a:cubicBezTo>
                        <a:pt x="295022" y="681075"/>
                        <a:pt x="298344" y="674870"/>
                        <a:pt x="297095" y="668675"/>
                      </a:cubicBezTo>
                      <a:lnTo>
                        <a:pt x="298153" y="667618"/>
                      </a:lnTo>
                      <a:lnTo>
                        <a:pt x="300268" y="680826"/>
                      </a:lnTo>
                      <a:lnTo>
                        <a:pt x="298153" y="678182"/>
                      </a:lnTo>
                      <a:cubicBezTo>
                        <a:pt x="295711" y="681375"/>
                        <a:pt x="292098" y="683469"/>
                        <a:pt x="288117" y="683993"/>
                      </a:cubicBezTo>
                      <a:close/>
                      <a:moveTo>
                        <a:pt x="96865" y="681355"/>
                      </a:moveTo>
                      <a:lnTo>
                        <a:pt x="96865" y="681355"/>
                      </a:lnTo>
                      <a:cubicBezTo>
                        <a:pt x="94776" y="679644"/>
                        <a:pt x="92466" y="678218"/>
                        <a:pt x="89996" y="677130"/>
                      </a:cubicBezTo>
                      <a:lnTo>
                        <a:pt x="86826" y="675544"/>
                      </a:lnTo>
                      <a:cubicBezTo>
                        <a:pt x="85879" y="675134"/>
                        <a:pt x="84990" y="674600"/>
                        <a:pt x="84184" y="673958"/>
                      </a:cubicBezTo>
                      <a:lnTo>
                        <a:pt x="84184" y="671843"/>
                      </a:lnTo>
                      <a:cubicBezTo>
                        <a:pt x="84585" y="671900"/>
                        <a:pt x="84956" y="672086"/>
                        <a:pt x="85241" y="672371"/>
                      </a:cubicBezTo>
                      <a:cubicBezTo>
                        <a:pt x="85769" y="672900"/>
                        <a:pt x="86826" y="672900"/>
                        <a:pt x="87354" y="673429"/>
                      </a:cubicBezTo>
                      <a:cubicBezTo>
                        <a:pt x="87921" y="673392"/>
                        <a:pt x="88373" y="672941"/>
                        <a:pt x="88411" y="672371"/>
                      </a:cubicBezTo>
                      <a:cubicBezTo>
                        <a:pt x="90614" y="670459"/>
                        <a:pt x="92411" y="668126"/>
                        <a:pt x="93694" y="665503"/>
                      </a:cubicBezTo>
                      <a:lnTo>
                        <a:pt x="102147" y="651238"/>
                      </a:lnTo>
                      <a:cubicBezTo>
                        <a:pt x="103240" y="648770"/>
                        <a:pt x="104662" y="646458"/>
                        <a:pt x="106374" y="644374"/>
                      </a:cubicBezTo>
                      <a:cubicBezTo>
                        <a:pt x="106902" y="641731"/>
                        <a:pt x="105317" y="640673"/>
                        <a:pt x="103204" y="640145"/>
                      </a:cubicBezTo>
                      <a:lnTo>
                        <a:pt x="104261" y="639087"/>
                      </a:lnTo>
                      <a:cubicBezTo>
                        <a:pt x="105187" y="639974"/>
                        <a:pt x="106259" y="640689"/>
                        <a:pt x="107430" y="641202"/>
                      </a:cubicBezTo>
                      <a:cubicBezTo>
                        <a:pt x="108601" y="641715"/>
                        <a:pt x="109674" y="642431"/>
                        <a:pt x="110600" y="643317"/>
                      </a:cubicBezTo>
                      <a:lnTo>
                        <a:pt x="113770" y="644898"/>
                      </a:lnTo>
                      <a:cubicBezTo>
                        <a:pt x="114718" y="645307"/>
                        <a:pt x="115606" y="645841"/>
                        <a:pt x="116412" y="646484"/>
                      </a:cubicBezTo>
                      <a:cubicBezTo>
                        <a:pt x="119208" y="647609"/>
                        <a:pt x="121344" y="649942"/>
                        <a:pt x="122223" y="652824"/>
                      </a:cubicBezTo>
                      <a:cubicBezTo>
                        <a:pt x="123316" y="655716"/>
                        <a:pt x="122704" y="658977"/>
                        <a:pt x="120639" y="661278"/>
                      </a:cubicBezTo>
                      <a:cubicBezTo>
                        <a:pt x="119058" y="664031"/>
                        <a:pt x="116358" y="665959"/>
                        <a:pt x="113242" y="666560"/>
                      </a:cubicBezTo>
                      <a:lnTo>
                        <a:pt x="111658" y="666560"/>
                      </a:lnTo>
                      <a:cubicBezTo>
                        <a:pt x="108974" y="666488"/>
                        <a:pt x="106383" y="665565"/>
                        <a:pt x="104261" y="663922"/>
                      </a:cubicBezTo>
                      <a:cubicBezTo>
                        <a:pt x="103314" y="663513"/>
                        <a:pt x="102425" y="662978"/>
                        <a:pt x="101620" y="662336"/>
                      </a:cubicBezTo>
                      <a:lnTo>
                        <a:pt x="97393" y="668147"/>
                      </a:lnTo>
                      <a:lnTo>
                        <a:pt x="97393" y="668147"/>
                      </a:lnTo>
                      <a:cubicBezTo>
                        <a:pt x="95898" y="670402"/>
                        <a:pt x="94824" y="672905"/>
                        <a:pt x="94223" y="675544"/>
                      </a:cubicBezTo>
                      <a:cubicBezTo>
                        <a:pt x="93694" y="677130"/>
                        <a:pt x="94751" y="678182"/>
                        <a:pt x="96336" y="679240"/>
                      </a:cubicBezTo>
                      <a:cubicBezTo>
                        <a:pt x="96865" y="679240"/>
                        <a:pt x="96865" y="679768"/>
                        <a:pt x="97393" y="680297"/>
                      </a:cubicBezTo>
                      <a:lnTo>
                        <a:pt x="96865" y="681355"/>
                      </a:lnTo>
                      <a:close/>
                      <a:moveTo>
                        <a:pt x="113242" y="647013"/>
                      </a:moveTo>
                      <a:cubicBezTo>
                        <a:pt x="112714" y="647013"/>
                        <a:pt x="112186" y="647542"/>
                        <a:pt x="111129" y="649128"/>
                      </a:cubicBezTo>
                      <a:lnTo>
                        <a:pt x="104261" y="660750"/>
                      </a:lnTo>
                      <a:lnTo>
                        <a:pt x="104261" y="660750"/>
                      </a:lnTo>
                      <a:cubicBezTo>
                        <a:pt x="104789" y="661278"/>
                        <a:pt x="105317" y="662336"/>
                        <a:pt x="106374" y="662336"/>
                      </a:cubicBezTo>
                      <a:cubicBezTo>
                        <a:pt x="107418" y="663165"/>
                        <a:pt x="108748" y="663544"/>
                        <a:pt x="110072" y="663393"/>
                      </a:cubicBezTo>
                      <a:cubicBezTo>
                        <a:pt x="110817" y="663471"/>
                        <a:pt x="111565" y="663284"/>
                        <a:pt x="112185" y="662865"/>
                      </a:cubicBezTo>
                      <a:cubicBezTo>
                        <a:pt x="114275" y="662356"/>
                        <a:pt x="115907" y="660729"/>
                        <a:pt x="116412" y="658635"/>
                      </a:cubicBezTo>
                      <a:cubicBezTo>
                        <a:pt x="117872" y="657064"/>
                        <a:pt x="118634" y="654970"/>
                        <a:pt x="118525" y="652824"/>
                      </a:cubicBezTo>
                      <a:cubicBezTo>
                        <a:pt x="118133" y="650605"/>
                        <a:pt x="116779" y="648672"/>
                        <a:pt x="114827" y="647542"/>
                      </a:cubicBezTo>
                      <a:cubicBezTo>
                        <a:pt x="113770" y="647013"/>
                        <a:pt x="113242" y="646484"/>
                        <a:pt x="113242" y="647013"/>
                      </a:cubicBezTo>
                      <a:close/>
                      <a:moveTo>
                        <a:pt x="302906" y="679768"/>
                      </a:moveTo>
                      <a:lnTo>
                        <a:pt x="302377" y="679768"/>
                      </a:lnTo>
                      <a:lnTo>
                        <a:pt x="302377" y="678711"/>
                      </a:lnTo>
                      <a:cubicBezTo>
                        <a:pt x="304637" y="678156"/>
                        <a:pt x="306317" y="676264"/>
                        <a:pt x="306607" y="673958"/>
                      </a:cubicBezTo>
                      <a:cubicBezTo>
                        <a:pt x="307022" y="672050"/>
                        <a:pt x="307198" y="670096"/>
                        <a:pt x="307136" y="668147"/>
                      </a:cubicBezTo>
                      <a:lnTo>
                        <a:pt x="307136" y="668147"/>
                      </a:lnTo>
                      <a:cubicBezTo>
                        <a:pt x="307136" y="666032"/>
                        <a:pt x="307665" y="664446"/>
                        <a:pt x="307665" y="662336"/>
                      </a:cubicBezTo>
                      <a:lnTo>
                        <a:pt x="311361" y="638030"/>
                      </a:lnTo>
                      <a:lnTo>
                        <a:pt x="312947" y="638030"/>
                      </a:lnTo>
                      <a:lnTo>
                        <a:pt x="327212" y="665503"/>
                      </a:lnTo>
                      <a:cubicBezTo>
                        <a:pt x="327725" y="666674"/>
                        <a:pt x="328441" y="667748"/>
                        <a:pt x="329322" y="668675"/>
                      </a:cubicBezTo>
                      <a:lnTo>
                        <a:pt x="329322" y="668675"/>
                      </a:lnTo>
                      <a:cubicBezTo>
                        <a:pt x="329851" y="669733"/>
                        <a:pt x="330908" y="670785"/>
                        <a:pt x="331437" y="671843"/>
                      </a:cubicBezTo>
                      <a:cubicBezTo>
                        <a:pt x="332401" y="672428"/>
                        <a:pt x="333484" y="672791"/>
                        <a:pt x="334609" y="672900"/>
                      </a:cubicBezTo>
                      <a:lnTo>
                        <a:pt x="335662" y="672900"/>
                      </a:lnTo>
                      <a:lnTo>
                        <a:pt x="335662" y="674486"/>
                      </a:lnTo>
                      <a:lnTo>
                        <a:pt x="336190" y="674486"/>
                      </a:lnTo>
                      <a:cubicBezTo>
                        <a:pt x="334210" y="674533"/>
                        <a:pt x="332251" y="674891"/>
                        <a:pt x="330379" y="675544"/>
                      </a:cubicBezTo>
                      <a:cubicBezTo>
                        <a:pt x="328949" y="675456"/>
                        <a:pt x="327518" y="675637"/>
                        <a:pt x="326155" y="676072"/>
                      </a:cubicBezTo>
                      <a:lnTo>
                        <a:pt x="326155" y="676072"/>
                      </a:lnTo>
                      <a:cubicBezTo>
                        <a:pt x="325263" y="676197"/>
                        <a:pt x="324382" y="676373"/>
                        <a:pt x="323511" y="676601"/>
                      </a:cubicBezTo>
                      <a:lnTo>
                        <a:pt x="323511" y="675544"/>
                      </a:lnTo>
                      <a:cubicBezTo>
                        <a:pt x="324040" y="675544"/>
                        <a:pt x="324040" y="675015"/>
                        <a:pt x="324569" y="675015"/>
                      </a:cubicBezTo>
                      <a:cubicBezTo>
                        <a:pt x="325823" y="674699"/>
                        <a:pt x="326580" y="673429"/>
                        <a:pt x="326264" y="672174"/>
                      </a:cubicBezTo>
                      <a:cubicBezTo>
                        <a:pt x="326238" y="672060"/>
                        <a:pt x="326196" y="671951"/>
                        <a:pt x="326155" y="671843"/>
                      </a:cubicBezTo>
                      <a:cubicBezTo>
                        <a:pt x="326227" y="671262"/>
                        <a:pt x="326030" y="670682"/>
                        <a:pt x="325626" y="670262"/>
                      </a:cubicBezTo>
                      <a:cubicBezTo>
                        <a:pt x="325626" y="669733"/>
                        <a:pt x="325097" y="669204"/>
                        <a:pt x="325097" y="668675"/>
                      </a:cubicBezTo>
                      <a:lnTo>
                        <a:pt x="321401" y="662336"/>
                      </a:lnTo>
                      <a:lnTo>
                        <a:pt x="309774" y="664446"/>
                      </a:lnTo>
                      <a:lnTo>
                        <a:pt x="309774" y="666560"/>
                      </a:lnTo>
                      <a:lnTo>
                        <a:pt x="309774" y="666560"/>
                      </a:lnTo>
                      <a:cubicBezTo>
                        <a:pt x="309075" y="669500"/>
                        <a:pt x="308893" y="672542"/>
                        <a:pt x="309246" y="675544"/>
                      </a:cubicBezTo>
                      <a:cubicBezTo>
                        <a:pt x="309142" y="676606"/>
                        <a:pt x="309925" y="677555"/>
                        <a:pt x="310987" y="677654"/>
                      </a:cubicBezTo>
                      <a:cubicBezTo>
                        <a:pt x="311112" y="677669"/>
                        <a:pt x="311236" y="677669"/>
                        <a:pt x="311361" y="677654"/>
                      </a:cubicBezTo>
                      <a:lnTo>
                        <a:pt x="314004" y="677654"/>
                      </a:lnTo>
                      <a:lnTo>
                        <a:pt x="314004" y="679768"/>
                      </a:lnTo>
                      <a:close/>
                      <a:moveTo>
                        <a:pt x="313476" y="645955"/>
                      </a:moveTo>
                      <a:lnTo>
                        <a:pt x="313476" y="645955"/>
                      </a:lnTo>
                      <a:lnTo>
                        <a:pt x="311361" y="661278"/>
                      </a:lnTo>
                      <a:lnTo>
                        <a:pt x="321401" y="660221"/>
                      </a:lnTo>
                      <a:close/>
                      <a:moveTo>
                        <a:pt x="593480" y="678711"/>
                      </a:moveTo>
                      <a:lnTo>
                        <a:pt x="593480" y="678711"/>
                      </a:lnTo>
                      <a:lnTo>
                        <a:pt x="592423" y="677654"/>
                      </a:lnTo>
                      <a:cubicBezTo>
                        <a:pt x="594279" y="676606"/>
                        <a:pt x="595155" y="674409"/>
                        <a:pt x="594538" y="672371"/>
                      </a:cubicBezTo>
                      <a:cubicBezTo>
                        <a:pt x="593579" y="669857"/>
                        <a:pt x="591930" y="667659"/>
                        <a:pt x="589784" y="666032"/>
                      </a:cubicBezTo>
                      <a:lnTo>
                        <a:pt x="577105" y="647542"/>
                      </a:lnTo>
                      <a:cubicBezTo>
                        <a:pt x="576312" y="647060"/>
                        <a:pt x="575379" y="646873"/>
                        <a:pt x="574462" y="647013"/>
                      </a:cubicBezTo>
                      <a:cubicBezTo>
                        <a:pt x="573057" y="646971"/>
                        <a:pt x="571704" y="647552"/>
                        <a:pt x="570766" y="648599"/>
                      </a:cubicBezTo>
                      <a:lnTo>
                        <a:pt x="569708" y="646484"/>
                      </a:lnTo>
                      <a:cubicBezTo>
                        <a:pt x="571232" y="646111"/>
                        <a:pt x="572559" y="645168"/>
                        <a:pt x="573404" y="643841"/>
                      </a:cubicBezTo>
                      <a:cubicBezTo>
                        <a:pt x="574876" y="643680"/>
                        <a:pt x="576219" y="642918"/>
                        <a:pt x="577105" y="641731"/>
                      </a:cubicBezTo>
                      <a:lnTo>
                        <a:pt x="613028" y="653881"/>
                      </a:lnTo>
                      <a:lnTo>
                        <a:pt x="602992" y="640145"/>
                      </a:lnTo>
                      <a:cubicBezTo>
                        <a:pt x="601826" y="639144"/>
                        <a:pt x="600919" y="637874"/>
                        <a:pt x="600349" y="636449"/>
                      </a:cubicBezTo>
                      <a:lnTo>
                        <a:pt x="600349" y="636449"/>
                      </a:lnTo>
                      <a:cubicBezTo>
                        <a:pt x="599649" y="635096"/>
                        <a:pt x="598763" y="633852"/>
                        <a:pt x="597710" y="632747"/>
                      </a:cubicBezTo>
                      <a:cubicBezTo>
                        <a:pt x="595829" y="631338"/>
                        <a:pt x="593247" y="631338"/>
                        <a:pt x="591371" y="632747"/>
                      </a:cubicBezTo>
                      <a:lnTo>
                        <a:pt x="590313" y="631690"/>
                      </a:lnTo>
                      <a:lnTo>
                        <a:pt x="592423" y="630633"/>
                      </a:lnTo>
                      <a:lnTo>
                        <a:pt x="592952" y="630633"/>
                      </a:lnTo>
                      <a:lnTo>
                        <a:pt x="596124" y="629052"/>
                      </a:lnTo>
                      <a:cubicBezTo>
                        <a:pt x="596772" y="627346"/>
                        <a:pt x="598120" y="625998"/>
                        <a:pt x="599820" y="625350"/>
                      </a:cubicBezTo>
                      <a:lnTo>
                        <a:pt x="600877" y="626408"/>
                      </a:lnTo>
                      <a:cubicBezTo>
                        <a:pt x="600877" y="626937"/>
                        <a:pt x="600349" y="627465"/>
                        <a:pt x="599820" y="627994"/>
                      </a:cubicBezTo>
                      <a:cubicBezTo>
                        <a:pt x="598840" y="628487"/>
                        <a:pt x="598446" y="629684"/>
                        <a:pt x="598939" y="630669"/>
                      </a:cubicBezTo>
                      <a:cubicBezTo>
                        <a:pt x="599032" y="630850"/>
                        <a:pt x="599151" y="631016"/>
                        <a:pt x="599291" y="631161"/>
                      </a:cubicBezTo>
                      <a:cubicBezTo>
                        <a:pt x="600395" y="633307"/>
                        <a:pt x="601821" y="635267"/>
                        <a:pt x="603521" y="636972"/>
                      </a:cubicBezTo>
                      <a:cubicBezTo>
                        <a:pt x="604097" y="638253"/>
                        <a:pt x="605009" y="639346"/>
                        <a:pt x="606160" y="640145"/>
                      </a:cubicBezTo>
                      <a:lnTo>
                        <a:pt x="620954" y="660750"/>
                      </a:lnTo>
                      <a:lnTo>
                        <a:pt x="619896" y="661807"/>
                      </a:lnTo>
                      <a:cubicBezTo>
                        <a:pt x="617963" y="661667"/>
                        <a:pt x="616112" y="660926"/>
                        <a:pt x="614614" y="659692"/>
                      </a:cubicBezTo>
                      <a:lnTo>
                        <a:pt x="581330" y="648599"/>
                      </a:lnTo>
                      <a:lnTo>
                        <a:pt x="593480" y="664974"/>
                      </a:lnTo>
                      <a:cubicBezTo>
                        <a:pt x="594807" y="667416"/>
                        <a:pt x="596606" y="669572"/>
                        <a:pt x="598763" y="671314"/>
                      </a:cubicBezTo>
                      <a:cubicBezTo>
                        <a:pt x="599291" y="671314"/>
                        <a:pt x="599820" y="671843"/>
                        <a:pt x="600877" y="671843"/>
                      </a:cubicBezTo>
                      <a:cubicBezTo>
                        <a:pt x="602168" y="671739"/>
                        <a:pt x="603428" y="671381"/>
                        <a:pt x="604579" y="670785"/>
                      </a:cubicBezTo>
                      <a:lnTo>
                        <a:pt x="604579" y="671843"/>
                      </a:lnTo>
                      <a:cubicBezTo>
                        <a:pt x="603500" y="673621"/>
                        <a:pt x="601805" y="674937"/>
                        <a:pt x="599820" y="675544"/>
                      </a:cubicBezTo>
                      <a:cubicBezTo>
                        <a:pt x="597399" y="675818"/>
                        <a:pt x="595155" y="676943"/>
                        <a:pt x="593480" y="678711"/>
                      </a:cubicBezTo>
                      <a:close/>
                      <a:moveTo>
                        <a:pt x="81543" y="671314"/>
                      </a:moveTo>
                      <a:lnTo>
                        <a:pt x="81543" y="671314"/>
                      </a:lnTo>
                      <a:lnTo>
                        <a:pt x="58297" y="655996"/>
                      </a:lnTo>
                      <a:lnTo>
                        <a:pt x="59354" y="654939"/>
                      </a:lnTo>
                      <a:cubicBezTo>
                        <a:pt x="60077" y="655597"/>
                        <a:pt x="61016" y="655975"/>
                        <a:pt x="61996" y="655996"/>
                      </a:cubicBezTo>
                      <a:cubicBezTo>
                        <a:pt x="62735" y="656017"/>
                        <a:pt x="63467" y="655835"/>
                        <a:pt x="64109" y="655468"/>
                      </a:cubicBezTo>
                      <a:cubicBezTo>
                        <a:pt x="64637" y="654939"/>
                        <a:pt x="64637" y="654410"/>
                        <a:pt x="65166" y="653881"/>
                      </a:cubicBezTo>
                      <a:lnTo>
                        <a:pt x="65694" y="653352"/>
                      </a:lnTo>
                      <a:cubicBezTo>
                        <a:pt x="66758" y="651642"/>
                        <a:pt x="67998" y="650051"/>
                        <a:pt x="69392" y="648599"/>
                      </a:cubicBezTo>
                      <a:lnTo>
                        <a:pt x="77845" y="635391"/>
                      </a:lnTo>
                      <a:lnTo>
                        <a:pt x="77845" y="635391"/>
                      </a:lnTo>
                      <a:cubicBezTo>
                        <a:pt x="78938" y="632919"/>
                        <a:pt x="80360" y="630612"/>
                        <a:pt x="82071" y="628523"/>
                      </a:cubicBezTo>
                      <a:cubicBezTo>
                        <a:pt x="82600" y="625879"/>
                        <a:pt x="81015" y="624822"/>
                        <a:pt x="78902" y="624298"/>
                      </a:cubicBezTo>
                      <a:lnTo>
                        <a:pt x="80487" y="623241"/>
                      </a:lnTo>
                      <a:lnTo>
                        <a:pt x="100563" y="635920"/>
                      </a:lnTo>
                      <a:lnTo>
                        <a:pt x="95280" y="643846"/>
                      </a:lnTo>
                      <a:lnTo>
                        <a:pt x="94223" y="642788"/>
                      </a:lnTo>
                      <a:cubicBezTo>
                        <a:pt x="97393" y="636977"/>
                        <a:pt x="95808" y="635391"/>
                        <a:pt x="91053" y="631690"/>
                      </a:cubicBezTo>
                      <a:lnTo>
                        <a:pt x="87883" y="630109"/>
                      </a:lnTo>
                      <a:cubicBezTo>
                        <a:pt x="87355" y="629580"/>
                        <a:pt x="87355" y="629580"/>
                        <a:pt x="86826" y="629580"/>
                      </a:cubicBezTo>
                      <a:cubicBezTo>
                        <a:pt x="86298" y="629580"/>
                        <a:pt x="86298" y="630109"/>
                        <a:pt x="84714" y="631161"/>
                      </a:cubicBezTo>
                      <a:lnTo>
                        <a:pt x="76789" y="643846"/>
                      </a:lnTo>
                      <a:cubicBezTo>
                        <a:pt x="77945" y="645266"/>
                        <a:pt x="79712" y="646054"/>
                        <a:pt x="81543" y="645955"/>
                      </a:cubicBezTo>
                      <a:lnTo>
                        <a:pt x="82600" y="645955"/>
                      </a:lnTo>
                      <a:cubicBezTo>
                        <a:pt x="84821" y="645567"/>
                        <a:pt x="86755" y="644209"/>
                        <a:pt x="87883" y="642260"/>
                      </a:cubicBezTo>
                      <a:lnTo>
                        <a:pt x="88940" y="642260"/>
                      </a:lnTo>
                      <a:cubicBezTo>
                        <a:pt x="88412" y="643317"/>
                        <a:pt x="87355" y="644898"/>
                        <a:pt x="86826" y="645955"/>
                      </a:cubicBezTo>
                      <a:cubicBezTo>
                        <a:pt x="86311" y="647127"/>
                        <a:pt x="85596" y="648200"/>
                        <a:pt x="84714" y="649128"/>
                      </a:cubicBezTo>
                      <a:cubicBezTo>
                        <a:pt x="83620" y="651595"/>
                        <a:pt x="82199" y="653907"/>
                        <a:pt x="80487" y="655996"/>
                      </a:cubicBezTo>
                      <a:lnTo>
                        <a:pt x="79430" y="654939"/>
                      </a:lnTo>
                      <a:cubicBezTo>
                        <a:pt x="80740" y="653306"/>
                        <a:pt x="81314" y="651201"/>
                        <a:pt x="81015" y="649128"/>
                      </a:cubicBezTo>
                      <a:cubicBezTo>
                        <a:pt x="80487" y="647542"/>
                        <a:pt x="78902" y="646484"/>
                        <a:pt x="76260" y="644898"/>
                      </a:cubicBezTo>
                      <a:lnTo>
                        <a:pt x="70977" y="653352"/>
                      </a:lnTo>
                      <a:cubicBezTo>
                        <a:pt x="69784" y="655131"/>
                        <a:pt x="68892" y="657095"/>
                        <a:pt x="68335" y="659163"/>
                      </a:cubicBezTo>
                      <a:cubicBezTo>
                        <a:pt x="68225" y="661734"/>
                        <a:pt x="70031" y="663989"/>
                        <a:pt x="72562" y="664446"/>
                      </a:cubicBezTo>
                      <a:cubicBezTo>
                        <a:pt x="74062" y="665684"/>
                        <a:pt x="75908" y="666420"/>
                        <a:pt x="77845" y="666560"/>
                      </a:cubicBezTo>
                      <a:lnTo>
                        <a:pt x="78902" y="666560"/>
                      </a:lnTo>
                      <a:cubicBezTo>
                        <a:pt x="81166" y="666265"/>
                        <a:pt x="83238" y="665135"/>
                        <a:pt x="84714" y="663393"/>
                      </a:cubicBezTo>
                      <a:lnTo>
                        <a:pt x="85770" y="663393"/>
                      </a:lnTo>
                      <a:lnTo>
                        <a:pt x="81543" y="671314"/>
                      </a:lnTo>
                      <a:close/>
                      <a:moveTo>
                        <a:pt x="623069" y="657577"/>
                      </a:moveTo>
                      <a:lnTo>
                        <a:pt x="623069" y="657577"/>
                      </a:lnTo>
                      <a:lnTo>
                        <a:pt x="622011" y="655468"/>
                      </a:lnTo>
                      <a:cubicBezTo>
                        <a:pt x="623473" y="654135"/>
                        <a:pt x="624085" y="652103"/>
                        <a:pt x="623597" y="650185"/>
                      </a:cubicBezTo>
                      <a:cubicBezTo>
                        <a:pt x="622047" y="646235"/>
                        <a:pt x="620814" y="642171"/>
                        <a:pt x="619896" y="638030"/>
                      </a:cubicBezTo>
                      <a:lnTo>
                        <a:pt x="612499" y="614258"/>
                      </a:lnTo>
                      <a:lnTo>
                        <a:pt x="613557" y="613200"/>
                      </a:lnTo>
                      <a:lnTo>
                        <a:pt x="639973" y="631690"/>
                      </a:lnTo>
                      <a:cubicBezTo>
                        <a:pt x="641605" y="633100"/>
                        <a:pt x="643378" y="634339"/>
                        <a:pt x="645255" y="635391"/>
                      </a:cubicBezTo>
                      <a:cubicBezTo>
                        <a:pt x="645783" y="635391"/>
                        <a:pt x="646312" y="635920"/>
                        <a:pt x="647370" y="635391"/>
                      </a:cubicBezTo>
                      <a:cubicBezTo>
                        <a:pt x="648660" y="635288"/>
                        <a:pt x="649920" y="634925"/>
                        <a:pt x="651071" y="634334"/>
                      </a:cubicBezTo>
                      <a:lnTo>
                        <a:pt x="651071" y="636449"/>
                      </a:lnTo>
                      <a:cubicBezTo>
                        <a:pt x="649111" y="637371"/>
                        <a:pt x="647323" y="638621"/>
                        <a:pt x="645783" y="640145"/>
                      </a:cubicBezTo>
                      <a:cubicBezTo>
                        <a:pt x="645042" y="641005"/>
                        <a:pt x="644145" y="641720"/>
                        <a:pt x="643145" y="642260"/>
                      </a:cubicBezTo>
                      <a:lnTo>
                        <a:pt x="643145" y="642260"/>
                      </a:lnTo>
                      <a:cubicBezTo>
                        <a:pt x="642165" y="642830"/>
                        <a:pt x="641274" y="643540"/>
                        <a:pt x="640501" y="644374"/>
                      </a:cubicBezTo>
                      <a:lnTo>
                        <a:pt x="639444" y="643317"/>
                      </a:lnTo>
                      <a:cubicBezTo>
                        <a:pt x="641020" y="642296"/>
                        <a:pt x="641678" y="640321"/>
                        <a:pt x="641030" y="638558"/>
                      </a:cubicBezTo>
                      <a:cubicBezTo>
                        <a:pt x="640429" y="637910"/>
                        <a:pt x="639713" y="637371"/>
                        <a:pt x="638915" y="636977"/>
                      </a:cubicBezTo>
                      <a:lnTo>
                        <a:pt x="638915" y="636977"/>
                      </a:lnTo>
                      <a:lnTo>
                        <a:pt x="637334" y="635391"/>
                      </a:lnTo>
                      <a:lnTo>
                        <a:pt x="632047" y="631690"/>
                      </a:lnTo>
                      <a:lnTo>
                        <a:pt x="622011" y="639087"/>
                      </a:lnTo>
                      <a:lnTo>
                        <a:pt x="623069" y="640145"/>
                      </a:lnTo>
                      <a:lnTo>
                        <a:pt x="623069" y="640145"/>
                      </a:lnTo>
                      <a:cubicBezTo>
                        <a:pt x="623452" y="643431"/>
                        <a:pt x="624344" y="646640"/>
                        <a:pt x="625707" y="649657"/>
                      </a:cubicBezTo>
                      <a:cubicBezTo>
                        <a:pt x="626236" y="650185"/>
                        <a:pt x="626765" y="650185"/>
                        <a:pt x="627822" y="650185"/>
                      </a:cubicBezTo>
                      <a:lnTo>
                        <a:pt x="628351" y="650185"/>
                      </a:lnTo>
                      <a:cubicBezTo>
                        <a:pt x="629408" y="650185"/>
                        <a:pt x="629937" y="649657"/>
                        <a:pt x="630466" y="648599"/>
                      </a:cubicBezTo>
                      <a:lnTo>
                        <a:pt x="631523" y="650714"/>
                      </a:lnTo>
                      <a:cubicBezTo>
                        <a:pt x="630124" y="651896"/>
                        <a:pt x="628512" y="652798"/>
                        <a:pt x="626765" y="653352"/>
                      </a:cubicBezTo>
                      <a:cubicBezTo>
                        <a:pt x="625386" y="654628"/>
                        <a:pt x="624147" y="656043"/>
                        <a:pt x="623069" y="657582"/>
                      </a:cubicBezTo>
                      <a:close/>
                      <a:moveTo>
                        <a:pt x="616729" y="621126"/>
                      </a:moveTo>
                      <a:lnTo>
                        <a:pt x="622011" y="636977"/>
                      </a:lnTo>
                      <a:lnTo>
                        <a:pt x="629937" y="630638"/>
                      </a:lnTo>
                      <a:close/>
                      <a:moveTo>
                        <a:pt x="56713" y="654939"/>
                      </a:moveTo>
                      <a:lnTo>
                        <a:pt x="56713" y="654939"/>
                      </a:lnTo>
                      <a:cubicBezTo>
                        <a:pt x="55656" y="653881"/>
                        <a:pt x="54599" y="653352"/>
                        <a:pt x="53542" y="652295"/>
                      </a:cubicBezTo>
                      <a:cubicBezTo>
                        <a:pt x="53014" y="651766"/>
                        <a:pt x="52486" y="651766"/>
                        <a:pt x="51429" y="651238"/>
                      </a:cubicBezTo>
                      <a:cubicBezTo>
                        <a:pt x="50901" y="651238"/>
                        <a:pt x="50372" y="650714"/>
                        <a:pt x="49316" y="650714"/>
                      </a:cubicBezTo>
                      <a:lnTo>
                        <a:pt x="49844" y="645955"/>
                      </a:lnTo>
                      <a:lnTo>
                        <a:pt x="49844" y="631161"/>
                      </a:lnTo>
                      <a:cubicBezTo>
                        <a:pt x="50190" y="629295"/>
                        <a:pt x="49351" y="627403"/>
                        <a:pt x="47731" y="626408"/>
                      </a:cubicBezTo>
                      <a:lnTo>
                        <a:pt x="43505" y="632219"/>
                      </a:lnTo>
                      <a:cubicBezTo>
                        <a:pt x="43004" y="633561"/>
                        <a:pt x="42291" y="634811"/>
                        <a:pt x="41391" y="635920"/>
                      </a:cubicBezTo>
                      <a:cubicBezTo>
                        <a:pt x="40863" y="636977"/>
                        <a:pt x="39806" y="638558"/>
                        <a:pt x="39278" y="639616"/>
                      </a:cubicBezTo>
                      <a:cubicBezTo>
                        <a:pt x="39325" y="641446"/>
                        <a:pt x="40648" y="642990"/>
                        <a:pt x="42448" y="643317"/>
                      </a:cubicBezTo>
                      <a:lnTo>
                        <a:pt x="41391" y="644374"/>
                      </a:lnTo>
                      <a:lnTo>
                        <a:pt x="38221" y="642788"/>
                      </a:lnTo>
                      <a:lnTo>
                        <a:pt x="38221" y="642788"/>
                      </a:lnTo>
                      <a:cubicBezTo>
                        <a:pt x="37165" y="642260"/>
                        <a:pt x="36636" y="641731"/>
                        <a:pt x="35580" y="641202"/>
                      </a:cubicBezTo>
                      <a:cubicBezTo>
                        <a:pt x="33626" y="639310"/>
                        <a:pt x="31282" y="637869"/>
                        <a:pt x="28712" y="636977"/>
                      </a:cubicBezTo>
                      <a:lnTo>
                        <a:pt x="29240" y="635920"/>
                      </a:lnTo>
                      <a:cubicBezTo>
                        <a:pt x="30166" y="636583"/>
                        <a:pt x="31271" y="636951"/>
                        <a:pt x="32410" y="636977"/>
                      </a:cubicBezTo>
                      <a:cubicBezTo>
                        <a:pt x="32991" y="637050"/>
                        <a:pt x="33573" y="636853"/>
                        <a:pt x="33995" y="636449"/>
                      </a:cubicBezTo>
                      <a:cubicBezTo>
                        <a:pt x="36314" y="634650"/>
                        <a:pt x="38133" y="632281"/>
                        <a:pt x="39278" y="629580"/>
                      </a:cubicBezTo>
                      <a:lnTo>
                        <a:pt x="48788" y="615315"/>
                      </a:lnTo>
                      <a:cubicBezTo>
                        <a:pt x="50500" y="613226"/>
                        <a:pt x="51922" y="610914"/>
                        <a:pt x="53015" y="608447"/>
                      </a:cubicBezTo>
                      <a:cubicBezTo>
                        <a:pt x="53418" y="607135"/>
                        <a:pt x="52720" y="605741"/>
                        <a:pt x="51429" y="605274"/>
                      </a:cubicBezTo>
                      <a:lnTo>
                        <a:pt x="50901" y="604751"/>
                      </a:lnTo>
                      <a:lnTo>
                        <a:pt x="50901" y="602636"/>
                      </a:lnTo>
                      <a:cubicBezTo>
                        <a:pt x="52220" y="603387"/>
                        <a:pt x="53459" y="604274"/>
                        <a:pt x="54599" y="605274"/>
                      </a:cubicBezTo>
                      <a:lnTo>
                        <a:pt x="54599" y="605274"/>
                      </a:lnTo>
                      <a:cubicBezTo>
                        <a:pt x="55951" y="605979"/>
                        <a:pt x="57196" y="606866"/>
                        <a:pt x="58298" y="607918"/>
                      </a:cubicBezTo>
                      <a:lnTo>
                        <a:pt x="63052" y="611090"/>
                      </a:lnTo>
                      <a:cubicBezTo>
                        <a:pt x="65848" y="612215"/>
                        <a:pt x="67985" y="614543"/>
                        <a:pt x="68864" y="617430"/>
                      </a:cubicBezTo>
                      <a:cubicBezTo>
                        <a:pt x="69832" y="620260"/>
                        <a:pt x="69442" y="623376"/>
                        <a:pt x="67807" y="625879"/>
                      </a:cubicBezTo>
                      <a:cubicBezTo>
                        <a:pt x="66705" y="628274"/>
                        <a:pt x="64561" y="630031"/>
                        <a:pt x="61996" y="630638"/>
                      </a:cubicBezTo>
                      <a:cubicBezTo>
                        <a:pt x="61468" y="630638"/>
                        <a:pt x="60411" y="631167"/>
                        <a:pt x="59882" y="630638"/>
                      </a:cubicBezTo>
                      <a:cubicBezTo>
                        <a:pt x="57998" y="630679"/>
                        <a:pt x="56149" y="630125"/>
                        <a:pt x="54599" y="629052"/>
                      </a:cubicBezTo>
                      <a:lnTo>
                        <a:pt x="54599" y="647542"/>
                      </a:lnTo>
                      <a:lnTo>
                        <a:pt x="54599" y="647542"/>
                      </a:lnTo>
                      <a:cubicBezTo>
                        <a:pt x="54142" y="649574"/>
                        <a:pt x="54982" y="651673"/>
                        <a:pt x="56713" y="652824"/>
                      </a:cubicBezTo>
                      <a:lnTo>
                        <a:pt x="56713" y="654939"/>
                      </a:lnTo>
                      <a:close/>
                      <a:moveTo>
                        <a:pt x="50372" y="624298"/>
                      </a:moveTo>
                      <a:lnTo>
                        <a:pt x="50372" y="624298"/>
                      </a:lnTo>
                      <a:lnTo>
                        <a:pt x="50901" y="624822"/>
                      </a:lnTo>
                      <a:cubicBezTo>
                        <a:pt x="52649" y="626491"/>
                        <a:pt x="54857" y="627595"/>
                        <a:pt x="57240" y="627994"/>
                      </a:cubicBezTo>
                      <a:cubicBezTo>
                        <a:pt x="59354" y="627994"/>
                        <a:pt x="60939" y="626937"/>
                        <a:pt x="63052" y="623769"/>
                      </a:cubicBezTo>
                      <a:cubicBezTo>
                        <a:pt x="64286" y="622266"/>
                        <a:pt x="65025" y="620421"/>
                        <a:pt x="65165" y="618482"/>
                      </a:cubicBezTo>
                      <a:cubicBezTo>
                        <a:pt x="65130" y="616678"/>
                        <a:pt x="64369" y="614968"/>
                        <a:pt x="63052" y="613729"/>
                      </a:cubicBezTo>
                      <a:cubicBezTo>
                        <a:pt x="61995" y="613200"/>
                        <a:pt x="61467" y="612671"/>
                        <a:pt x="60411" y="612143"/>
                      </a:cubicBezTo>
                      <a:cubicBezTo>
                        <a:pt x="59882" y="612143"/>
                        <a:pt x="59882" y="612143"/>
                        <a:pt x="59354" y="612671"/>
                      </a:cubicBezTo>
                      <a:cubicBezTo>
                        <a:pt x="58825" y="613200"/>
                        <a:pt x="58825" y="613200"/>
                        <a:pt x="58297" y="613200"/>
                      </a:cubicBezTo>
                      <a:lnTo>
                        <a:pt x="50372" y="624298"/>
                      </a:lnTo>
                      <a:close/>
                      <a:moveTo>
                        <a:pt x="666388" y="397649"/>
                      </a:moveTo>
                      <a:cubicBezTo>
                        <a:pt x="664248" y="397757"/>
                        <a:pt x="662148" y="396995"/>
                        <a:pt x="660577" y="395534"/>
                      </a:cubicBezTo>
                      <a:cubicBezTo>
                        <a:pt x="659898" y="392341"/>
                        <a:pt x="658649" y="389298"/>
                        <a:pt x="656882" y="386556"/>
                      </a:cubicBezTo>
                      <a:cubicBezTo>
                        <a:pt x="657276" y="383352"/>
                        <a:pt x="659266" y="380574"/>
                        <a:pt x="662164" y="379159"/>
                      </a:cubicBezTo>
                      <a:lnTo>
                        <a:pt x="662164" y="379159"/>
                      </a:lnTo>
                      <a:lnTo>
                        <a:pt x="663221" y="378630"/>
                      </a:lnTo>
                      <a:lnTo>
                        <a:pt x="663750" y="378101"/>
                      </a:lnTo>
                      <a:cubicBezTo>
                        <a:pt x="664574" y="377717"/>
                        <a:pt x="665481" y="377536"/>
                        <a:pt x="666388" y="377572"/>
                      </a:cubicBezTo>
                      <a:cubicBezTo>
                        <a:pt x="670452" y="377469"/>
                        <a:pt x="674107" y="380050"/>
                        <a:pt x="675372" y="383912"/>
                      </a:cubicBezTo>
                      <a:lnTo>
                        <a:pt x="675372" y="383912"/>
                      </a:lnTo>
                      <a:cubicBezTo>
                        <a:pt x="673106" y="387235"/>
                        <a:pt x="670240" y="390101"/>
                        <a:pt x="666917" y="392366"/>
                      </a:cubicBezTo>
                      <a:lnTo>
                        <a:pt x="667446" y="392366"/>
                      </a:lnTo>
                      <a:cubicBezTo>
                        <a:pt x="669333" y="392320"/>
                        <a:pt x="671178" y="392874"/>
                        <a:pt x="672728" y="393947"/>
                      </a:cubicBezTo>
                      <a:cubicBezTo>
                        <a:pt x="671670" y="394476"/>
                        <a:pt x="670618" y="395534"/>
                        <a:pt x="669561" y="396062"/>
                      </a:cubicBezTo>
                      <a:cubicBezTo>
                        <a:pt x="669032" y="397649"/>
                        <a:pt x="667975" y="397649"/>
                        <a:pt x="666388" y="397649"/>
                      </a:cubicBezTo>
                      <a:close/>
                    </a:path>
                  </a:pathLst>
                </a:custGeom>
                <a:solidFill>
                  <a:srgbClr val="3167B0"/>
                </a:solidFill>
                <a:ln w="51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" name="CasellaDiTesto 14">
                  <a:extLst>
                    <a:ext uri="{FF2B5EF4-FFF2-40B4-BE49-F238E27FC236}">
                      <a16:creationId xmlns:a16="http://schemas.microsoft.com/office/drawing/2014/main" id="{D077BAD9-017E-13DB-D65D-4914A95FE4CD}"/>
                    </a:ext>
                  </a:extLst>
                </p:cNvPr>
                <p:cNvSpPr txBox="1"/>
                <p:nvPr/>
              </p:nvSpPr>
              <p:spPr>
                <a:xfrm>
                  <a:off x="4577940" y="3001047"/>
                  <a:ext cx="1817140" cy="4352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GB" sz="1400" spc="0" baseline="0" err="1">
                      <a:ln/>
                      <a:solidFill>
                        <a:srgbClr val="2E65AD"/>
                      </a:solidFill>
                      <a:latin typeface="Calibri"/>
                      <a:ea typeface="Calibri"/>
                      <a:cs typeface="Calibri"/>
                      <a:sym typeface="Calibri"/>
                      <a:rtl val="0"/>
                    </a:rPr>
                    <a:t>Ministero</a:t>
                  </a:r>
                  <a:r>
                    <a:rPr lang="en-GB" sz="1400" spc="0" baseline="0">
                      <a:ln/>
                      <a:solidFill>
                        <a:srgbClr val="2E65AD"/>
                      </a:solidFill>
                      <a:latin typeface="Calibri"/>
                      <a:ea typeface="Calibri"/>
                      <a:cs typeface="Calibri"/>
                      <a:sym typeface="Calibri"/>
                      <a:rtl val="0"/>
                    </a:rPr>
                    <a:t> </a:t>
                  </a:r>
                </a:p>
              </p:txBody>
            </p:sp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811EEAAC-E7CF-8626-213E-03D2C2992A23}"/>
                    </a:ext>
                  </a:extLst>
                </p:cNvPr>
                <p:cNvSpPr txBox="1"/>
                <p:nvPr/>
              </p:nvSpPr>
              <p:spPr>
                <a:xfrm>
                  <a:off x="4577940" y="3241094"/>
                  <a:ext cx="1722077" cy="4352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1400" spc="0" baseline="0" err="1">
                      <a:ln/>
                      <a:solidFill>
                        <a:srgbClr val="2E65AD"/>
                      </a:solidFill>
                      <a:latin typeface="Calibri"/>
                      <a:ea typeface="Calibri"/>
                      <a:cs typeface="Calibri"/>
                      <a:sym typeface="Calibri"/>
                      <a:rtl val="0"/>
                    </a:rPr>
                    <a:t>dell'Università</a:t>
                  </a:r>
                  <a:r>
                    <a:rPr lang="en-GB" sz="1400" b="1" spc="0" baseline="0">
                      <a:ln/>
                      <a:solidFill>
                        <a:srgbClr val="2E65AD"/>
                      </a:solidFill>
                      <a:latin typeface="Calibri"/>
                      <a:ea typeface="Calibri"/>
                      <a:cs typeface="Calibri"/>
                      <a:sym typeface="Calibri"/>
                      <a:rtl val="0"/>
                    </a:rPr>
                    <a:t> </a:t>
                  </a:r>
                </a:p>
              </p:txBody>
            </p:sp>
            <p:sp>
              <p:nvSpPr>
                <p:cNvPr id="18" name="CasellaDiTesto 17">
                  <a:extLst>
                    <a:ext uri="{FF2B5EF4-FFF2-40B4-BE49-F238E27FC236}">
                      <a16:creationId xmlns:a16="http://schemas.microsoft.com/office/drawing/2014/main" id="{BBECDA70-0EA5-0A13-D296-DE482A581F71}"/>
                    </a:ext>
                  </a:extLst>
                </p:cNvPr>
                <p:cNvSpPr txBox="1"/>
                <p:nvPr/>
              </p:nvSpPr>
              <p:spPr>
                <a:xfrm>
                  <a:off x="4577940" y="3481143"/>
                  <a:ext cx="1671687" cy="4352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1400" spc="0" baseline="0">
                      <a:ln/>
                      <a:solidFill>
                        <a:srgbClr val="2E65AD"/>
                      </a:solidFill>
                      <a:latin typeface="Calibri"/>
                      <a:ea typeface="Calibri"/>
                      <a:cs typeface="Calibri"/>
                      <a:sym typeface="Calibri"/>
                      <a:rtl val="0"/>
                    </a:rPr>
                    <a:t>e </a:t>
                  </a:r>
                  <a:r>
                    <a:rPr lang="en-GB" sz="1400" spc="0" baseline="0" err="1">
                      <a:ln/>
                      <a:solidFill>
                        <a:srgbClr val="2E65AD"/>
                      </a:solidFill>
                      <a:latin typeface="Calibri"/>
                      <a:ea typeface="Calibri"/>
                      <a:cs typeface="Calibri"/>
                      <a:sym typeface="Calibri"/>
                      <a:rtl val="0"/>
                    </a:rPr>
                    <a:t>della</a:t>
                  </a:r>
                  <a:r>
                    <a:rPr lang="en-GB" sz="1400" spc="0" baseline="0">
                      <a:ln/>
                      <a:solidFill>
                        <a:srgbClr val="2E65AD"/>
                      </a:solidFill>
                      <a:latin typeface="Calibri"/>
                      <a:ea typeface="Calibri"/>
                      <a:cs typeface="Calibri"/>
                      <a:sym typeface="Calibri"/>
                      <a:rtl val="0"/>
                    </a:rPr>
                    <a:t> </a:t>
                  </a:r>
                  <a:r>
                    <a:rPr lang="en-GB" sz="1400" spc="0" baseline="0" err="1">
                      <a:ln/>
                      <a:solidFill>
                        <a:srgbClr val="2E65AD"/>
                      </a:solidFill>
                      <a:latin typeface="Calibri"/>
                      <a:ea typeface="Calibri"/>
                      <a:cs typeface="Calibri"/>
                      <a:sym typeface="Calibri"/>
                      <a:rtl val="0"/>
                    </a:rPr>
                    <a:t>Ricerca</a:t>
                  </a:r>
                  <a:endParaRPr lang="en-GB" sz="1400" spc="0" baseline="0">
                    <a:ln/>
                    <a:solidFill>
                      <a:srgbClr val="2E65AD"/>
                    </a:solidFill>
                    <a:latin typeface="Calibri"/>
                    <a:ea typeface="Calibri"/>
                    <a:cs typeface="Calibri"/>
                    <a:sym typeface="Calibri"/>
                    <a:rtl val="0"/>
                  </a:endParaRPr>
                </a:p>
              </p:txBody>
            </p:sp>
          </p:grpSp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913146DC-807F-09DF-A03F-5BE513170B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3" r="70142"/>
              <a:stretch/>
            </p:blipFill>
            <p:spPr>
              <a:xfrm>
                <a:off x="1096801" y="5291210"/>
                <a:ext cx="3235636" cy="868681"/>
              </a:xfrm>
              <a:custGeom>
                <a:avLst/>
                <a:gdLst>
                  <a:gd name="connsiteX0" fmla="*/ 420 w 10835646"/>
                  <a:gd name="connsiteY0" fmla="*/ -154 h 868680"/>
                  <a:gd name="connsiteX1" fmla="*/ 10836068 w 10835646"/>
                  <a:gd name="connsiteY1" fmla="*/ -154 h 868680"/>
                  <a:gd name="connsiteX2" fmla="*/ 10836068 w 10835646"/>
                  <a:gd name="connsiteY2" fmla="*/ 868527 h 868680"/>
                  <a:gd name="connsiteX3" fmla="*/ 421 w 10835646"/>
                  <a:gd name="connsiteY3" fmla="*/ 868527 h 86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35646" h="868680">
                    <a:moveTo>
                      <a:pt x="420" y="-154"/>
                    </a:moveTo>
                    <a:lnTo>
                      <a:pt x="10836068" y="-154"/>
                    </a:lnTo>
                    <a:lnTo>
                      <a:pt x="10836068" y="868527"/>
                    </a:lnTo>
                    <a:lnTo>
                      <a:pt x="421" y="868527"/>
                    </a:lnTo>
                    <a:close/>
                  </a:path>
                </a:pathLst>
              </a:custGeom>
            </p:spPr>
          </p:pic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D264C9ED-25D6-FE42-ED98-5CB7C06BB8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533" r="25768"/>
              <a:stretch/>
            </p:blipFill>
            <p:spPr>
              <a:xfrm>
                <a:off x="6974422" y="5291212"/>
                <a:ext cx="2134537" cy="868682"/>
              </a:xfrm>
              <a:custGeom>
                <a:avLst/>
                <a:gdLst>
                  <a:gd name="connsiteX0" fmla="*/ 420 w 10835646"/>
                  <a:gd name="connsiteY0" fmla="*/ -154 h 868680"/>
                  <a:gd name="connsiteX1" fmla="*/ 10836068 w 10835646"/>
                  <a:gd name="connsiteY1" fmla="*/ -154 h 868680"/>
                  <a:gd name="connsiteX2" fmla="*/ 10836068 w 10835646"/>
                  <a:gd name="connsiteY2" fmla="*/ 868527 h 868680"/>
                  <a:gd name="connsiteX3" fmla="*/ 421 w 10835646"/>
                  <a:gd name="connsiteY3" fmla="*/ 868527 h 86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35646" h="868680">
                    <a:moveTo>
                      <a:pt x="420" y="-154"/>
                    </a:moveTo>
                    <a:lnTo>
                      <a:pt x="10836068" y="-154"/>
                    </a:lnTo>
                    <a:lnTo>
                      <a:pt x="10836068" y="868527"/>
                    </a:lnTo>
                    <a:lnTo>
                      <a:pt x="421" y="868527"/>
                    </a:lnTo>
                    <a:close/>
                  </a:path>
                </a:pathLst>
              </a:custGeom>
            </p:spPr>
          </p:pic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E2A9077F-1D92-A566-A330-4487EFDB7A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5391" r="-1550"/>
              <a:stretch/>
            </p:blipFill>
            <p:spPr>
              <a:xfrm>
                <a:off x="9175776" y="5291212"/>
                <a:ext cx="2834640" cy="868682"/>
              </a:xfrm>
              <a:custGeom>
                <a:avLst/>
                <a:gdLst>
                  <a:gd name="connsiteX0" fmla="*/ 420 w 10835646"/>
                  <a:gd name="connsiteY0" fmla="*/ -154 h 868680"/>
                  <a:gd name="connsiteX1" fmla="*/ 10836068 w 10835646"/>
                  <a:gd name="connsiteY1" fmla="*/ -154 h 868680"/>
                  <a:gd name="connsiteX2" fmla="*/ 10836068 w 10835646"/>
                  <a:gd name="connsiteY2" fmla="*/ 868527 h 868680"/>
                  <a:gd name="connsiteX3" fmla="*/ 421 w 10835646"/>
                  <a:gd name="connsiteY3" fmla="*/ 868527 h 86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35646" h="868680">
                    <a:moveTo>
                      <a:pt x="420" y="-154"/>
                    </a:moveTo>
                    <a:lnTo>
                      <a:pt x="10836068" y="-154"/>
                    </a:lnTo>
                    <a:lnTo>
                      <a:pt x="10836068" y="868527"/>
                    </a:lnTo>
                    <a:lnTo>
                      <a:pt x="421" y="868527"/>
                    </a:ln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4285576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Problem: Large Energy Consumption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4193020-D6B1-5F4F-C1E2-07A8774519D7}"/>
              </a:ext>
            </a:extLst>
          </p:cNvPr>
          <p:cNvSpPr txBox="1"/>
          <p:nvPr/>
        </p:nvSpPr>
        <p:spPr>
          <a:xfrm>
            <a:off x="750260" y="1138769"/>
            <a:ext cx="1074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Energy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consumption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particle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accelerator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facilities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expected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to </a:t>
            </a: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increase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in the future: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Upwards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electricity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 price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trend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foreseen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BAB607E-B1B1-FF57-0BE4-7C37D52CB653}"/>
              </a:ext>
            </a:extLst>
          </p:cNvPr>
          <p:cNvSpPr txBox="1"/>
          <p:nvPr/>
        </p:nvSpPr>
        <p:spPr>
          <a:xfrm>
            <a:off x="831715" y="2085087"/>
            <a:ext cx="566901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err="1">
                <a:latin typeface="Segoe UI" panose="020B0502040204020203" pitchFamily="34" charset="0"/>
                <a:cs typeface="Segoe UI" panose="020B0502040204020203" pitchFamily="34" charset="0"/>
              </a:rPr>
              <a:t>Need</a:t>
            </a:r>
            <a:r>
              <a:rPr lang="it-IT">
                <a:latin typeface="Segoe UI" panose="020B0502040204020203" pitchFamily="34" charset="0"/>
                <a:cs typeface="Segoe UI" panose="020B0502040204020203" pitchFamily="34" charset="0"/>
              </a:rPr>
              <a:t> for «</a:t>
            </a:r>
            <a:r>
              <a:rPr lang="it-IT" err="1">
                <a:latin typeface="Segoe UI" panose="020B0502040204020203" pitchFamily="34" charset="0"/>
                <a:cs typeface="Segoe UI" panose="020B0502040204020203" pitchFamily="34" charset="0"/>
              </a:rPr>
              <a:t>Improvement</a:t>
            </a:r>
            <a:r>
              <a:rPr lang="it-IT">
                <a:latin typeface="Segoe UI" panose="020B0502040204020203" pitchFamily="34" charset="0"/>
                <a:cs typeface="Segoe UI" panose="020B0502040204020203" pitchFamily="34" charset="0"/>
              </a:rPr>
              <a:t> of energy </a:t>
            </a:r>
            <a:r>
              <a:rPr lang="it-IT" err="1">
                <a:latin typeface="Segoe UI" panose="020B0502040204020203" pitchFamily="34" charset="0"/>
                <a:cs typeface="Segoe UI" panose="020B0502040204020203" pitchFamily="34" charset="0"/>
              </a:rPr>
              <a:t>efficiency</a:t>
            </a:r>
            <a:r>
              <a:rPr lang="it-IT">
                <a:latin typeface="Segoe UI" panose="020B0502040204020203" pitchFamily="34" charset="0"/>
                <a:cs typeface="Segoe UI" panose="020B0502040204020203" pitchFamily="34" charset="0"/>
              </a:rPr>
              <a:t>»</a:t>
            </a:r>
          </a:p>
          <a:p>
            <a:pPr algn="ctr"/>
            <a:r>
              <a:rPr lang="en-GB" i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European Strategy for Particle Physics 2020</a:t>
            </a:r>
            <a:endParaRPr lang="it-IT" i="1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8" name="Picture 1" descr="Screen Shot 2016-08-31 at 20.55.36.png">
            <a:extLst>
              <a:ext uri="{FF2B5EF4-FFF2-40B4-BE49-F238E27FC236}">
                <a16:creationId xmlns:a16="http://schemas.microsoft.com/office/drawing/2014/main" id="{80E30EBF-F25C-954B-F2EA-900B3CEE7F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151" y="1948234"/>
            <a:ext cx="1971350" cy="302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BFDD10CE-A50A-5F0D-69CC-93FFA77D782F}"/>
              </a:ext>
            </a:extLst>
          </p:cNvPr>
          <p:cNvSpPr txBox="1"/>
          <p:nvPr/>
        </p:nvSpPr>
        <p:spPr>
          <a:xfrm>
            <a:off x="7438907" y="4995873"/>
            <a:ext cx="1971348" cy="923330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MNP33-Dipole</a:t>
            </a:r>
          </a:p>
          <a:p>
            <a:pPr algn="ctr"/>
            <a:r>
              <a:rPr lang="it-IT">
                <a:latin typeface="Segoe UI" panose="020B0502040204020203" pitchFamily="34" charset="0"/>
                <a:cs typeface="Segoe UI" panose="020B0502040204020203" pitchFamily="34" charset="0"/>
              </a:rPr>
              <a:t>NA62-CERN</a:t>
            </a:r>
          </a:p>
          <a:p>
            <a:pPr algn="ctr"/>
            <a:r>
              <a:rPr lang="it-CH" b="1">
                <a:latin typeface="Segoe UI" panose="020B0502040204020203" pitchFamily="34" charset="0"/>
                <a:cs typeface="Segoe UI" panose="020B0502040204020203" pitchFamily="34" charset="0"/>
              </a:rPr>
              <a:t>7560 MWh</a:t>
            </a:r>
          </a:p>
        </p:txBody>
      </p:sp>
      <p:pic>
        <p:nvPicPr>
          <p:cNvPr id="30" name="Picture 3" descr="Screen Shot 2016-08-31 at 20.52.08.png">
            <a:extLst>
              <a:ext uri="{FF2B5EF4-FFF2-40B4-BE49-F238E27FC236}">
                <a16:creationId xmlns:a16="http://schemas.microsoft.com/office/drawing/2014/main" id="{E23C30AF-6DAC-4934-08D0-26811073C5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10" y="1950426"/>
            <a:ext cx="2060382" cy="30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11">
            <a:extLst>
              <a:ext uri="{FF2B5EF4-FFF2-40B4-BE49-F238E27FC236}">
                <a16:creationId xmlns:a16="http://schemas.microsoft.com/office/drawing/2014/main" id="{188828D9-6A4C-5578-A3D2-0345DF1C786F}"/>
              </a:ext>
            </a:extLst>
          </p:cNvPr>
          <p:cNvSpPr txBox="1"/>
          <p:nvPr/>
        </p:nvSpPr>
        <p:spPr>
          <a:xfrm>
            <a:off x="9525110" y="4996254"/>
            <a:ext cx="2060382" cy="923330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SM2-Dipole</a:t>
            </a:r>
          </a:p>
          <a:p>
            <a:pPr algn="ctr"/>
            <a:r>
              <a:rPr lang="it-IT" err="1">
                <a:latin typeface="Segoe UI" panose="020B0502040204020203" pitchFamily="34" charset="0"/>
                <a:cs typeface="Segoe UI" panose="020B0502040204020203" pitchFamily="34" charset="0"/>
              </a:rPr>
              <a:t>Compass</a:t>
            </a:r>
            <a:r>
              <a:rPr lang="it-IT">
                <a:latin typeface="Segoe UI" panose="020B0502040204020203" pitchFamily="34" charset="0"/>
                <a:cs typeface="Segoe UI" panose="020B0502040204020203" pitchFamily="34" charset="0"/>
              </a:rPr>
              <a:t>-CERN</a:t>
            </a:r>
          </a:p>
          <a:p>
            <a:pPr algn="ctr"/>
            <a:r>
              <a:rPr lang="it-CH" b="1">
                <a:latin typeface="Segoe UI" panose="020B0502040204020203" pitchFamily="34" charset="0"/>
                <a:cs typeface="Segoe UI" panose="020B0502040204020203" pitchFamily="34" charset="0"/>
              </a:rPr>
              <a:t>6953 MWh</a:t>
            </a:r>
            <a:endParaRPr lang="en-US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F14AD7C-EC56-A386-E3B6-BF5A5AC9EC5B}"/>
              </a:ext>
            </a:extLst>
          </p:cNvPr>
          <p:cNvSpPr txBox="1"/>
          <p:nvPr/>
        </p:nvSpPr>
        <p:spPr>
          <a:xfrm>
            <a:off x="831714" y="3174900"/>
            <a:ext cx="5669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Cryogen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-free superconducting magnets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instead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of common resistive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magnet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heavy </a:t>
            </a:r>
            <a:r>
              <a:rPr lang="it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particles</a:t>
            </a: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beam</a:t>
            </a: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 lines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»</a:t>
            </a:r>
            <a:endParaRPr lang="it-CH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3" name="Elemento grafico 32" descr="Foglia con riempimento a tinta unita">
            <a:extLst>
              <a:ext uri="{FF2B5EF4-FFF2-40B4-BE49-F238E27FC236}">
                <a16:creationId xmlns:a16="http://schemas.microsoft.com/office/drawing/2014/main" id="{CF0277A4-7E72-8F55-9862-1E5E063889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8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51483" y="2847362"/>
            <a:ext cx="1119698" cy="1268378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28B9B19-5B81-0051-CBDD-6658816297FF}"/>
              </a:ext>
            </a:extLst>
          </p:cNvPr>
          <p:cNvSpPr txBox="1"/>
          <p:nvPr/>
        </p:nvSpPr>
        <p:spPr>
          <a:xfrm>
            <a:off x="831714" y="4402640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Objectives</a:t>
            </a: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Use of </a:t>
            </a: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MgB</a:t>
            </a:r>
            <a:r>
              <a:rPr lang="it-CH" b="1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or </a:t>
            </a: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HTS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conductors</a:t>
            </a:r>
            <a:endParaRPr lang="it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Energy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consumption</a:t>
            </a: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5-20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lower</a:t>
            </a:r>
            <a:endParaRPr lang="it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Work @ </a:t>
            </a: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T=8-20 K 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with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solid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conduction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cooling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to reduce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cryogenic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power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consumption</a:t>
            </a: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ED86CDE-D0B0-F4DC-50D0-518CBE27830B}"/>
              </a:ext>
            </a:extLst>
          </p:cNvPr>
          <p:cNvSpPr txBox="1"/>
          <p:nvPr/>
        </p:nvSpPr>
        <p:spPr>
          <a:xfrm>
            <a:off x="8448364" y="1659644"/>
            <a:ext cx="26026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2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Courtesy D. </a:t>
            </a:r>
            <a:r>
              <a:rPr lang="en-GB" sz="1200" dirty="0" err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Tommasini</a:t>
            </a:r>
            <a:r>
              <a:rPr lang="en-GB" sz="12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CERN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73A8171-D196-9AC9-7626-DC98566CD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Samuele Mariotto - Enhancing Sustainability with Superconducting Magnets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33C8CA8-6F56-307F-C5E8-FE09AD435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72CED-E27C-4372-964F-447ACAE2F905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985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4 Possible ways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CBFFB0F-4128-5167-16A1-FE468499EE42}"/>
              </a:ext>
            </a:extLst>
          </p:cNvPr>
          <p:cNvSpPr txBox="1"/>
          <p:nvPr/>
        </p:nvSpPr>
        <p:spPr>
          <a:xfrm>
            <a:off x="587165" y="1168582"/>
            <a:ext cx="10773119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Revamping</a:t>
            </a:r>
          </a:p>
          <a:p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Reuse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the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same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iron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yoke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magnet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interfaces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substituting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copper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with superconductors.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Possible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superconducting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material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for the coil: MgB</a:t>
            </a:r>
            <a:r>
              <a:rPr lang="it-IT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or HTS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conductors</a:t>
            </a: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Cheapest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solution</a:t>
            </a: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Superferric magnets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>
              <a:spcAft>
                <a:spcPts val="1800"/>
              </a:spcAft>
            </a:pP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Modified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iron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geometries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optimizing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the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shape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to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accommodate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the superconducting coils and exploit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its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potential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for low power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consumption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Coil </a:t>
            </a: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dominated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 design </a:t>
            </a:r>
          </a:p>
          <a:p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Use 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HTS </a:t>
            </a: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conductors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for high fields with coil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geometries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optimized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according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to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beam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requirements</a:t>
            </a: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Suitable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higher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field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values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compared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to resistive or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iron-dominated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magnets</a:t>
            </a:r>
          </a:p>
          <a:p>
            <a:pPr marL="742950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Magnet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dimensions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reduced</a:t>
            </a: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Exotic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 designs</a:t>
            </a:r>
          </a:p>
          <a:p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Compact and </a:t>
            </a: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combined-function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 magnets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Specific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design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used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to reduce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space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in the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beamline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reduction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magnet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numbers</a:t>
            </a: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709ACC-0F47-25E7-7846-1313DDDEE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Samuele Mariotto - Enhancing Sustainability with Superconducting Magnets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57C3DE21-7093-AC2B-214C-D6635B383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72CED-E27C-4372-964F-447ACAE2F905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905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Superconductor Type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8327415B-690B-0F6C-395B-E2AE4E1F2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1620" y="1284711"/>
            <a:ext cx="6597020" cy="35420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7167B96-B0BC-6177-165C-B1809D4402C6}"/>
                  </a:ext>
                </a:extLst>
              </p:cNvPr>
              <p:cNvSpPr txBox="1"/>
              <p:nvPr/>
            </p:nvSpPr>
            <p:spPr>
              <a:xfrm>
                <a:off x="831716" y="5028830"/>
                <a:ext cx="11141624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it-IT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Why</a:t>
                </a:r>
                <a:r>
                  <a:rPr lang="it-IT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it-IT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starting</a:t>
                </a:r>
                <a:r>
                  <a:rPr lang="it-IT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from MgB</a:t>
                </a:r>
                <a:r>
                  <a:rPr lang="it-IT" baseline="-25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2</a:t>
                </a:r>
                <a:r>
                  <a:rPr lang="it-IT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?</a:t>
                </a:r>
              </a:p>
              <a:p>
                <a:pPr marR="9130"/>
                <a:r>
                  <a:rPr lang="en-GB" i="0" u="none" strike="noStrike" baseline="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Round Wire, Easy winding and cabling, </a:t>
                </a:r>
                <a:r>
                  <a:rPr lang="en-GB" b="1" i="0" u="none" strike="noStrike" baseline="0" dirty="0">
                    <a:solidFill>
                      <a:srgbClr val="01648D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Low cost</a:t>
                </a:r>
              </a:p>
              <a:p>
                <a:pPr marR="9130"/>
                <a:r>
                  <a:rPr lang="en-GB" b="1" dirty="0">
                    <a:solidFill>
                      <a:srgbClr val="C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WARNING: Strain Sensitivity 0.3% (1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GB" b="1" dirty="0">
                    <a:solidFill>
                      <a:srgbClr val="C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mm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GB" b="1" dirty="0">
                    <a:solidFill>
                      <a:srgbClr val="C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100 mm radius)</a:t>
                </a:r>
                <a:endParaRPr lang="en-GB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7167B96-B0BC-6177-165C-B1809D440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716" y="5028830"/>
                <a:ext cx="11141624" cy="923330"/>
              </a:xfrm>
              <a:prstGeom prst="rect">
                <a:avLst/>
              </a:prstGeom>
              <a:blipFill>
                <a:blip r:embed="rId4"/>
                <a:stretch>
                  <a:fillRect l="-438" t="-3311" b="-105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AEED4ADC-057E-4F96-EE32-275ABA0CF9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30" y="3834423"/>
            <a:ext cx="1260000" cy="376830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709ACC-0F47-25E7-7846-1313DDDEE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Samuele Mariotto - Enhancing Sustainability with Superconducting Magnets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57C3DE21-7093-AC2B-214C-D6635B383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72CED-E27C-4372-964F-447ACAE2F905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E3519A-79DF-B902-32A9-B304126903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r="8369"/>
          <a:stretch/>
        </p:blipFill>
        <p:spPr bwMode="auto">
          <a:xfrm>
            <a:off x="7453787" y="3243394"/>
            <a:ext cx="885180" cy="8395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magine 2" descr="Immagine che contiene interni, nero, bianco, scuro&#10;&#10;Descrizione generata automaticamente">
            <a:extLst>
              <a:ext uri="{FF2B5EF4-FFF2-40B4-BE49-F238E27FC236}">
                <a16:creationId xmlns:a16="http://schemas.microsoft.com/office/drawing/2014/main" id="{2A0BB690-C1C2-FEE3-68B8-4894E097C7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r="11907"/>
          <a:stretch/>
        </p:blipFill>
        <p:spPr>
          <a:xfrm>
            <a:off x="7450600" y="1449736"/>
            <a:ext cx="891554" cy="872078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4A323324-E064-30EE-0960-A6F8C9F40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634" y="2348186"/>
            <a:ext cx="883486" cy="87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78F219C-0B03-02EC-658E-2B35E4D7F211}"/>
              </a:ext>
            </a:extLst>
          </p:cNvPr>
          <p:cNvSpPr txBox="1"/>
          <p:nvPr/>
        </p:nvSpPr>
        <p:spPr>
          <a:xfrm rot="16200000">
            <a:off x="6894044" y="1793695"/>
            <a:ext cx="8498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/>
              <a:t>Nb-Ti</a:t>
            </a:r>
            <a:endParaRPr lang="it-CH" sz="14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118300F-F528-8BE9-4BCB-375A99ECFD6B}"/>
              </a:ext>
            </a:extLst>
          </p:cNvPr>
          <p:cNvSpPr txBox="1"/>
          <p:nvPr/>
        </p:nvSpPr>
        <p:spPr>
          <a:xfrm rot="16200000">
            <a:off x="6890876" y="2571360"/>
            <a:ext cx="8498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/>
              <a:t>Nb</a:t>
            </a:r>
            <a:r>
              <a:rPr lang="it-IT" sz="1400" baseline="-25000" dirty="0"/>
              <a:t>3</a:t>
            </a:r>
            <a:r>
              <a:rPr lang="it-IT" sz="1400" dirty="0"/>
              <a:t>Sn</a:t>
            </a:r>
            <a:endParaRPr lang="it-CH" sz="14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410F39B-2EFF-59C4-2FB3-5483E4232C7D}"/>
              </a:ext>
            </a:extLst>
          </p:cNvPr>
          <p:cNvSpPr txBox="1"/>
          <p:nvPr/>
        </p:nvSpPr>
        <p:spPr>
          <a:xfrm rot="16200000">
            <a:off x="6890877" y="3484589"/>
            <a:ext cx="8498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/>
              <a:t>MgB</a:t>
            </a:r>
            <a:r>
              <a:rPr lang="it-IT" sz="1400" baseline="-25000" dirty="0"/>
              <a:t>2</a:t>
            </a:r>
            <a:endParaRPr lang="it-CH" sz="1400" baseline="-2500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D103E5E-FAEB-D994-565F-429311BE942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0000"/>
          <a:stretch/>
        </p:blipFill>
        <p:spPr>
          <a:xfrm>
            <a:off x="8557824" y="1527859"/>
            <a:ext cx="3339185" cy="288036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496B1DB-2D5B-09B6-8E44-753A295C6F6C}"/>
              </a:ext>
            </a:extLst>
          </p:cNvPr>
          <p:cNvSpPr txBox="1"/>
          <p:nvPr/>
        </p:nvSpPr>
        <p:spPr>
          <a:xfrm>
            <a:off x="8893307" y="4474832"/>
            <a:ext cx="302103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5380"/>
            <a:r>
              <a:rPr lang="en-GB" sz="1100" b="0" i="0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K. </a:t>
            </a:r>
            <a:r>
              <a:rPr lang="en-GB" sz="1100" b="0" i="0" u="none" strike="noStrike" baseline="0" dirty="0" err="1">
                <a:latin typeface="Segoe UI" panose="020B0502040204020203" pitchFamily="34" charset="0"/>
                <a:cs typeface="Segoe UI" panose="020B0502040204020203" pitchFamily="34" charset="0"/>
              </a:rPr>
              <a:t>Konstantopoulou</a:t>
            </a:r>
            <a:r>
              <a:rPr lang="en-GB" sz="1100" b="0" i="0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, A. Ballarino, A. Gharib, A. </a:t>
            </a:r>
            <a:r>
              <a:rPr lang="en-GB" sz="1100" b="0" i="0" u="none" strike="noStrike" baseline="0" dirty="0" err="1">
                <a:latin typeface="Segoe UI" panose="020B0502040204020203" pitchFamily="34" charset="0"/>
                <a:cs typeface="Segoe UI" panose="020B0502040204020203" pitchFamily="34" charset="0"/>
              </a:rPr>
              <a:t>Stimac</a:t>
            </a:r>
            <a:r>
              <a:rPr lang="en-GB" sz="1100" b="0" i="0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, M. Garcia Gonzalez, A. T. Perez </a:t>
            </a:r>
            <a:r>
              <a:rPr lang="en-GB" sz="1100" b="0" i="0" u="none" strike="noStrike" baseline="0" dirty="0" err="1">
                <a:latin typeface="Segoe UI" panose="020B0502040204020203" pitchFamily="34" charset="0"/>
                <a:cs typeface="Segoe UI" panose="020B0502040204020203" pitchFamily="34" charset="0"/>
              </a:rPr>
              <a:t>Fontenla</a:t>
            </a:r>
            <a:r>
              <a:rPr lang="en-GB" sz="1100" b="0" i="0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, M. Sugano, “Electro-mechanical characterization of MgB2 wires for the Superconducting Link Project at CERN”, 2016, 8, 084005, Superconductor Science and Technology.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98EEE956-08C2-585B-85D7-81A6CD766B43}"/>
              </a:ext>
            </a:extLst>
          </p:cNvPr>
          <p:cNvCxnSpPr>
            <a:cxnSpLocks/>
          </p:cNvCxnSpPr>
          <p:nvPr/>
        </p:nvCxnSpPr>
        <p:spPr>
          <a:xfrm>
            <a:off x="10403822" y="1522669"/>
            <a:ext cx="0" cy="2441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956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Steady state magnet case study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250EFF-6003-16D6-E9FB-39F877E5B15E}"/>
              </a:ext>
            </a:extLst>
          </p:cNvPr>
          <p:cNvSpPr txBox="1"/>
          <p:nvPr/>
        </p:nvSpPr>
        <p:spPr>
          <a:xfrm>
            <a:off x="5364455" y="1307251"/>
            <a:ext cx="6579029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Originally a switching magnet, actually a bending unit before SINQ (Spallation source) with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50 tons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of weight. </a:t>
            </a:r>
          </a:p>
          <a:p>
            <a:pPr>
              <a:spcAft>
                <a:spcPts val="600"/>
              </a:spcAft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Produced field of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1.45 T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on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2.780 m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radius for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64 deg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Cooling power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190 kW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continuously mid-May to mid-Dec. </a:t>
            </a:r>
          </a:p>
          <a:p>
            <a:endParaRPr lang="it-CH" baseline="-25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8C140570-BB97-AB11-86B9-7E9083622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36822" y="342321"/>
            <a:ext cx="2300981" cy="82177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CB33C64-F48C-1C39-0029-A8216B99F8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9"/>
          <a:stretch/>
        </p:blipFill>
        <p:spPr>
          <a:xfrm>
            <a:off x="896207" y="2778691"/>
            <a:ext cx="3752631" cy="3363012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41DF596-1A17-E63E-73F3-4E68A089178F}"/>
              </a:ext>
            </a:extLst>
          </p:cNvPr>
          <p:cNvSpPr txBox="1"/>
          <p:nvPr/>
        </p:nvSpPr>
        <p:spPr>
          <a:xfrm>
            <a:off x="1406131" y="5666979"/>
            <a:ext cx="266891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>
                <a:latin typeface="Segoe UI" panose="020B0502040204020203" pitchFamily="34" charset="0"/>
                <a:cs typeface="Segoe UI" panose="020B0502040204020203" pitchFamily="34" charset="0"/>
              </a:rPr>
              <a:t>SINQ beam line facility</a:t>
            </a:r>
            <a:endParaRPr lang="it-IT" sz="18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8B23794C-D68E-B089-6048-A9253D960EDF}"/>
              </a:ext>
            </a:extLst>
          </p:cNvPr>
          <p:cNvGrpSpPr/>
          <p:nvPr/>
        </p:nvGrpSpPr>
        <p:grpSpPr>
          <a:xfrm>
            <a:off x="4951168" y="2924783"/>
            <a:ext cx="3622706" cy="3157768"/>
            <a:chOff x="476277" y="2494698"/>
            <a:chExt cx="3474615" cy="3028683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84E9203D-678F-32D5-F594-C8ACD1EBCBBB}"/>
                </a:ext>
              </a:extLst>
            </p:cNvPr>
            <p:cNvGrpSpPr/>
            <p:nvPr/>
          </p:nvGrpSpPr>
          <p:grpSpPr>
            <a:xfrm>
              <a:off x="476277" y="2528418"/>
              <a:ext cx="3474615" cy="2994963"/>
              <a:chOff x="705888" y="2547870"/>
              <a:chExt cx="3474615" cy="2994963"/>
            </a:xfrm>
          </p:grpSpPr>
          <p:pic>
            <p:nvPicPr>
              <p:cNvPr id="16" name="Immagine 15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begin{document}&#10;&#10;\begin{table}[t!]&#10;\centering&#10;\caption*{Magnet Parameters}&#10;\begin{tabular}{l|c|c}&#10;\hline&#10;&amp;AHC&amp;AHO\\&#10;\hline&#10;Air Gap &amp; 100 mm&amp; 100 mm\\&#10;Max. Current &amp; 970 A &amp; 1000 A\\&#10;Max. Voltage &amp; 63.5 V &amp; 95 V\\&#10;Max. Power &amp; 61.6 kW &amp; 95 kW\\&#10;R @ 20$^{\circ}$C &amp; 73 m$\Omega$ &amp; 83 m$\Omega$\\&#10;Cond. Dimensions &amp; 12$\times$11 mm&amp; 18.5$\times$18.5 mm\\&#10;Cooling Channel Diam.&amp; 7 mm&amp; 11.5 mm\\&#10;Water Flow &amp; 35 l/min&amp; 60 l/min\\&#10;Pressure drop &amp; 6 bar&amp; 8 bar\\&#10;T Rise &amp; 23$^{\circ}$C&amp; 23$^{\circ}$C\\&#10;Turns &amp; 76 &amp; 144\\&#10;\hline&#10;\end{tabular}&#10;\end{table}&#10;&#10;&#10;\end{document}" title="IguanaTex Bitmap Display">
                <a:extLst>
                  <a:ext uri="{FF2B5EF4-FFF2-40B4-BE49-F238E27FC236}">
                    <a16:creationId xmlns:a16="http://schemas.microsoft.com/office/drawing/2014/main" id="{40C95977-37D2-003D-EAB5-3FD8CD1C307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56" r="53911"/>
              <a:stretch/>
            </p:blipFill>
            <p:spPr>
              <a:xfrm>
                <a:off x="705888" y="2771192"/>
                <a:ext cx="2111957" cy="2771641"/>
              </a:xfrm>
              <a:prstGeom prst="rect">
                <a:avLst/>
              </a:prstGeom>
            </p:spPr>
          </p:pic>
          <p:pic>
            <p:nvPicPr>
              <p:cNvPr id="17" name="Immagine 16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begin{document}&#10;&#10;\begin{table}[t!]&#10;\centering&#10;\caption*{Magnet Parameters}&#10;\begin{tabular}{l|c|c}&#10;\hline&#10;&amp;AHC&amp;AHO\\&#10;\hline&#10;Air Gap &amp; 100 mm&amp; 100 mm\\&#10;Max. Current &amp; 970 A &amp; 1000 A\\&#10;Max. Voltage &amp; 63.5 V &amp; 95 V\\&#10;Max. Power &amp; 61.6 kW &amp; 95 kW\\&#10;R @ 20$^{\circ}$C &amp; 73 m$\Omega$ &amp; 83 m$\Omega$\\&#10;Cond. Dimensions &amp; 12$\times$11 mm&amp; 18.5$\times$18.5 mm\\&#10;Cooling Channel Diam.&amp; 7 mm&amp; 11.5 mm\\&#10;Water Flow &amp; 35 l/min&amp; 60 l/min\\&#10;Pressure drop &amp; 6 bar&amp; 8 bar\\&#10;T Rise &amp; 23$^{\circ}$C&amp; 23$^{\circ}$C\\&#10;Turns &amp; 76 &amp; 144\\&#10;\hline&#10;\end{tabular}&#10;\end{table}&#10;&#10;&#10;\end{document}" title="IguanaTex Bitmap Display">
                <a:extLst>
                  <a:ext uri="{FF2B5EF4-FFF2-40B4-BE49-F238E27FC236}">
                    <a16:creationId xmlns:a16="http://schemas.microsoft.com/office/drawing/2014/main" id="{D859B434-6704-A58D-2EAC-E59275312A8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263"/>
              <a:stretch/>
            </p:blipFill>
            <p:spPr>
              <a:xfrm>
                <a:off x="2817845" y="2547870"/>
                <a:ext cx="1362658" cy="2994942"/>
              </a:xfrm>
              <a:prstGeom prst="rect">
                <a:avLst/>
              </a:prstGeom>
            </p:spPr>
          </p:pic>
        </p:grpSp>
        <p:pic>
          <p:nvPicPr>
            <p:cNvPr id="14" name="Immagine 13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begin{document}&#10;&#10;\begin{table}[t!]&#10;\centering&#10;\caption*{Magnet Parameters}&#10;\begin{tabular}{l|c|c}&#10;\hline&#10;&amp;AHC&amp;AHO\\&#10;\hline&#10;Air Gap &amp; 100 mm&amp; 100 mm\\&#10;Max. Current &amp; 970 A &amp; 1000 A\\&#10;Max. Voltage &amp; 63.5 V &amp; 95 V\\&#10;Max. Power &amp; 61.6 kW &amp; 95 kW\\&#10;R @ 20$^{\circ}$C &amp; 73 m$\Omega$ &amp; 83 m$\Omega$\\&#10;Cond. Dimensions &amp; 12$\times$11 mm&amp; 18.5$\times$18.5 mm\\&#10;Cooling Channel Diam.&amp; 7 mm&amp; 11.5 mm\\&#10;Water Flow &amp; 35 l/min&amp; 60 l/min\\&#10;Pressure drop &amp; 6 bar&amp; 8 bar\\&#10;T Rise &amp; 23$^{\circ}$C&amp; 23$^{\circ}$C\\&#10;Turns &amp; 76 &amp; 144\\&#10;\hline&#10;\end{tabular}&#10;\end{table}&#10;&#10;&#10;\end{document}" title="IguanaTex Bitmap Display">
              <a:extLst>
                <a:ext uri="{FF2B5EF4-FFF2-40B4-BE49-F238E27FC236}">
                  <a16:creationId xmlns:a16="http://schemas.microsoft.com/office/drawing/2014/main" id="{ED1E4FCF-BCD3-2B32-DB1B-7A8134970573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46" t="-5089" r="21040" b="94186"/>
            <a:stretch/>
          </p:blipFill>
          <p:spPr>
            <a:xfrm>
              <a:off x="1380594" y="2494698"/>
              <a:ext cx="2204720" cy="326542"/>
            </a:xfrm>
            <a:prstGeom prst="rect">
              <a:avLst/>
            </a:prstGeom>
          </p:spPr>
        </p:pic>
      </p:grpSp>
      <p:pic>
        <p:nvPicPr>
          <p:cNvPr id="5" name="Picture 6">
            <a:extLst>
              <a:ext uri="{FF2B5EF4-FFF2-40B4-BE49-F238E27FC236}">
                <a16:creationId xmlns:a16="http://schemas.microsoft.com/office/drawing/2014/main" id="{9118A0A3-1F8F-7F21-B899-766AB032F6C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3"/>
          <a:stretch/>
        </p:blipFill>
        <p:spPr>
          <a:xfrm>
            <a:off x="8773610" y="3245625"/>
            <a:ext cx="2988642" cy="283301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3B1A862-DD39-7E6C-23BF-BDE427D44DBE}"/>
              </a:ext>
            </a:extLst>
          </p:cNvPr>
          <p:cNvSpPr txBox="1"/>
          <p:nvPr/>
        </p:nvSpPr>
        <p:spPr>
          <a:xfrm>
            <a:off x="8720644" y="2563354"/>
            <a:ext cx="318728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3200" b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715 MWh/</a:t>
            </a:r>
            <a:r>
              <a:rPr lang="it-IT" sz="3200" b="1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year</a:t>
            </a:r>
            <a:endParaRPr lang="en-GB" sz="3200" b="1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30B740DF-1579-EF9C-AB49-241FFB95F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Samuele Mariotto - Enhancing Sustainability with Superconducting Magnets</a:t>
            </a:r>
            <a:endParaRPr lang="it-IT" dirty="0"/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5CE4A89B-3346-6276-4DA8-36990FDFD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72CED-E27C-4372-964F-447ACAE2F905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7" name="Immagine 6" descr="Immagine che contiene scatola, contenitore, blu&#10;&#10;Descrizione generata automaticamente">
            <a:extLst>
              <a:ext uri="{FF2B5EF4-FFF2-40B4-BE49-F238E27FC236}">
                <a16:creationId xmlns:a16="http://schemas.microsoft.com/office/drawing/2014/main" id="{BA7700D7-67BB-C4F8-012E-2F29BBF730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3" y="845425"/>
            <a:ext cx="5259450" cy="4064120"/>
          </a:xfrm>
          <a:prstGeom prst="rect">
            <a:avLst/>
          </a:prstGeom>
        </p:spPr>
      </p:pic>
      <p:sp>
        <p:nvSpPr>
          <p:cNvPr id="1023" name="CasellaDiTesto 1022">
            <a:extLst>
              <a:ext uri="{FF2B5EF4-FFF2-40B4-BE49-F238E27FC236}">
                <a16:creationId xmlns:a16="http://schemas.microsoft.com/office/drawing/2014/main" id="{04B7EA1B-E9D1-995A-F25B-0E924EE00953}"/>
              </a:ext>
            </a:extLst>
          </p:cNvPr>
          <p:cNvSpPr txBox="1"/>
          <p:nvPr/>
        </p:nvSpPr>
        <p:spPr>
          <a:xfrm>
            <a:off x="2326873" y="1222615"/>
            <a:ext cx="112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pc="0" baseline="0" dirty="0">
                <a:ln/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Oswald"/>
                <a:rtl val="0"/>
              </a:rPr>
              <a:t>Iron Yoke</a:t>
            </a:r>
          </a:p>
        </p:txBody>
      </p:sp>
      <p:sp>
        <p:nvSpPr>
          <p:cNvPr id="1028" name="CasellaDiTesto 1027">
            <a:extLst>
              <a:ext uri="{FF2B5EF4-FFF2-40B4-BE49-F238E27FC236}">
                <a16:creationId xmlns:a16="http://schemas.microsoft.com/office/drawing/2014/main" id="{3F26E04E-9375-330A-BBBC-DB0C61508BA6}"/>
              </a:ext>
            </a:extLst>
          </p:cNvPr>
          <p:cNvSpPr txBox="1"/>
          <p:nvPr/>
        </p:nvSpPr>
        <p:spPr>
          <a:xfrm>
            <a:off x="106661" y="1651925"/>
            <a:ext cx="1593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pc="0" baseline="0" dirty="0">
                <a:ln/>
                <a:solidFill>
                  <a:srgbClr val="FF5555"/>
                </a:solidFill>
                <a:latin typeface="Segoe UI" panose="020B0502040204020203" pitchFamily="34" charset="0"/>
                <a:cs typeface="Segoe UI" panose="020B0502040204020203" pitchFamily="34" charset="0"/>
                <a:sym typeface="Oswald"/>
                <a:rtl val="0"/>
              </a:rPr>
              <a:t>Copper Coils</a:t>
            </a:r>
          </a:p>
        </p:txBody>
      </p:sp>
    </p:spTree>
    <p:extLst>
      <p:ext uri="{BB962C8B-B14F-4D97-AF65-F5344CB8AC3E}">
        <p14:creationId xmlns:p14="http://schemas.microsoft.com/office/powerpoint/2010/main" val="1018591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Electromagnetic Design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36103D1C-1BCA-7477-3DC5-33814AA4DD47}"/>
              </a:ext>
            </a:extLst>
          </p:cNvPr>
          <p:cNvSpPr txBox="1"/>
          <p:nvPr/>
        </p:nvSpPr>
        <p:spPr>
          <a:xfrm>
            <a:off x="812216" y="1198628"/>
            <a:ext cx="105276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Target of the electromagnetic design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Magnetic field of 1.45 T at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center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Field quality given by the yoke poles (coil used to magnetize it). Same ampere-turns (144 x 1000 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Use of a rope (4 MgB</a:t>
            </a:r>
            <a:r>
              <a:rPr lang="en-GB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conductors and 3 high-purity copper wires).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484 ropes carrying 300 A @ 1.2 T (50% margin LL – 8 K temperature margin).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97A4BD2F-C038-9A85-7178-08F02E1018E6}"/>
              </a:ext>
            </a:extLst>
          </p:cNvPr>
          <p:cNvGrpSpPr/>
          <p:nvPr/>
        </p:nvGrpSpPr>
        <p:grpSpPr>
          <a:xfrm>
            <a:off x="1772679" y="2413096"/>
            <a:ext cx="9365124" cy="3943254"/>
            <a:chOff x="738434" y="1873429"/>
            <a:chExt cx="11928278" cy="4972598"/>
          </a:xfrm>
        </p:grpSpPr>
        <p:pic>
          <p:nvPicPr>
            <p:cNvPr id="9" name="Picture 25">
              <a:extLst>
                <a:ext uri="{FF2B5EF4-FFF2-40B4-BE49-F238E27FC236}">
                  <a16:creationId xmlns:a16="http://schemas.microsoft.com/office/drawing/2014/main" id="{535380AD-DCF9-5673-C63A-33D7BBE48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434" y="2474144"/>
              <a:ext cx="2344394" cy="2206865"/>
            </a:xfrm>
            <a:prstGeom prst="rect">
              <a:avLst/>
            </a:prstGeom>
          </p:spPr>
        </p:pic>
        <p:grpSp>
          <p:nvGrpSpPr>
            <p:cNvPr id="15" name="Group 1">
              <a:extLst>
                <a:ext uri="{FF2B5EF4-FFF2-40B4-BE49-F238E27FC236}">
                  <a16:creationId xmlns:a16="http://schemas.microsoft.com/office/drawing/2014/main" id="{324870CA-5A33-9B71-4F9D-3AD0E09CC3D6}"/>
                </a:ext>
              </a:extLst>
            </p:cNvPr>
            <p:cNvGrpSpPr/>
            <p:nvPr/>
          </p:nvGrpSpPr>
          <p:grpSpPr>
            <a:xfrm>
              <a:off x="9401329" y="4398188"/>
              <a:ext cx="3265383" cy="2168868"/>
              <a:chOff x="5160152" y="-6303"/>
              <a:chExt cx="3604699" cy="2394238"/>
            </a:xfrm>
          </p:grpSpPr>
          <p:pic>
            <p:nvPicPr>
              <p:cNvPr id="38" name="Elemento grafico 24">
                <a:extLst>
                  <a:ext uri="{FF2B5EF4-FFF2-40B4-BE49-F238E27FC236}">
                    <a16:creationId xmlns:a16="http://schemas.microsoft.com/office/drawing/2014/main" id="{AB8492E6-DE69-7406-3A70-66BF876242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10653" t="-1" r="16129" b="-1027"/>
              <a:stretch/>
            </p:blipFill>
            <p:spPr>
              <a:xfrm>
                <a:off x="5160152" y="113937"/>
                <a:ext cx="2197415" cy="2273998"/>
              </a:xfrm>
              <a:prstGeom prst="rect">
                <a:avLst/>
              </a:prstGeom>
            </p:spPr>
          </p:pic>
          <p:sp>
            <p:nvSpPr>
              <p:cNvPr id="39" name="CasellaDiTesto 19">
                <a:extLst>
                  <a:ext uri="{FF2B5EF4-FFF2-40B4-BE49-F238E27FC236}">
                    <a16:creationId xmlns:a16="http://schemas.microsoft.com/office/drawing/2014/main" id="{851E6E66-2B90-65BF-B5AD-E08A6FF703BF}"/>
                  </a:ext>
                </a:extLst>
              </p:cNvPr>
              <p:cNvSpPr txBox="1"/>
              <p:nvPr/>
            </p:nvSpPr>
            <p:spPr>
              <a:xfrm>
                <a:off x="7566499" y="1580558"/>
                <a:ext cx="675964" cy="5141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Cu</a:t>
                </a:r>
                <a:endParaRPr lang="it-CH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" name="CasellaDiTesto 20">
                <a:extLst>
                  <a:ext uri="{FF2B5EF4-FFF2-40B4-BE49-F238E27FC236}">
                    <a16:creationId xmlns:a16="http://schemas.microsoft.com/office/drawing/2014/main" id="{1846581D-6655-8551-78D8-62DE0F75A647}"/>
                  </a:ext>
                </a:extLst>
              </p:cNvPr>
              <p:cNvSpPr txBox="1"/>
              <p:nvPr/>
            </p:nvSpPr>
            <p:spPr>
              <a:xfrm>
                <a:off x="7425639" y="-6303"/>
                <a:ext cx="1339212" cy="5141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MgB</a:t>
                </a:r>
                <a:r>
                  <a:rPr lang="it-IT" baseline="-25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2</a:t>
                </a:r>
                <a:endParaRPr lang="it-CH" baseline="-250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41" name="Connettore 2 21">
                <a:extLst>
                  <a:ext uri="{FF2B5EF4-FFF2-40B4-BE49-F238E27FC236}">
                    <a16:creationId xmlns:a16="http://schemas.microsoft.com/office/drawing/2014/main" id="{017ADF8E-6AA6-5386-92E0-2A5DB36E9FEA}"/>
                  </a:ext>
                </a:extLst>
              </p:cNvPr>
              <p:cNvCxnSpPr>
                <a:cxnSpLocks/>
                <a:stCxn id="40" idx="1"/>
              </p:cNvCxnSpPr>
              <p:nvPr/>
            </p:nvCxnSpPr>
            <p:spPr>
              <a:xfrm flipH="1">
                <a:off x="6241502" y="250766"/>
                <a:ext cx="1184137" cy="474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Connettore 2 22">
                <a:extLst>
                  <a:ext uri="{FF2B5EF4-FFF2-40B4-BE49-F238E27FC236}">
                    <a16:creationId xmlns:a16="http://schemas.microsoft.com/office/drawing/2014/main" id="{945CB053-353E-85A0-029F-A26EEDADED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31857" y="1674799"/>
                <a:ext cx="919085" cy="1726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Connettore 2 26">
                <a:extLst>
                  <a:ext uri="{FF2B5EF4-FFF2-40B4-BE49-F238E27FC236}">
                    <a16:creationId xmlns:a16="http://schemas.microsoft.com/office/drawing/2014/main" id="{A182A23C-1B83-AE46-62E4-C9690873596F}"/>
                  </a:ext>
                </a:extLst>
              </p:cNvPr>
              <p:cNvCxnSpPr>
                <a:cxnSpLocks/>
                <a:stCxn id="40" idx="1"/>
              </p:cNvCxnSpPr>
              <p:nvPr/>
            </p:nvCxnSpPr>
            <p:spPr>
              <a:xfrm flipH="1">
                <a:off x="6965308" y="250766"/>
                <a:ext cx="460331" cy="8642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Connettore 2 39">
                <a:extLst>
                  <a:ext uri="{FF2B5EF4-FFF2-40B4-BE49-F238E27FC236}">
                    <a16:creationId xmlns:a16="http://schemas.microsoft.com/office/drawing/2014/main" id="{41C5F9FE-9AA1-61B6-A157-72C24A5B4079}"/>
                  </a:ext>
                </a:extLst>
              </p:cNvPr>
              <p:cNvCxnSpPr>
                <a:cxnSpLocks/>
                <a:stCxn id="40" idx="1"/>
              </p:cNvCxnSpPr>
              <p:nvPr/>
            </p:nvCxnSpPr>
            <p:spPr>
              <a:xfrm flipH="1">
                <a:off x="6452990" y="250766"/>
                <a:ext cx="972648" cy="8642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18" name="Picture 35">
              <a:extLst>
                <a:ext uri="{FF2B5EF4-FFF2-40B4-BE49-F238E27FC236}">
                  <a16:creationId xmlns:a16="http://schemas.microsoft.com/office/drawing/2014/main" id="{B5AA444A-AEE6-75FA-5223-9CC6A96A2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661" r="3570" b="5759"/>
            <a:stretch/>
          </p:blipFill>
          <p:spPr>
            <a:xfrm>
              <a:off x="1052448" y="4825328"/>
              <a:ext cx="1716366" cy="20206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9" name="Group 69">
              <a:extLst>
                <a:ext uri="{FF2B5EF4-FFF2-40B4-BE49-F238E27FC236}">
                  <a16:creationId xmlns:a16="http://schemas.microsoft.com/office/drawing/2014/main" id="{C1A0C1A9-D221-134F-8805-35281BD8CF4C}"/>
                </a:ext>
              </a:extLst>
            </p:cNvPr>
            <p:cNvGrpSpPr/>
            <p:nvPr/>
          </p:nvGrpSpPr>
          <p:grpSpPr>
            <a:xfrm>
              <a:off x="9401330" y="2594753"/>
              <a:ext cx="2232033" cy="1285495"/>
              <a:chOff x="9373621" y="2470787"/>
              <a:chExt cx="2232033" cy="1285495"/>
            </a:xfrm>
          </p:grpSpPr>
          <p:pic>
            <p:nvPicPr>
              <p:cNvPr id="27" name="Graphic 31">
                <a:extLst>
                  <a:ext uri="{FF2B5EF4-FFF2-40B4-BE49-F238E27FC236}">
                    <a16:creationId xmlns:a16="http://schemas.microsoft.com/office/drawing/2014/main" id="{35422060-52B5-3F61-63F5-DC9EC04DA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531638" y="3296994"/>
                <a:ext cx="540000" cy="459288"/>
              </a:xfrm>
              <a:prstGeom prst="rect">
                <a:avLst/>
              </a:prstGeom>
            </p:spPr>
          </p:pic>
          <p:grpSp>
            <p:nvGrpSpPr>
              <p:cNvPr id="28" name="Group 61">
                <a:extLst>
                  <a:ext uri="{FF2B5EF4-FFF2-40B4-BE49-F238E27FC236}">
                    <a16:creationId xmlns:a16="http://schemas.microsoft.com/office/drawing/2014/main" id="{8A490F50-6800-B8C3-000D-C30F294D6214}"/>
                  </a:ext>
                </a:extLst>
              </p:cNvPr>
              <p:cNvGrpSpPr/>
              <p:nvPr/>
            </p:nvGrpSpPr>
            <p:grpSpPr>
              <a:xfrm>
                <a:off x="10071638" y="3227185"/>
                <a:ext cx="1534016" cy="529097"/>
                <a:chOff x="10071638" y="3227185"/>
                <a:chExt cx="1534016" cy="529097"/>
              </a:xfrm>
            </p:grpSpPr>
            <p:cxnSp>
              <p:nvCxnSpPr>
                <p:cNvPr id="34" name="Straight Connector 54">
                  <a:extLst>
                    <a:ext uri="{FF2B5EF4-FFF2-40B4-BE49-F238E27FC236}">
                      <a16:creationId xmlns:a16="http://schemas.microsoft.com/office/drawing/2014/main" id="{CF1095D5-906A-C79F-09CD-FCF7176A95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71638" y="3756282"/>
                  <a:ext cx="33873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6">
                  <a:extLst>
                    <a:ext uri="{FF2B5EF4-FFF2-40B4-BE49-F238E27FC236}">
                      <a16:creationId xmlns:a16="http://schemas.microsoft.com/office/drawing/2014/main" id="{9FA7B99A-FB0D-0A2C-B548-D734F47F0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71638" y="3295957"/>
                  <a:ext cx="33873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58">
                  <a:extLst>
                    <a:ext uri="{FF2B5EF4-FFF2-40B4-BE49-F238E27FC236}">
                      <a16:creationId xmlns:a16="http://schemas.microsoft.com/office/drawing/2014/main" id="{F60ACE23-A2DF-C643-3FE3-F2F6EF9710F2}"/>
                    </a:ext>
                  </a:extLst>
                </p:cNvPr>
                <p:cNvCxnSpPr/>
                <p:nvPr/>
              </p:nvCxnSpPr>
              <p:spPr>
                <a:xfrm flipV="1">
                  <a:off x="10353220" y="3296994"/>
                  <a:ext cx="0" cy="459288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60">
                  <a:extLst>
                    <a:ext uri="{FF2B5EF4-FFF2-40B4-BE49-F238E27FC236}">
                      <a16:creationId xmlns:a16="http://schemas.microsoft.com/office/drawing/2014/main" id="{86BF6189-D5CB-914B-0B07-B1376BD6AC5E}"/>
                    </a:ext>
                  </a:extLst>
                </p:cNvPr>
                <p:cNvSpPr txBox="1"/>
                <p:nvPr/>
              </p:nvSpPr>
              <p:spPr>
                <a:xfrm>
                  <a:off x="10353182" y="3227185"/>
                  <a:ext cx="1252472" cy="46574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>
                      <a:latin typeface="Segoe UI" panose="020B0502040204020203" pitchFamily="34" charset="0"/>
                      <a:cs typeface="Segoe UI" panose="020B0502040204020203" pitchFamily="34" charset="0"/>
                    </a:rPr>
                    <a:t>63 mm</a:t>
                  </a:r>
                  <a:endParaRPr lang="en-US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29" name="Group 62">
                <a:extLst>
                  <a:ext uri="{FF2B5EF4-FFF2-40B4-BE49-F238E27FC236}">
                    <a16:creationId xmlns:a16="http://schemas.microsoft.com/office/drawing/2014/main" id="{F80640E7-BCA7-5C28-8F67-7EA0EF97DE55}"/>
                  </a:ext>
                </a:extLst>
              </p:cNvPr>
              <p:cNvGrpSpPr/>
              <p:nvPr/>
            </p:nvGrpSpPr>
            <p:grpSpPr>
              <a:xfrm rot="16200000">
                <a:off x="9593275" y="2251133"/>
                <a:ext cx="822844" cy="1262151"/>
                <a:chOff x="10071638" y="3058263"/>
                <a:chExt cx="822844" cy="1262151"/>
              </a:xfrm>
            </p:grpSpPr>
            <p:cxnSp>
              <p:nvCxnSpPr>
                <p:cNvPr id="30" name="Straight Connector 63">
                  <a:extLst>
                    <a:ext uri="{FF2B5EF4-FFF2-40B4-BE49-F238E27FC236}">
                      <a16:creationId xmlns:a16="http://schemas.microsoft.com/office/drawing/2014/main" id="{C5060F0C-35FD-9F9F-A5C4-6B666A8DC1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71638" y="3756282"/>
                  <a:ext cx="33873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64">
                  <a:extLst>
                    <a:ext uri="{FF2B5EF4-FFF2-40B4-BE49-F238E27FC236}">
                      <a16:creationId xmlns:a16="http://schemas.microsoft.com/office/drawing/2014/main" id="{4E9CCFE8-9796-5173-0A01-FD52A76548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71638" y="3216282"/>
                  <a:ext cx="33873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65">
                  <a:extLst>
                    <a:ext uri="{FF2B5EF4-FFF2-40B4-BE49-F238E27FC236}">
                      <a16:creationId xmlns:a16="http://schemas.microsoft.com/office/drawing/2014/main" id="{BAE43120-981C-04EB-63D5-723F60609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10083220" y="3486283"/>
                  <a:ext cx="540002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66">
                  <a:extLst>
                    <a:ext uri="{FF2B5EF4-FFF2-40B4-BE49-F238E27FC236}">
                      <a16:creationId xmlns:a16="http://schemas.microsoft.com/office/drawing/2014/main" id="{9A0FC1D2-8821-8407-110D-10A5DAFCB123}"/>
                    </a:ext>
                  </a:extLst>
                </p:cNvPr>
                <p:cNvSpPr txBox="1"/>
                <p:nvPr/>
              </p:nvSpPr>
              <p:spPr>
                <a:xfrm rot="5400000">
                  <a:off x="10030535" y="3456467"/>
                  <a:ext cx="1262151" cy="4657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dirty="0">
                      <a:latin typeface="Segoe UI" panose="020B0502040204020203" pitchFamily="34" charset="0"/>
                      <a:cs typeface="Segoe UI" panose="020B0502040204020203" pitchFamily="34" charset="0"/>
                    </a:rPr>
                    <a:t>74 mm</a:t>
                  </a:r>
                  <a:endParaRPr lang="en-US" dirty="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  <p:sp>
          <p:nvSpPr>
            <p:cNvPr id="20" name="TextBox 70">
              <a:extLst>
                <a:ext uri="{FF2B5EF4-FFF2-40B4-BE49-F238E27FC236}">
                  <a16:creationId xmlns:a16="http://schemas.microsoft.com/office/drawing/2014/main" id="{C076CD7D-066C-3BC3-CDD4-8CF0D7851454}"/>
                </a:ext>
              </a:extLst>
            </p:cNvPr>
            <p:cNvSpPr txBox="1"/>
            <p:nvPr/>
          </p:nvSpPr>
          <p:spPr>
            <a:xfrm>
              <a:off x="9498245" y="3916286"/>
              <a:ext cx="2389085" cy="58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latin typeface="Segoe UI" panose="020B0502040204020203" pitchFamily="34" charset="0"/>
                  <a:cs typeface="Segoe UI" panose="020B0502040204020203" pitchFamily="34" charset="0"/>
                </a:rPr>
                <a:t>In scale with resistive coil drawing on the left</a:t>
              </a:r>
            </a:p>
          </p:txBody>
        </p:sp>
        <p:grpSp>
          <p:nvGrpSpPr>
            <p:cNvPr id="22" name="Group 75">
              <a:extLst>
                <a:ext uri="{FF2B5EF4-FFF2-40B4-BE49-F238E27FC236}">
                  <a16:creationId xmlns:a16="http://schemas.microsoft.com/office/drawing/2014/main" id="{ABDE7099-59C6-0ECA-5FFB-04517D6921E0}"/>
                </a:ext>
              </a:extLst>
            </p:cNvPr>
            <p:cNvGrpSpPr/>
            <p:nvPr/>
          </p:nvGrpSpPr>
          <p:grpSpPr>
            <a:xfrm>
              <a:off x="3031586" y="1873429"/>
              <a:ext cx="6705614" cy="4876810"/>
              <a:chOff x="2857153" y="1616065"/>
              <a:chExt cx="6705614" cy="4876810"/>
            </a:xfrm>
          </p:grpSpPr>
          <p:pic>
            <p:nvPicPr>
              <p:cNvPr id="25" name="Picture 72">
                <a:extLst>
                  <a:ext uri="{FF2B5EF4-FFF2-40B4-BE49-F238E27FC236}">
                    <a16:creationId xmlns:a16="http://schemas.microsoft.com/office/drawing/2014/main" id="{BFFCB5BD-95A1-C1A6-9BD0-F05BC48723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301" r="-1"/>
              <a:stretch/>
            </p:blipFill>
            <p:spPr>
              <a:xfrm>
                <a:off x="6096001" y="1616065"/>
                <a:ext cx="3466766" cy="4876810"/>
              </a:xfrm>
              <a:prstGeom prst="rect">
                <a:avLst/>
              </a:prstGeom>
            </p:spPr>
          </p:pic>
          <p:pic>
            <p:nvPicPr>
              <p:cNvPr id="26" name="Picture 74">
                <a:extLst>
                  <a:ext uri="{FF2B5EF4-FFF2-40B4-BE49-F238E27FC236}">
                    <a16:creationId xmlns:a16="http://schemas.microsoft.com/office/drawing/2014/main" id="{75CE8DF5-B3CE-F856-5C1B-C212D2C7CA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700"/>
              <a:stretch/>
            </p:blipFill>
            <p:spPr>
              <a:xfrm>
                <a:off x="2857153" y="1616065"/>
                <a:ext cx="3238847" cy="4876810"/>
              </a:xfrm>
              <a:prstGeom prst="rect">
                <a:avLst/>
              </a:prstGeom>
            </p:spPr>
          </p:pic>
        </p:grpSp>
        <p:sp>
          <p:nvSpPr>
            <p:cNvPr id="23" name="Left Brace 76">
              <a:extLst>
                <a:ext uri="{FF2B5EF4-FFF2-40B4-BE49-F238E27FC236}">
                  <a16:creationId xmlns:a16="http://schemas.microsoft.com/office/drawing/2014/main" id="{A7B700CC-5A94-512D-E1E5-3028CA179B85}"/>
                </a:ext>
              </a:extLst>
            </p:cNvPr>
            <p:cNvSpPr/>
            <p:nvPr/>
          </p:nvSpPr>
          <p:spPr>
            <a:xfrm>
              <a:off x="8934896" y="2920716"/>
              <a:ext cx="330132" cy="3511341"/>
            </a:xfrm>
            <a:prstGeom prst="leftBrace">
              <a:avLst>
                <a:gd name="adj1" fmla="val 34804"/>
                <a:gd name="adj2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Left Brace 77">
              <a:extLst>
                <a:ext uri="{FF2B5EF4-FFF2-40B4-BE49-F238E27FC236}">
                  <a16:creationId xmlns:a16="http://schemas.microsoft.com/office/drawing/2014/main" id="{FBC8A3CA-9733-E729-AB6C-E9D190F5BC0D}"/>
                </a:ext>
              </a:extLst>
            </p:cNvPr>
            <p:cNvSpPr/>
            <p:nvPr/>
          </p:nvSpPr>
          <p:spPr>
            <a:xfrm flipH="1">
              <a:off x="3261063" y="2794894"/>
              <a:ext cx="330132" cy="3511341"/>
            </a:xfrm>
            <a:prstGeom prst="leftBrace">
              <a:avLst>
                <a:gd name="adj1" fmla="val 34804"/>
                <a:gd name="adj2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86A84C5-B8A0-D772-7131-0F150F97C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Samuele Mariotto - Enhancing Sustainability with Superconducting Magnets</a:t>
            </a:r>
            <a:endParaRPr lang="it-IT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4B6061F9-CBFB-B35A-BB32-9D0F068FC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72CED-E27C-4372-964F-447ACAE2F905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5009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Field Quality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36103D1C-1BCA-7477-3DC5-33814AA4DD47}"/>
              </a:ext>
            </a:extLst>
          </p:cNvPr>
          <p:cNvSpPr txBox="1"/>
          <p:nvPr/>
        </p:nvSpPr>
        <p:spPr>
          <a:xfrm>
            <a:off x="547028" y="1311336"/>
            <a:ext cx="3804383" cy="4591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No available requirements on the field quality:</a:t>
            </a:r>
          </a:p>
          <a:p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TARGET: </a:t>
            </a:r>
          </a:p>
          <a:p>
            <a:pPr>
              <a:spcAft>
                <a:spcPts val="1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NC design reconstructed FQ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Quality evaluated on the whole length of the magnet on the middle plane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Comparison between different simulation configurations: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Baseline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Superconducting Design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Sup. Des. with mechanical deformations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86A84C5-B8A0-D772-7131-0F150F97C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Samuele Mariotto - Enhancing Sustainability with Superconducting Magnets</a:t>
            </a:r>
            <a:endParaRPr lang="it-IT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4B6061F9-CBFB-B35A-BB32-9D0F068FC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72CED-E27C-4372-964F-447ACAE2F905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2" name="Picture 41" descr="Diagram&#10;&#10;Description automatically generated">
            <a:extLst>
              <a:ext uri="{FF2B5EF4-FFF2-40B4-BE49-F238E27FC236}">
                <a16:creationId xmlns:a16="http://schemas.microsoft.com/office/drawing/2014/main" id="{B1C56ADD-E3A6-606F-87F3-0CDDFE37F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70" y="3234610"/>
            <a:ext cx="4485128" cy="2854170"/>
          </a:xfrm>
          <a:prstGeom prst="rect">
            <a:avLst/>
          </a:prstGeom>
        </p:spPr>
      </p:pic>
      <p:pic>
        <p:nvPicPr>
          <p:cNvPr id="3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AA962FC8-700E-D9D8-3D4B-AA0F95AB6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72" y="297920"/>
            <a:ext cx="4571826" cy="2909344"/>
          </a:xfrm>
          <a:prstGeom prst="rect">
            <a:avLst/>
          </a:prstGeom>
        </p:spPr>
      </p:pic>
      <p:grpSp>
        <p:nvGrpSpPr>
          <p:cNvPr id="11" name="Group 44">
            <a:extLst>
              <a:ext uri="{FF2B5EF4-FFF2-40B4-BE49-F238E27FC236}">
                <a16:creationId xmlns:a16="http://schemas.microsoft.com/office/drawing/2014/main" id="{E406DDCC-84CB-D6F1-8BE7-D0C57103938A}"/>
              </a:ext>
            </a:extLst>
          </p:cNvPr>
          <p:cNvGrpSpPr/>
          <p:nvPr/>
        </p:nvGrpSpPr>
        <p:grpSpPr>
          <a:xfrm>
            <a:off x="3656180" y="616319"/>
            <a:ext cx="3612478" cy="3179788"/>
            <a:chOff x="3393794" y="3291869"/>
            <a:chExt cx="4820865" cy="4243440"/>
          </a:xfrm>
        </p:grpSpPr>
        <p:sp>
          <p:nvSpPr>
            <p:cNvPr id="12" name="Arc 32">
              <a:extLst>
                <a:ext uri="{FF2B5EF4-FFF2-40B4-BE49-F238E27FC236}">
                  <a16:creationId xmlns:a16="http://schemas.microsoft.com/office/drawing/2014/main" id="{D62AD7DB-B343-68CF-2038-238137B20AC6}"/>
                </a:ext>
              </a:extLst>
            </p:cNvPr>
            <p:cNvSpPr/>
            <p:nvPr/>
          </p:nvSpPr>
          <p:spPr>
            <a:xfrm rot="1255658">
              <a:off x="3393795" y="4809288"/>
              <a:ext cx="3806556" cy="2726021"/>
            </a:xfrm>
            <a:prstGeom prst="arc">
              <a:avLst>
                <a:gd name="adj1" fmla="val 12100950"/>
                <a:gd name="adj2" fmla="val 18685582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8" descr="A picture containing light, dark&#10;&#10;Description automatically generated">
              <a:extLst>
                <a:ext uri="{FF2B5EF4-FFF2-40B4-BE49-F238E27FC236}">
                  <a16:creationId xmlns:a16="http://schemas.microsoft.com/office/drawing/2014/main" id="{27B57FA2-E94B-7CA4-A00C-B6EF3484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615" y="3291869"/>
              <a:ext cx="4400044" cy="3600036"/>
            </a:xfrm>
            <a:prstGeom prst="rect">
              <a:avLst/>
            </a:prstGeom>
          </p:spPr>
        </p:pic>
        <p:cxnSp>
          <p:nvCxnSpPr>
            <p:cNvPr id="14" name="Straight Arrow Connector 10">
              <a:extLst>
                <a:ext uri="{FF2B5EF4-FFF2-40B4-BE49-F238E27FC236}">
                  <a16:creationId xmlns:a16="http://schemas.microsoft.com/office/drawing/2014/main" id="{B4A8BA3E-E765-425D-8B92-B926F8AA9B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94475" y="4956175"/>
              <a:ext cx="895350" cy="45402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25">
              <a:extLst>
                <a:ext uri="{FF2B5EF4-FFF2-40B4-BE49-F238E27FC236}">
                  <a16:creationId xmlns:a16="http://schemas.microsoft.com/office/drawing/2014/main" id="{0523DD8D-AAF0-8EC2-4163-23FB852BBB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72250" y="4607157"/>
              <a:ext cx="29696" cy="803044"/>
            </a:xfrm>
            <a:prstGeom prst="straightConnector1">
              <a:avLst/>
            </a:prstGeom>
            <a:ln w="38100">
              <a:solidFill>
                <a:srgbClr val="4AC5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28">
              <a:extLst>
                <a:ext uri="{FF2B5EF4-FFF2-40B4-BE49-F238E27FC236}">
                  <a16:creationId xmlns:a16="http://schemas.microsoft.com/office/drawing/2014/main" id="{01DA69EC-5C6A-79F2-DD3C-9E9E2D59B7D7}"/>
                </a:ext>
              </a:extLst>
            </p:cNvPr>
            <p:cNvCxnSpPr>
              <a:cxnSpLocks/>
            </p:cNvCxnSpPr>
            <p:nvPr/>
          </p:nvCxnSpPr>
          <p:spPr>
            <a:xfrm>
              <a:off x="6594475" y="5405357"/>
              <a:ext cx="850452" cy="68834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16">
              <a:extLst>
                <a:ext uri="{FF2B5EF4-FFF2-40B4-BE49-F238E27FC236}">
                  <a16:creationId xmlns:a16="http://schemas.microsoft.com/office/drawing/2014/main" id="{82C9D719-91BC-13B7-8678-1EE5B1B9C16D}"/>
                </a:ext>
              </a:extLst>
            </p:cNvPr>
            <p:cNvSpPr/>
            <p:nvPr/>
          </p:nvSpPr>
          <p:spPr>
            <a:xfrm rot="1255658">
              <a:off x="3393794" y="4809287"/>
              <a:ext cx="3806556" cy="2726021"/>
            </a:xfrm>
            <a:prstGeom prst="arc">
              <a:avLst>
                <a:gd name="adj1" fmla="val 18817906"/>
                <a:gd name="adj2" fmla="val 2097891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18">
              <a:extLst>
                <a:ext uri="{FF2B5EF4-FFF2-40B4-BE49-F238E27FC236}">
                  <a16:creationId xmlns:a16="http://schemas.microsoft.com/office/drawing/2014/main" id="{9D2D6764-A4DD-B401-A9DD-05D4C62BD611}"/>
                </a:ext>
              </a:extLst>
            </p:cNvPr>
            <p:cNvSpPr txBox="1"/>
            <p:nvPr/>
          </p:nvSpPr>
          <p:spPr>
            <a:xfrm>
              <a:off x="7430174" y="5008679"/>
              <a:ext cx="555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</a:rPr>
                <a:t>X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36">
              <a:extLst>
                <a:ext uri="{FF2B5EF4-FFF2-40B4-BE49-F238E27FC236}">
                  <a16:creationId xmlns:a16="http://schemas.microsoft.com/office/drawing/2014/main" id="{02C58B4C-EC60-C16E-51CB-FDE35D6C8057}"/>
                </a:ext>
              </a:extLst>
            </p:cNvPr>
            <p:cNvSpPr txBox="1"/>
            <p:nvPr/>
          </p:nvSpPr>
          <p:spPr>
            <a:xfrm>
              <a:off x="7402253" y="6026425"/>
              <a:ext cx="555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00FF"/>
                  </a:solidFill>
                </a:rPr>
                <a:t>Z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47" name="TextBox 38">
              <a:extLst>
                <a:ext uri="{FF2B5EF4-FFF2-40B4-BE49-F238E27FC236}">
                  <a16:creationId xmlns:a16="http://schemas.microsoft.com/office/drawing/2014/main" id="{7CE0EA79-B603-0E61-4F97-8962D7E058A2}"/>
                </a:ext>
              </a:extLst>
            </p:cNvPr>
            <p:cNvSpPr txBox="1"/>
            <p:nvPr/>
          </p:nvSpPr>
          <p:spPr>
            <a:xfrm>
              <a:off x="6304727" y="4327865"/>
              <a:ext cx="555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4AC539"/>
                  </a:solidFill>
                </a:rPr>
                <a:t>Y</a:t>
              </a:r>
              <a:endParaRPr lang="en-US" b="1" dirty="0">
                <a:solidFill>
                  <a:srgbClr val="4AC539"/>
                </a:solidFill>
              </a:endParaRPr>
            </a:p>
          </p:txBody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24768C52-4E63-4EE9-A88A-6335F697984A}"/>
                </a:ext>
              </a:extLst>
            </p:cNvPr>
            <p:cNvSpPr txBox="1"/>
            <p:nvPr/>
          </p:nvSpPr>
          <p:spPr>
            <a:xfrm>
              <a:off x="7118436" y="6261564"/>
              <a:ext cx="5553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/>
                <a:t>s</a:t>
              </a:r>
              <a:endParaRPr lang="en-US" sz="2400" b="1" dirty="0"/>
            </a:p>
          </p:txBody>
        </p:sp>
      </p:grpSp>
      <p:pic>
        <p:nvPicPr>
          <p:cNvPr id="49" name="Picture 39">
            <a:extLst>
              <a:ext uri="{FF2B5EF4-FFF2-40B4-BE49-F238E27FC236}">
                <a16:creationId xmlns:a16="http://schemas.microsoft.com/office/drawing/2014/main" id="{CE949031-CFA7-F7D4-F0CA-C8DD6C3A37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75" t="12145" r="16857" b="11554"/>
          <a:stretch/>
        </p:blipFill>
        <p:spPr>
          <a:xfrm>
            <a:off x="4322124" y="3972955"/>
            <a:ext cx="2901982" cy="1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10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Conductor Mechanics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86A84C5-B8A0-D772-7131-0F150F97C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Samuele Mariotto - Enhancing Sustainability with Superconducting Magnets</a:t>
            </a:r>
            <a:endParaRPr lang="it-IT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4B6061F9-CBFB-B35A-BB32-9D0F068FC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672CED-E27C-4372-964F-447ACAE2F905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94E8EAD-EDC3-9584-24F4-7216B9BDA7C3}"/>
              </a:ext>
            </a:extLst>
          </p:cNvPr>
          <p:cNvSpPr txBox="1"/>
          <p:nvPr/>
        </p:nvSpPr>
        <p:spPr>
          <a:xfrm>
            <a:off x="677291" y="1463422"/>
            <a:ext cx="618532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/>
              <a:t>Targets for the mechanics of the coil are:</a:t>
            </a:r>
          </a:p>
          <a:p>
            <a:pPr marL="800100" lvl="1" indent="-342900">
              <a:spcAft>
                <a:spcPts val="1000"/>
              </a:spcAft>
              <a:buFont typeface="+mj-lt"/>
              <a:buAutoNum type="arabicPeriod"/>
            </a:pPr>
            <a:r>
              <a:rPr lang="en-GB" b="1" dirty="0"/>
              <a:t>deformation &lt; 1mm </a:t>
            </a:r>
            <a:r>
              <a:rPr lang="en-GB" dirty="0"/>
              <a:t>(&lt;10 units error with respect to the original magnet) </a:t>
            </a:r>
          </a:p>
          <a:p>
            <a:pPr marL="800100" lvl="1" indent="-342900">
              <a:spcAft>
                <a:spcPts val="1000"/>
              </a:spcAft>
              <a:buFont typeface="+mj-lt"/>
              <a:buAutoNum type="arabicPeriod"/>
            </a:pPr>
            <a:r>
              <a:rPr lang="en-GB" b="1" dirty="0"/>
              <a:t>strain &lt; 0.2% </a:t>
            </a:r>
            <a:r>
              <a:rPr lang="en-GB" dirty="0"/>
              <a:t>(degradation of conductor).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/>
              <a:t>Coil is modelled as an orthotropic material by series and parallel stiffnesses in local coordinate system. Components are 22% copper (E = 120 </a:t>
            </a:r>
            <a:r>
              <a:rPr lang="en-GB" dirty="0" err="1"/>
              <a:t>GPa</a:t>
            </a:r>
            <a:r>
              <a:rPr lang="en-GB" dirty="0"/>
              <a:t>),  29% superconductor (E = 150 </a:t>
            </a:r>
            <a:r>
              <a:rPr lang="en-GB" dirty="0" err="1"/>
              <a:t>GPa</a:t>
            </a:r>
            <a:r>
              <a:rPr lang="en-GB" dirty="0"/>
              <a:t>), and 49% epoxy resin (E = 6 </a:t>
            </a:r>
            <a:r>
              <a:rPr lang="en-GB" dirty="0" err="1"/>
              <a:t>GPa</a:t>
            </a:r>
            <a:r>
              <a:rPr lang="en-GB" dirty="0"/>
              <a:t>).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/>
              <a:t>Forces are pushing coils far away from each other.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7" name="Group 22">
            <a:extLst>
              <a:ext uri="{FF2B5EF4-FFF2-40B4-BE49-F238E27FC236}">
                <a16:creationId xmlns:a16="http://schemas.microsoft.com/office/drawing/2014/main" id="{88047BF2-25F3-F0F1-B634-8C70C2297785}"/>
              </a:ext>
            </a:extLst>
          </p:cNvPr>
          <p:cNvGrpSpPr/>
          <p:nvPr/>
        </p:nvGrpSpPr>
        <p:grpSpPr>
          <a:xfrm>
            <a:off x="1119589" y="4727456"/>
            <a:ext cx="4457630" cy="1365649"/>
            <a:chOff x="952074" y="4823316"/>
            <a:chExt cx="4457630" cy="1365649"/>
          </a:xfrm>
        </p:grpSpPr>
        <p:pic>
          <p:nvPicPr>
            <p:cNvPr id="9" name="Picture 17" descr="A picture containing invertebrate, arthropod&#10;&#10;Description automatically generated">
              <a:extLst>
                <a:ext uri="{FF2B5EF4-FFF2-40B4-BE49-F238E27FC236}">
                  <a16:creationId xmlns:a16="http://schemas.microsoft.com/office/drawing/2014/main" id="{28854C89-8513-DB07-7E3C-F1D794B91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730" b="32356"/>
            <a:stretch/>
          </p:blipFill>
          <p:spPr>
            <a:xfrm>
              <a:off x="952074" y="5251610"/>
              <a:ext cx="4457630" cy="93735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8">
                  <a:extLst>
                    <a:ext uri="{FF2B5EF4-FFF2-40B4-BE49-F238E27FC236}">
                      <a16:creationId xmlns:a16="http://schemas.microsoft.com/office/drawing/2014/main" id="{64ABF5BC-19EA-C8F4-161C-384173571ECB}"/>
                    </a:ext>
                  </a:extLst>
                </p:cNvPr>
                <p:cNvSpPr txBox="1"/>
                <p:nvPr/>
              </p:nvSpPr>
              <p:spPr>
                <a:xfrm>
                  <a:off x="952074" y="4823316"/>
                  <a:ext cx="445762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Axis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𝒆</m:t>
                              </m:r>
                            </m:e>
                          </m:acc>
                        </m:e>
                        <m:sub>
                          <m:r>
                            <a:rPr lang="en-US" sz="160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of the local coordinate system</a:t>
                  </a: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90B4D2F-B668-4574-B894-C87C176246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074" y="4823316"/>
                  <a:ext cx="4457629" cy="338554"/>
                </a:xfrm>
                <a:prstGeom prst="rect">
                  <a:avLst/>
                </a:prstGeom>
                <a:blipFill>
                  <a:blip r:embed="rId4"/>
                  <a:stretch>
                    <a:fillRect t="-7273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28">
            <a:extLst>
              <a:ext uri="{FF2B5EF4-FFF2-40B4-BE49-F238E27FC236}">
                <a16:creationId xmlns:a16="http://schemas.microsoft.com/office/drawing/2014/main" id="{459517A4-AD78-B6BB-DD58-4CC2B01E2AE2}"/>
              </a:ext>
            </a:extLst>
          </p:cNvPr>
          <p:cNvGrpSpPr/>
          <p:nvPr/>
        </p:nvGrpSpPr>
        <p:grpSpPr>
          <a:xfrm>
            <a:off x="7022775" y="4060914"/>
            <a:ext cx="4457629" cy="2442671"/>
            <a:chOff x="7495547" y="4050205"/>
            <a:chExt cx="4457629" cy="2442671"/>
          </a:xfrm>
        </p:grpSpPr>
        <p:pic>
          <p:nvPicPr>
            <p:cNvPr id="19" name="Picture 2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18ABE913-2060-894A-464A-0840D46015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54" r="7568" b="12336"/>
            <a:stretch/>
          </p:blipFill>
          <p:spPr>
            <a:xfrm>
              <a:off x="7592291" y="4278804"/>
              <a:ext cx="3761509" cy="2214072"/>
            </a:xfrm>
            <a:prstGeom prst="rect">
              <a:avLst/>
            </a:prstGeom>
          </p:spPr>
        </p:pic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435B1B14-903A-DA30-187D-4469AB6D8F4A}"/>
                </a:ext>
              </a:extLst>
            </p:cNvPr>
            <p:cNvSpPr txBox="1"/>
            <p:nvPr/>
          </p:nvSpPr>
          <p:spPr>
            <a:xfrm>
              <a:off x="7495547" y="4050205"/>
              <a:ext cx="44576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Forces</a:t>
              </a:r>
              <a:r>
                <a:rPr lang="it-IT" sz="1600" dirty="0">
                  <a:latin typeface="Cambria" panose="02040503050406030204" pitchFamily="18" charset="0"/>
                  <a:ea typeface="Cambria" panose="02040503050406030204" pitchFamily="18" charset="0"/>
                </a:rPr>
                <a:t> on quarter (top) coil</a:t>
              </a:r>
              <a:endParaRPr lang="en-US" sz="1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5">
                  <a:extLst>
                    <a:ext uri="{FF2B5EF4-FFF2-40B4-BE49-F238E27FC236}">
                      <a16:creationId xmlns:a16="http://schemas.microsoft.com/office/drawing/2014/main" id="{3A83E5C9-3336-E826-3AA7-BF9C1EA4E6AF}"/>
                    </a:ext>
                  </a:extLst>
                </p:cNvPr>
                <p:cNvSpPr txBox="1"/>
                <p:nvPr/>
              </p:nvSpPr>
              <p:spPr>
                <a:xfrm>
                  <a:off x="10578655" y="5614438"/>
                  <a:ext cx="6612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20 </m:t>
                        </m:r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kN</m:t>
                        </m:r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5B1A476-2B15-4CF5-8219-9FE26C3B50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78655" y="5614438"/>
                  <a:ext cx="66127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505" r="-7339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6">
                  <a:extLst>
                    <a:ext uri="{FF2B5EF4-FFF2-40B4-BE49-F238E27FC236}">
                      <a16:creationId xmlns:a16="http://schemas.microsoft.com/office/drawing/2014/main" id="{D570020E-BA41-55A0-260B-B1C1B798219C}"/>
                    </a:ext>
                  </a:extLst>
                </p:cNvPr>
                <p:cNvSpPr txBox="1"/>
                <p:nvPr/>
              </p:nvSpPr>
              <p:spPr>
                <a:xfrm>
                  <a:off x="10992217" y="5247340"/>
                  <a:ext cx="6612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30 </m:t>
                        </m:r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kN</m:t>
                        </m:r>
                      </m:oMath>
                    </m:oMathPara>
                  </a14:m>
                  <a:endParaRPr lang="en-US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C4859EE-FA45-44A0-AB11-CD96EC1F8F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2217" y="5247340"/>
                  <a:ext cx="661271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5505" r="-7339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7">
                  <a:extLst>
                    <a:ext uri="{FF2B5EF4-FFF2-40B4-BE49-F238E27FC236}">
                      <a16:creationId xmlns:a16="http://schemas.microsoft.com/office/drawing/2014/main" id="{1CC3068F-4CF1-9EDF-1A87-253B27410241}"/>
                    </a:ext>
                  </a:extLst>
                </p:cNvPr>
                <p:cNvSpPr txBox="1"/>
                <p:nvPr/>
              </p:nvSpPr>
              <p:spPr>
                <a:xfrm>
                  <a:off x="10578655" y="4460984"/>
                  <a:ext cx="6612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60 </m:t>
                        </m:r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kN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349B9EC-D74D-4F8B-BEBC-F452511470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78655" y="4460984"/>
                  <a:ext cx="661271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5505" r="-7339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7">
            <a:extLst>
              <a:ext uri="{FF2B5EF4-FFF2-40B4-BE49-F238E27FC236}">
                <a16:creationId xmlns:a16="http://schemas.microsoft.com/office/drawing/2014/main" id="{EF542949-B98F-C8BA-D179-6E544F56D7F6}"/>
              </a:ext>
            </a:extLst>
          </p:cNvPr>
          <p:cNvGrpSpPr/>
          <p:nvPr/>
        </p:nvGrpSpPr>
        <p:grpSpPr>
          <a:xfrm>
            <a:off x="6896314" y="473402"/>
            <a:ext cx="4457629" cy="3403109"/>
            <a:chOff x="7435273" y="173490"/>
            <a:chExt cx="4457629" cy="3403109"/>
          </a:xfrm>
        </p:grpSpPr>
        <p:sp>
          <p:nvSpPr>
            <p:cNvPr id="26" name="TextBox 2">
              <a:extLst>
                <a:ext uri="{FF2B5EF4-FFF2-40B4-BE49-F238E27FC236}">
                  <a16:creationId xmlns:a16="http://schemas.microsoft.com/office/drawing/2014/main" id="{16839F4F-CDC2-1F67-0A74-6B3D5ADA2B5F}"/>
                </a:ext>
              </a:extLst>
            </p:cNvPr>
            <p:cNvSpPr txBox="1"/>
            <p:nvPr/>
          </p:nvSpPr>
          <p:spPr>
            <a:xfrm>
              <a:off x="7435273" y="2999518"/>
              <a:ext cx="445762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 err="1"/>
                <a:t>Reprinted</a:t>
              </a:r>
              <a:r>
                <a:rPr lang="it-IT" sz="1050" dirty="0"/>
                <a:t> from: </a:t>
              </a:r>
              <a:r>
                <a:rPr lang="en-US" sz="1050" b="0" i="0" dirty="0" err="1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Alknes</a:t>
              </a:r>
              <a:r>
                <a:rPr lang="en-US" sz="105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, Patrick, et al. "Mechanical properties and strain-induced filament degradation of ex situ and in situ </a:t>
              </a:r>
              <a:r>
                <a:rPr lang="en-US" sz="1050" b="0" i="0" dirty="0" err="1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MgB</a:t>
              </a:r>
              <a:r>
                <a:rPr lang="en-US" sz="105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 2 wires." </a:t>
              </a:r>
              <a:r>
                <a:rPr lang="en-US" sz="1050" b="0" i="1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IEEE Transactions on Applied Superconductivity</a:t>
              </a:r>
              <a:r>
                <a:rPr lang="en-US" sz="105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 26.3 (2015): 1-5.</a:t>
              </a:r>
              <a:endParaRPr lang="en-US" sz="1050" dirty="0"/>
            </a:p>
          </p:txBody>
        </p:sp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8FC4AF74-7973-42CE-3FEB-5CA53F6CC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35273" y="173490"/>
              <a:ext cx="4457629" cy="2826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15105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48.744"/>
  <p:tag name="ORIGINALWIDTH" val="3134.608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begin{document}&#10;&#10;\begin{table}[t!]&#10;\centering&#10;\caption*{Magnet Parameters}&#10;\begin{tabular}{l|c|c}&#10;\hline&#10;&amp;AHC&amp;AHO\\&#10;\hline&#10;Air Gap &amp; 100 mm&amp; 100 mm\\&#10;Max. Current &amp; 970 A &amp; 1000 A\\&#10;Max. Voltage &amp; 63.5 V &amp; 95 V\\&#10;Max. Power &amp; 61.6 kW &amp; 95 kW\\&#10;R @ 20$^{\circ}$C &amp; 73 m$\Omega$ &amp; 83 m$\Omega$\\&#10;Cond. Dimensions &amp; 12$\times$11 mm&amp; 18.5$\times$18.5 mm\\&#10;Cooling Channel Diam.&amp; 7 mm&amp; 11.5 mm\\&#10;Water Flow &amp; 35 l/min&amp; 60 l/min\\&#10;Pressure drop &amp; 6 bar&amp; 8 bar\\&#10;T Rise &amp; 23$^{\circ}$C&amp; 23$^{\circ}$C\\&#10;Turns &amp; 76 &amp; 144\\&#10;\hline&#10;\end{tabular}&#10;\end{table}&#10;&#10;&#10;\end{document}"/>
  <p:tag name="IGUANATEXSIZE" val="20"/>
  <p:tag name="IGUANATEXCURSOR" val="1172"/>
  <p:tag name="TRANSPARENCY" val="Vero"/>
  <p:tag name="LATEXENGINEID" val="0"/>
  <p:tag name="TEMPFOLDER" val=".\"/>
  <p:tag name="LATEXFORMHEIGHT" val="310.8"/>
  <p:tag name="LATEXFORMWIDTH" val="384"/>
  <p:tag name="LATEXFORMWRAP" val="Vero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48.744"/>
  <p:tag name="ORIGINALWIDTH" val="3134.608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begin{document}&#10;&#10;\begin{table}[t!]&#10;\centering&#10;\caption*{Magnet Parameters}&#10;\begin{tabular}{l|c|c}&#10;\hline&#10;&amp;AHC&amp;AHO\\&#10;\hline&#10;Air Gap &amp; 100 mm&amp; 100 mm\\&#10;Max. Current &amp; 970 A &amp; 1000 A\\&#10;Max. Voltage &amp; 63.5 V &amp; 95 V\\&#10;Max. Power &amp; 61.6 kW &amp; 95 kW\\&#10;R @ 20$^{\circ}$C &amp; 73 m$\Omega$ &amp; 83 m$\Omega$\\&#10;Cond. Dimensions &amp; 12$\times$11 mm&amp; 18.5$\times$18.5 mm\\&#10;Cooling Channel Diam.&amp; 7 mm&amp; 11.5 mm\\&#10;Water Flow &amp; 35 l/min&amp; 60 l/min\\&#10;Pressure drop &amp; 6 bar&amp; 8 bar\\&#10;T Rise &amp; 23$^{\circ}$C&amp; 23$^{\circ}$C\\&#10;Turns &amp; 76 &amp; 144\\&#10;\hline&#10;\end{tabular}&#10;\end{table}&#10;&#10;&#10;\end{document}"/>
  <p:tag name="IGUANATEXSIZE" val="20"/>
  <p:tag name="IGUANATEXCURSOR" val="1172"/>
  <p:tag name="TRANSPARENCY" val="Vero"/>
  <p:tag name="LATEXENGINEID" val="0"/>
  <p:tag name="TEMPFOLDER" val=".\"/>
  <p:tag name="LATEXFORMHEIGHT" val="310.8"/>
  <p:tag name="LATEXFORMWIDTH" val="384"/>
  <p:tag name="LATEXFORMWRAP" val="Vero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48.744"/>
  <p:tag name="ORIGINALWIDTH" val="3134.608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begin{document}&#10;&#10;\begin{table}[t!]&#10;\centering&#10;\caption*{Magnet Parameters}&#10;\begin{tabular}{l|c|c}&#10;\hline&#10;&amp;AHC&amp;AHO\\&#10;\hline&#10;Air Gap &amp; 100 mm&amp; 100 mm\\&#10;Max. Current &amp; 970 A &amp; 1000 A\\&#10;Max. Voltage &amp; 63.5 V &amp; 95 V\\&#10;Max. Power &amp; 61.6 kW &amp; 95 kW\\&#10;R @ 20$^{\circ}$C &amp; 73 m$\Omega$ &amp; 83 m$\Omega$\\&#10;Cond. Dimensions &amp; 12$\times$11 mm&amp; 18.5$\times$18.5 mm\\&#10;Cooling Channel Diam.&amp; 7 mm&amp; 11.5 mm\\&#10;Water Flow &amp; 35 l/min&amp; 60 l/min\\&#10;Pressure drop &amp; 6 bar&amp; 8 bar\\&#10;T Rise &amp; 23$^{\circ}$C&amp; 23$^{\circ}$C\\&#10;Turns &amp; 76 &amp; 144\\&#10;\hline&#10;\end{tabular}&#10;\end{table}&#10;&#10;&#10;\end{document}"/>
  <p:tag name="IGUANATEXSIZE" val="20"/>
  <p:tag name="IGUANATEXCURSOR" val="1172"/>
  <p:tag name="TRANSPARENCY" val="Vero"/>
  <p:tag name="LATEXENGINEID" val="0"/>
  <p:tag name="TEMPFOLDER" val=".\"/>
  <p:tag name="LATEXFORMHEIGHT" val="310.8"/>
  <p:tag name="LATEXFORMWIDTH" val="384"/>
  <p:tag name="LATEXFORMWRAP" val="Vero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5.815"/>
  <p:tag name="ORIGINALWIDTH" val="1799.025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begin{document}&#10;&#10;\begin{table}[t!]&#10;\centering&#10;\caption*{Magnet Parameters}&#10;\begin{tabular}{l|c|c}&#10;\hline&#10;\hline&#10;Nominal Current &amp; 2280 A\\&#10;Min Current &amp; 380 A \\&#10;Nominal Field &amp; 1.74 T \\&#10;Magnetic Lenght &amp; 5740 mm \\&#10;Entrance Angle &amp; 30$^{\circ}$C \\&#10;Exit Angle &amp; 21$^{\circ}$C \\&#10;Field Homogenity &amp; 2 units \\&#10;Maximum Power &amp; 700 kW \\&#10;\hline&#10;\end{tabular}&#10;\end{table}&#10;&#10;&#10;\end{document}"/>
  <p:tag name="IGUANATEXSIZE" val="20"/>
  <p:tag name="IGUANATEXCURSOR" val="990"/>
  <p:tag name="TRANSPARENCY" val="Vero"/>
  <p:tag name="LATEXENGINEID" val="0"/>
  <p:tag name="TEMPFOLDER" val=".\"/>
  <p:tag name="LATEXFORMHEIGHT" val="310.8"/>
  <p:tag name="LATEXFORMWIDTH" val="384"/>
  <p:tag name="LATEXFORMWRAP" val="Vero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0.0.x&quot; formatVersion=&quot;2.0.0.0&quot; version=&quot;6.0.0.405&quot;&gt;&#10;  &lt;VersionInformation&gt;&#10;    &lt;Version&gt;1&lt;/Version&gt;&#10;  &lt;/VersionInformation&gt;&#10;  &lt;Entity&gt;/result/feature/pg23&lt;/Entity&gt;&#10;  &lt;Tag&gt;pg23&lt;/Tag&gt;&#10;  &lt;Node&gt;Results &amp;gt; Thermal Analysis &amp;gt; Coil&lt;/Node&gt;&#10;  &lt;LinkType&gt;Image&lt;/LinkType&gt;&#10;  &lt;ModelLink directoryType=&quot;none&quot;&gt;D:\Toolkit\Backup\PORTSUPMAG_1\C_4\Users\smariott\Desktop\COMSOL\Esablim\2023_01_20_Esablim.mph&lt;/ModelLink&gt;&#10;  &lt;LocalPath&gt;2023_01_20_Esablim.mph&lt;/LocalPath&gt;&#10;  &lt;SDim&gt;3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n&quot; /&gt;&#10;    &lt;Property name=&quot;aspectratio&quot; type=&quot;real&quot; value=&quot;1.3321492007104796&quot; /&gt;&#10;    &lt;Property name=&quot;width&quot; type=&quot;real&quot; value=&quot;3000&quot; /&gt;&#10;    &lt;Property name=&quot;height&quot; type=&quot;real&quot; value=&quot;2252&quot; /&gt;&#10;    &lt;Property name=&quot;resolution&quot; type=&quot;integer&quot; value=&quot;250&quot; /&gt;&#10;    &lt;Property name=&quot;sizedesc&quot; type=&quot;string&quot; value=&quot;305 x 229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728 x 467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728&quot; /&gt;&#10;    &lt;Property name=&quot;screenheightpx&quot; type=&quot;integer&quot; value=&quot;467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Thermal Analysis &amp;gt; Coil&quot; /&gt;&#10;    &lt;Property name=&quot;lockview&quot; type=&quot;bool&quot; value=&quot;on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n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3&quot; /&gt;&#10;    &lt;Property name=&quot;options3d&quot; type=&quot;group&quot; value=&quot;on&quot; /&gt;&#10;    &lt;Property name=&quot;title3d&quot; type=&quot;bool&quot; value=&quot;on&quot; /&gt;&#10;    &lt;Property name=&quot;legend3d&quot; type=&quot;bool&quot; value=&quot;on&quot; /&gt;&#10;    &lt;Property name=&quot;grid&quot; type=&quot;bool&quot; value=&quot;on&quot; /&gt;&#10;    &lt;Property name=&quot;axisorientation&quot; type=&quot;bool&quot; value=&quot;off&quot; /&gt;&#10;    &lt;Property name=&quot;logo3d&quot; type=&quot;bool&quot; value=&quot;off&quot; /&gt;&#10;    &lt;Property name=&quot;fontsize&quot; type=&quot;integer&quot; value=&quot;18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renderwireframe&quot; type=&quot;bool&quot; value=&quot;off&quot; /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axisorientation&quot; type=&quot;bool&quot; value=&quot;on&quot; /&gt;&#10;    &lt;Property name=&quot;showunits&quot; type=&quot;bool&quot; value=&quot;on&quot; /&gt;&#10;    &lt;Property name=&quot;plotgroupunits&quot; type=&quot;stringarray&quot; value=&quot;, , &quot; /&gt;&#10;    &lt;Property name=&quot;locked&quot; type=&quot;bool&quot; value=&quot;off&quot; /&gt;&#10;    &lt;Property name=&quot;rotcenlocked&quot; type=&quot;bool&quot; value=&quot;off&quot; /&gt;&#10;    &lt;Property name=&quot;istemporary&quot; type=&quot;bool&quot; value=&quot;off&quot; /&gt;&#10;    &lt;Property name=&quot;scenelight&quot; type=&quot;group&quot; value=&quot;on&quot; /&gt;&#10;    &lt;Property name=&quot;totlightintensity&quot; type=&quot;real&quot; value=&quot;1.0&quot; /&gt;&#10;    &lt;Property name=&quot;usediffuse&quot; type=&quot;bool&quot; value=&quot;on&quot; /&gt;&#10;    &lt;Property name=&quot;usespecular&quot; type=&quot;bool&quot; value=&quot;on&quot; /&gt;&#10;    &lt;Property name=&quot;globalambient&quot; type=&quot;group&quot; value=&quot;on&quot; /&gt;&#10;    &lt;Property name=&quot;totambient&quot; type=&quot;real&quot; value=&quot;0.3&quot; /&gt;&#10;    &lt;Property name=&quot;ambientcolor&quot; type=&quot;group&quot; value=&quot;white&quot; /&gt;&#10;    &lt;Property name=&quot;customambientcolor&quot; type=&quot;realarray&quot; value=&quot;1, 1, 1&quot; /&gt;&#10;    &lt;Property name=&quot;ssao&quot; type=&quot;group&quot; value=&quot;on&quot; /&gt;&#10;    &lt;Property name=&quot;ssaoradiustype&quot; type=&quot;group&quot; value=&quot;relative&quot; /&gt;&#10;    &lt;Property name=&quot;ssaoradiusrelative&quot; type=&quot;real&quot; value=&quot;0.4&quot; /&gt;&#10;    &lt;Property name=&quot;ssaoradiusexplicit&quot; type=&quot;real&quot; value=&quot;0.4&quot; /&gt;&#10;    &lt;Property name=&quot;ssaomagnitude&quot; type=&quot;real&quot; value=&quot;0.65&quot; /&gt;&#10;    &lt;Property name=&quot;ssaosqueeze&quot; type=&quot;real&quot; value=&quot;1.0&quot; /&gt;&#10;    &lt;Property name=&quot;ssaopreset&quot; type=&quot;group&quot; value=&quot;high&quot; /&gt;&#10;    &lt;Property name=&quot;ssaonsamples&quot; type=&quot;integer&quot; value=&quot;128&quot; /&gt;&#10;    &lt;Property name=&quot;ssaoroughness&quot; type=&quot;real&quot; value=&quot;1&quot; /&gt;&#10;    &lt;Property name=&quot;ssaokernelrotationstexturewidth&quot; type=&quot;integer&quot; value=&quot;5&quot; /&gt;&#10;    &lt;Property name=&quot;ssaosmooth&quot; type=&quot;integer&quot; value=&quot;3&quot; /&gt;&#10;    &lt;Property name=&quot;ssaonormalawaresmoothing&quot; type=&quot;bool&quot; value=&quot;on&quot; /&gt;&#10;    &lt;Property name=&quot;environmentmap&quot; type=&quot;group&quot; value=&quot;envmap_none&quot; /&gt;&#10;    &lt;Property name=&quot;skydirection&quot; type=&quot;group&quot; value=&quot;positivey&quot; /&gt;&#10;    &lt;Property name=&quot;skyrotation&quot; type=&quot;group&quot; value=&quot;skyrotationzero&quot; /&gt;&#10;    &lt;Property name=&quot;environmentreflections&quot; type=&quot;bool&quot; value=&quot;on&quot; /&gt;&#10;    &lt;Property name=&quot;skybox&quot; type=&quot;group&quot; value=&quot;off&quot; /&gt;&#10;    &lt;Property name=&quot;skyboxblurriness&quot; type=&quot;real&quot; value=&quot;0&quot; /&gt;&#10;    &lt;Property name=&quot;skyboxblend&quot; type=&quot;real&quot; value=&quot;0&quot; /&gt;&#10;    &lt;Property name=&quot;skyboxprojection&quot; type=&quot;group&quot; value=&quot;special&quot; /&gt;&#10;    &lt;Property name=&quot;skyboxfov&quot; type=&quot;real&quot; value=&quot;110&quot; /&gt;&#10;    &lt;Property name=&quot;rotateenvironment&quot; type=&quot;bool&quot; value=&quot;off&quot; /&gt;&#10;    &lt;Property name=&quot;transparency&quot; type=&quot;group&quot; value=&quot;off&quot; /&gt;&#10;    &lt;Property name=&quot;transparencylevel&quot; type=&quot;real&quot; value=&quot;0.5&quot; /&gt;&#10;    &lt;Property name=&quot;uniformblending&quot; type=&quot;group&quot; value=&quot;off&quot; /&gt;&#10;    &lt;Property name=&quot;uniformblendinglevel&quot; type=&quot;real&quot; value=&quot;0.5&quot; /&gt;&#10;    &lt;Property name=&quot;showselection&quot; type=&quot;bool&quot; value=&quot;on&quot; /&gt;&#10;    &lt;Property name=&quot;showmaterial&quot; type=&quot;bool&quot; value=&quot;on&quot; /&gt;&#10;    &lt;Property name=&quot;clippingactive&quot; type=&quot;group&quot; value=&quot;on&quot; /&gt;&#10;    &lt;Property name=&quot;clipfaces&quot; type=&quot;bool&quot; value=&quot;on&quot; /&gt;&#10;    &lt;Property name=&quot;clipedges&quot; type=&quot;bool&quot; value=&quot;on&quot; /&gt;&#10;    &lt;Property name=&quot;clippoints&quot; type=&quot;bool&quot; value=&quot;on&quot; /&gt;&#10;    &lt;Property name=&quot;clipprimaryhovereffect&quot; type=&quot;bool&quot; value=&quot;on&quot; /&gt;&#10;    &lt;Property name=&quot;clipsecondaryhovereffect&quot; type=&quot;bool&quot; value=&quot;off&quot; /&gt;&#10;    &lt;Property name=&quot;cliphighlightintersection&quot; type=&quot;group&quot; value=&quot;on&quot; /&gt;&#10;    &lt;Property name=&quot;clipintersectionhighlightcolor&quot; type=&quot;group&quot; value=&quot;fromtheme&quot; /&gt;&#10;    &lt;Property name=&quot;customclipintersectionhighlightcolor&quot; type=&quot;realarray&quot; value=&quot;1, 0, 0&quot; /&gt;&#10;    &lt;Property name=&quot;clipapplyclipping&quot; type=&quot;bool&quot; value=&quot;on&quot; /&gt;&#10;    &lt;Property name=&quot;clipshowframes&quot; type=&quot;bool&quot; value=&quot;on&quot; /&gt;&#10;    &lt;Property name=&quot;clipshowgizmos&quot; type=&quot;bool&quot; value=&quot;on&quot; /&gt;&#10;    &lt;Property name=&quot;clipshowcappedfaces&quot; type=&quot;group&quot; value=&quot;off&quot; /&gt;&#10;    &lt;Property name=&quot;clipcappedfacescolorize&quot; type=&quot;group&quot; value=&quot;on&quot; /&gt;&#10;    &lt;Property name=&quot;clipcappedfacescolorizeper&quot; type=&quot;group&quot; value=&quot;domain&quot; /&gt;&#10;    &lt;Property name=&quot;clipcappedfaceshighlightoverlappingdomains&quot; type=&quot;group&quot; value=&quot;on&quot; /&gt;&#10;    &lt;Property name=&quot;clipcappedfaceshighlightoverlappingdomainscolor&quot; type=&quot;group&quot; value=&quot;fromtheme&quot; /&gt;&#10;    &lt;Property name=&quot;customclipcappedfaceshighlightoverlappingdomainscolor&quot; type=&quot;realarray&quot; value=&quot;1, 0, 0&quot; /&gt;&#10;    &lt;Property name=&quot;clipcappedfacestransparencyenabled&quot; type=&quot;group&quot; value=&quot;off&quot; /&gt;&#10;    &lt;Property name=&quot;clipcappedfacestransparency&quot; type=&quot;real&quot; value=&quot;0.2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&gt;&#10;    &lt;Property name=&quot;projection&quot; type=&quot;group&quot; value=&quot;perspective&quot; /&gt;&#10;    &lt;Property name=&quot;orthoscale&quot; type=&quot;real&quot; value=&quot;4.421609401702881&quot; /&gt;&#10;    &lt;Property name=&quot;zoomanglefull&quot; type=&quot;real&quot; value=&quot;7.977399826049805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isotropic&quot; /&gt;&#10;    &lt;Property name=&quot;autoupdate&quot; type=&quot;bool&quot; value=&quot;off&quot; /&gt;&#10;    &lt;Property name=&quot;xweight&quot; type=&quot;real&quot; value=&quot;1&quot; /&gt;&#10;    &lt;Property name=&quot;yweight&quot; type=&quot;real&quot; value=&quot;1&quot; /&gt;&#10;    &lt;Property name=&quot;zweight&quot; type=&quot;real&quot; value=&quot;1&quot; /&gt;&#10;    &lt;Property name=&quot;xscale&quot; type=&quot;real&quot; value=&quot;1&quot; /&gt;&#10;    &lt;Property name=&quot;yscale&quot; type=&quot;real&quot; value=&quot;1&quot; /&gt;&#10;    &lt;Property name=&quot;zscale&quot; type=&quot;real&quot; value=&quot;1&quot; /&gt;&#10;    &lt;Property name=&quot;position&quot; type=&quot;realarray&quot; value=&quot;-0.5838502645492554, 5.868206977844238, -10.619246482849121&quot; /&gt;&#10;    &lt;Property name=&quot;target&quot; type=&quot;realarray&quot; value=&quot;0.4292854070663452, 0.058005332946777344, 1.2500009536743164&quot; /&gt;&#10;    &lt;Property name=&quot;up&quot; type=&quot;realarray&quot; value=&quot;-0.9970703721046448, -0.03342544659972191, 0.0687481239438057&quot; /&gt;&#10;    &lt;Property name=&quot;rotationpoint&quot; type=&quot;realarray&quot; value=&quot;0.4292850196361542, 0.057999998331069946, 1.25&quot; /&gt;&#10;    &lt;Property name=&quot;viewoffset&quot; type=&quot;realarray&quot; value=&quot;-0.11115364730358124, 0.005249883979558945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z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zextra&quot; type=&quot;realarray&quot; value=&quot;&quot; /&gt;&#10;    &lt;Property name=&quot;zextra_vector_method&quot; type=&quot;string&quot; value=&quot;step&quot; /&gt;&#10;    &lt;Property name=&quot;zextra_vector_start&quot; type=&quot;string&quot; value=&quot;&quot; /&gt;&#10;    &lt;Property name=&quot;zextra_vector_stop&quot; type=&quot;string&quot; value=&quot;&quot; /&gt;&#10;    &lt;Property name=&quot;zextra_vector_step&quot; type=&quot;string&quot; value=&quot;&quot; /&gt;&#10;    &lt;Property name=&quot;zextra_vector_numvalues&quot; type=&quot;string&quot; value=&quot;&quot; /&gt;&#10;    &lt;Property name=&quot;zextra_vector_function&quot; type=&quot;string&quot; value=&quot;none&quot; /&gt;&#10;    &lt;Property name=&quot;zextra_vector_interval&quot; type=&quot;string&quot; value=&quot;octave&quot; /&gt;&#10;    &lt;Property name=&quot;zextra_vector_freqperdec&quot; type=&quot;string&quot; value=&quot;&quot; /&gt;&#10;  &lt;/PropSet&gt;&#10;  &lt;PropSet id=&quot;axis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Feb 6, 2023, 9:56:26 PM&lt;/UpdateTimeStamp&gt;&#10;&lt;/Root&gt;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2423</TotalTime>
  <Words>2236</Words>
  <Application>Microsoft Office PowerPoint</Application>
  <PresentationFormat>Widescreen</PresentationFormat>
  <Paragraphs>393</Paragraphs>
  <Slides>23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3" baseType="lpstr">
      <vt:lpstr>Segoe UI</vt:lpstr>
      <vt:lpstr>Calibri Light</vt:lpstr>
      <vt:lpstr>Times New Roman</vt:lpstr>
      <vt:lpstr>Cambria</vt:lpstr>
      <vt:lpstr>Arial</vt:lpstr>
      <vt:lpstr>Calibri</vt:lpstr>
      <vt:lpstr>Cambria Math</vt:lpstr>
      <vt:lpstr>Segoe UI Semibold</vt:lpstr>
      <vt:lpstr>Raleway</vt:lpstr>
      <vt:lpstr>Tema di Office</vt:lpstr>
      <vt:lpstr>Enhancing Sustainability in Large-Scale Accelerators: Revamping Beam Lines with Superferric Magnets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 for the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on the Development of the Nb3Sn 12 T Falcon Dipole for the FCC-hh</dc:title>
  <dc:creator>Riccardo Umberto Valente</dc:creator>
  <cp:lastModifiedBy>Samuele Mariotto</cp:lastModifiedBy>
  <cp:revision>22</cp:revision>
  <dcterms:created xsi:type="dcterms:W3CDTF">2023-08-01T14:00:59Z</dcterms:created>
  <dcterms:modified xsi:type="dcterms:W3CDTF">2023-10-19T23:38:53Z</dcterms:modified>
</cp:coreProperties>
</file>