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69" r:id="rId4"/>
    <p:sldId id="296" r:id="rId5"/>
    <p:sldId id="299" r:id="rId6"/>
    <p:sldId id="275" r:id="rId7"/>
    <p:sldId id="305" r:id="rId8"/>
    <p:sldId id="306" r:id="rId9"/>
    <p:sldId id="298" r:id="rId10"/>
    <p:sldId id="312" r:id="rId11"/>
    <p:sldId id="309" r:id="rId12"/>
    <p:sldId id="295" r:id="rId13"/>
    <p:sldId id="307" r:id="rId14"/>
    <p:sldId id="308" r:id="rId15"/>
    <p:sldId id="311" r:id="rId16"/>
    <p:sldId id="310" r:id="rId17"/>
  </p:sldIdLst>
  <p:sldSz cx="9144000" cy="5143500" type="screen16x9"/>
  <p:notesSz cx="9144000" cy="5143500"/>
  <p:defaultTextStyle>
    <a:defPPr>
      <a:defRPr lang="de-DE"/>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C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5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DBCF8A-1F0B-41F2-A64E-E6FE53C54185}" type="doc">
      <dgm:prSet loTypeId="urn:microsoft.com/office/officeart/2005/8/layout/vList2" loCatId="list" qsTypeId="urn:microsoft.com/office/officeart/2005/8/quickstyle/simple2" qsCatId="simple" csTypeId="urn:microsoft.com/office/officeart/2005/8/colors/colorful5" csCatId="colorful"/>
      <dgm:spPr/>
      <dgm:t>
        <a:bodyPr/>
        <a:lstStyle/>
        <a:p>
          <a:endParaRPr lang="en-US"/>
        </a:p>
      </dgm:t>
    </dgm:pt>
    <dgm:pt modelId="{DF59E81E-4B3C-430C-814E-A688ED126072}">
      <dgm:prSet custT="1"/>
      <dgm:spPr/>
      <dgm:t>
        <a:bodyPr/>
        <a:lstStyle/>
        <a:p>
          <a:r>
            <a:rPr lang="en-GB" sz="1600" dirty="0">
              <a:latin typeface="Bahnschrift Light" panose="020B0502040204020203" pitchFamily="34" charset="0"/>
            </a:rPr>
            <a:t>The prime goal of PUNCH4NFDI is the setup of a federated and "FAIR" science data platform, offering the infrastructures and interfaces necessary for the access to and use of data and computing resources of the involved communities and beyond. This will help to master the challenges of big data, open data, and FAIR workflows. </a:t>
          </a:r>
          <a:endParaRPr lang="en-US" sz="1600" dirty="0">
            <a:latin typeface="Bahnschrift Light" panose="020B0502040204020203" pitchFamily="34" charset="0"/>
          </a:endParaRPr>
        </a:p>
      </dgm:t>
    </dgm:pt>
    <dgm:pt modelId="{B6156D9E-FADE-4521-850A-07F034D17686}" type="parTrans" cxnId="{4017010A-E5A9-41AA-8D2F-18194A165FEE}">
      <dgm:prSet/>
      <dgm:spPr/>
      <dgm:t>
        <a:bodyPr/>
        <a:lstStyle/>
        <a:p>
          <a:endParaRPr lang="en-US" sz="2000"/>
        </a:p>
      </dgm:t>
    </dgm:pt>
    <dgm:pt modelId="{57531EF7-31FB-4A88-B431-030E81773CA0}" type="sibTrans" cxnId="{4017010A-E5A9-41AA-8D2F-18194A165FEE}">
      <dgm:prSet/>
      <dgm:spPr/>
      <dgm:t>
        <a:bodyPr/>
        <a:lstStyle/>
        <a:p>
          <a:endParaRPr lang="en-US" sz="2000"/>
        </a:p>
      </dgm:t>
    </dgm:pt>
    <dgm:pt modelId="{C96C3035-4430-4B93-87CF-830B92A51821}" type="pres">
      <dgm:prSet presAssocID="{46DBCF8A-1F0B-41F2-A64E-E6FE53C54185}" presName="linear" presStyleCnt="0">
        <dgm:presLayoutVars>
          <dgm:animLvl val="lvl"/>
          <dgm:resizeHandles val="exact"/>
        </dgm:presLayoutVars>
      </dgm:prSet>
      <dgm:spPr/>
    </dgm:pt>
    <dgm:pt modelId="{F69CAB8D-1F51-4237-AE7B-415A386AB8C6}" type="pres">
      <dgm:prSet presAssocID="{DF59E81E-4B3C-430C-814E-A688ED126072}" presName="parentText" presStyleLbl="node1" presStyleIdx="0" presStyleCnt="1">
        <dgm:presLayoutVars>
          <dgm:chMax val="0"/>
          <dgm:bulletEnabled val="1"/>
        </dgm:presLayoutVars>
      </dgm:prSet>
      <dgm:spPr/>
    </dgm:pt>
  </dgm:ptLst>
  <dgm:cxnLst>
    <dgm:cxn modelId="{4017010A-E5A9-41AA-8D2F-18194A165FEE}" srcId="{46DBCF8A-1F0B-41F2-A64E-E6FE53C54185}" destId="{DF59E81E-4B3C-430C-814E-A688ED126072}" srcOrd="0" destOrd="0" parTransId="{B6156D9E-FADE-4521-850A-07F034D17686}" sibTransId="{57531EF7-31FB-4A88-B431-030E81773CA0}"/>
    <dgm:cxn modelId="{1C8F5E1C-EEBC-459A-9C6D-C9A77C92E7AE}" type="presOf" srcId="{46DBCF8A-1F0B-41F2-A64E-E6FE53C54185}" destId="{C96C3035-4430-4B93-87CF-830B92A51821}" srcOrd="0" destOrd="0" presId="urn:microsoft.com/office/officeart/2005/8/layout/vList2"/>
    <dgm:cxn modelId="{422B9D5F-AC0F-4D26-8468-6A4890036CA0}" type="presOf" srcId="{DF59E81E-4B3C-430C-814E-A688ED126072}" destId="{F69CAB8D-1F51-4237-AE7B-415A386AB8C6}" srcOrd="0" destOrd="0" presId="urn:microsoft.com/office/officeart/2005/8/layout/vList2"/>
    <dgm:cxn modelId="{3217993E-7706-4566-8BAD-10E3FD081586}" type="presParOf" srcId="{C96C3035-4430-4B93-87CF-830B92A51821}" destId="{F69CAB8D-1F51-4237-AE7B-415A386AB8C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D8FB77B-C216-436D-B0B8-7C44B31E14F1}" type="doc">
      <dgm:prSet loTypeId="urn:microsoft.com/office/officeart/2005/8/layout/hList1" loCatId="list" qsTypeId="urn:microsoft.com/office/officeart/2005/8/quickstyle/simple1" qsCatId="simple" csTypeId="urn:microsoft.com/office/officeart/2005/8/colors/accent6_5" csCatId="accent6"/>
      <dgm:spPr/>
      <dgm:t>
        <a:bodyPr/>
        <a:lstStyle/>
        <a:p>
          <a:endParaRPr lang="en-US"/>
        </a:p>
      </dgm:t>
    </dgm:pt>
    <dgm:pt modelId="{7C931CEE-B749-433B-8889-C704E1054FAA}">
      <dgm:prSet custT="1"/>
      <dgm:spPr/>
      <dgm:t>
        <a:bodyPr/>
        <a:lstStyle/>
        <a:p>
          <a:r>
            <a:rPr lang="en-US" sz="2800" dirty="0"/>
            <a:t>PUNCH4NFDI</a:t>
          </a:r>
        </a:p>
      </dgm:t>
    </dgm:pt>
    <dgm:pt modelId="{95B82138-21A4-4645-AC74-3BC0B59F2655}" type="parTrans" cxnId="{6DC64BD8-2D67-4F50-B4A2-1FF622459CE4}">
      <dgm:prSet/>
      <dgm:spPr/>
      <dgm:t>
        <a:bodyPr/>
        <a:lstStyle/>
        <a:p>
          <a:endParaRPr lang="en-US"/>
        </a:p>
      </dgm:t>
    </dgm:pt>
    <dgm:pt modelId="{7B923354-DC91-413E-89DF-4D579B645E6C}" type="sibTrans" cxnId="{6DC64BD8-2D67-4F50-B4A2-1FF622459CE4}">
      <dgm:prSet/>
      <dgm:spPr/>
      <dgm:t>
        <a:bodyPr/>
        <a:lstStyle/>
        <a:p>
          <a:endParaRPr lang="en-US"/>
        </a:p>
      </dgm:t>
    </dgm:pt>
    <dgm:pt modelId="{9334036F-3D57-4C37-9A11-1764453EC96E}">
      <dgm:prSet custT="1"/>
      <dgm:spPr/>
      <dgm:t>
        <a:bodyPr/>
        <a:lstStyle/>
        <a:p>
          <a:r>
            <a:rPr lang="en-US" sz="1800" dirty="0"/>
            <a:t>Science data platform</a:t>
          </a:r>
        </a:p>
      </dgm:t>
    </dgm:pt>
    <dgm:pt modelId="{CD43D7DC-C50B-4AB8-B0E0-73800692B210}" type="parTrans" cxnId="{F2387C49-4F54-4FBC-BDCC-80EE9E32C0BE}">
      <dgm:prSet/>
      <dgm:spPr/>
      <dgm:t>
        <a:bodyPr/>
        <a:lstStyle/>
        <a:p>
          <a:endParaRPr lang="en-US"/>
        </a:p>
      </dgm:t>
    </dgm:pt>
    <dgm:pt modelId="{C5F1C3DF-D333-4A5B-8983-3CA331586F76}" type="sibTrans" cxnId="{F2387C49-4F54-4FBC-BDCC-80EE9E32C0BE}">
      <dgm:prSet/>
      <dgm:spPr/>
      <dgm:t>
        <a:bodyPr/>
        <a:lstStyle/>
        <a:p>
          <a:endParaRPr lang="en-US"/>
        </a:p>
      </dgm:t>
    </dgm:pt>
    <dgm:pt modelId="{8CF67D54-7CA6-4494-B656-34DECC0F4E6D}">
      <dgm:prSet custT="1"/>
      <dgm:spPr/>
      <dgm:t>
        <a:bodyPr/>
        <a:lstStyle/>
        <a:p>
          <a:r>
            <a:rPr lang="en-US" sz="1800" dirty="0"/>
            <a:t>Resources (compute4PUNCH)</a:t>
          </a:r>
        </a:p>
      </dgm:t>
    </dgm:pt>
    <dgm:pt modelId="{7DF2AC75-4CB5-4660-9964-DE250C2681BA}" type="parTrans" cxnId="{8357DE99-3747-446A-A548-661B09083B66}">
      <dgm:prSet/>
      <dgm:spPr/>
      <dgm:t>
        <a:bodyPr/>
        <a:lstStyle/>
        <a:p>
          <a:endParaRPr lang="en-US"/>
        </a:p>
      </dgm:t>
    </dgm:pt>
    <dgm:pt modelId="{0169E706-3740-41DC-BAC1-6F9068449B6D}" type="sibTrans" cxnId="{8357DE99-3747-446A-A548-661B09083B66}">
      <dgm:prSet/>
      <dgm:spPr/>
      <dgm:t>
        <a:bodyPr/>
        <a:lstStyle/>
        <a:p>
          <a:endParaRPr lang="en-US"/>
        </a:p>
      </dgm:t>
    </dgm:pt>
    <dgm:pt modelId="{6B3C666C-54B3-4DC6-A2C5-83DB929A9129}">
      <dgm:prSet custT="1"/>
      <dgm:spPr/>
      <dgm:t>
        <a:bodyPr/>
        <a:lstStyle/>
        <a:p>
          <a:r>
            <a:rPr lang="en-US" sz="1800" dirty="0"/>
            <a:t>Space (storage4PUNCH)</a:t>
          </a:r>
        </a:p>
      </dgm:t>
    </dgm:pt>
    <dgm:pt modelId="{E7BCD765-AC78-48E0-9323-4F46A69256D2}" type="parTrans" cxnId="{7C98D806-5BF0-4D0E-8787-8C307C96900B}">
      <dgm:prSet/>
      <dgm:spPr/>
      <dgm:t>
        <a:bodyPr/>
        <a:lstStyle/>
        <a:p>
          <a:endParaRPr lang="en-US"/>
        </a:p>
      </dgm:t>
    </dgm:pt>
    <dgm:pt modelId="{0205A13C-0826-4A4D-9D96-6A226EDE1299}" type="sibTrans" cxnId="{7C98D806-5BF0-4D0E-8787-8C307C96900B}">
      <dgm:prSet/>
      <dgm:spPr/>
      <dgm:t>
        <a:bodyPr/>
        <a:lstStyle/>
        <a:p>
          <a:endParaRPr lang="en-US"/>
        </a:p>
      </dgm:t>
    </dgm:pt>
    <dgm:pt modelId="{0DD87486-527E-46D5-BA8B-D6A2DAEA5A41}">
      <dgm:prSet custT="1"/>
      <dgm:spPr/>
      <dgm:t>
        <a:bodyPr/>
        <a:lstStyle/>
        <a:p>
          <a:r>
            <a:rPr lang="en-US" sz="1800" dirty="0"/>
            <a:t>Facilitate collaboration</a:t>
          </a:r>
        </a:p>
      </dgm:t>
    </dgm:pt>
    <dgm:pt modelId="{FEE089CB-84DE-4EBE-8EE6-AE75AAC2B4B6}" type="parTrans" cxnId="{2EA10C19-BA2A-4C2B-B7A5-11D5F5E9811F}">
      <dgm:prSet/>
      <dgm:spPr/>
      <dgm:t>
        <a:bodyPr/>
        <a:lstStyle/>
        <a:p>
          <a:endParaRPr lang="en-US"/>
        </a:p>
      </dgm:t>
    </dgm:pt>
    <dgm:pt modelId="{402B3DED-73BD-4408-ABD8-8069F3DBC98C}" type="sibTrans" cxnId="{2EA10C19-BA2A-4C2B-B7A5-11D5F5E9811F}">
      <dgm:prSet/>
      <dgm:spPr/>
      <dgm:t>
        <a:bodyPr/>
        <a:lstStyle/>
        <a:p>
          <a:endParaRPr lang="en-US"/>
        </a:p>
      </dgm:t>
    </dgm:pt>
    <dgm:pt modelId="{EB418F55-FF10-4C73-9E54-75CAED10033E}">
      <dgm:prSet custT="1"/>
      <dgm:spPr/>
      <dgm:t>
        <a:bodyPr/>
        <a:lstStyle/>
        <a:p>
          <a:r>
            <a:rPr lang="en-US" sz="1800" dirty="0"/>
            <a:t>FAIR scientific data</a:t>
          </a:r>
        </a:p>
      </dgm:t>
    </dgm:pt>
    <dgm:pt modelId="{571D2444-CAF5-48E3-B5FC-62EE5ECE51CA}" type="parTrans" cxnId="{BD70F208-0229-42D6-BB6B-D4B5BAB22589}">
      <dgm:prSet/>
      <dgm:spPr/>
      <dgm:t>
        <a:bodyPr/>
        <a:lstStyle/>
        <a:p>
          <a:endParaRPr lang="en-US"/>
        </a:p>
      </dgm:t>
    </dgm:pt>
    <dgm:pt modelId="{C3C2E340-42D2-4F94-965F-138EEA28068A}" type="sibTrans" cxnId="{BD70F208-0229-42D6-BB6B-D4B5BAB22589}">
      <dgm:prSet/>
      <dgm:spPr/>
      <dgm:t>
        <a:bodyPr/>
        <a:lstStyle/>
        <a:p>
          <a:endParaRPr lang="en-US"/>
        </a:p>
      </dgm:t>
    </dgm:pt>
    <dgm:pt modelId="{4C1D8164-735A-416D-9AAE-91E2B1C5EE0B}">
      <dgm:prSet custT="1"/>
      <dgm:spPr/>
      <dgm:t>
        <a:bodyPr/>
        <a:lstStyle/>
        <a:p>
          <a:r>
            <a:rPr lang="en-US" sz="2800" dirty="0"/>
            <a:t>Experiment metadata schema</a:t>
          </a:r>
        </a:p>
      </dgm:t>
    </dgm:pt>
    <dgm:pt modelId="{9555A7B4-8C22-40C2-ACB9-58E992F33252}" type="parTrans" cxnId="{5C4FED22-3511-46B1-BC61-ACF1885E815C}">
      <dgm:prSet/>
      <dgm:spPr/>
      <dgm:t>
        <a:bodyPr/>
        <a:lstStyle/>
        <a:p>
          <a:endParaRPr lang="en-US"/>
        </a:p>
      </dgm:t>
    </dgm:pt>
    <dgm:pt modelId="{799278A9-8F3A-4255-856D-931854DEDA8B}" type="sibTrans" cxnId="{5C4FED22-3511-46B1-BC61-ACF1885E815C}">
      <dgm:prSet/>
      <dgm:spPr/>
      <dgm:t>
        <a:bodyPr/>
        <a:lstStyle/>
        <a:p>
          <a:endParaRPr lang="en-US"/>
        </a:p>
      </dgm:t>
    </dgm:pt>
    <dgm:pt modelId="{F9AAF23F-6307-433D-BC2D-1212A9159CFC}">
      <dgm:prSet custT="1"/>
      <dgm:spPr/>
      <dgm:t>
        <a:bodyPr/>
        <a:lstStyle/>
        <a:p>
          <a:r>
            <a:rPr lang="en-US" sz="1800" dirty="0"/>
            <a:t>Common schema for nuclear physics accelerator based experiments</a:t>
          </a:r>
        </a:p>
      </dgm:t>
    </dgm:pt>
    <dgm:pt modelId="{67C98091-7497-48B1-8CD1-599F67FB65BD}" type="parTrans" cxnId="{BFB42708-AFB4-4B2B-9F67-7C2DED369A65}">
      <dgm:prSet/>
      <dgm:spPr/>
      <dgm:t>
        <a:bodyPr/>
        <a:lstStyle/>
        <a:p>
          <a:endParaRPr lang="en-US"/>
        </a:p>
      </dgm:t>
    </dgm:pt>
    <dgm:pt modelId="{22654DF5-6394-4F6B-9025-2D1B71CBB3B6}" type="sibTrans" cxnId="{BFB42708-AFB4-4B2B-9F67-7C2DED369A65}">
      <dgm:prSet/>
      <dgm:spPr/>
      <dgm:t>
        <a:bodyPr/>
        <a:lstStyle/>
        <a:p>
          <a:endParaRPr lang="en-US"/>
        </a:p>
      </dgm:t>
    </dgm:pt>
    <dgm:pt modelId="{F1AA0A4B-FD63-452F-9634-44C2B72B8AC4}">
      <dgm:prSet custT="1"/>
      <dgm:spPr/>
      <dgm:t>
        <a:bodyPr/>
        <a:lstStyle/>
        <a:p>
          <a:r>
            <a:rPr lang="en-US" sz="1800" dirty="0"/>
            <a:t>Portal for data entry</a:t>
          </a:r>
        </a:p>
      </dgm:t>
    </dgm:pt>
    <dgm:pt modelId="{CF374A8D-4B35-48EF-9C40-D5E710309F31}" type="parTrans" cxnId="{15702DB0-3F2C-48CE-B1B2-5F132A03C997}">
      <dgm:prSet/>
      <dgm:spPr/>
      <dgm:t>
        <a:bodyPr/>
        <a:lstStyle/>
        <a:p>
          <a:endParaRPr lang="en-US"/>
        </a:p>
      </dgm:t>
    </dgm:pt>
    <dgm:pt modelId="{B348AA25-D8D6-46BF-8ACA-6E3E9E7EC491}" type="sibTrans" cxnId="{15702DB0-3F2C-48CE-B1B2-5F132A03C997}">
      <dgm:prSet/>
      <dgm:spPr/>
      <dgm:t>
        <a:bodyPr/>
        <a:lstStyle/>
        <a:p>
          <a:endParaRPr lang="en-US"/>
        </a:p>
      </dgm:t>
    </dgm:pt>
    <dgm:pt modelId="{D5D74729-7DE1-4175-B67A-9329BA4EEF34}">
      <dgm:prSet custT="1"/>
      <dgm:spPr/>
      <dgm:t>
        <a:bodyPr/>
        <a:lstStyle/>
        <a:p>
          <a:r>
            <a:rPr lang="en-US" sz="1800" dirty="0"/>
            <a:t>Automatic metadata schema generation</a:t>
          </a:r>
        </a:p>
      </dgm:t>
    </dgm:pt>
    <dgm:pt modelId="{4AA6DB61-2331-490E-A3BA-26F4349A70C8}" type="parTrans" cxnId="{A2A0021D-C869-4342-A8F8-C7BC6BC9AA14}">
      <dgm:prSet/>
      <dgm:spPr/>
      <dgm:t>
        <a:bodyPr/>
        <a:lstStyle/>
        <a:p>
          <a:endParaRPr lang="en-US"/>
        </a:p>
      </dgm:t>
    </dgm:pt>
    <dgm:pt modelId="{D0AEB834-E656-4928-92F1-514CEE8558F4}" type="sibTrans" cxnId="{A2A0021D-C869-4342-A8F8-C7BC6BC9AA14}">
      <dgm:prSet/>
      <dgm:spPr/>
      <dgm:t>
        <a:bodyPr/>
        <a:lstStyle/>
        <a:p>
          <a:endParaRPr lang="en-US"/>
        </a:p>
      </dgm:t>
    </dgm:pt>
    <dgm:pt modelId="{A8B06D7D-E75F-460D-ABEE-EDEF5918EE3C}">
      <dgm:prSet custT="1"/>
      <dgm:spPr/>
      <dgm:t>
        <a:bodyPr/>
        <a:lstStyle/>
        <a:p>
          <a:r>
            <a:rPr lang="en-US" sz="1800" dirty="0"/>
            <a:t>Automatized metadata import</a:t>
          </a:r>
        </a:p>
      </dgm:t>
    </dgm:pt>
    <dgm:pt modelId="{51BF7965-E47B-44B0-B1BB-D2F1E1D6EF66}" type="parTrans" cxnId="{F825BE7E-04D7-45DE-A2C8-9C221D7F882C}">
      <dgm:prSet/>
      <dgm:spPr/>
      <dgm:t>
        <a:bodyPr/>
        <a:lstStyle/>
        <a:p>
          <a:endParaRPr lang="en-US"/>
        </a:p>
      </dgm:t>
    </dgm:pt>
    <dgm:pt modelId="{FEFAAD2A-2D47-4369-AF4A-A5BDFCDA5186}" type="sibTrans" cxnId="{F825BE7E-04D7-45DE-A2C8-9C221D7F882C}">
      <dgm:prSet/>
      <dgm:spPr/>
      <dgm:t>
        <a:bodyPr/>
        <a:lstStyle/>
        <a:p>
          <a:endParaRPr lang="en-US"/>
        </a:p>
      </dgm:t>
    </dgm:pt>
    <dgm:pt modelId="{6C940B34-7046-4102-9B7A-EDFB325E9422}" type="pres">
      <dgm:prSet presAssocID="{2D8FB77B-C216-436D-B0B8-7C44B31E14F1}" presName="Name0" presStyleCnt="0">
        <dgm:presLayoutVars>
          <dgm:dir/>
          <dgm:animLvl val="lvl"/>
          <dgm:resizeHandles val="exact"/>
        </dgm:presLayoutVars>
      </dgm:prSet>
      <dgm:spPr/>
    </dgm:pt>
    <dgm:pt modelId="{302DE951-DB79-420D-ABAB-5B4098FEA4E6}" type="pres">
      <dgm:prSet presAssocID="{7C931CEE-B749-433B-8889-C704E1054FAA}" presName="composite" presStyleCnt="0"/>
      <dgm:spPr/>
    </dgm:pt>
    <dgm:pt modelId="{6CECAD3E-BEB7-41C2-8E99-2E2D65FD162C}" type="pres">
      <dgm:prSet presAssocID="{7C931CEE-B749-433B-8889-C704E1054FAA}" presName="parTx" presStyleLbl="alignNode1" presStyleIdx="0" presStyleCnt="2">
        <dgm:presLayoutVars>
          <dgm:chMax val="0"/>
          <dgm:chPref val="0"/>
          <dgm:bulletEnabled val="1"/>
        </dgm:presLayoutVars>
      </dgm:prSet>
      <dgm:spPr/>
    </dgm:pt>
    <dgm:pt modelId="{B5772986-FBE7-4AD0-8D98-77CA29F881B3}" type="pres">
      <dgm:prSet presAssocID="{7C931CEE-B749-433B-8889-C704E1054FAA}" presName="desTx" presStyleLbl="alignAccFollowNode1" presStyleIdx="0" presStyleCnt="2">
        <dgm:presLayoutVars>
          <dgm:bulletEnabled val="1"/>
        </dgm:presLayoutVars>
      </dgm:prSet>
      <dgm:spPr/>
    </dgm:pt>
    <dgm:pt modelId="{444E85A4-69F8-481B-8723-AE8678F919F3}" type="pres">
      <dgm:prSet presAssocID="{7B923354-DC91-413E-89DF-4D579B645E6C}" presName="space" presStyleCnt="0"/>
      <dgm:spPr/>
    </dgm:pt>
    <dgm:pt modelId="{5145B21A-D467-4959-8184-003FA1FEA64C}" type="pres">
      <dgm:prSet presAssocID="{4C1D8164-735A-416D-9AAE-91E2B1C5EE0B}" presName="composite" presStyleCnt="0"/>
      <dgm:spPr/>
    </dgm:pt>
    <dgm:pt modelId="{D22164AB-C5E4-4685-B13A-6AECB793EF84}" type="pres">
      <dgm:prSet presAssocID="{4C1D8164-735A-416D-9AAE-91E2B1C5EE0B}" presName="parTx" presStyleLbl="alignNode1" presStyleIdx="1" presStyleCnt="2">
        <dgm:presLayoutVars>
          <dgm:chMax val="0"/>
          <dgm:chPref val="0"/>
          <dgm:bulletEnabled val="1"/>
        </dgm:presLayoutVars>
      </dgm:prSet>
      <dgm:spPr/>
    </dgm:pt>
    <dgm:pt modelId="{F1F8E2D9-CFFE-4AE0-BBDE-130C51EB494A}" type="pres">
      <dgm:prSet presAssocID="{4C1D8164-735A-416D-9AAE-91E2B1C5EE0B}" presName="desTx" presStyleLbl="alignAccFollowNode1" presStyleIdx="1" presStyleCnt="2">
        <dgm:presLayoutVars>
          <dgm:bulletEnabled val="1"/>
        </dgm:presLayoutVars>
      </dgm:prSet>
      <dgm:spPr/>
    </dgm:pt>
  </dgm:ptLst>
  <dgm:cxnLst>
    <dgm:cxn modelId="{7C98D806-5BF0-4D0E-8787-8C307C96900B}" srcId="{7C931CEE-B749-433B-8889-C704E1054FAA}" destId="{6B3C666C-54B3-4DC6-A2C5-83DB929A9129}" srcOrd="2" destOrd="0" parTransId="{E7BCD765-AC78-48E0-9323-4F46A69256D2}" sibTransId="{0205A13C-0826-4A4D-9D96-6A226EDE1299}"/>
    <dgm:cxn modelId="{B69F7407-EEBB-4FB6-B469-897E9940C5BF}" type="presOf" srcId="{0DD87486-527E-46D5-BA8B-D6A2DAEA5A41}" destId="{B5772986-FBE7-4AD0-8D98-77CA29F881B3}" srcOrd="0" destOrd="3" presId="urn:microsoft.com/office/officeart/2005/8/layout/hList1"/>
    <dgm:cxn modelId="{BFB42708-AFB4-4B2B-9F67-7C2DED369A65}" srcId="{4C1D8164-735A-416D-9AAE-91E2B1C5EE0B}" destId="{F9AAF23F-6307-433D-BC2D-1212A9159CFC}" srcOrd="0" destOrd="0" parTransId="{67C98091-7497-48B1-8CD1-599F67FB65BD}" sibTransId="{22654DF5-6394-4F6B-9025-2D1B71CBB3B6}"/>
    <dgm:cxn modelId="{BD70F208-0229-42D6-BB6B-D4B5BAB22589}" srcId="{7C931CEE-B749-433B-8889-C704E1054FAA}" destId="{EB418F55-FF10-4C73-9E54-75CAED10033E}" srcOrd="4" destOrd="0" parTransId="{571D2444-CAF5-48E3-B5FC-62EE5ECE51CA}" sibTransId="{C3C2E340-42D2-4F94-965F-138EEA28068A}"/>
    <dgm:cxn modelId="{7E9AB40B-ADDC-47D1-A8E4-6CB3A0B2E36A}" type="presOf" srcId="{F9AAF23F-6307-433D-BC2D-1212A9159CFC}" destId="{F1F8E2D9-CFFE-4AE0-BBDE-130C51EB494A}" srcOrd="0" destOrd="0" presId="urn:microsoft.com/office/officeart/2005/8/layout/hList1"/>
    <dgm:cxn modelId="{2EA10C19-BA2A-4C2B-B7A5-11D5F5E9811F}" srcId="{7C931CEE-B749-433B-8889-C704E1054FAA}" destId="{0DD87486-527E-46D5-BA8B-D6A2DAEA5A41}" srcOrd="3" destOrd="0" parTransId="{FEE089CB-84DE-4EBE-8EE6-AE75AAC2B4B6}" sibTransId="{402B3DED-73BD-4408-ABD8-8069F3DBC98C}"/>
    <dgm:cxn modelId="{A2A0021D-C869-4342-A8F8-C7BC6BC9AA14}" srcId="{4C1D8164-735A-416D-9AAE-91E2B1C5EE0B}" destId="{D5D74729-7DE1-4175-B67A-9329BA4EEF34}" srcOrd="2" destOrd="0" parTransId="{4AA6DB61-2331-490E-A3BA-26F4349A70C8}" sibTransId="{D0AEB834-E656-4928-92F1-514CEE8558F4}"/>
    <dgm:cxn modelId="{5C4FED22-3511-46B1-BC61-ACF1885E815C}" srcId="{2D8FB77B-C216-436D-B0B8-7C44B31E14F1}" destId="{4C1D8164-735A-416D-9AAE-91E2B1C5EE0B}" srcOrd="1" destOrd="0" parTransId="{9555A7B4-8C22-40C2-ACB9-58E992F33252}" sibTransId="{799278A9-8F3A-4255-856D-931854DEDA8B}"/>
    <dgm:cxn modelId="{7F8FF326-6B1F-46D0-8B80-40629AF20539}" type="presOf" srcId="{8CF67D54-7CA6-4494-B656-34DECC0F4E6D}" destId="{B5772986-FBE7-4AD0-8D98-77CA29F881B3}" srcOrd="0" destOrd="1" presId="urn:microsoft.com/office/officeart/2005/8/layout/hList1"/>
    <dgm:cxn modelId="{7594D336-265A-4A60-853F-EE5CF2D4AAB1}" type="presOf" srcId="{D5D74729-7DE1-4175-B67A-9329BA4EEF34}" destId="{F1F8E2D9-CFFE-4AE0-BBDE-130C51EB494A}" srcOrd="0" destOrd="2" presId="urn:microsoft.com/office/officeart/2005/8/layout/hList1"/>
    <dgm:cxn modelId="{F6698938-C0B4-40E3-82D2-62BC612DF68C}" type="presOf" srcId="{F1AA0A4B-FD63-452F-9634-44C2B72B8AC4}" destId="{F1F8E2D9-CFFE-4AE0-BBDE-130C51EB494A}" srcOrd="0" destOrd="1" presId="urn:microsoft.com/office/officeart/2005/8/layout/hList1"/>
    <dgm:cxn modelId="{BCEE2441-B2F2-40E9-89C7-B4DD28EB2C8D}" type="presOf" srcId="{A8B06D7D-E75F-460D-ABEE-EDEF5918EE3C}" destId="{F1F8E2D9-CFFE-4AE0-BBDE-130C51EB494A}" srcOrd="0" destOrd="3" presId="urn:microsoft.com/office/officeart/2005/8/layout/hList1"/>
    <dgm:cxn modelId="{0727C161-2C0A-4478-A6E8-00A611B31E0A}" type="presOf" srcId="{6B3C666C-54B3-4DC6-A2C5-83DB929A9129}" destId="{B5772986-FBE7-4AD0-8D98-77CA29F881B3}" srcOrd="0" destOrd="2" presId="urn:microsoft.com/office/officeart/2005/8/layout/hList1"/>
    <dgm:cxn modelId="{F2387C49-4F54-4FBC-BDCC-80EE9E32C0BE}" srcId="{7C931CEE-B749-433B-8889-C704E1054FAA}" destId="{9334036F-3D57-4C37-9A11-1764453EC96E}" srcOrd="0" destOrd="0" parTransId="{CD43D7DC-C50B-4AB8-B0E0-73800692B210}" sibTransId="{C5F1C3DF-D333-4A5B-8983-3CA331586F76}"/>
    <dgm:cxn modelId="{76DC787B-2071-4BB2-992A-7227FDFF644E}" type="presOf" srcId="{4C1D8164-735A-416D-9AAE-91E2B1C5EE0B}" destId="{D22164AB-C5E4-4685-B13A-6AECB793EF84}" srcOrd="0" destOrd="0" presId="urn:microsoft.com/office/officeart/2005/8/layout/hList1"/>
    <dgm:cxn modelId="{F825BE7E-04D7-45DE-A2C8-9C221D7F882C}" srcId="{4C1D8164-735A-416D-9AAE-91E2B1C5EE0B}" destId="{A8B06D7D-E75F-460D-ABEE-EDEF5918EE3C}" srcOrd="3" destOrd="0" parTransId="{51BF7965-E47B-44B0-B1BB-D2F1E1D6EF66}" sibTransId="{FEFAAD2A-2D47-4369-AF4A-A5BDFCDA5186}"/>
    <dgm:cxn modelId="{F4E99C8C-7092-413C-8010-4BF8E61360D9}" type="presOf" srcId="{7C931CEE-B749-433B-8889-C704E1054FAA}" destId="{6CECAD3E-BEB7-41C2-8E99-2E2D65FD162C}" srcOrd="0" destOrd="0" presId="urn:microsoft.com/office/officeart/2005/8/layout/hList1"/>
    <dgm:cxn modelId="{8357DE99-3747-446A-A548-661B09083B66}" srcId="{7C931CEE-B749-433B-8889-C704E1054FAA}" destId="{8CF67D54-7CA6-4494-B656-34DECC0F4E6D}" srcOrd="1" destOrd="0" parTransId="{7DF2AC75-4CB5-4660-9964-DE250C2681BA}" sibTransId="{0169E706-3740-41DC-BAC1-6F9068449B6D}"/>
    <dgm:cxn modelId="{BDA6F8AC-A230-454E-811F-EC3A7C99E604}" type="presOf" srcId="{9334036F-3D57-4C37-9A11-1764453EC96E}" destId="{B5772986-FBE7-4AD0-8D98-77CA29F881B3}" srcOrd="0" destOrd="0" presId="urn:microsoft.com/office/officeart/2005/8/layout/hList1"/>
    <dgm:cxn modelId="{15702DB0-3F2C-48CE-B1B2-5F132A03C997}" srcId="{4C1D8164-735A-416D-9AAE-91E2B1C5EE0B}" destId="{F1AA0A4B-FD63-452F-9634-44C2B72B8AC4}" srcOrd="1" destOrd="0" parTransId="{CF374A8D-4B35-48EF-9C40-D5E710309F31}" sibTransId="{B348AA25-D8D6-46BF-8ACA-6E3E9E7EC491}"/>
    <dgm:cxn modelId="{EE91EEB1-87F1-46A2-B554-FB8BC0AA6C4E}" type="presOf" srcId="{EB418F55-FF10-4C73-9E54-75CAED10033E}" destId="{B5772986-FBE7-4AD0-8D98-77CA29F881B3}" srcOrd="0" destOrd="4" presId="urn:microsoft.com/office/officeart/2005/8/layout/hList1"/>
    <dgm:cxn modelId="{6DC64BD8-2D67-4F50-B4A2-1FF622459CE4}" srcId="{2D8FB77B-C216-436D-B0B8-7C44B31E14F1}" destId="{7C931CEE-B749-433B-8889-C704E1054FAA}" srcOrd="0" destOrd="0" parTransId="{95B82138-21A4-4645-AC74-3BC0B59F2655}" sibTransId="{7B923354-DC91-413E-89DF-4D579B645E6C}"/>
    <dgm:cxn modelId="{B7F7F8FE-C477-4B2E-9F75-CFE9F8F5B9FF}" type="presOf" srcId="{2D8FB77B-C216-436D-B0B8-7C44B31E14F1}" destId="{6C940B34-7046-4102-9B7A-EDFB325E9422}" srcOrd="0" destOrd="0" presId="urn:microsoft.com/office/officeart/2005/8/layout/hList1"/>
    <dgm:cxn modelId="{15DC9880-33F0-4782-B266-C30DDF5D574E}" type="presParOf" srcId="{6C940B34-7046-4102-9B7A-EDFB325E9422}" destId="{302DE951-DB79-420D-ABAB-5B4098FEA4E6}" srcOrd="0" destOrd="0" presId="urn:microsoft.com/office/officeart/2005/8/layout/hList1"/>
    <dgm:cxn modelId="{7E7D8D03-2F2C-43C6-BC7D-C8EA94FF9044}" type="presParOf" srcId="{302DE951-DB79-420D-ABAB-5B4098FEA4E6}" destId="{6CECAD3E-BEB7-41C2-8E99-2E2D65FD162C}" srcOrd="0" destOrd="0" presId="urn:microsoft.com/office/officeart/2005/8/layout/hList1"/>
    <dgm:cxn modelId="{D74FEB84-57D7-451E-8CC8-792168716B25}" type="presParOf" srcId="{302DE951-DB79-420D-ABAB-5B4098FEA4E6}" destId="{B5772986-FBE7-4AD0-8D98-77CA29F881B3}" srcOrd="1" destOrd="0" presId="urn:microsoft.com/office/officeart/2005/8/layout/hList1"/>
    <dgm:cxn modelId="{D2CAA056-206B-4C90-8321-8BCD4F3C938E}" type="presParOf" srcId="{6C940B34-7046-4102-9B7A-EDFB325E9422}" destId="{444E85A4-69F8-481B-8723-AE8678F919F3}" srcOrd="1" destOrd="0" presId="urn:microsoft.com/office/officeart/2005/8/layout/hList1"/>
    <dgm:cxn modelId="{C1F424C4-38C0-47D4-91B8-B7919F652A75}" type="presParOf" srcId="{6C940B34-7046-4102-9B7A-EDFB325E9422}" destId="{5145B21A-D467-4959-8184-003FA1FEA64C}" srcOrd="2" destOrd="0" presId="urn:microsoft.com/office/officeart/2005/8/layout/hList1"/>
    <dgm:cxn modelId="{E43C18B4-F447-45CC-A6C6-147ACAA578BB}" type="presParOf" srcId="{5145B21A-D467-4959-8184-003FA1FEA64C}" destId="{D22164AB-C5E4-4685-B13A-6AECB793EF84}" srcOrd="0" destOrd="0" presId="urn:microsoft.com/office/officeart/2005/8/layout/hList1"/>
    <dgm:cxn modelId="{C65F4CC5-9772-401D-92CE-D4FD3ACE17F8}" type="presParOf" srcId="{5145B21A-D467-4959-8184-003FA1FEA64C}" destId="{F1F8E2D9-CFFE-4AE0-BBDE-130C51EB494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85882D4-D45D-469C-B03C-B04950EB4063}" type="doc">
      <dgm:prSet loTypeId="urn:microsoft.com/office/officeart/2005/8/layout/cycle2" loCatId="cycle" qsTypeId="urn:microsoft.com/office/officeart/2005/8/quickstyle/simple1" qsCatId="simple" csTypeId="urn:microsoft.com/office/officeart/2005/8/colors/accent6_5" csCatId="accent6"/>
      <dgm:spPr/>
      <dgm:t>
        <a:bodyPr/>
        <a:lstStyle/>
        <a:p>
          <a:endParaRPr lang="en-US"/>
        </a:p>
      </dgm:t>
    </dgm:pt>
    <dgm:pt modelId="{1CA811FD-BEB9-4B14-8EF2-7EB482BCE0D5}">
      <dgm:prSet/>
      <dgm:spPr/>
      <dgm:t>
        <a:bodyPr/>
        <a:lstStyle/>
        <a:p>
          <a:r>
            <a:rPr lang="en-US"/>
            <a:t>Questions?</a:t>
          </a:r>
        </a:p>
      </dgm:t>
    </dgm:pt>
    <dgm:pt modelId="{BB282763-CF52-42CC-AD39-7309629DBCD8}" type="parTrans" cxnId="{A8938867-81F7-4E24-8930-56238123A408}">
      <dgm:prSet/>
      <dgm:spPr/>
      <dgm:t>
        <a:bodyPr/>
        <a:lstStyle/>
        <a:p>
          <a:endParaRPr lang="en-US"/>
        </a:p>
      </dgm:t>
    </dgm:pt>
    <dgm:pt modelId="{CFE7D98F-CF37-4E7F-82D4-2E47136C2648}" type="sibTrans" cxnId="{A8938867-81F7-4E24-8930-56238123A408}">
      <dgm:prSet/>
      <dgm:spPr/>
      <dgm:t>
        <a:bodyPr/>
        <a:lstStyle/>
        <a:p>
          <a:endParaRPr lang="en-US"/>
        </a:p>
      </dgm:t>
    </dgm:pt>
    <dgm:pt modelId="{AA8F3F32-E01D-4BBD-B9D1-04A8DB9D58E2}" type="pres">
      <dgm:prSet presAssocID="{885882D4-D45D-469C-B03C-B04950EB4063}" presName="cycle" presStyleCnt="0">
        <dgm:presLayoutVars>
          <dgm:dir/>
          <dgm:resizeHandles val="exact"/>
        </dgm:presLayoutVars>
      </dgm:prSet>
      <dgm:spPr/>
    </dgm:pt>
    <dgm:pt modelId="{64F90CD7-1E24-49F3-B4FF-B36D0B5272E6}" type="pres">
      <dgm:prSet presAssocID="{1CA811FD-BEB9-4B14-8EF2-7EB482BCE0D5}" presName="node" presStyleLbl="node1" presStyleIdx="0" presStyleCnt="1">
        <dgm:presLayoutVars>
          <dgm:bulletEnabled val="1"/>
        </dgm:presLayoutVars>
      </dgm:prSet>
      <dgm:spPr/>
    </dgm:pt>
  </dgm:ptLst>
  <dgm:cxnLst>
    <dgm:cxn modelId="{CC3D2327-F3BF-406F-AA28-5D83504A4E72}" type="presOf" srcId="{885882D4-D45D-469C-B03C-B04950EB4063}" destId="{AA8F3F32-E01D-4BBD-B9D1-04A8DB9D58E2}" srcOrd="0" destOrd="0" presId="urn:microsoft.com/office/officeart/2005/8/layout/cycle2"/>
    <dgm:cxn modelId="{A8938867-81F7-4E24-8930-56238123A408}" srcId="{885882D4-D45D-469C-B03C-B04950EB4063}" destId="{1CA811FD-BEB9-4B14-8EF2-7EB482BCE0D5}" srcOrd="0" destOrd="0" parTransId="{BB282763-CF52-42CC-AD39-7309629DBCD8}" sibTransId="{CFE7D98F-CF37-4E7F-82D4-2E47136C2648}"/>
    <dgm:cxn modelId="{1167FC57-B527-4BB9-8E15-ECFB5BBF63B3}" type="presOf" srcId="{1CA811FD-BEB9-4B14-8EF2-7EB482BCE0D5}" destId="{64F90CD7-1E24-49F3-B4FF-B36D0B5272E6}" srcOrd="0" destOrd="0" presId="urn:microsoft.com/office/officeart/2005/8/layout/cycle2"/>
    <dgm:cxn modelId="{D2701E39-3EF5-4327-9EF5-E91AB5148BD6}" type="presParOf" srcId="{AA8F3F32-E01D-4BBD-B9D1-04A8DB9D58E2}" destId="{64F90CD7-1E24-49F3-B4FF-B36D0B5272E6}"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5E17BF-DAA8-4DBE-8286-A520C988AD9B}"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99D569D2-F4C8-4B0E-9015-FF33AAA396EC}">
      <dgm:prSet custT="1"/>
      <dgm:spPr/>
      <dgm:t>
        <a:bodyPr/>
        <a:lstStyle/>
        <a:p>
          <a:pPr algn="l"/>
          <a:r>
            <a:rPr lang="en-US" sz="1400" dirty="0"/>
            <a:t>42 Partners</a:t>
          </a:r>
          <a:br>
            <a:rPr lang="en-US" sz="1400" dirty="0"/>
          </a:br>
          <a:r>
            <a:rPr lang="en-US" sz="1400" dirty="0"/>
            <a:t>20 Co-applicants</a:t>
          </a:r>
          <a:br>
            <a:rPr lang="en-US" sz="1400" dirty="0"/>
          </a:br>
          <a:r>
            <a:rPr lang="en-US" sz="1400" dirty="0"/>
            <a:t>22 Participants</a:t>
          </a:r>
        </a:p>
      </dgm:t>
    </dgm:pt>
    <dgm:pt modelId="{6A1E609C-13CD-4757-A1BD-6DB3C1E0D302}" type="parTrans" cxnId="{42777C11-25D4-4577-9A2C-37069D7A677A}">
      <dgm:prSet/>
      <dgm:spPr/>
      <dgm:t>
        <a:bodyPr/>
        <a:lstStyle/>
        <a:p>
          <a:endParaRPr lang="en-US"/>
        </a:p>
      </dgm:t>
    </dgm:pt>
    <dgm:pt modelId="{CAA9064D-FDEC-4B33-B9BE-6F8F4B4037CD}" type="sibTrans" cxnId="{42777C11-25D4-4577-9A2C-37069D7A677A}">
      <dgm:prSet/>
      <dgm:spPr/>
      <dgm:t>
        <a:bodyPr/>
        <a:lstStyle/>
        <a:p>
          <a:endParaRPr lang="en-US"/>
        </a:p>
      </dgm:t>
    </dgm:pt>
    <dgm:pt modelId="{E2B2137B-F48C-41E1-9120-6822AFE5B18C}">
      <dgm:prSet/>
      <dgm:spPr/>
      <dgm:t>
        <a:bodyPr/>
        <a:lstStyle/>
        <a:p>
          <a:r>
            <a:rPr lang="en-US" b="0" dirty="0">
              <a:solidFill>
                <a:schemeClr val="tx1"/>
              </a:solidFill>
            </a:rPr>
            <a:t>Currently more than 130 people</a:t>
          </a:r>
          <a:endParaRPr lang="en-US" b="0" dirty="0"/>
        </a:p>
      </dgm:t>
    </dgm:pt>
    <dgm:pt modelId="{10814951-5BA9-4E1D-AD08-6E25773A1BC0}" type="parTrans" cxnId="{0EC85351-9460-443C-BB6E-470C409D8350}">
      <dgm:prSet/>
      <dgm:spPr/>
      <dgm:t>
        <a:bodyPr/>
        <a:lstStyle/>
        <a:p>
          <a:endParaRPr lang="en-US"/>
        </a:p>
      </dgm:t>
    </dgm:pt>
    <dgm:pt modelId="{4766417A-9E0A-4537-B1B6-4147B61FB891}" type="sibTrans" cxnId="{0EC85351-9460-443C-BB6E-470C409D8350}">
      <dgm:prSet/>
      <dgm:spPr/>
      <dgm:t>
        <a:bodyPr/>
        <a:lstStyle/>
        <a:p>
          <a:endParaRPr lang="en-US"/>
        </a:p>
      </dgm:t>
    </dgm:pt>
    <dgm:pt modelId="{012FDCA4-79D3-4D67-8513-65C7805D1AE7}">
      <dgm:prSet/>
      <dgm:spPr/>
      <dgm:t>
        <a:bodyPr/>
        <a:lstStyle/>
        <a:p>
          <a:r>
            <a:rPr lang="en-US" b="1" dirty="0">
              <a:solidFill>
                <a:schemeClr val="tx1"/>
              </a:solidFill>
            </a:rPr>
            <a:t>Closely connected to many large data &amp; compute infra-structures</a:t>
          </a:r>
          <a:endParaRPr lang="en-US" dirty="0"/>
        </a:p>
      </dgm:t>
    </dgm:pt>
    <dgm:pt modelId="{0409A413-3C6C-4244-8DBA-7A33885935B1}" type="parTrans" cxnId="{61B2DB75-C06D-4B0B-B2E3-9FF8D35290A9}">
      <dgm:prSet/>
      <dgm:spPr/>
      <dgm:t>
        <a:bodyPr/>
        <a:lstStyle/>
        <a:p>
          <a:endParaRPr lang="en-US"/>
        </a:p>
      </dgm:t>
    </dgm:pt>
    <dgm:pt modelId="{9C3E19B9-E0E6-4E43-B47B-A0852F789F70}" type="sibTrans" cxnId="{61B2DB75-C06D-4B0B-B2E3-9FF8D35290A9}">
      <dgm:prSet/>
      <dgm:spPr/>
      <dgm:t>
        <a:bodyPr/>
        <a:lstStyle/>
        <a:p>
          <a:endParaRPr lang="en-US"/>
        </a:p>
      </dgm:t>
    </dgm:pt>
    <dgm:pt modelId="{4BA4C170-048B-4EF8-8CE6-D14C092E4847}">
      <dgm:prSet/>
      <dgm:spPr/>
      <dgm:t>
        <a:bodyPr/>
        <a:lstStyle/>
        <a:p>
          <a:r>
            <a:rPr lang="en-US" b="1" dirty="0">
              <a:solidFill>
                <a:schemeClr val="tx1"/>
              </a:solidFill>
            </a:rPr>
            <a:t> Representing close to 10000 scientists in Germany</a:t>
          </a:r>
          <a:br>
            <a:rPr lang="en-US" b="1" dirty="0">
              <a:solidFill>
                <a:schemeClr val="tx1"/>
              </a:solidFill>
            </a:rPr>
          </a:br>
          <a:r>
            <a:rPr lang="en-US" dirty="0">
              <a:solidFill>
                <a:schemeClr val="tx1"/>
              </a:solidFill>
            </a:rPr>
            <a:t>(KAT, KET, </a:t>
          </a:r>
          <a:r>
            <a:rPr lang="en-US" dirty="0" err="1">
              <a:solidFill>
                <a:schemeClr val="tx1"/>
              </a:solidFill>
            </a:rPr>
            <a:t>KHuK</a:t>
          </a:r>
          <a:r>
            <a:rPr lang="en-US" dirty="0">
              <a:solidFill>
                <a:schemeClr val="tx1"/>
              </a:solidFill>
            </a:rPr>
            <a:t>, </a:t>
          </a:r>
          <a:r>
            <a:rPr lang="en-US" dirty="0" err="1">
              <a:solidFill>
                <a:schemeClr val="tx1"/>
              </a:solidFill>
            </a:rPr>
            <a:t>RdS</a:t>
          </a:r>
          <a:r>
            <a:rPr lang="en-US" dirty="0">
              <a:solidFill>
                <a:schemeClr val="tx1"/>
              </a:solidFill>
            </a:rPr>
            <a:t>)</a:t>
          </a:r>
          <a:endParaRPr lang="en-US" dirty="0"/>
        </a:p>
      </dgm:t>
    </dgm:pt>
    <dgm:pt modelId="{262F999F-9E5D-4327-B97D-A19A83CC7401}" type="parTrans" cxnId="{9D1CC6E0-2F0A-46DF-85EF-F9C7A9F99A04}">
      <dgm:prSet/>
      <dgm:spPr/>
      <dgm:t>
        <a:bodyPr/>
        <a:lstStyle/>
        <a:p>
          <a:endParaRPr lang="en-US"/>
        </a:p>
      </dgm:t>
    </dgm:pt>
    <dgm:pt modelId="{04EDDDD3-07E8-4A8E-921F-F23F510B169E}" type="sibTrans" cxnId="{9D1CC6E0-2F0A-46DF-85EF-F9C7A9F99A04}">
      <dgm:prSet/>
      <dgm:spPr/>
      <dgm:t>
        <a:bodyPr/>
        <a:lstStyle/>
        <a:p>
          <a:endParaRPr lang="en-US"/>
        </a:p>
      </dgm:t>
    </dgm:pt>
    <dgm:pt modelId="{CF0E0954-7EC5-4D4D-9CC9-221631152780}" type="pres">
      <dgm:prSet presAssocID="{0D5E17BF-DAA8-4DBE-8286-A520C988AD9B}" presName="Name0" presStyleCnt="0">
        <dgm:presLayoutVars>
          <dgm:chMax val="11"/>
          <dgm:chPref val="11"/>
          <dgm:dir/>
          <dgm:resizeHandles/>
        </dgm:presLayoutVars>
      </dgm:prSet>
      <dgm:spPr/>
    </dgm:pt>
    <dgm:pt modelId="{B0691A54-F45E-4650-ACB2-E53726AF20B1}" type="pres">
      <dgm:prSet presAssocID="{012FDCA4-79D3-4D67-8513-65C7805D1AE7}" presName="Accent4" presStyleCnt="0"/>
      <dgm:spPr/>
    </dgm:pt>
    <dgm:pt modelId="{00B1938E-A311-4F53-B7F4-88D1FA2C8576}" type="pres">
      <dgm:prSet presAssocID="{012FDCA4-79D3-4D67-8513-65C7805D1AE7}" presName="Accent" presStyleLbl="node1" presStyleIdx="0" presStyleCnt="4"/>
      <dgm:spPr/>
    </dgm:pt>
    <dgm:pt modelId="{E5E66A6C-FEE0-4B6E-9745-BF8C162CFF58}" type="pres">
      <dgm:prSet presAssocID="{012FDCA4-79D3-4D67-8513-65C7805D1AE7}" presName="ParentBackground4" presStyleCnt="0"/>
      <dgm:spPr/>
    </dgm:pt>
    <dgm:pt modelId="{F7ACC6C0-972B-4301-8F7E-1F8B5A5A69D7}" type="pres">
      <dgm:prSet presAssocID="{012FDCA4-79D3-4D67-8513-65C7805D1AE7}" presName="ParentBackground" presStyleLbl="fgAcc1" presStyleIdx="0" presStyleCnt="4"/>
      <dgm:spPr/>
    </dgm:pt>
    <dgm:pt modelId="{6178BCBF-ECF1-4A40-ADF6-00B627A3D63F}" type="pres">
      <dgm:prSet presAssocID="{012FDCA4-79D3-4D67-8513-65C7805D1AE7}" presName="Parent4" presStyleLbl="revTx" presStyleIdx="0" presStyleCnt="0">
        <dgm:presLayoutVars>
          <dgm:chMax val="1"/>
          <dgm:chPref val="1"/>
          <dgm:bulletEnabled val="1"/>
        </dgm:presLayoutVars>
      </dgm:prSet>
      <dgm:spPr/>
    </dgm:pt>
    <dgm:pt modelId="{8FA82DED-232B-46B4-B11D-132FC5D45AC1}" type="pres">
      <dgm:prSet presAssocID="{4BA4C170-048B-4EF8-8CE6-D14C092E4847}" presName="Accent3" presStyleCnt="0"/>
      <dgm:spPr/>
    </dgm:pt>
    <dgm:pt modelId="{02468FA9-F2C4-4BC9-AE64-417C1524B47B}" type="pres">
      <dgm:prSet presAssocID="{4BA4C170-048B-4EF8-8CE6-D14C092E4847}" presName="Accent" presStyleLbl="node1" presStyleIdx="1" presStyleCnt="4"/>
      <dgm:spPr/>
    </dgm:pt>
    <dgm:pt modelId="{235D8AD4-1F16-410F-9412-F8C6802EB5DC}" type="pres">
      <dgm:prSet presAssocID="{4BA4C170-048B-4EF8-8CE6-D14C092E4847}" presName="ParentBackground3" presStyleCnt="0"/>
      <dgm:spPr/>
    </dgm:pt>
    <dgm:pt modelId="{C4CA5045-C89D-45CA-A9FD-2EDF06698477}" type="pres">
      <dgm:prSet presAssocID="{4BA4C170-048B-4EF8-8CE6-D14C092E4847}" presName="ParentBackground" presStyleLbl="fgAcc1" presStyleIdx="1" presStyleCnt="4"/>
      <dgm:spPr/>
    </dgm:pt>
    <dgm:pt modelId="{03B1F0A8-A876-4A2C-9B70-FC597DC3C3FF}" type="pres">
      <dgm:prSet presAssocID="{4BA4C170-048B-4EF8-8CE6-D14C092E4847}" presName="Parent3" presStyleLbl="revTx" presStyleIdx="0" presStyleCnt="0">
        <dgm:presLayoutVars>
          <dgm:chMax val="1"/>
          <dgm:chPref val="1"/>
          <dgm:bulletEnabled val="1"/>
        </dgm:presLayoutVars>
      </dgm:prSet>
      <dgm:spPr/>
    </dgm:pt>
    <dgm:pt modelId="{F0F8DA66-70EC-4260-A3AF-6E3CBAD129DB}" type="pres">
      <dgm:prSet presAssocID="{E2B2137B-F48C-41E1-9120-6822AFE5B18C}" presName="Accent2" presStyleCnt="0"/>
      <dgm:spPr/>
    </dgm:pt>
    <dgm:pt modelId="{C041262D-22ED-425E-A72D-1400943BF014}" type="pres">
      <dgm:prSet presAssocID="{E2B2137B-F48C-41E1-9120-6822AFE5B18C}" presName="Accent" presStyleLbl="node1" presStyleIdx="2" presStyleCnt="4"/>
      <dgm:spPr/>
    </dgm:pt>
    <dgm:pt modelId="{CC8C8AE5-CC46-4677-8D6B-BF22483A9DE5}" type="pres">
      <dgm:prSet presAssocID="{E2B2137B-F48C-41E1-9120-6822AFE5B18C}" presName="ParentBackground2" presStyleCnt="0"/>
      <dgm:spPr/>
    </dgm:pt>
    <dgm:pt modelId="{6F8CB86A-5424-413B-9EB8-D52FEECEAA39}" type="pres">
      <dgm:prSet presAssocID="{E2B2137B-F48C-41E1-9120-6822AFE5B18C}" presName="ParentBackground" presStyleLbl="fgAcc1" presStyleIdx="2" presStyleCnt="4"/>
      <dgm:spPr/>
    </dgm:pt>
    <dgm:pt modelId="{8DC0E28D-B070-4E3A-971F-93D4C56B3D02}" type="pres">
      <dgm:prSet presAssocID="{E2B2137B-F48C-41E1-9120-6822AFE5B18C}" presName="Parent2" presStyleLbl="revTx" presStyleIdx="0" presStyleCnt="0">
        <dgm:presLayoutVars>
          <dgm:chMax val="1"/>
          <dgm:chPref val="1"/>
          <dgm:bulletEnabled val="1"/>
        </dgm:presLayoutVars>
      </dgm:prSet>
      <dgm:spPr/>
    </dgm:pt>
    <dgm:pt modelId="{9C260B53-17BD-4600-8CF8-6E2EDC0543AF}" type="pres">
      <dgm:prSet presAssocID="{99D569D2-F4C8-4B0E-9015-FF33AAA396EC}" presName="Accent1" presStyleCnt="0"/>
      <dgm:spPr/>
    </dgm:pt>
    <dgm:pt modelId="{D68D232F-F827-48FE-800F-CBCFA9AEF8B1}" type="pres">
      <dgm:prSet presAssocID="{99D569D2-F4C8-4B0E-9015-FF33AAA396EC}" presName="Accent" presStyleLbl="node1" presStyleIdx="3" presStyleCnt="4"/>
      <dgm:spPr/>
    </dgm:pt>
    <dgm:pt modelId="{17E104BD-F63A-46D8-BEA6-229C21B4D637}" type="pres">
      <dgm:prSet presAssocID="{99D569D2-F4C8-4B0E-9015-FF33AAA396EC}" presName="ParentBackground1" presStyleCnt="0"/>
      <dgm:spPr/>
    </dgm:pt>
    <dgm:pt modelId="{0A762122-7F57-4715-A12A-DD476203C9F7}" type="pres">
      <dgm:prSet presAssocID="{99D569D2-F4C8-4B0E-9015-FF33AAA396EC}" presName="ParentBackground" presStyleLbl="fgAcc1" presStyleIdx="3" presStyleCnt="4"/>
      <dgm:spPr/>
    </dgm:pt>
    <dgm:pt modelId="{84C77782-D5CC-40D2-A040-94A8D96985EF}" type="pres">
      <dgm:prSet presAssocID="{99D569D2-F4C8-4B0E-9015-FF33AAA396EC}" presName="Parent1" presStyleLbl="revTx" presStyleIdx="0" presStyleCnt="0">
        <dgm:presLayoutVars>
          <dgm:chMax val="1"/>
          <dgm:chPref val="1"/>
          <dgm:bulletEnabled val="1"/>
        </dgm:presLayoutVars>
      </dgm:prSet>
      <dgm:spPr/>
    </dgm:pt>
  </dgm:ptLst>
  <dgm:cxnLst>
    <dgm:cxn modelId="{42777C11-25D4-4577-9A2C-37069D7A677A}" srcId="{0D5E17BF-DAA8-4DBE-8286-A520C988AD9B}" destId="{99D569D2-F4C8-4B0E-9015-FF33AAA396EC}" srcOrd="0" destOrd="0" parTransId="{6A1E609C-13CD-4757-A1BD-6DB3C1E0D302}" sibTransId="{CAA9064D-FDEC-4B33-B9BE-6F8F4B4037CD}"/>
    <dgm:cxn modelId="{CA060C2C-3579-4431-B1E5-8F945507341A}" type="presOf" srcId="{E2B2137B-F48C-41E1-9120-6822AFE5B18C}" destId="{6F8CB86A-5424-413B-9EB8-D52FEECEAA39}" srcOrd="0" destOrd="0" presId="urn:microsoft.com/office/officeart/2011/layout/CircleProcess"/>
    <dgm:cxn modelId="{CEE1E831-A3EB-4DB0-B417-F4457B116448}" type="presOf" srcId="{99D569D2-F4C8-4B0E-9015-FF33AAA396EC}" destId="{0A762122-7F57-4715-A12A-DD476203C9F7}" srcOrd="0" destOrd="0" presId="urn:microsoft.com/office/officeart/2011/layout/CircleProcess"/>
    <dgm:cxn modelId="{F54B5B3C-44E1-4952-B1E4-65C8A4102474}" type="presOf" srcId="{0D5E17BF-DAA8-4DBE-8286-A520C988AD9B}" destId="{CF0E0954-7EC5-4D4D-9CC9-221631152780}" srcOrd="0" destOrd="0" presId="urn:microsoft.com/office/officeart/2011/layout/CircleProcess"/>
    <dgm:cxn modelId="{0EC85351-9460-443C-BB6E-470C409D8350}" srcId="{0D5E17BF-DAA8-4DBE-8286-A520C988AD9B}" destId="{E2B2137B-F48C-41E1-9120-6822AFE5B18C}" srcOrd="1" destOrd="0" parTransId="{10814951-5BA9-4E1D-AD08-6E25773A1BC0}" sibTransId="{4766417A-9E0A-4537-B1B6-4147B61FB891}"/>
    <dgm:cxn modelId="{61B2DB75-C06D-4B0B-B2E3-9FF8D35290A9}" srcId="{0D5E17BF-DAA8-4DBE-8286-A520C988AD9B}" destId="{012FDCA4-79D3-4D67-8513-65C7805D1AE7}" srcOrd="3" destOrd="0" parTransId="{0409A413-3C6C-4244-8DBA-7A33885935B1}" sibTransId="{9C3E19B9-E0E6-4E43-B47B-A0852F789F70}"/>
    <dgm:cxn modelId="{4ED607B2-E7B1-4978-B8A9-E1A2FCEACFED}" type="presOf" srcId="{012FDCA4-79D3-4D67-8513-65C7805D1AE7}" destId="{6178BCBF-ECF1-4A40-ADF6-00B627A3D63F}" srcOrd="1" destOrd="0" presId="urn:microsoft.com/office/officeart/2011/layout/CircleProcess"/>
    <dgm:cxn modelId="{E3FE87BD-095E-4A5A-951B-2BB3B72FAD40}" type="presOf" srcId="{4BA4C170-048B-4EF8-8CE6-D14C092E4847}" destId="{C4CA5045-C89D-45CA-A9FD-2EDF06698477}" srcOrd="0" destOrd="0" presId="urn:microsoft.com/office/officeart/2011/layout/CircleProcess"/>
    <dgm:cxn modelId="{55BE5FD6-8D21-4B9B-98D7-151127F20254}" type="presOf" srcId="{012FDCA4-79D3-4D67-8513-65C7805D1AE7}" destId="{F7ACC6C0-972B-4301-8F7E-1F8B5A5A69D7}" srcOrd="0" destOrd="0" presId="urn:microsoft.com/office/officeart/2011/layout/CircleProcess"/>
    <dgm:cxn modelId="{A05CCFD7-F8FA-4145-B725-5927839749B0}" type="presOf" srcId="{E2B2137B-F48C-41E1-9120-6822AFE5B18C}" destId="{8DC0E28D-B070-4E3A-971F-93D4C56B3D02}" srcOrd="1" destOrd="0" presId="urn:microsoft.com/office/officeart/2011/layout/CircleProcess"/>
    <dgm:cxn modelId="{9D1CC6E0-2F0A-46DF-85EF-F9C7A9F99A04}" srcId="{0D5E17BF-DAA8-4DBE-8286-A520C988AD9B}" destId="{4BA4C170-048B-4EF8-8CE6-D14C092E4847}" srcOrd="2" destOrd="0" parTransId="{262F999F-9E5D-4327-B97D-A19A83CC7401}" sibTransId="{04EDDDD3-07E8-4A8E-921F-F23F510B169E}"/>
    <dgm:cxn modelId="{18253EE6-A183-4106-8886-A6C41E5FD727}" type="presOf" srcId="{99D569D2-F4C8-4B0E-9015-FF33AAA396EC}" destId="{84C77782-D5CC-40D2-A040-94A8D96985EF}" srcOrd="1" destOrd="0" presId="urn:microsoft.com/office/officeart/2011/layout/CircleProcess"/>
    <dgm:cxn modelId="{311CF1EE-0F39-44A9-8F20-A935DEB5B21D}" type="presOf" srcId="{4BA4C170-048B-4EF8-8CE6-D14C092E4847}" destId="{03B1F0A8-A876-4A2C-9B70-FC597DC3C3FF}" srcOrd="1" destOrd="0" presId="urn:microsoft.com/office/officeart/2011/layout/CircleProcess"/>
    <dgm:cxn modelId="{C8F40AE9-5DCA-49E6-98BF-0EAF1E3A1344}" type="presParOf" srcId="{CF0E0954-7EC5-4D4D-9CC9-221631152780}" destId="{B0691A54-F45E-4650-ACB2-E53726AF20B1}" srcOrd="0" destOrd="0" presId="urn:microsoft.com/office/officeart/2011/layout/CircleProcess"/>
    <dgm:cxn modelId="{F39D54DB-90B0-4D76-A436-AB5C581877D6}" type="presParOf" srcId="{B0691A54-F45E-4650-ACB2-E53726AF20B1}" destId="{00B1938E-A311-4F53-B7F4-88D1FA2C8576}" srcOrd="0" destOrd="0" presId="urn:microsoft.com/office/officeart/2011/layout/CircleProcess"/>
    <dgm:cxn modelId="{841745EC-D6EA-4F7B-BC78-F5781915C5E4}" type="presParOf" srcId="{CF0E0954-7EC5-4D4D-9CC9-221631152780}" destId="{E5E66A6C-FEE0-4B6E-9745-BF8C162CFF58}" srcOrd="1" destOrd="0" presId="urn:microsoft.com/office/officeart/2011/layout/CircleProcess"/>
    <dgm:cxn modelId="{C6BC87EC-50BB-413F-8215-41801A069374}" type="presParOf" srcId="{E5E66A6C-FEE0-4B6E-9745-BF8C162CFF58}" destId="{F7ACC6C0-972B-4301-8F7E-1F8B5A5A69D7}" srcOrd="0" destOrd="0" presId="urn:microsoft.com/office/officeart/2011/layout/CircleProcess"/>
    <dgm:cxn modelId="{65C8123F-00A5-4B7A-9CF9-230D8EAE0039}" type="presParOf" srcId="{CF0E0954-7EC5-4D4D-9CC9-221631152780}" destId="{6178BCBF-ECF1-4A40-ADF6-00B627A3D63F}" srcOrd="2" destOrd="0" presId="urn:microsoft.com/office/officeart/2011/layout/CircleProcess"/>
    <dgm:cxn modelId="{685AFA16-F74D-420F-A8B5-4892D6173F44}" type="presParOf" srcId="{CF0E0954-7EC5-4D4D-9CC9-221631152780}" destId="{8FA82DED-232B-46B4-B11D-132FC5D45AC1}" srcOrd="3" destOrd="0" presId="urn:microsoft.com/office/officeart/2011/layout/CircleProcess"/>
    <dgm:cxn modelId="{45632211-6F4D-43D8-BE43-B6D07A8D6433}" type="presParOf" srcId="{8FA82DED-232B-46B4-B11D-132FC5D45AC1}" destId="{02468FA9-F2C4-4BC9-AE64-417C1524B47B}" srcOrd="0" destOrd="0" presId="urn:microsoft.com/office/officeart/2011/layout/CircleProcess"/>
    <dgm:cxn modelId="{2DFAAB7F-2CAB-4862-9F10-6F7BAE8F6629}" type="presParOf" srcId="{CF0E0954-7EC5-4D4D-9CC9-221631152780}" destId="{235D8AD4-1F16-410F-9412-F8C6802EB5DC}" srcOrd="4" destOrd="0" presId="urn:microsoft.com/office/officeart/2011/layout/CircleProcess"/>
    <dgm:cxn modelId="{9DF6769D-2209-4FE2-AED2-9AF3E707E2F6}" type="presParOf" srcId="{235D8AD4-1F16-410F-9412-F8C6802EB5DC}" destId="{C4CA5045-C89D-45CA-A9FD-2EDF06698477}" srcOrd="0" destOrd="0" presId="urn:microsoft.com/office/officeart/2011/layout/CircleProcess"/>
    <dgm:cxn modelId="{D19047EF-2C60-4654-840C-653F1A22308C}" type="presParOf" srcId="{CF0E0954-7EC5-4D4D-9CC9-221631152780}" destId="{03B1F0A8-A876-4A2C-9B70-FC597DC3C3FF}" srcOrd="5" destOrd="0" presId="urn:microsoft.com/office/officeart/2011/layout/CircleProcess"/>
    <dgm:cxn modelId="{B132DEAC-9BBA-41A8-BBB0-472905383EBD}" type="presParOf" srcId="{CF0E0954-7EC5-4D4D-9CC9-221631152780}" destId="{F0F8DA66-70EC-4260-A3AF-6E3CBAD129DB}" srcOrd="6" destOrd="0" presId="urn:microsoft.com/office/officeart/2011/layout/CircleProcess"/>
    <dgm:cxn modelId="{87879995-84C1-414B-B722-BF4BAAE62B3C}" type="presParOf" srcId="{F0F8DA66-70EC-4260-A3AF-6E3CBAD129DB}" destId="{C041262D-22ED-425E-A72D-1400943BF014}" srcOrd="0" destOrd="0" presId="urn:microsoft.com/office/officeart/2011/layout/CircleProcess"/>
    <dgm:cxn modelId="{F773993A-F9B4-44DE-89F4-63C052416438}" type="presParOf" srcId="{CF0E0954-7EC5-4D4D-9CC9-221631152780}" destId="{CC8C8AE5-CC46-4677-8D6B-BF22483A9DE5}" srcOrd="7" destOrd="0" presId="urn:microsoft.com/office/officeart/2011/layout/CircleProcess"/>
    <dgm:cxn modelId="{1D45AABC-0351-428B-BC12-43425A339AB7}" type="presParOf" srcId="{CC8C8AE5-CC46-4677-8D6B-BF22483A9DE5}" destId="{6F8CB86A-5424-413B-9EB8-D52FEECEAA39}" srcOrd="0" destOrd="0" presId="urn:microsoft.com/office/officeart/2011/layout/CircleProcess"/>
    <dgm:cxn modelId="{09E67D88-520D-4868-A0D8-864D58FB95E4}" type="presParOf" srcId="{CF0E0954-7EC5-4D4D-9CC9-221631152780}" destId="{8DC0E28D-B070-4E3A-971F-93D4C56B3D02}" srcOrd="8" destOrd="0" presId="urn:microsoft.com/office/officeart/2011/layout/CircleProcess"/>
    <dgm:cxn modelId="{685E99EE-CACC-47FA-AB55-E3D0679C45F5}" type="presParOf" srcId="{CF0E0954-7EC5-4D4D-9CC9-221631152780}" destId="{9C260B53-17BD-4600-8CF8-6E2EDC0543AF}" srcOrd="9" destOrd="0" presId="urn:microsoft.com/office/officeart/2011/layout/CircleProcess"/>
    <dgm:cxn modelId="{AD982C93-F039-4230-8CAA-38334F676602}" type="presParOf" srcId="{9C260B53-17BD-4600-8CF8-6E2EDC0543AF}" destId="{D68D232F-F827-48FE-800F-CBCFA9AEF8B1}" srcOrd="0" destOrd="0" presId="urn:microsoft.com/office/officeart/2011/layout/CircleProcess"/>
    <dgm:cxn modelId="{03811A02-AD3A-4A53-97F3-C2D57CB66B93}" type="presParOf" srcId="{CF0E0954-7EC5-4D4D-9CC9-221631152780}" destId="{17E104BD-F63A-46D8-BEA6-229C21B4D637}" srcOrd="10" destOrd="0" presId="urn:microsoft.com/office/officeart/2011/layout/CircleProcess"/>
    <dgm:cxn modelId="{8BF519AA-20A8-4AA5-87E7-C9B44B59F32E}" type="presParOf" srcId="{17E104BD-F63A-46D8-BEA6-229C21B4D637}" destId="{0A762122-7F57-4715-A12A-DD476203C9F7}" srcOrd="0" destOrd="0" presId="urn:microsoft.com/office/officeart/2011/layout/CircleProcess"/>
    <dgm:cxn modelId="{D5E2C2FA-0F09-4627-9E90-E672D08191B2}" type="presParOf" srcId="{CF0E0954-7EC5-4D4D-9CC9-221631152780}" destId="{84C77782-D5CC-40D2-A040-94A8D96985EF}"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D27A8F-34D2-47F7-A810-BCCB5123007D}" type="doc">
      <dgm:prSet loTypeId="urn:diagrams.loki3.com/VaryingWidthList" loCatId="list" qsTypeId="urn:microsoft.com/office/officeart/2005/8/quickstyle/simple1" qsCatId="simple" csTypeId="urn:microsoft.com/office/officeart/2005/8/colors/colorful1" csCatId="colorful" phldr="1"/>
      <dgm:spPr/>
      <dgm:t>
        <a:bodyPr/>
        <a:lstStyle/>
        <a:p>
          <a:endParaRPr lang="en-US"/>
        </a:p>
      </dgm:t>
    </dgm:pt>
    <dgm:pt modelId="{96862717-7867-4509-90B1-6792C60DE509}">
      <dgm:prSet/>
      <dgm:spPr/>
      <dgm:t>
        <a:bodyPr/>
        <a:lstStyle/>
        <a:p>
          <a:pPr algn="ctr"/>
          <a:r>
            <a:rPr lang="en-US" b="1" dirty="0"/>
            <a:t>Milestone 1</a:t>
          </a:r>
          <a:r>
            <a:rPr lang="en-US" dirty="0"/>
            <a:t>: An integrated prototype package of dynamic digital research products, the science data platform, and the Compute4PUNCH compute and storage resources (Storage4PUNCH) coupled with single sign-on (AAI) will be provided.</a:t>
          </a:r>
        </a:p>
      </dgm:t>
    </dgm:pt>
    <dgm:pt modelId="{F51DAFFE-9022-4D23-9A0A-BEC85EE7527A}" type="parTrans" cxnId="{848A4393-16C5-4EF8-86AE-64214668A301}">
      <dgm:prSet/>
      <dgm:spPr/>
      <dgm:t>
        <a:bodyPr/>
        <a:lstStyle/>
        <a:p>
          <a:endParaRPr lang="en-US"/>
        </a:p>
      </dgm:t>
    </dgm:pt>
    <dgm:pt modelId="{B7F7088A-0C61-456F-A5DB-4251F895B898}" type="sibTrans" cxnId="{848A4393-16C5-4EF8-86AE-64214668A301}">
      <dgm:prSet/>
      <dgm:spPr/>
      <dgm:t>
        <a:bodyPr/>
        <a:lstStyle/>
        <a:p>
          <a:endParaRPr lang="en-US"/>
        </a:p>
      </dgm:t>
    </dgm:pt>
    <dgm:pt modelId="{5C2ACD98-5662-4CB3-9830-D8AE8005473B}">
      <dgm:prSet/>
      <dgm:spPr/>
      <dgm:t>
        <a:bodyPr/>
        <a:lstStyle/>
        <a:p>
          <a:r>
            <a:rPr lang="en-US" b="1" dirty="0"/>
            <a:t>Milestone 2</a:t>
          </a:r>
          <a:r>
            <a:rPr lang="en-US" dirty="0"/>
            <a:t>: Data irreversibility solutions - a new kind of science in the age of too-large-to-be-stored data streams.</a:t>
          </a:r>
        </a:p>
      </dgm:t>
    </dgm:pt>
    <dgm:pt modelId="{7A20A84E-89A7-48DA-81D7-15A60291DD64}" type="parTrans" cxnId="{C50BAEC8-FC4F-48BC-969E-BD54323424EE}">
      <dgm:prSet/>
      <dgm:spPr/>
      <dgm:t>
        <a:bodyPr/>
        <a:lstStyle/>
        <a:p>
          <a:endParaRPr lang="en-US"/>
        </a:p>
      </dgm:t>
    </dgm:pt>
    <dgm:pt modelId="{05ACB3D1-C903-4E4A-A3FB-BBFA3CC31B7D}" type="sibTrans" cxnId="{C50BAEC8-FC4F-48BC-969E-BD54323424EE}">
      <dgm:prSet/>
      <dgm:spPr/>
      <dgm:t>
        <a:bodyPr/>
        <a:lstStyle/>
        <a:p>
          <a:endParaRPr lang="en-US"/>
        </a:p>
      </dgm:t>
    </dgm:pt>
    <dgm:pt modelId="{0098A03E-A29A-4ECA-B6E0-C3F7B7FBB6D2}">
      <dgm:prSet/>
      <dgm:spPr/>
      <dgm:t>
        <a:bodyPr/>
        <a:lstStyle/>
        <a:p>
          <a:r>
            <a:rPr lang="en-US" b="1" dirty="0"/>
            <a:t>Milestone 3</a:t>
          </a:r>
          <a:r>
            <a:rPr lang="en-US" dirty="0"/>
            <a:t>: The PUNCH4NFDI marketplace including notice board and communication tools as a place for efficient exchange of data management solutions, methods, services, standards, tools, protocols, and software is an offer to the NFDI as part of a federated system of discipline-specific market places.</a:t>
          </a:r>
        </a:p>
      </dgm:t>
    </dgm:pt>
    <dgm:pt modelId="{89415421-0F47-4C4A-B56E-FCAB65E18653}" type="parTrans" cxnId="{1D2270C5-1A52-43BF-BF12-B79EF4F59811}">
      <dgm:prSet/>
      <dgm:spPr/>
      <dgm:t>
        <a:bodyPr/>
        <a:lstStyle/>
        <a:p>
          <a:endParaRPr lang="en-US"/>
        </a:p>
      </dgm:t>
    </dgm:pt>
    <dgm:pt modelId="{EC88828D-7113-49CC-AD05-922CE976F1D9}" type="sibTrans" cxnId="{1D2270C5-1A52-43BF-BF12-B79EF4F59811}">
      <dgm:prSet/>
      <dgm:spPr/>
      <dgm:t>
        <a:bodyPr/>
        <a:lstStyle/>
        <a:p>
          <a:endParaRPr lang="en-US"/>
        </a:p>
      </dgm:t>
    </dgm:pt>
    <dgm:pt modelId="{F9F4AB72-8623-486B-B0E7-3101B9F1E906}">
      <dgm:prSet/>
      <dgm:spPr/>
      <dgm:t>
        <a:bodyPr/>
        <a:lstStyle/>
        <a:p>
          <a:r>
            <a:rPr lang="en-US" b="1" dirty="0"/>
            <a:t>Milestone 4</a:t>
          </a:r>
          <a:r>
            <a:rPr lang="en-US" dirty="0"/>
            <a:t>:Rolling out the PUNCH4NFDI outreach and education </a:t>
          </a:r>
          <a:r>
            <a:rPr lang="en-US" dirty="0" err="1"/>
            <a:t>programme</a:t>
          </a:r>
          <a:r>
            <a:rPr lang="en-US" dirty="0"/>
            <a:t>.</a:t>
          </a:r>
        </a:p>
      </dgm:t>
    </dgm:pt>
    <dgm:pt modelId="{E18A288B-A9D8-40E0-87A8-B7074F4FC4A8}" type="parTrans" cxnId="{B63E6B59-E114-4624-94FB-6B006CCAE7FC}">
      <dgm:prSet/>
      <dgm:spPr/>
      <dgm:t>
        <a:bodyPr/>
        <a:lstStyle/>
        <a:p>
          <a:endParaRPr lang="en-US"/>
        </a:p>
      </dgm:t>
    </dgm:pt>
    <dgm:pt modelId="{47CCBC06-AEDC-4028-B9D3-B9B46A7AF5DB}" type="sibTrans" cxnId="{B63E6B59-E114-4624-94FB-6B006CCAE7FC}">
      <dgm:prSet/>
      <dgm:spPr/>
      <dgm:t>
        <a:bodyPr/>
        <a:lstStyle/>
        <a:p>
          <a:endParaRPr lang="en-US"/>
        </a:p>
      </dgm:t>
    </dgm:pt>
    <dgm:pt modelId="{66BBB9B7-7643-41D0-A458-24F5CD2160E3}" type="pres">
      <dgm:prSet presAssocID="{26D27A8F-34D2-47F7-A810-BCCB5123007D}" presName="Name0" presStyleCnt="0">
        <dgm:presLayoutVars>
          <dgm:resizeHandles/>
        </dgm:presLayoutVars>
      </dgm:prSet>
      <dgm:spPr/>
    </dgm:pt>
    <dgm:pt modelId="{08968755-0652-494F-B371-B900D04D371D}" type="pres">
      <dgm:prSet presAssocID="{96862717-7867-4509-90B1-6792C60DE509}" presName="text" presStyleLbl="node1" presStyleIdx="0" presStyleCnt="4" custScaleX="126075">
        <dgm:presLayoutVars>
          <dgm:bulletEnabled val="1"/>
        </dgm:presLayoutVars>
      </dgm:prSet>
      <dgm:spPr/>
    </dgm:pt>
    <dgm:pt modelId="{BEB09133-194F-4790-B702-A69B76262A35}" type="pres">
      <dgm:prSet presAssocID="{B7F7088A-0C61-456F-A5DB-4251F895B898}" presName="space" presStyleCnt="0"/>
      <dgm:spPr/>
    </dgm:pt>
    <dgm:pt modelId="{B4FCC7AB-0C74-44A4-999B-366CD6327BC8}" type="pres">
      <dgm:prSet presAssocID="{5C2ACD98-5662-4CB3-9830-D8AE8005473B}" presName="text" presStyleLbl="node1" presStyleIdx="1" presStyleCnt="4" custScaleX="272817">
        <dgm:presLayoutVars>
          <dgm:bulletEnabled val="1"/>
        </dgm:presLayoutVars>
      </dgm:prSet>
      <dgm:spPr/>
    </dgm:pt>
    <dgm:pt modelId="{0C4D54C9-D04B-4B79-885C-249563E30D98}" type="pres">
      <dgm:prSet presAssocID="{05ACB3D1-C903-4E4A-A3FB-BBFA3CC31B7D}" presName="space" presStyleCnt="0"/>
      <dgm:spPr/>
    </dgm:pt>
    <dgm:pt modelId="{B0D74C61-A6FB-4FB4-8735-50568668E6F9}" type="pres">
      <dgm:prSet presAssocID="{0098A03E-A29A-4ECA-B6E0-C3F7B7FBB6D2}" presName="text" presStyleLbl="node1" presStyleIdx="2" presStyleCnt="4" custScaleX="106679">
        <dgm:presLayoutVars>
          <dgm:bulletEnabled val="1"/>
        </dgm:presLayoutVars>
      </dgm:prSet>
      <dgm:spPr/>
    </dgm:pt>
    <dgm:pt modelId="{AE75F2E9-7F2A-4E6B-B130-C751F391247E}" type="pres">
      <dgm:prSet presAssocID="{EC88828D-7113-49CC-AD05-922CE976F1D9}" presName="space" presStyleCnt="0"/>
      <dgm:spPr/>
    </dgm:pt>
    <dgm:pt modelId="{8708710A-7127-49D1-AB45-56E521AD7F72}" type="pres">
      <dgm:prSet presAssocID="{F9F4AB72-8623-486B-B0E7-3101B9F1E906}" presName="text" presStyleLbl="node1" presStyleIdx="3" presStyleCnt="4" custScaleX="369819">
        <dgm:presLayoutVars>
          <dgm:bulletEnabled val="1"/>
        </dgm:presLayoutVars>
      </dgm:prSet>
      <dgm:spPr/>
    </dgm:pt>
  </dgm:ptLst>
  <dgm:cxnLst>
    <dgm:cxn modelId="{08F78C11-3602-4B0B-8A62-832B7D06A944}" type="presOf" srcId="{5C2ACD98-5662-4CB3-9830-D8AE8005473B}" destId="{B4FCC7AB-0C74-44A4-999B-366CD6327BC8}" srcOrd="0" destOrd="0" presId="urn:diagrams.loki3.com/VaryingWidthList"/>
    <dgm:cxn modelId="{1373A813-45F4-4993-8AC2-C96D5F116499}" type="presOf" srcId="{0098A03E-A29A-4ECA-B6E0-C3F7B7FBB6D2}" destId="{B0D74C61-A6FB-4FB4-8735-50568668E6F9}" srcOrd="0" destOrd="0" presId="urn:diagrams.loki3.com/VaryingWidthList"/>
    <dgm:cxn modelId="{B68F5761-7D8A-4BD6-B42F-E1066A6C43EA}" type="presOf" srcId="{96862717-7867-4509-90B1-6792C60DE509}" destId="{08968755-0652-494F-B371-B900D04D371D}" srcOrd="0" destOrd="0" presId="urn:diagrams.loki3.com/VaryingWidthList"/>
    <dgm:cxn modelId="{B63E6B59-E114-4624-94FB-6B006CCAE7FC}" srcId="{26D27A8F-34D2-47F7-A810-BCCB5123007D}" destId="{F9F4AB72-8623-486B-B0E7-3101B9F1E906}" srcOrd="3" destOrd="0" parTransId="{E18A288B-A9D8-40E0-87A8-B7074F4FC4A8}" sibTransId="{47CCBC06-AEDC-4028-B9D3-B9B46A7AF5DB}"/>
    <dgm:cxn modelId="{848A4393-16C5-4EF8-86AE-64214668A301}" srcId="{26D27A8F-34D2-47F7-A810-BCCB5123007D}" destId="{96862717-7867-4509-90B1-6792C60DE509}" srcOrd="0" destOrd="0" parTransId="{F51DAFFE-9022-4D23-9A0A-BEC85EE7527A}" sibTransId="{B7F7088A-0C61-456F-A5DB-4251F895B898}"/>
    <dgm:cxn modelId="{124998B2-4DF6-42A0-AD21-D8F76003E311}" type="presOf" srcId="{26D27A8F-34D2-47F7-A810-BCCB5123007D}" destId="{66BBB9B7-7643-41D0-A458-24F5CD2160E3}" srcOrd="0" destOrd="0" presId="urn:diagrams.loki3.com/VaryingWidthList"/>
    <dgm:cxn modelId="{1D2270C5-1A52-43BF-BF12-B79EF4F59811}" srcId="{26D27A8F-34D2-47F7-A810-BCCB5123007D}" destId="{0098A03E-A29A-4ECA-B6E0-C3F7B7FBB6D2}" srcOrd="2" destOrd="0" parTransId="{89415421-0F47-4C4A-B56E-FCAB65E18653}" sibTransId="{EC88828D-7113-49CC-AD05-922CE976F1D9}"/>
    <dgm:cxn modelId="{C50BAEC8-FC4F-48BC-969E-BD54323424EE}" srcId="{26D27A8F-34D2-47F7-A810-BCCB5123007D}" destId="{5C2ACD98-5662-4CB3-9830-D8AE8005473B}" srcOrd="1" destOrd="0" parTransId="{7A20A84E-89A7-48DA-81D7-15A60291DD64}" sibTransId="{05ACB3D1-C903-4E4A-A3FB-BBFA3CC31B7D}"/>
    <dgm:cxn modelId="{DC7E4DD6-169C-4633-A2E4-032E2C38B283}" type="presOf" srcId="{F9F4AB72-8623-486B-B0E7-3101B9F1E906}" destId="{8708710A-7127-49D1-AB45-56E521AD7F72}" srcOrd="0" destOrd="0" presId="urn:diagrams.loki3.com/VaryingWidthList"/>
    <dgm:cxn modelId="{2B6F3A7D-5C39-4219-9869-CD51DE5F913C}" type="presParOf" srcId="{66BBB9B7-7643-41D0-A458-24F5CD2160E3}" destId="{08968755-0652-494F-B371-B900D04D371D}" srcOrd="0" destOrd="0" presId="urn:diagrams.loki3.com/VaryingWidthList"/>
    <dgm:cxn modelId="{135B33E2-93CD-4B20-B5EB-2859742CAEBD}" type="presParOf" srcId="{66BBB9B7-7643-41D0-A458-24F5CD2160E3}" destId="{BEB09133-194F-4790-B702-A69B76262A35}" srcOrd="1" destOrd="0" presId="urn:diagrams.loki3.com/VaryingWidthList"/>
    <dgm:cxn modelId="{EEB44EA7-74DD-4D60-AFFF-F61931DCDD56}" type="presParOf" srcId="{66BBB9B7-7643-41D0-A458-24F5CD2160E3}" destId="{B4FCC7AB-0C74-44A4-999B-366CD6327BC8}" srcOrd="2" destOrd="0" presId="urn:diagrams.loki3.com/VaryingWidthList"/>
    <dgm:cxn modelId="{E0196D74-2D64-4ABB-8CE0-3348AFFFDF37}" type="presParOf" srcId="{66BBB9B7-7643-41D0-A458-24F5CD2160E3}" destId="{0C4D54C9-D04B-4B79-885C-249563E30D98}" srcOrd="3" destOrd="0" presId="urn:diagrams.loki3.com/VaryingWidthList"/>
    <dgm:cxn modelId="{1A267A3D-8C33-4C48-83E6-B7F676226B94}" type="presParOf" srcId="{66BBB9B7-7643-41D0-A458-24F5CD2160E3}" destId="{B0D74C61-A6FB-4FB4-8735-50568668E6F9}" srcOrd="4" destOrd="0" presId="urn:diagrams.loki3.com/VaryingWidthList"/>
    <dgm:cxn modelId="{0918F9D0-6D63-427E-93C3-54B3A8247BDD}" type="presParOf" srcId="{66BBB9B7-7643-41D0-A458-24F5CD2160E3}" destId="{AE75F2E9-7F2A-4E6B-B130-C751F391247E}" srcOrd="5" destOrd="0" presId="urn:diagrams.loki3.com/VaryingWidthList"/>
    <dgm:cxn modelId="{EE171BA1-AC8E-46A1-995B-9E1992FA508A}" type="presParOf" srcId="{66BBB9B7-7643-41D0-A458-24F5CD2160E3}" destId="{8708710A-7127-49D1-AB45-56E521AD7F72}" srcOrd="6"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D8BBBA-E40A-4E61-9A78-2B0F94730537}" type="doc">
      <dgm:prSet loTypeId="urn:microsoft.com/office/officeart/2005/8/layout/radial3" loCatId="relationship" qsTypeId="urn:microsoft.com/office/officeart/2005/8/quickstyle/simple2" qsCatId="simple" csTypeId="urn:microsoft.com/office/officeart/2005/8/colors/accent1_5" csCatId="accent1" phldr="1"/>
      <dgm:spPr/>
      <dgm:t>
        <a:bodyPr/>
        <a:lstStyle/>
        <a:p>
          <a:endParaRPr lang="en-US"/>
        </a:p>
      </dgm:t>
    </dgm:pt>
    <dgm:pt modelId="{73DB7996-19D5-4BC8-9C66-A5DCFFF64CDE}">
      <dgm:prSet/>
      <dgm:spPr/>
      <dgm:t>
        <a:bodyPr/>
        <a:lstStyle/>
        <a:p>
          <a:r>
            <a:rPr lang="en-US" b="1"/>
            <a:t>For whom?</a:t>
          </a:r>
          <a:endParaRPr lang="en-US" b="1" dirty="0"/>
        </a:p>
      </dgm:t>
    </dgm:pt>
    <dgm:pt modelId="{D5854CA0-74F5-4BA1-B06B-45C4FED89FAF}" type="parTrans" cxnId="{D3236749-7717-40B7-B89D-A4AD33AD631B}">
      <dgm:prSet/>
      <dgm:spPr/>
      <dgm:t>
        <a:bodyPr/>
        <a:lstStyle/>
        <a:p>
          <a:endParaRPr lang="en-US" b="1">
            <a:solidFill>
              <a:schemeClr val="bg1"/>
            </a:solidFill>
          </a:endParaRPr>
        </a:p>
      </dgm:t>
    </dgm:pt>
    <dgm:pt modelId="{088A3AA3-E2BD-4FFA-802B-40C36FAECC05}" type="sibTrans" cxnId="{D3236749-7717-40B7-B89D-A4AD33AD631B}">
      <dgm:prSet/>
      <dgm:spPr/>
      <dgm:t>
        <a:bodyPr/>
        <a:lstStyle/>
        <a:p>
          <a:endParaRPr lang="en-US" b="1">
            <a:solidFill>
              <a:schemeClr val="bg1"/>
            </a:solidFill>
          </a:endParaRPr>
        </a:p>
      </dgm:t>
    </dgm:pt>
    <dgm:pt modelId="{8191EB1B-8122-4A15-BE9E-F07A7631F95A}">
      <dgm:prSet custT="1"/>
      <dgm:spPr/>
      <dgm:t>
        <a:bodyPr/>
        <a:lstStyle/>
        <a:p>
          <a:r>
            <a:rPr lang="en-US" sz="1200" b="0" dirty="0"/>
            <a:t>ATLAS, CMS, CTA…</a:t>
          </a:r>
        </a:p>
      </dgm:t>
    </dgm:pt>
    <dgm:pt modelId="{A7D3678F-A980-4640-9CD9-AB39D363B24E}" type="parTrans" cxnId="{8B631C79-7B74-4D67-B7D0-0D76495A9402}">
      <dgm:prSet/>
      <dgm:spPr/>
      <dgm:t>
        <a:bodyPr/>
        <a:lstStyle/>
        <a:p>
          <a:endParaRPr lang="en-US" b="1">
            <a:solidFill>
              <a:schemeClr val="bg1"/>
            </a:solidFill>
          </a:endParaRPr>
        </a:p>
      </dgm:t>
    </dgm:pt>
    <dgm:pt modelId="{319B22C2-A7B0-452B-B27F-2A398E7E3025}" type="sibTrans" cxnId="{8B631C79-7B74-4D67-B7D0-0D76495A9402}">
      <dgm:prSet/>
      <dgm:spPr/>
      <dgm:t>
        <a:bodyPr/>
        <a:lstStyle/>
        <a:p>
          <a:endParaRPr lang="en-US" b="1">
            <a:solidFill>
              <a:schemeClr val="bg1"/>
            </a:solidFill>
          </a:endParaRPr>
        </a:p>
      </dgm:t>
    </dgm:pt>
    <dgm:pt modelId="{A61DC96A-CA91-4B2B-BEE6-00ED48F44696}">
      <dgm:prSet custT="1"/>
      <dgm:spPr/>
      <dgm:t>
        <a:bodyPr/>
        <a:lstStyle/>
        <a:p>
          <a:r>
            <a:rPr lang="en-US" sz="1200" b="0"/>
            <a:t>Small running PUNCH experiments</a:t>
          </a:r>
          <a:endParaRPr lang="en-US" sz="1200" b="0" dirty="0"/>
        </a:p>
      </dgm:t>
    </dgm:pt>
    <dgm:pt modelId="{4CAEC5B0-8C90-40BA-978D-23E168904764}" type="parTrans" cxnId="{931EDCCA-6C66-41BD-8C65-377DDB8FE610}">
      <dgm:prSet/>
      <dgm:spPr/>
      <dgm:t>
        <a:bodyPr/>
        <a:lstStyle/>
        <a:p>
          <a:endParaRPr lang="en-US" b="1">
            <a:solidFill>
              <a:schemeClr val="bg1"/>
            </a:solidFill>
          </a:endParaRPr>
        </a:p>
      </dgm:t>
    </dgm:pt>
    <dgm:pt modelId="{A89D0EFE-8D58-4BDB-8714-27CFBCD10DA7}" type="sibTrans" cxnId="{931EDCCA-6C66-41BD-8C65-377DDB8FE610}">
      <dgm:prSet/>
      <dgm:spPr/>
      <dgm:t>
        <a:bodyPr/>
        <a:lstStyle/>
        <a:p>
          <a:endParaRPr lang="en-US" b="1">
            <a:solidFill>
              <a:schemeClr val="bg1"/>
            </a:solidFill>
          </a:endParaRPr>
        </a:p>
      </dgm:t>
    </dgm:pt>
    <dgm:pt modelId="{E5A2E1DC-2B3A-4846-ADA1-7120BECD722D}">
      <dgm:prSet custT="1"/>
      <dgm:spPr/>
      <dgm:t>
        <a:bodyPr/>
        <a:lstStyle/>
        <a:p>
          <a:r>
            <a:rPr lang="en-US" sz="1200" b="0"/>
            <a:t>Future PUNCH experiments</a:t>
          </a:r>
        </a:p>
      </dgm:t>
    </dgm:pt>
    <dgm:pt modelId="{F948BCD3-8661-4834-AC02-42CC571D780D}" type="parTrans" cxnId="{4795A6AD-747E-455C-8673-3190463E2BF3}">
      <dgm:prSet/>
      <dgm:spPr/>
      <dgm:t>
        <a:bodyPr/>
        <a:lstStyle/>
        <a:p>
          <a:endParaRPr lang="en-US" b="1">
            <a:solidFill>
              <a:schemeClr val="bg1"/>
            </a:solidFill>
          </a:endParaRPr>
        </a:p>
      </dgm:t>
    </dgm:pt>
    <dgm:pt modelId="{5EC7E024-F785-44C1-ABD0-F8E513554F4B}" type="sibTrans" cxnId="{4795A6AD-747E-455C-8673-3190463E2BF3}">
      <dgm:prSet/>
      <dgm:spPr/>
      <dgm:t>
        <a:bodyPr/>
        <a:lstStyle/>
        <a:p>
          <a:endParaRPr lang="en-US" b="1">
            <a:solidFill>
              <a:schemeClr val="bg1"/>
            </a:solidFill>
          </a:endParaRPr>
        </a:p>
      </dgm:t>
    </dgm:pt>
    <dgm:pt modelId="{0F30FD45-B311-4DB2-85F0-D971A97ED0F1}">
      <dgm:prSet custT="1"/>
      <dgm:spPr/>
      <dgm:t>
        <a:bodyPr/>
        <a:lstStyle/>
        <a:p>
          <a:r>
            <a:rPr lang="en-GB" sz="1200" b="0" dirty="0"/>
            <a:t>Observatories</a:t>
          </a:r>
          <a:endParaRPr lang="en-US" sz="1200" b="0" dirty="0"/>
        </a:p>
      </dgm:t>
    </dgm:pt>
    <dgm:pt modelId="{6AEA72BF-4CB7-42DB-A570-6E8F6BC4B5DD}" type="parTrans" cxnId="{7643E1B1-EDE5-4A01-8DA5-5AEA3EC6FCB6}">
      <dgm:prSet/>
      <dgm:spPr/>
      <dgm:t>
        <a:bodyPr/>
        <a:lstStyle/>
        <a:p>
          <a:endParaRPr lang="en-US" b="1">
            <a:solidFill>
              <a:schemeClr val="bg1"/>
            </a:solidFill>
          </a:endParaRPr>
        </a:p>
      </dgm:t>
    </dgm:pt>
    <dgm:pt modelId="{C11EF1E2-B352-4028-B2D9-82873926148D}" type="sibTrans" cxnId="{7643E1B1-EDE5-4A01-8DA5-5AEA3EC6FCB6}">
      <dgm:prSet/>
      <dgm:spPr/>
      <dgm:t>
        <a:bodyPr/>
        <a:lstStyle/>
        <a:p>
          <a:endParaRPr lang="en-US" b="1">
            <a:solidFill>
              <a:schemeClr val="bg1"/>
            </a:solidFill>
          </a:endParaRPr>
        </a:p>
      </dgm:t>
    </dgm:pt>
    <dgm:pt modelId="{D422F5F8-B22E-4145-A67A-B1AF2D4E0172}">
      <dgm:prSet custT="1"/>
      <dgm:spPr/>
      <dgm:t>
        <a:bodyPr/>
        <a:lstStyle/>
        <a:p>
          <a:r>
            <a:rPr lang="en-GB" sz="1200" b="0"/>
            <a:t>Non-PUNCH</a:t>
          </a:r>
          <a:endParaRPr lang="en-US" sz="1200" b="0"/>
        </a:p>
      </dgm:t>
    </dgm:pt>
    <dgm:pt modelId="{8B603CB8-A582-410A-960B-19C170F65BA1}" type="parTrans" cxnId="{C06950C6-0F05-4FE0-A9D0-0076FBFD07EC}">
      <dgm:prSet/>
      <dgm:spPr/>
      <dgm:t>
        <a:bodyPr/>
        <a:lstStyle/>
        <a:p>
          <a:endParaRPr lang="en-US" b="1">
            <a:solidFill>
              <a:schemeClr val="bg1"/>
            </a:solidFill>
          </a:endParaRPr>
        </a:p>
      </dgm:t>
    </dgm:pt>
    <dgm:pt modelId="{75A06FCD-5834-43A2-B7F9-D434A5887211}" type="sibTrans" cxnId="{C06950C6-0F05-4FE0-A9D0-0076FBFD07EC}">
      <dgm:prSet/>
      <dgm:spPr/>
      <dgm:t>
        <a:bodyPr/>
        <a:lstStyle/>
        <a:p>
          <a:endParaRPr lang="en-US" b="1">
            <a:solidFill>
              <a:schemeClr val="bg1"/>
            </a:solidFill>
          </a:endParaRPr>
        </a:p>
      </dgm:t>
    </dgm:pt>
    <dgm:pt modelId="{7B1C25CB-E520-4471-BA24-ED8139EAC5FB}" type="pres">
      <dgm:prSet presAssocID="{2ED8BBBA-E40A-4E61-9A78-2B0F94730537}" presName="composite" presStyleCnt="0">
        <dgm:presLayoutVars>
          <dgm:chMax val="1"/>
          <dgm:dir/>
          <dgm:resizeHandles val="exact"/>
        </dgm:presLayoutVars>
      </dgm:prSet>
      <dgm:spPr/>
    </dgm:pt>
    <dgm:pt modelId="{7C28D35E-90AD-403C-89DD-65164A9ED955}" type="pres">
      <dgm:prSet presAssocID="{2ED8BBBA-E40A-4E61-9A78-2B0F94730537}" presName="radial" presStyleCnt="0">
        <dgm:presLayoutVars>
          <dgm:animLvl val="ctr"/>
        </dgm:presLayoutVars>
      </dgm:prSet>
      <dgm:spPr/>
    </dgm:pt>
    <dgm:pt modelId="{04072863-659C-4A5E-BC6F-AAEBCE4FF8E7}" type="pres">
      <dgm:prSet presAssocID="{73DB7996-19D5-4BC8-9C66-A5DCFFF64CDE}" presName="centerShape" presStyleLbl="vennNode1" presStyleIdx="0" presStyleCnt="6" custScaleX="102120" custScaleY="102120"/>
      <dgm:spPr/>
    </dgm:pt>
    <dgm:pt modelId="{6C61980A-D34C-40B3-A7E3-792CE5A9B9AF}" type="pres">
      <dgm:prSet presAssocID="{8191EB1B-8122-4A15-BE9E-F07A7631F95A}" presName="node" presStyleLbl="vennNode1" presStyleIdx="1" presStyleCnt="6" custScaleX="133769" custScaleY="133768">
        <dgm:presLayoutVars>
          <dgm:bulletEnabled val="1"/>
        </dgm:presLayoutVars>
      </dgm:prSet>
      <dgm:spPr/>
    </dgm:pt>
    <dgm:pt modelId="{1BD44B04-2477-4994-BD18-6A3DD12008FE}" type="pres">
      <dgm:prSet presAssocID="{A61DC96A-CA91-4B2B-BEE6-00ED48F44696}" presName="node" presStyleLbl="vennNode1" presStyleIdx="2" presStyleCnt="6" custScaleX="133769" custScaleY="133768">
        <dgm:presLayoutVars>
          <dgm:bulletEnabled val="1"/>
        </dgm:presLayoutVars>
      </dgm:prSet>
      <dgm:spPr/>
    </dgm:pt>
    <dgm:pt modelId="{2AAECC36-ED31-4933-8EAC-20D9316C9E84}" type="pres">
      <dgm:prSet presAssocID="{E5A2E1DC-2B3A-4846-ADA1-7120BECD722D}" presName="node" presStyleLbl="vennNode1" presStyleIdx="3" presStyleCnt="6" custScaleX="133769" custScaleY="133768">
        <dgm:presLayoutVars>
          <dgm:bulletEnabled val="1"/>
        </dgm:presLayoutVars>
      </dgm:prSet>
      <dgm:spPr/>
    </dgm:pt>
    <dgm:pt modelId="{1505654B-8768-43C7-A63A-9BAE3F4A8338}" type="pres">
      <dgm:prSet presAssocID="{0F30FD45-B311-4DB2-85F0-D971A97ED0F1}" presName="node" presStyleLbl="vennNode1" presStyleIdx="4" presStyleCnt="6" custScaleX="133769" custScaleY="133768">
        <dgm:presLayoutVars>
          <dgm:bulletEnabled val="1"/>
        </dgm:presLayoutVars>
      </dgm:prSet>
      <dgm:spPr/>
    </dgm:pt>
    <dgm:pt modelId="{3201789D-8302-44F6-969B-8E59BD67FE8F}" type="pres">
      <dgm:prSet presAssocID="{D422F5F8-B22E-4145-A67A-B1AF2D4E0172}" presName="node" presStyleLbl="vennNode1" presStyleIdx="5" presStyleCnt="6" custScaleX="133769" custScaleY="133768">
        <dgm:presLayoutVars>
          <dgm:bulletEnabled val="1"/>
        </dgm:presLayoutVars>
      </dgm:prSet>
      <dgm:spPr/>
    </dgm:pt>
  </dgm:ptLst>
  <dgm:cxnLst>
    <dgm:cxn modelId="{36D9FC00-7267-482A-BFAD-7FD9BCFE7289}" type="presOf" srcId="{A61DC96A-CA91-4B2B-BEE6-00ED48F44696}" destId="{1BD44B04-2477-4994-BD18-6A3DD12008FE}" srcOrd="0" destOrd="0" presId="urn:microsoft.com/office/officeart/2005/8/layout/radial3"/>
    <dgm:cxn modelId="{F2C85C26-F86F-4D47-9801-76695B5721CD}" type="presOf" srcId="{E5A2E1DC-2B3A-4846-ADA1-7120BECD722D}" destId="{2AAECC36-ED31-4933-8EAC-20D9316C9E84}" srcOrd="0" destOrd="0" presId="urn:microsoft.com/office/officeart/2005/8/layout/radial3"/>
    <dgm:cxn modelId="{576BCD2C-0A92-45EC-9E27-29702802EFAC}" type="presOf" srcId="{0F30FD45-B311-4DB2-85F0-D971A97ED0F1}" destId="{1505654B-8768-43C7-A63A-9BAE3F4A8338}" srcOrd="0" destOrd="0" presId="urn:microsoft.com/office/officeart/2005/8/layout/radial3"/>
    <dgm:cxn modelId="{7EE3F02F-ABB2-4AFD-B5DB-8C50203DD333}" type="presOf" srcId="{D422F5F8-B22E-4145-A67A-B1AF2D4E0172}" destId="{3201789D-8302-44F6-969B-8E59BD67FE8F}" srcOrd="0" destOrd="0" presId="urn:microsoft.com/office/officeart/2005/8/layout/radial3"/>
    <dgm:cxn modelId="{D3236749-7717-40B7-B89D-A4AD33AD631B}" srcId="{2ED8BBBA-E40A-4E61-9A78-2B0F94730537}" destId="{73DB7996-19D5-4BC8-9C66-A5DCFFF64CDE}" srcOrd="0" destOrd="0" parTransId="{D5854CA0-74F5-4BA1-B06B-45C4FED89FAF}" sibTransId="{088A3AA3-E2BD-4FFA-802B-40C36FAECC05}"/>
    <dgm:cxn modelId="{CB503E71-BBE0-417C-B8CB-97C4F9D26B48}" type="presOf" srcId="{73DB7996-19D5-4BC8-9C66-A5DCFFF64CDE}" destId="{04072863-659C-4A5E-BC6F-AAEBCE4FF8E7}" srcOrd="0" destOrd="0" presId="urn:microsoft.com/office/officeart/2005/8/layout/radial3"/>
    <dgm:cxn modelId="{8B631C79-7B74-4D67-B7D0-0D76495A9402}" srcId="{73DB7996-19D5-4BC8-9C66-A5DCFFF64CDE}" destId="{8191EB1B-8122-4A15-BE9E-F07A7631F95A}" srcOrd="0" destOrd="0" parTransId="{A7D3678F-A980-4640-9CD9-AB39D363B24E}" sibTransId="{319B22C2-A7B0-452B-B27F-2A398E7E3025}"/>
    <dgm:cxn modelId="{4795A6AD-747E-455C-8673-3190463E2BF3}" srcId="{73DB7996-19D5-4BC8-9C66-A5DCFFF64CDE}" destId="{E5A2E1DC-2B3A-4846-ADA1-7120BECD722D}" srcOrd="2" destOrd="0" parTransId="{F948BCD3-8661-4834-AC02-42CC571D780D}" sibTransId="{5EC7E024-F785-44C1-ABD0-F8E513554F4B}"/>
    <dgm:cxn modelId="{7643E1B1-EDE5-4A01-8DA5-5AEA3EC6FCB6}" srcId="{73DB7996-19D5-4BC8-9C66-A5DCFFF64CDE}" destId="{0F30FD45-B311-4DB2-85F0-D971A97ED0F1}" srcOrd="3" destOrd="0" parTransId="{6AEA72BF-4CB7-42DB-A570-6E8F6BC4B5DD}" sibTransId="{C11EF1E2-B352-4028-B2D9-82873926148D}"/>
    <dgm:cxn modelId="{C06950C6-0F05-4FE0-A9D0-0076FBFD07EC}" srcId="{73DB7996-19D5-4BC8-9C66-A5DCFFF64CDE}" destId="{D422F5F8-B22E-4145-A67A-B1AF2D4E0172}" srcOrd="4" destOrd="0" parTransId="{8B603CB8-A582-410A-960B-19C170F65BA1}" sibTransId="{75A06FCD-5834-43A2-B7F9-D434A5887211}"/>
    <dgm:cxn modelId="{931EDCCA-6C66-41BD-8C65-377DDB8FE610}" srcId="{73DB7996-19D5-4BC8-9C66-A5DCFFF64CDE}" destId="{A61DC96A-CA91-4B2B-BEE6-00ED48F44696}" srcOrd="1" destOrd="0" parTransId="{4CAEC5B0-8C90-40BA-978D-23E168904764}" sibTransId="{A89D0EFE-8D58-4BDB-8714-27CFBCD10DA7}"/>
    <dgm:cxn modelId="{0E2F51E6-F786-4924-AA1A-D1B6940EE22C}" type="presOf" srcId="{8191EB1B-8122-4A15-BE9E-F07A7631F95A}" destId="{6C61980A-D34C-40B3-A7E3-792CE5A9B9AF}" srcOrd="0" destOrd="0" presId="urn:microsoft.com/office/officeart/2005/8/layout/radial3"/>
    <dgm:cxn modelId="{09EB8CF4-933A-4C2E-B4CE-D771CAC1582B}" type="presOf" srcId="{2ED8BBBA-E40A-4E61-9A78-2B0F94730537}" destId="{7B1C25CB-E520-4471-BA24-ED8139EAC5FB}" srcOrd="0" destOrd="0" presId="urn:microsoft.com/office/officeart/2005/8/layout/radial3"/>
    <dgm:cxn modelId="{B0921576-7E72-4FFD-B5EE-49BE03515D9B}" type="presParOf" srcId="{7B1C25CB-E520-4471-BA24-ED8139EAC5FB}" destId="{7C28D35E-90AD-403C-89DD-65164A9ED955}" srcOrd="0" destOrd="0" presId="urn:microsoft.com/office/officeart/2005/8/layout/radial3"/>
    <dgm:cxn modelId="{F982C4D4-D7A7-4F5B-871F-A3E2DD6B253F}" type="presParOf" srcId="{7C28D35E-90AD-403C-89DD-65164A9ED955}" destId="{04072863-659C-4A5E-BC6F-AAEBCE4FF8E7}" srcOrd="0" destOrd="0" presId="urn:microsoft.com/office/officeart/2005/8/layout/radial3"/>
    <dgm:cxn modelId="{F718DA4C-02F5-4ED2-B27B-0C6086EA2D6D}" type="presParOf" srcId="{7C28D35E-90AD-403C-89DD-65164A9ED955}" destId="{6C61980A-D34C-40B3-A7E3-792CE5A9B9AF}" srcOrd="1" destOrd="0" presId="urn:microsoft.com/office/officeart/2005/8/layout/radial3"/>
    <dgm:cxn modelId="{E2B98AA7-7B1B-4939-B29F-8221EB9AD481}" type="presParOf" srcId="{7C28D35E-90AD-403C-89DD-65164A9ED955}" destId="{1BD44B04-2477-4994-BD18-6A3DD12008FE}" srcOrd="2" destOrd="0" presId="urn:microsoft.com/office/officeart/2005/8/layout/radial3"/>
    <dgm:cxn modelId="{D0434F5B-C02A-45D8-B47C-7DA8EE4D51BC}" type="presParOf" srcId="{7C28D35E-90AD-403C-89DD-65164A9ED955}" destId="{2AAECC36-ED31-4933-8EAC-20D9316C9E84}" srcOrd="3" destOrd="0" presId="urn:microsoft.com/office/officeart/2005/8/layout/radial3"/>
    <dgm:cxn modelId="{7EBF88A6-96B4-4313-8A7F-63403D4635F4}" type="presParOf" srcId="{7C28D35E-90AD-403C-89DD-65164A9ED955}" destId="{1505654B-8768-43C7-A63A-9BAE3F4A8338}" srcOrd="4" destOrd="0" presId="urn:microsoft.com/office/officeart/2005/8/layout/radial3"/>
    <dgm:cxn modelId="{A3AD4D26-6AA3-4CB9-8E53-3E7F641D7E6C}" type="presParOf" srcId="{7C28D35E-90AD-403C-89DD-65164A9ED955}" destId="{3201789D-8302-44F6-969B-8E59BD67FE8F}"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8EA470-C4E7-4822-9B70-0718476707B4}"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en-US"/>
        </a:p>
      </dgm:t>
    </dgm:pt>
    <dgm:pt modelId="{090CE740-B61F-4064-B2F1-DE4431C84052}">
      <dgm:prSet/>
      <dgm:spPr/>
      <dgm:t>
        <a:bodyPr/>
        <a:lstStyle/>
        <a:p>
          <a:r>
            <a:rPr lang="en-US"/>
            <a:t>Task Area 2 “Data management” – IT department</a:t>
          </a:r>
        </a:p>
      </dgm:t>
    </dgm:pt>
    <dgm:pt modelId="{CE3F6449-2F5B-47F9-9420-43FB09F72674}" type="parTrans" cxnId="{978BD160-A3CD-4011-801F-F453C240BBE8}">
      <dgm:prSet/>
      <dgm:spPr/>
      <dgm:t>
        <a:bodyPr/>
        <a:lstStyle/>
        <a:p>
          <a:endParaRPr lang="en-US"/>
        </a:p>
      </dgm:t>
    </dgm:pt>
    <dgm:pt modelId="{152C1CE9-ABA6-4A2A-8475-18CC14124EAA}" type="sibTrans" cxnId="{978BD160-A3CD-4011-801F-F453C240BBE8}">
      <dgm:prSet/>
      <dgm:spPr/>
      <dgm:t>
        <a:bodyPr/>
        <a:lstStyle/>
        <a:p>
          <a:endParaRPr lang="en-US"/>
        </a:p>
      </dgm:t>
    </dgm:pt>
    <dgm:pt modelId="{B3787353-B474-4BFE-AB94-DEE412F53F64}">
      <dgm:prSet/>
      <dgm:spPr/>
      <dgm:t>
        <a:bodyPr/>
        <a:lstStyle/>
        <a:p>
          <a:r>
            <a:rPr lang="en-US"/>
            <a:t>Automatization and optimization of big data management workflows</a:t>
          </a:r>
        </a:p>
      </dgm:t>
    </dgm:pt>
    <dgm:pt modelId="{2E9255EC-7AA5-43AD-B41B-E11C140F9C81}" type="parTrans" cxnId="{FFCD3400-A473-4D85-BFD7-00BD3EF1C91B}">
      <dgm:prSet/>
      <dgm:spPr/>
      <dgm:t>
        <a:bodyPr/>
        <a:lstStyle/>
        <a:p>
          <a:endParaRPr lang="en-US"/>
        </a:p>
      </dgm:t>
    </dgm:pt>
    <dgm:pt modelId="{F4A7CF99-BC83-4639-AD38-8A380F10CF61}" type="sibTrans" cxnId="{FFCD3400-A473-4D85-BFD7-00BD3EF1C91B}">
      <dgm:prSet/>
      <dgm:spPr/>
      <dgm:t>
        <a:bodyPr/>
        <a:lstStyle/>
        <a:p>
          <a:endParaRPr lang="en-US"/>
        </a:p>
      </dgm:t>
    </dgm:pt>
    <dgm:pt modelId="{C6DD3181-C2CD-4CA1-A2C9-764140C97C71}">
      <dgm:prSet/>
      <dgm:spPr/>
      <dgm:t>
        <a:bodyPr/>
        <a:lstStyle/>
        <a:p>
          <a:r>
            <a:rPr lang="en-US"/>
            <a:t>Task Area 4 “Data portal” – Research Division</a:t>
          </a:r>
        </a:p>
      </dgm:t>
    </dgm:pt>
    <dgm:pt modelId="{95FF05A4-E389-424B-AE07-5540048BFE31}" type="parTrans" cxnId="{07E6B39C-FE6B-4353-BBAC-AC3F47D51048}">
      <dgm:prSet/>
      <dgm:spPr/>
      <dgm:t>
        <a:bodyPr/>
        <a:lstStyle/>
        <a:p>
          <a:endParaRPr lang="en-US"/>
        </a:p>
      </dgm:t>
    </dgm:pt>
    <dgm:pt modelId="{DCD238FE-DC44-4088-9BFF-4D7EC7468BB6}" type="sibTrans" cxnId="{07E6B39C-FE6B-4353-BBAC-AC3F47D51048}">
      <dgm:prSet/>
      <dgm:spPr/>
      <dgm:t>
        <a:bodyPr/>
        <a:lstStyle/>
        <a:p>
          <a:endParaRPr lang="en-US"/>
        </a:p>
      </dgm:t>
    </dgm:pt>
    <dgm:pt modelId="{F4B8DEA4-6419-409F-A59A-4AA6175B5402}">
      <dgm:prSet/>
      <dgm:spPr/>
      <dgm:t>
        <a:bodyPr/>
        <a:lstStyle/>
        <a:p>
          <a:r>
            <a:rPr lang="en-US"/>
            <a:t>Mapping and collating metadata</a:t>
          </a:r>
        </a:p>
      </dgm:t>
    </dgm:pt>
    <dgm:pt modelId="{68E2910C-209E-4730-91AB-72BDA1228D08}" type="parTrans" cxnId="{EE2F9C45-9F0B-4C44-B65F-BFCD9F0355A7}">
      <dgm:prSet/>
      <dgm:spPr/>
      <dgm:t>
        <a:bodyPr/>
        <a:lstStyle/>
        <a:p>
          <a:endParaRPr lang="en-US"/>
        </a:p>
      </dgm:t>
    </dgm:pt>
    <dgm:pt modelId="{E281DACC-369F-4B3B-8C92-EE928531BB3B}" type="sibTrans" cxnId="{EE2F9C45-9F0B-4C44-B65F-BFCD9F0355A7}">
      <dgm:prSet/>
      <dgm:spPr/>
      <dgm:t>
        <a:bodyPr/>
        <a:lstStyle/>
        <a:p>
          <a:endParaRPr lang="en-US"/>
        </a:p>
      </dgm:t>
    </dgm:pt>
    <dgm:pt modelId="{F7227C53-36C8-404F-8BE7-052FF5B54973}">
      <dgm:prSet/>
      <dgm:spPr/>
      <dgm:t>
        <a:bodyPr/>
        <a:lstStyle/>
        <a:p>
          <a:r>
            <a:rPr lang="en-US"/>
            <a:t>Build and operate the science data portal</a:t>
          </a:r>
        </a:p>
      </dgm:t>
    </dgm:pt>
    <dgm:pt modelId="{92CEB22C-6F84-498D-826F-3DE04F602E4B}" type="parTrans" cxnId="{26A7BBBA-06C9-40D1-B88E-72BFB074ED2B}">
      <dgm:prSet/>
      <dgm:spPr/>
      <dgm:t>
        <a:bodyPr/>
        <a:lstStyle/>
        <a:p>
          <a:endParaRPr lang="en-US"/>
        </a:p>
      </dgm:t>
    </dgm:pt>
    <dgm:pt modelId="{4D2F0C2C-7E5E-40D0-B5EC-A58DFC6ABC3F}" type="sibTrans" cxnId="{26A7BBBA-06C9-40D1-B88E-72BFB074ED2B}">
      <dgm:prSet/>
      <dgm:spPr/>
      <dgm:t>
        <a:bodyPr/>
        <a:lstStyle/>
        <a:p>
          <a:endParaRPr lang="en-US"/>
        </a:p>
      </dgm:t>
    </dgm:pt>
    <dgm:pt modelId="{AFD44BDD-7F89-4B2F-9A15-D41BFC5A620F}">
      <dgm:prSet/>
      <dgm:spPr/>
      <dgm:t>
        <a:bodyPr/>
        <a:lstStyle/>
        <a:p>
          <a:r>
            <a:rPr lang="en-US"/>
            <a:t>Task Area 6 “Synergies and services” – IT department</a:t>
          </a:r>
        </a:p>
      </dgm:t>
    </dgm:pt>
    <dgm:pt modelId="{AB60AC0E-73DB-4902-80AC-7A18DC4A5F28}" type="parTrans" cxnId="{60B7874B-65A8-4AC3-B8A2-A2B60759D652}">
      <dgm:prSet/>
      <dgm:spPr/>
      <dgm:t>
        <a:bodyPr/>
        <a:lstStyle/>
        <a:p>
          <a:endParaRPr lang="en-US"/>
        </a:p>
      </dgm:t>
    </dgm:pt>
    <dgm:pt modelId="{C2BDD2F7-0880-4056-AADB-F8D5792888A1}" type="sibTrans" cxnId="{60B7874B-65A8-4AC3-B8A2-A2B60759D652}">
      <dgm:prSet/>
      <dgm:spPr/>
      <dgm:t>
        <a:bodyPr/>
        <a:lstStyle/>
        <a:p>
          <a:endParaRPr lang="en-US"/>
        </a:p>
      </dgm:t>
    </dgm:pt>
    <dgm:pt modelId="{31BB7811-4180-461C-BD57-5D72B9B91F99}">
      <dgm:prSet/>
      <dgm:spPr/>
      <dgm:t>
        <a:bodyPr/>
        <a:lstStyle/>
        <a:p>
          <a:r>
            <a:rPr lang="en-US"/>
            <a:t>Authorization and authentication infrastructure</a:t>
          </a:r>
        </a:p>
      </dgm:t>
    </dgm:pt>
    <dgm:pt modelId="{2D6A153C-21E2-475E-B500-8AAD2C62403E}" type="parTrans" cxnId="{70B36976-6182-41F2-8456-E400164357FA}">
      <dgm:prSet/>
      <dgm:spPr/>
      <dgm:t>
        <a:bodyPr/>
        <a:lstStyle/>
        <a:p>
          <a:endParaRPr lang="en-US"/>
        </a:p>
      </dgm:t>
    </dgm:pt>
    <dgm:pt modelId="{7AE6DD74-3378-44A1-821F-1BA719D76269}" type="sibTrans" cxnId="{70B36976-6182-41F2-8456-E400164357FA}">
      <dgm:prSet/>
      <dgm:spPr/>
      <dgm:t>
        <a:bodyPr/>
        <a:lstStyle/>
        <a:p>
          <a:endParaRPr lang="en-US"/>
        </a:p>
      </dgm:t>
    </dgm:pt>
    <dgm:pt modelId="{D23BCC19-2D09-4AD2-8F71-0F46F5378C83}" type="pres">
      <dgm:prSet presAssocID="{EF8EA470-C4E7-4822-9B70-0718476707B4}" presName="linear" presStyleCnt="0">
        <dgm:presLayoutVars>
          <dgm:animLvl val="lvl"/>
          <dgm:resizeHandles val="exact"/>
        </dgm:presLayoutVars>
      </dgm:prSet>
      <dgm:spPr/>
    </dgm:pt>
    <dgm:pt modelId="{6B1CA8AE-0007-4356-93B8-70B62DDD9DE9}" type="pres">
      <dgm:prSet presAssocID="{090CE740-B61F-4064-B2F1-DE4431C84052}" presName="parentText" presStyleLbl="node1" presStyleIdx="0" presStyleCnt="3">
        <dgm:presLayoutVars>
          <dgm:chMax val="0"/>
          <dgm:bulletEnabled val="1"/>
        </dgm:presLayoutVars>
      </dgm:prSet>
      <dgm:spPr/>
    </dgm:pt>
    <dgm:pt modelId="{76D5D7B5-8B07-4580-9D94-27B7D88D2CB5}" type="pres">
      <dgm:prSet presAssocID="{090CE740-B61F-4064-B2F1-DE4431C84052}" presName="childText" presStyleLbl="revTx" presStyleIdx="0" presStyleCnt="3">
        <dgm:presLayoutVars>
          <dgm:bulletEnabled val="1"/>
        </dgm:presLayoutVars>
      </dgm:prSet>
      <dgm:spPr/>
    </dgm:pt>
    <dgm:pt modelId="{CF2F253F-6810-4932-91F3-06EFC3D31B55}" type="pres">
      <dgm:prSet presAssocID="{C6DD3181-C2CD-4CA1-A2C9-764140C97C71}" presName="parentText" presStyleLbl="node1" presStyleIdx="1" presStyleCnt="3">
        <dgm:presLayoutVars>
          <dgm:chMax val="0"/>
          <dgm:bulletEnabled val="1"/>
        </dgm:presLayoutVars>
      </dgm:prSet>
      <dgm:spPr/>
    </dgm:pt>
    <dgm:pt modelId="{4BD9653E-192B-4D44-9CB2-D5006B1A92A2}" type="pres">
      <dgm:prSet presAssocID="{C6DD3181-C2CD-4CA1-A2C9-764140C97C71}" presName="childText" presStyleLbl="revTx" presStyleIdx="1" presStyleCnt="3">
        <dgm:presLayoutVars>
          <dgm:bulletEnabled val="1"/>
        </dgm:presLayoutVars>
      </dgm:prSet>
      <dgm:spPr/>
    </dgm:pt>
    <dgm:pt modelId="{7B6365FF-4E3D-49BF-8964-A41C831A40D0}" type="pres">
      <dgm:prSet presAssocID="{AFD44BDD-7F89-4B2F-9A15-D41BFC5A620F}" presName="parentText" presStyleLbl="node1" presStyleIdx="2" presStyleCnt="3">
        <dgm:presLayoutVars>
          <dgm:chMax val="0"/>
          <dgm:bulletEnabled val="1"/>
        </dgm:presLayoutVars>
      </dgm:prSet>
      <dgm:spPr/>
    </dgm:pt>
    <dgm:pt modelId="{DCBF1EDA-1ECA-470C-B979-484E2651639C}" type="pres">
      <dgm:prSet presAssocID="{AFD44BDD-7F89-4B2F-9A15-D41BFC5A620F}" presName="childText" presStyleLbl="revTx" presStyleIdx="2" presStyleCnt="3">
        <dgm:presLayoutVars>
          <dgm:bulletEnabled val="1"/>
        </dgm:presLayoutVars>
      </dgm:prSet>
      <dgm:spPr/>
    </dgm:pt>
  </dgm:ptLst>
  <dgm:cxnLst>
    <dgm:cxn modelId="{FFCD3400-A473-4D85-BFD7-00BD3EF1C91B}" srcId="{090CE740-B61F-4064-B2F1-DE4431C84052}" destId="{B3787353-B474-4BFE-AB94-DEE412F53F64}" srcOrd="0" destOrd="0" parTransId="{2E9255EC-7AA5-43AD-B41B-E11C140F9C81}" sibTransId="{F4A7CF99-BC83-4639-AD38-8A380F10CF61}"/>
    <dgm:cxn modelId="{7032A45C-93B7-4A29-A46E-2E3B67714796}" type="presOf" srcId="{F7227C53-36C8-404F-8BE7-052FF5B54973}" destId="{4BD9653E-192B-4D44-9CB2-D5006B1A92A2}" srcOrd="0" destOrd="1" presId="urn:microsoft.com/office/officeart/2005/8/layout/vList2"/>
    <dgm:cxn modelId="{902C6160-103D-4334-9583-D93FCF047FE2}" type="presOf" srcId="{AFD44BDD-7F89-4B2F-9A15-D41BFC5A620F}" destId="{7B6365FF-4E3D-49BF-8964-A41C831A40D0}" srcOrd="0" destOrd="0" presId="urn:microsoft.com/office/officeart/2005/8/layout/vList2"/>
    <dgm:cxn modelId="{978BD160-A3CD-4011-801F-F453C240BBE8}" srcId="{EF8EA470-C4E7-4822-9B70-0718476707B4}" destId="{090CE740-B61F-4064-B2F1-DE4431C84052}" srcOrd="0" destOrd="0" parTransId="{CE3F6449-2F5B-47F9-9420-43FB09F72674}" sibTransId="{152C1CE9-ABA6-4A2A-8475-18CC14124EAA}"/>
    <dgm:cxn modelId="{EE2F9C45-9F0B-4C44-B65F-BFCD9F0355A7}" srcId="{C6DD3181-C2CD-4CA1-A2C9-764140C97C71}" destId="{F4B8DEA4-6419-409F-A59A-4AA6175B5402}" srcOrd="0" destOrd="0" parTransId="{68E2910C-209E-4730-91AB-72BDA1228D08}" sibTransId="{E281DACC-369F-4B3B-8C92-EE928531BB3B}"/>
    <dgm:cxn modelId="{C5E1A64A-3F3D-4D5D-9376-05E05171F07D}" type="presOf" srcId="{C6DD3181-C2CD-4CA1-A2C9-764140C97C71}" destId="{CF2F253F-6810-4932-91F3-06EFC3D31B55}" srcOrd="0" destOrd="0" presId="urn:microsoft.com/office/officeart/2005/8/layout/vList2"/>
    <dgm:cxn modelId="{60B7874B-65A8-4AC3-B8A2-A2B60759D652}" srcId="{EF8EA470-C4E7-4822-9B70-0718476707B4}" destId="{AFD44BDD-7F89-4B2F-9A15-D41BFC5A620F}" srcOrd="2" destOrd="0" parTransId="{AB60AC0E-73DB-4902-80AC-7A18DC4A5F28}" sibTransId="{C2BDD2F7-0880-4056-AADB-F8D5792888A1}"/>
    <dgm:cxn modelId="{A47B3276-B78B-447F-A50C-04A3149D2261}" type="presOf" srcId="{F4B8DEA4-6419-409F-A59A-4AA6175B5402}" destId="{4BD9653E-192B-4D44-9CB2-D5006B1A92A2}" srcOrd="0" destOrd="0" presId="urn:microsoft.com/office/officeart/2005/8/layout/vList2"/>
    <dgm:cxn modelId="{70B36976-6182-41F2-8456-E400164357FA}" srcId="{AFD44BDD-7F89-4B2F-9A15-D41BFC5A620F}" destId="{31BB7811-4180-461C-BD57-5D72B9B91F99}" srcOrd="0" destOrd="0" parTransId="{2D6A153C-21E2-475E-B500-8AAD2C62403E}" sibTransId="{7AE6DD74-3378-44A1-821F-1BA719D76269}"/>
    <dgm:cxn modelId="{07E6B39C-FE6B-4353-BBAC-AC3F47D51048}" srcId="{EF8EA470-C4E7-4822-9B70-0718476707B4}" destId="{C6DD3181-C2CD-4CA1-A2C9-764140C97C71}" srcOrd="1" destOrd="0" parTransId="{95FF05A4-E389-424B-AE07-5540048BFE31}" sibTransId="{DCD238FE-DC44-4088-9BFF-4D7EC7468BB6}"/>
    <dgm:cxn modelId="{26A7BBBA-06C9-40D1-B88E-72BFB074ED2B}" srcId="{C6DD3181-C2CD-4CA1-A2C9-764140C97C71}" destId="{F7227C53-36C8-404F-8BE7-052FF5B54973}" srcOrd="1" destOrd="0" parTransId="{92CEB22C-6F84-498D-826F-3DE04F602E4B}" sibTransId="{4D2F0C2C-7E5E-40D0-B5EC-A58DFC6ABC3F}"/>
    <dgm:cxn modelId="{C3F40BC4-41EF-4BB4-8245-E04C27CF4A14}" type="presOf" srcId="{31BB7811-4180-461C-BD57-5D72B9B91F99}" destId="{DCBF1EDA-1ECA-470C-B979-484E2651639C}" srcOrd="0" destOrd="0" presId="urn:microsoft.com/office/officeart/2005/8/layout/vList2"/>
    <dgm:cxn modelId="{DE23CECA-6F4C-4CA9-A88F-0A9A9D34C74F}" type="presOf" srcId="{090CE740-B61F-4064-B2F1-DE4431C84052}" destId="{6B1CA8AE-0007-4356-93B8-70B62DDD9DE9}" srcOrd="0" destOrd="0" presId="urn:microsoft.com/office/officeart/2005/8/layout/vList2"/>
    <dgm:cxn modelId="{5462D2D4-6790-4875-9228-18ABECE1D8FA}" type="presOf" srcId="{EF8EA470-C4E7-4822-9B70-0718476707B4}" destId="{D23BCC19-2D09-4AD2-8F71-0F46F5378C83}" srcOrd="0" destOrd="0" presId="urn:microsoft.com/office/officeart/2005/8/layout/vList2"/>
    <dgm:cxn modelId="{389FE4E7-7E2D-46AA-A17A-B01B8DECB24A}" type="presOf" srcId="{B3787353-B474-4BFE-AB94-DEE412F53F64}" destId="{76D5D7B5-8B07-4580-9D94-27B7D88D2CB5}" srcOrd="0" destOrd="0" presId="urn:microsoft.com/office/officeart/2005/8/layout/vList2"/>
    <dgm:cxn modelId="{1E77CFF7-0A1D-4188-AEBF-3C678E0118AD}" type="presParOf" srcId="{D23BCC19-2D09-4AD2-8F71-0F46F5378C83}" destId="{6B1CA8AE-0007-4356-93B8-70B62DDD9DE9}" srcOrd="0" destOrd="0" presId="urn:microsoft.com/office/officeart/2005/8/layout/vList2"/>
    <dgm:cxn modelId="{9AA5B9C9-3242-4D00-808D-C932B2991CA8}" type="presParOf" srcId="{D23BCC19-2D09-4AD2-8F71-0F46F5378C83}" destId="{76D5D7B5-8B07-4580-9D94-27B7D88D2CB5}" srcOrd="1" destOrd="0" presId="urn:microsoft.com/office/officeart/2005/8/layout/vList2"/>
    <dgm:cxn modelId="{2E60C6F7-2D86-47E9-A1DF-5186BAE0B562}" type="presParOf" srcId="{D23BCC19-2D09-4AD2-8F71-0F46F5378C83}" destId="{CF2F253F-6810-4932-91F3-06EFC3D31B55}" srcOrd="2" destOrd="0" presId="urn:microsoft.com/office/officeart/2005/8/layout/vList2"/>
    <dgm:cxn modelId="{D9F5616A-0A20-412A-A6D8-620F8FE212A3}" type="presParOf" srcId="{D23BCC19-2D09-4AD2-8F71-0F46F5378C83}" destId="{4BD9653E-192B-4D44-9CB2-D5006B1A92A2}" srcOrd="3" destOrd="0" presId="urn:microsoft.com/office/officeart/2005/8/layout/vList2"/>
    <dgm:cxn modelId="{0C1F74C2-441C-4E78-BEC0-0EA5A67079C7}" type="presParOf" srcId="{D23BCC19-2D09-4AD2-8F71-0F46F5378C83}" destId="{7B6365FF-4E3D-49BF-8964-A41C831A40D0}" srcOrd="4" destOrd="0" presId="urn:microsoft.com/office/officeart/2005/8/layout/vList2"/>
    <dgm:cxn modelId="{BCC63913-B4D8-4359-AB5A-16D775FC3A85}" type="presParOf" srcId="{D23BCC19-2D09-4AD2-8F71-0F46F5378C83}" destId="{DCBF1EDA-1ECA-470C-B979-484E2651639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0D1E21-0716-4D45-987D-C9E2997B4A65}"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B0EBCE8E-F285-4F02-BF82-006B967B1ACB}">
      <dgm:prSet/>
      <dgm:spPr/>
      <dgm:t>
        <a:bodyPr/>
        <a:lstStyle/>
        <a:p>
          <a:r>
            <a:rPr lang="en-GB" dirty="0"/>
            <a:t>List of metadata requirements</a:t>
          </a:r>
          <a:endParaRPr lang="en-US" dirty="0"/>
        </a:p>
      </dgm:t>
    </dgm:pt>
    <dgm:pt modelId="{212418FA-E638-40FF-93BF-E4F3209310BC}" type="parTrans" cxnId="{AF346998-C3BA-4E59-B0E0-3E4226D80663}">
      <dgm:prSet/>
      <dgm:spPr/>
      <dgm:t>
        <a:bodyPr/>
        <a:lstStyle/>
        <a:p>
          <a:endParaRPr lang="en-US"/>
        </a:p>
      </dgm:t>
    </dgm:pt>
    <dgm:pt modelId="{E3052A66-4A3A-4F01-AFB4-ADE21E26E45A}" type="sibTrans" cxnId="{AF346998-C3BA-4E59-B0E0-3E4226D80663}">
      <dgm:prSet/>
      <dgm:spPr/>
      <dgm:t>
        <a:bodyPr/>
        <a:lstStyle/>
        <a:p>
          <a:endParaRPr lang="en-US"/>
        </a:p>
      </dgm:t>
    </dgm:pt>
    <dgm:pt modelId="{BCB85B1A-6581-496E-B3CE-79E9EA65D982}">
      <dgm:prSet/>
      <dgm:spPr/>
      <dgm:t>
        <a:bodyPr/>
        <a:lstStyle/>
        <a:p>
          <a:r>
            <a:rPr lang="en-US" dirty="0"/>
            <a:t>Transform the list into an ER diagram</a:t>
          </a:r>
        </a:p>
      </dgm:t>
    </dgm:pt>
    <dgm:pt modelId="{88A26FC4-56F5-49F7-B231-07399F331860}" type="parTrans" cxnId="{A9AA705C-220E-4104-A15A-8400F085D10C}">
      <dgm:prSet/>
      <dgm:spPr/>
      <dgm:t>
        <a:bodyPr/>
        <a:lstStyle/>
        <a:p>
          <a:endParaRPr lang="en-US"/>
        </a:p>
      </dgm:t>
    </dgm:pt>
    <dgm:pt modelId="{CA8DC258-1661-485D-A171-E7D859A8E7E4}" type="sibTrans" cxnId="{A9AA705C-220E-4104-A15A-8400F085D10C}">
      <dgm:prSet/>
      <dgm:spPr/>
      <dgm:t>
        <a:bodyPr/>
        <a:lstStyle/>
        <a:p>
          <a:endParaRPr lang="en-US"/>
        </a:p>
      </dgm:t>
    </dgm:pt>
    <dgm:pt modelId="{1B73A871-7A5B-45C2-BBC8-B715F15EDD32}">
      <dgm:prSet/>
      <dgm:spPr/>
      <dgm:t>
        <a:bodyPr/>
        <a:lstStyle/>
        <a:p>
          <a:r>
            <a:rPr lang="en-US" dirty="0"/>
            <a:t>Create a database based on the diagram</a:t>
          </a:r>
        </a:p>
      </dgm:t>
    </dgm:pt>
    <dgm:pt modelId="{8AFC3056-7950-4E15-B01B-39EA2E7963EE}" type="parTrans" cxnId="{C52B6FCC-A36D-4F28-8A35-B24D61539BCC}">
      <dgm:prSet/>
      <dgm:spPr/>
      <dgm:t>
        <a:bodyPr/>
        <a:lstStyle/>
        <a:p>
          <a:endParaRPr lang="en-US"/>
        </a:p>
      </dgm:t>
    </dgm:pt>
    <dgm:pt modelId="{72A0AAAB-4791-46D7-8F66-07C472DE5020}" type="sibTrans" cxnId="{C52B6FCC-A36D-4F28-8A35-B24D61539BCC}">
      <dgm:prSet/>
      <dgm:spPr/>
      <dgm:t>
        <a:bodyPr/>
        <a:lstStyle/>
        <a:p>
          <a:endParaRPr lang="en-US"/>
        </a:p>
      </dgm:t>
    </dgm:pt>
    <dgm:pt modelId="{453D1ABA-62C8-4757-A00C-19F67BC5A3DF}">
      <dgm:prSet/>
      <dgm:spPr/>
      <dgm:t>
        <a:bodyPr/>
        <a:lstStyle/>
        <a:p>
          <a:r>
            <a:rPr lang="en-US" dirty="0"/>
            <a:t>Create an interface for data input</a:t>
          </a:r>
        </a:p>
      </dgm:t>
    </dgm:pt>
    <dgm:pt modelId="{B114D5BA-ACB7-47D4-9C94-87BF2A5E5ABA}" type="sibTrans" cxnId="{BA83E3CB-2204-428F-8E1D-237B805FE5FE}">
      <dgm:prSet/>
      <dgm:spPr/>
      <dgm:t>
        <a:bodyPr/>
        <a:lstStyle/>
        <a:p>
          <a:endParaRPr lang="en-US"/>
        </a:p>
      </dgm:t>
    </dgm:pt>
    <dgm:pt modelId="{1B81467F-436A-4202-9F6B-E353346880A6}" type="parTrans" cxnId="{BA83E3CB-2204-428F-8E1D-237B805FE5FE}">
      <dgm:prSet/>
      <dgm:spPr/>
      <dgm:t>
        <a:bodyPr/>
        <a:lstStyle/>
        <a:p>
          <a:endParaRPr lang="en-US"/>
        </a:p>
      </dgm:t>
    </dgm:pt>
    <dgm:pt modelId="{51E5399A-0378-4CF4-9CAE-BA4FBB3FCA8B}">
      <dgm:prSet/>
      <dgm:spPr/>
      <dgm:t>
        <a:bodyPr/>
        <a:lstStyle/>
        <a:p>
          <a:r>
            <a:rPr lang="en-US" dirty="0"/>
            <a:t>Create a common Metadata schema</a:t>
          </a:r>
        </a:p>
      </dgm:t>
    </dgm:pt>
    <dgm:pt modelId="{C64A5B37-6061-41AC-9088-6B8F334AC908}" type="parTrans" cxnId="{F1810103-D0B1-4438-A655-CB7248A9D085}">
      <dgm:prSet/>
      <dgm:spPr/>
      <dgm:t>
        <a:bodyPr/>
        <a:lstStyle/>
        <a:p>
          <a:endParaRPr lang="en-US"/>
        </a:p>
      </dgm:t>
    </dgm:pt>
    <dgm:pt modelId="{4497AA99-E3D3-438A-BD22-AF6950403EF0}" type="sibTrans" cxnId="{F1810103-D0B1-4438-A655-CB7248A9D085}">
      <dgm:prSet/>
      <dgm:spPr/>
      <dgm:t>
        <a:bodyPr/>
        <a:lstStyle/>
        <a:p>
          <a:endParaRPr lang="en-US"/>
        </a:p>
      </dgm:t>
    </dgm:pt>
    <dgm:pt modelId="{47BAA66F-0E81-4C9A-87FD-C45854CBCE8D}" type="pres">
      <dgm:prSet presAssocID="{D50D1E21-0716-4D45-987D-C9E2997B4A65}" presName="linear" presStyleCnt="0">
        <dgm:presLayoutVars>
          <dgm:animLvl val="lvl"/>
          <dgm:resizeHandles val="exact"/>
        </dgm:presLayoutVars>
      </dgm:prSet>
      <dgm:spPr/>
    </dgm:pt>
    <dgm:pt modelId="{88BFBC79-D944-4753-AB78-1E1B6588AE4A}" type="pres">
      <dgm:prSet presAssocID="{B0EBCE8E-F285-4F02-BF82-006B967B1ACB}" presName="parentText" presStyleLbl="node1" presStyleIdx="0" presStyleCnt="5">
        <dgm:presLayoutVars>
          <dgm:chMax val="0"/>
          <dgm:bulletEnabled val="1"/>
        </dgm:presLayoutVars>
      </dgm:prSet>
      <dgm:spPr/>
    </dgm:pt>
    <dgm:pt modelId="{D205DD21-AE5F-4740-B2E8-82110331E36B}" type="pres">
      <dgm:prSet presAssocID="{E3052A66-4A3A-4F01-AFB4-ADE21E26E45A}" presName="spacer" presStyleCnt="0"/>
      <dgm:spPr/>
    </dgm:pt>
    <dgm:pt modelId="{A313314F-9B34-4B5B-9BB2-6F3DF51C3ED4}" type="pres">
      <dgm:prSet presAssocID="{BCB85B1A-6581-496E-B3CE-79E9EA65D982}" presName="parentText" presStyleLbl="node1" presStyleIdx="1" presStyleCnt="5">
        <dgm:presLayoutVars>
          <dgm:chMax val="0"/>
          <dgm:bulletEnabled val="1"/>
        </dgm:presLayoutVars>
      </dgm:prSet>
      <dgm:spPr/>
    </dgm:pt>
    <dgm:pt modelId="{43CFF80F-1488-4895-B872-95AEFC48DA17}" type="pres">
      <dgm:prSet presAssocID="{CA8DC258-1661-485D-A171-E7D859A8E7E4}" presName="spacer" presStyleCnt="0"/>
      <dgm:spPr/>
    </dgm:pt>
    <dgm:pt modelId="{F7FDE799-8EF6-4734-8B4F-34CEA28ACC25}" type="pres">
      <dgm:prSet presAssocID="{1B73A871-7A5B-45C2-BBC8-B715F15EDD32}" presName="parentText" presStyleLbl="node1" presStyleIdx="2" presStyleCnt="5">
        <dgm:presLayoutVars>
          <dgm:chMax val="0"/>
          <dgm:bulletEnabled val="1"/>
        </dgm:presLayoutVars>
      </dgm:prSet>
      <dgm:spPr/>
    </dgm:pt>
    <dgm:pt modelId="{672D139A-EC4A-4057-B515-660A78BC4F8D}" type="pres">
      <dgm:prSet presAssocID="{72A0AAAB-4791-46D7-8F66-07C472DE5020}" presName="spacer" presStyleCnt="0"/>
      <dgm:spPr/>
    </dgm:pt>
    <dgm:pt modelId="{926FE041-4FDB-4176-9DF2-DEA971AF2CCA}" type="pres">
      <dgm:prSet presAssocID="{453D1ABA-62C8-4757-A00C-19F67BC5A3DF}" presName="parentText" presStyleLbl="node1" presStyleIdx="3" presStyleCnt="5">
        <dgm:presLayoutVars>
          <dgm:chMax val="0"/>
          <dgm:bulletEnabled val="1"/>
        </dgm:presLayoutVars>
      </dgm:prSet>
      <dgm:spPr/>
    </dgm:pt>
    <dgm:pt modelId="{955DB3CB-D8D7-4E2D-9A4E-289141E99B39}" type="pres">
      <dgm:prSet presAssocID="{B114D5BA-ACB7-47D4-9C94-87BF2A5E5ABA}" presName="spacer" presStyleCnt="0"/>
      <dgm:spPr/>
    </dgm:pt>
    <dgm:pt modelId="{9F2B1AB1-C7A3-467F-BD8A-9F70F49B34C1}" type="pres">
      <dgm:prSet presAssocID="{51E5399A-0378-4CF4-9CAE-BA4FBB3FCA8B}" presName="parentText" presStyleLbl="node1" presStyleIdx="4" presStyleCnt="5">
        <dgm:presLayoutVars>
          <dgm:chMax val="0"/>
          <dgm:bulletEnabled val="1"/>
        </dgm:presLayoutVars>
      </dgm:prSet>
      <dgm:spPr/>
    </dgm:pt>
  </dgm:ptLst>
  <dgm:cxnLst>
    <dgm:cxn modelId="{F1810103-D0B1-4438-A655-CB7248A9D085}" srcId="{D50D1E21-0716-4D45-987D-C9E2997B4A65}" destId="{51E5399A-0378-4CF4-9CAE-BA4FBB3FCA8B}" srcOrd="4" destOrd="0" parTransId="{C64A5B37-6061-41AC-9088-6B8F334AC908}" sibTransId="{4497AA99-E3D3-438A-BD22-AF6950403EF0}"/>
    <dgm:cxn modelId="{BF486332-0547-4EDA-B6D0-B9C15B491AAF}" type="presOf" srcId="{51E5399A-0378-4CF4-9CAE-BA4FBB3FCA8B}" destId="{9F2B1AB1-C7A3-467F-BD8A-9F70F49B34C1}" srcOrd="0" destOrd="0" presId="urn:microsoft.com/office/officeart/2005/8/layout/vList2"/>
    <dgm:cxn modelId="{412BC835-5DCF-4CCE-83D8-EF05461B6364}" type="presOf" srcId="{453D1ABA-62C8-4757-A00C-19F67BC5A3DF}" destId="{926FE041-4FDB-4176-9DF2-DEA971AF2CCA}" srcOrd="0" destOrd="0" presId="urn:microsoft.com/office/officeart/2005/8/layout/vList2"/>
    <dgm:cxn modelId="{A9AA705C-220E-4104-A15A-8400F085D10C}" srcId="{D50D1E21-0716-4D45-987D-C9E2997B4A65}" destId="{BCB85B1A-6581-496E-B3CE-79E9EA65D982}" srcOrd="1" destOrd="0" parTransId="{88A26FC4-56F5-49F7-B231-07399F331860}" sibTransId="{CA8DC258-1661-485D-A171-E7D859A8E7E4}"/>
    <dgm:cxn modelId="{7CB27553-99A8-4837-8B12-779350D71A5B}" type="presOf" srcId="{1B73A871-7A5B-45C2-BBC8-B715F15EDD32}" destId="{F7FDE799-8EF6-4734-8B4F-34CEA28ACC25}" srcOrd="0" destOrd="0" presId="urn:microsoft.com/office/officeart/2005/8/layout/vList2"/>
    <dgm:cxn modelId="{5A17DF8B-14BF-41B9-B797-B95458F9B6F3}" type="presOf" srcId="{D50D1E21-0716-4D45-987D-C9E2997B4A65}" destId="{47BAA66F-0E81-4C9A-87FD-C45854CBCE8D}" srcOrd="0" destOrd="0" presId="urn:microsoft.com/office/officeart/2005/8/layout/vList2"/>
    <dgm:cxn modelId="{AF346998-C3BA-4E59-B0E0-3E4226D80663}" srcId="{D50D1E21-0716-4D45-987D-C9E2997B4A65}" destId="{B0EBCE8E-F285-4F02-BF82-006B967B1ACB}" srcOrd="0" destOrd="0" parTransId="{212418FA-E638-40FF-93BF-E4F3209310BC}" sibTransId="{E3052A66-4A3A-4F01-AFB4-ADE21E26E45A}"/>
    <dgm:cxn modelId="{AA351DA8-5053-40C7-AA37-AFBD63DD5F2A}" type="presOf" srcId="{B0EBCE8E-F285-4F02-BF82-006B967B1ACB}" destId="{88BFBC79-D944-4753-AB78-1E1B6588AE4A}" srcOrd="0" destOrd="0" presId="urn:microsoft.com/office/officeart/2005/8/layout/vList2"/>
    <dgm:cxn modelId="{3993A0BD-4878-4EDE-9D64-6F4B1534A93A}" type="presOf" srcId="{BCB85B1A-6581-496E-B3CE-79E9EA65D982}" destId="{A313314F-9B34-4B5B-9BB2-6F3DF51C3ED4}" srcOrd="0" destOrd="0" presId="urn:microsoft.com/office/officeart/2005/8/layout/vList2"/>
    <dgm:cxn modelId="{BA83E3CB-2204-428F-8E1D-237B805FE5FE}" srcId="{D50D1E21-0716-4D45-987D-C9E2997B4A65}" destId="{453D1ABA-62C8-4757-A00C-19F67BC5A3DF}" srcOrd="3" destOrd="0" parTransId="{1B81467F-436A-4202-9F6B-E353346880A6}" sibTransId="{B114D5BA-ACB7-47D4-9C94-87BF2A5E5ABA}"/>
    <dgm:cxn modelId="{C52B6FCC-A36D-4F28-8A35-B24D61539BCC}" srcId="{D50D1E21-0716-4D45-987D-C9E2997B4A65}" destId="{1B73A871-7A5B-45C2-BBC8-B715F15EDD32}" srcOrd="2" destOrd="0" parTransId="{8AFC3056-7950-4E15-B01B-39EA2E7963EE}" sibTransId="{72A0AAAB-4791-46D7-8F66-07C472DE5020}"/>
    <dgm:cxn modelId="{313B9873-4B9C-42BD-BF8A-B4B7259648E2}" type="presParOf" srcId="{47BAA66F-0E81-4C9A-87FD-C45854CBCE8D}" destId="{88BFBC79-D944-4753-AB78-1E1B6588AE4A}" srcOrd="0" destOrd="0" presId="urn:microsoft.com/office/officeart/2005/8/layout/vList2"/>
    <dgm:cxn modelId="{254F2C45-5619-4C82-B9B2-3886FB161375}" type="presParOf" srcId="{47BAA66F-0E81-4C9A-87FD-C45854CBCE8D}" destId="{D205DD21-AE5F-4740-B2E8-82110331E36B}" srcOrd="1" destOrd="0" presId="urn:microsoft.com/office/officeart/2005/8/layout/vList2"/>
    <dgm:cxn modelId="{9AC741AE-8366-4865-96F8-6896DFC64DCD}" type="presParOf" srcId="{47BAA66F-0E81-4C9A-87FD-C45854CBCE8D}" destId="{A313314F-9B34-4B5B-9BB2-6F3DF51C3ED4}" srcOrd="2" destOrd="0" presId="urn:microsoft.com/office/officeart/2005/8/layout/vList2"/>
    <dgm:cxn modelId="{6B4BC54E-5CED-47A6-BBE3-CC0B041F4F54}" type="presParOf" srcId="{47BAA66F-0E81-4C9A-87FD-C45854CBCE8D}" destId="{43CFF80F-1488-4895-B872-95AEFC48DA17}" srcOrd="3" destOrd="0" presId="urn:microsoft.com/office/officeart/2005/8/layout/vList2"/>
    <dgm:cxn modelId="{01460C12-D99A-415A-9400-633E2B4EB6CA}" type="presParOf" srcId="{47BAA66F-0E81-4C9A-87FD-C45854CBCE8D}" destId="{F7FDE799-8EF6-4734-8B4F-34CEA28ACC25}" srcOrd="4" destOrd="0" presId="urn:microsoft.com/office/officeart/2005/8/layout/vList2"/>
    <dgm:cxn modelId="{28C357BD-A5F3-4529-8B0D-C370811E6A7C}" type="presParOf" srcId="{47BAA66F-0E81-4C9A-87FD-C45854CBCE8D}" destId="{672D139A-EC4A-4057-B515-660A78BC4F8D}" srcOrd="5" destOrd="0" presId="urn:microsoft.com/office/officeart/2005/8/layout/vList2"/>
    <dgm:cxn modelId="{61019384-071A-48FB-91D5-FABE31CF6BFA}" type="presParOf" srcId="{47BAA66F-0E81-4C9A-87FD-C45854CBCE8D}" destId="{926FE041-4FDB-4176-9DF2-DEA971AF2CCA}" srcOrd="6" destOrd="0" presId="urn:microsoft.com/office/officeart/2005/8/layout/vList2"/>
    <dgm:cxn modelId="{957A0948-2E64-4406-A323-7B350AD7F8DB}" type="presParOf" srcId="{47BAA66F-0E81-4C9A-87FD-C45854CBCE8D}" destId="{955DB3CB-D8D7-4E2D-9A4E-289141E99B39}" srcOrd="7" destOrd="0" presId="urn:microsoft.com/office/officeart/2005/8/layout/vList2"/>
    <dgm:cxn modelId="{4F3281AF-519D-4CFA-B5BF-DF283D0D6B10}" type="presParOf" srcId="{47BAA66F-0E81-4C9A-87FD-C45854CBCE8D}" destId="{9F2B1AB1-C7A3-467F-BD8A-9F70F49B34C1}"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0D1E21-0716-4D45-987D-C9E2997B4A65}"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B0EBCE8E-F285-4F02-BF82-006B967B1ACB}">
      <dgm:prSet custT="1"/>
      <dgm:spPr/>
      <dgm:t>
        <a:bodyPr/>
        <a:lstStyle/>
        <a:p>
          <a:r>
            <a:rPr lang="en-GB" sz="1200" dirty="0"/>
            <a:t>Use metadata schema for faster data input</a:t>
          </a:r>
          <a:endParaRPr lang="en-US" sz="1200" dirty="0"/>
        </a:p>
      </dgm:t>
    </dgm:pt>
    <dgm:pt modelId="{212418FA-E638-40FF-93BF-E4F3209310BC}" type="parTrans" cxnId="{AF346998-C3BA-4E59-B0E0-3E4226D80663}">
      <dgm:prSet/>
      <dgm:spPr/>
      <dgm:t>
        <a:bodyPr/>
        <a:lstStyle/>
        <a:p>
          <a:endParaRPr lang="en-US"/>
        </a:p>
      </dgm:t>
    </dgm:pt>
    <dgm:pt modelId="{E3052A66-4A3A-4F01-AFB4-ADE21E26E45A}" type="sibTrans" cxnId="{AF346998-C3BA-4E59-B0E0-3E4226D80663}">
      <dgm:prSet/>
      <dgm:spPr/>
      <dgm:t>
        <a:bodyPr/>
        <a:lstStyle/>
        <a:p>
          <a:endParaRPr lang="en-US"/>
        </a:p>
      </dgm:t>
    </dgm:pt>
    <dgm:pt modelId="{47BAA66F-0E81-4C9A-87FD-C45854CBCE8D}" type="pres">
      <dgm:prSet presAssocID="{D50D1E21-0716-4D45-987D-C9E2997B4A65}" presName="linear" presStyleCnt="0">
        <dgm:presLayoutVars>
          <dgm:animLvl val="lvl"/>
          <dgm:resizeHandles val="exact"/>
        </dgm:presLayoutVars>
      </dgm:prSet>
      <dgm:spPr/>
    </dgm:pt>
    <dgm:pt modelId="{88BFBC79-D944-4753-AB78-1E1B6588AE4A}" type="pres">
      <dgm:prSet presAssocID="{B0EBCE8E-F285-4F02-BF82-006B967B1ACB}" presName="parentText" presStyleLbl="node1" presStyleIdx="0" presStyleCnt="1" custLinFactNeighborY="-5464">
        <dgm:presLayoutVars>
          <dgm:chMax val="0"/>
          <dgm:bulletEnabled val="1"/>
        </dgm:presLayoutVars>
      </dgm:prSet>
      <dgm:spPr/>
    </dgm:pt>
  </dgm:ptLst>
  <dgm:cxnLst>
    <dgm:cxn modelId="{5A17DF8B-14BF-41B9-B797-B95458F9B6F3}" type="presOf" srcId="{D50D1E21-0716-4D45-987D-C9E2997B4A65}" destId="{47BAA66F-0E81-4C9A-87FD-C45854CBCE8D}" srcOrd="0" destOrd="0" presId="urn:microsoft.com/office/officeart/2005/8/layout/vList2"/>
    <dgm:cxn modelId="{AF346998-C3BA-4E59-B0E0-3E4226D80663}" srcId="{D50D1E21-0716-4D45-987D-C9E2997B4A65}" destId="{B0EBCE8E-F285-4F02-BF82-006B967B1ACB}" srcOrd="0" destOrd="0" parTransId="{212418FA-E638-40FF-93BF-E4F3209310BC}" sibTransId="{E3052A66-4A3A-4F01-AFB4-ADE21E26E45A}"/>
    <dgm:cxn modelId="{AA351DA8-5053-40C7-AA37-AFBD63DD5F2A}" type="presOf" srcId="{B0EBCE8E-F285-4F02-BF82-006B967B1ACB}" destId="{88BFBC79-D944-4753-AB78-1E1B6588AE4A}" srcOrd="0" destOrd="0" presId="urn:microsoft.com/office/officeart/2005/8/layout/vList2"/>
    <dgm:cxn modelId="{313B9873-4B9C-42BD-BF8A-B4B7259648E2}" type="presParOf" srcId="{47BAA66F-0E81-4C9A-87FD-C45854CBCE8D}" destId="{88BFBC79-D944-4753-AB78-1E1B6588AE4A}"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81BE4B7-484D-4E82-9EBD-D8CE64B7BF7F}" type="doc">
      <dgm:prSet loTypeId="urn:microsoft.com/office/officeart/2005/8/layout/vList2" loCatId="list" qsTypeId="urn:microsoft.com/office/officeart/2005/8/quickstyle/simple2" qsCatId="simple" csTypeId="urn:microsoft.com/office/officeart/2005/8/colors/accent6_5" csCatId="accent6" phldr="1"/>
      <dgm:spPr/>
      <dgm:t>
        <a:bodyPr/>
        <a:lstStyle/>
        <a:p>
          <a:endParaRPr lang="en-US"/>
        </a:p>
      </dgm:t>
    </dgm:pt>
    <dgm:pt modelId="{2D63779D-B6B6-4780-9E69-524063620912}">
      <dgm:prSet/>
      <dgm:spPr/>
      <dgm:t>
        <a:bodyPr/>
        <a:lstStyle/>
        <a:p>
          <a:r>
            <a:rPr lang="en-GB" dirty="0"/>
            <a:t>Institute</a:t>
          </a:r>
          <a:endParaRPr lang="en-US" dirty="0"/>
        </a:p>
      </dgm:t>
    </dgm:pt>
    <dgm:pt modelId="{35FECE3A-F851-402F-BF7C-AD30691E26D3}" type="parTrans" cxnId="{709C23E7-420C-4FDE-AEC7-381863CB5CE4}">
      <dgm:prSet/>
      <dgm:spPr/>
      <dgm:t>
        <a:bodyPr/>
        <a:lstStyle/>
        <a:p>
          <a:endParaRPr lang="en-US"/>
        </a:p>
      </dgm:t>
    </dgm:pt>
    <dgm:pt modelId="{819DBC4D-B36F-4257-847A-54B6EE9B3BF7}" type="sibTrans" cxnId="{709C23E7-420C-4FDE-AEC7-381863CB5CE4}">
      <dgm:prSet/>
      <dgm:spPr/>
      <dgm:t>
        <a:bodyPr/>
        <a:lstStyle/>
        <a:p>
          <a:endParaRPr lang="en-US"/>
        </a:p>
      </dgm:t>
    </dgm:pt>
    <dgm:pt modelId="{8DAB2B1E-6C4B-4AEE-A7E2-0A1E19A4380F}">
      <dgm:prSet/>
      <dgm:spPr/>
      <dgm:t>
        <a:bodyPr/>
        <a:lstStyle/>
        <a:p>
          <a:r>
            <a:rPr lang="en-GB" dirty="0"/>
            <a:t>Department</a:t>
          </a:r>
          <a:endParaRPr lang="en-US" dirty="0"/>
        </a:p>
      </dgm:t>
    </dgm:pt>
    <dgm:pt modelId="{D2D896A0-11FB-4EF8-B3A7-9F002CF7AEF7}" type="parTrans" cxnId="{C9EA2107-2A2E-4752-8367-5755CAC57B79}">
      <dgm:prSet/>
      <dgm:spPr/>
      <dgm:t>
        <a:bodyPr/>
        <a:lstStyle/>
        <a:p>
          <a:endParaRPr lang="en-US"/>
        </a:p>
      </dgm:t>
    </dgm:pt>
    <dgm:pt modelId="{6B682557-BDCB-4C76-906A-3849C874E219}" type="sibTrans" cxnId="{C9EA2107-2A2E-4752-8367-5755CAC57B79}">
      <dgm:prSet/>
      <dgm:spPr/>
      <dgm:t>
        <a:bodyPr/>
        <a:lstStyle/>
        <a:p>
          <a:endParaRPr lang="en-US"/>
        </a:p>
      </dgm:t>
    </dgm:pt>
    <dgm:pt modelId="{F21C5BD3-93DF-4DFE-8DC5-66FFC8F03F57}">
      <dgm:prSet/>
      <dgm:spPr/>
      <dgm:t>
        <a:bodyPr/>
        <a:lstStyle/>
        <a:p>
          <a:r>
            <a:rPr lang="en-GB" dirty="0"/>
            <a:t>Infrastructure</a:t>
          </a:r>
          <a:endParaRPr lang="en-US" dirty="0"/>
        </a:p>
      </dgm:t>
    </dgm:pt>
    <dgm:pt modelId="{2E3436D0-2B6E-43B7-A00D-DB28DFAA790E}" type="parTrans" cxnId="{6BAE1E92-3FC7-4492-8584-E1E2D05BDDF6}">
      <dgm:prSet/>
      <dgm:spPr/>
      <dgm:t>
        <a:bodyPr/>
        <a:lstStyle/>
        <a:p>
          <a:endParaRPr lang="en-US"/>
        </a:p>
      </dgm:t>
    </dgm:pt>
    <dgm:pt modelId="{E27CD9E9-A74C-45E6-ABEC-74D4DEC75A3E}" type="sibTrans" cxnId="{6BAE1E92-3FC7-4492-8584-E1E2D05BDDF6}">
      <dgm:prSet/>
      <dgm:spPr/>
      <dgm:t>
        <a:bodyPr/>
        <a:lstStyle/>
        <a:p>
          <a:endParaRPr lang="en-US"/>
        </a:p>
      </dgm:t>
    </dgm:pt>
    <dgm:pt modelId="{8F5699F6-118D-49ED-81EB-3725852DF6B8}">
      <dgm:prSet/>
      <dgm:spPr/>
      <dgm:t>
        <a:bodyPr/>
        <a:lstStyle/>
        <a:p>
          <a:r>
            <a:rPr lang="en-GB" dirty="0"/>
            <a:t>Ion Source</a:t>
          </a:r>
          <a:endParaRPr lang="en-US" dirty="0"/>
        </a:p>
      </dgm:t>
    </dgm:pt>
    <dgm:pt modelId="{B9503CB3-C3C2-4D7B-8642-E594FF11F904}" type="parTrans" cxnId="{A505BB08-82FA-4711-BA5A-7E1431354D8B}">
      <dgm:prSet/>
      <dgm:spPr/>
      <dgm:t>
        <a:bodyPr/>
        <a:lstStyle/>
        <a:p>
          <a:endParaRPr lang="en-US"/>
        </a:p>
      </dgm:t>
    </dgm:pt>
    <dgm:pt modelId="{834E1E97-4960-422D-B68C-FE3FD8A8E778}" type="sibTrans" cxnId="{A505BB08-82FA-4711-BA5A-7E1431354D8B}">
      <dgm:prSet/>
      <dgm:spPr/>
      <dgm:t>
        <a:bodyPr/>
        <a:lstStyle/>
        <a:p>
          <a:endParaRPr lang="en-US"/>
        </a:p>
      </dgm:t>
    </dgm:pt>
    <dgm:pt modelId="{AC509661-FCD2-4D2E-ADDC-182DB9814572}">
      <dgm:prSet/>
      <dgm:spPr/>
      <dgm:t>
        <a:bodyPr/>
        <a:lstStyle/>
        <a:p>
          <a:r>
            <a:rPr lang="en-GB" dirty="0"/>
            <a:t>Researcher</a:t>
          </a:r>
          <a:endParaRPr lang="en-US" dirty="0"/>
        </a:p>
      </dgm:t>
    </dgm:pt>
    <dgm:pt modelId="{DA4D3708-90EF-4C03-8124-B9155AFBAC41}" type="parTrans" cxnId="{B41E5562-F9F2-4C15-B548-6F2DA2B86100}">
      <dgm:prSet/>
      <dgm:spPr/>
      <dgm:t>
        <a:bodyPr/>
        <a:lstStyle/>
        <a:p>
          <a:endParaRPr lang="en-US"/>
        </a:p>
      </dgm:t>
    </dgm:pt>
    <dgm:pt modelId="{AA4B18B8-CA71-49D5-BEFE-C1A8FE048292}" type="sibTrans" cxnId="{B41E5562-F9F2-4C15-B548-6F2DA2B86100}">
      <dgm:prSet/>
      <dgm:spPr/>
      <dgm:t>
        <a:bodyPr/>
        <a:lstStyle/>
        <a:p>
          <a:endParaRPr lang="en-US"/>
        </a:p>
      </dgm:t>
    </dgm:pt>
    <dgm:pt modelId="{38CB9C87-194E-42D9-BD3D-3A45E7115C04}">
      <dgm:prSet/>
      <dgm:spPr/>
      <dgm:t>
        <a:bodyPr/>
        <a:lstStyle/>
        <a:p>
          <a:r>
            <a:rPr lang="en-US" dirty="0"/>
            <a:t>Accelerator</a:t>
          </a:r>
        </a:p>
      </dgm:t>
    </dgm:pt>
    <dgm:pt modelId="{BDA867E8-BDD9-4EF3-B634-5B00BC9BF574}" type="parTrans" cxnId="{592BFF6B-4AA4-4446-A617-091A1228E10D}">
      <dgm:prSet/>
      <dgm:spPr/>
      <dgm:t>
        <a:bodyPr/>
        <a:lstStyle/>
        <a:p>
          <a:endParaRPr lang="en-US"/>
        </a:p>
      </dgm:t>
    </dgm:pt>
    <dgm:pt modelId="{DFBC2FF6-16F6-4655-A6FE-5FFE9B0B4829}" type="sibTrans" cxnId="{592BFF6B-4AA4-4446-A617-091A1228E10D}">
      <dgm:prSet/>
      <dgm:spPr/>
      <dgm:t>
        <a:bodyPr/>
        <a:lstStyle/>
        <a:p>
          <a:endParaRPr lang="en-US"/>
        </a:p>
      </dgm:t>
    </dgm:pt>
    <dgm:pt modelId="{416F39AA-09F7-4D67-95ED-7B6396F3CC48}">
      <dgm:prSet/>
      <dgm:spPr/>
      <dgm:t>
        <a:bodyPr/>
        <a:lstStyle/>
        <a:p>
          <a:r>
            <a:rPr lang="en-US" dirty="0"/>
            <a:t>Project</a:t>
          </a:r>
        </a:p>
      </dgm:t>
    </dgm:pt>
    <dgm:pt modelId="{663C64A7-21AF-4704-AB12-DF4E3DF31EFE}" type="parTrans" cxnId="{1378574A-C651-4869-9EAF-0C69DD9F543A}">
      <dgm:prSet/>
      <dgm:spPr/>
      <dgm:t>
        <a:bodyPr/>
        <a:lstStyle/>
        <a:p>
          <a:endParaRPr lang="en-US"/>
        </a:p>
      </dgm:t>
    </dgm:pt>
    <dgm:pt modelId="{C89C29AC-93C5-4471-889D-D53848894323}" type="sibTrans" cxnId="{1378574A-C651-4869-9EAF-0C69DD9F543A}">
      <dgm:prSet/>
      <dgm:spPr/>
      <dgm:t>
        <a:bodyPr/>
        <a:lstStyle/>
        <a:p>
          <a:endParaRPr lang="en-US"/>
        </a:p>
      </dgm:t>
    </dgm:pt>
    <dgm:pt modelId="{F251B306-6187-432D-9863-CFA1FD839563}">
      <dgm:prSet/>
      <dgm:spPr/>
      <dgm:t>
        <a:bodyPr/>
        <a:lstStyle/>
        <a:p>
          <a:r>
            <a:rPr lang="en-US" dirty="0"/>
            <a:t>Collaboration</a:t>
          </a:r>
        </a:p>
      </dgm:t>
    </dgm:pt>
    <dgm:pt modelId="{931EDF65-1F8A-4D74-AC0C-227F05C0F1BB}" type="parTrans" cxnId="{5381675E-4938-432F-A1DE-90B2A77664E6}">
      <dgm:prSet/>
      <dgm:spPr/>
      <dgm:t>
        <a:bodyPr/>
        <a:lstStyle/>
        <a:p>
          <a:endParaRPr lang="en-US"/>
        </a:p>
      </dgm:t>
    </dgm:pt>
    <dgm:pt modelId="{E2D47F04-E12F-40CB-8134-2C0CFEA60939}" type="sibTrans" cxnId="{5381675E-4938-432F-A1DE-90B2A77664E6}">
      <dgm:prSet/>
      <dgm:spPr/>
      <dgm:t>
        <a:bodyPr/>
        <a:lstStyle/>
        <a:p>
          <a:endParaRPr lang="en-US"/>
        </a:p>
      </dgm:t>
    </dgm:pt>
    <dgm:pt modelId="{804A719B-4B04-46A8-9500-2A8CD7A1C9D6}">
      <dgm:prSet/>
      <dgm:spPr/>
      <dgm:t>
        <a:bodyPr/>
        <a:lstStyle/>
        <a:p>
          <a:r>
            <a:rPr lang="en-US" dirty="0"/>
            <a:t>Dataset</a:t>
          </a:r>
        </a:p>
      </dgm:t>
    </dgm:pt>
    <dgm:pt modelId="{63BE69F3-68DA-467D-B78A-0CB4C6BE8267}" type="parTrans" cxnId="{2F5AE468-6DF8-4AB6-B3EE-6FEA074648E3}">
      <dgm:prSet/>
      <dgm:spPr/>
      <dgm:t>
        <a:bodyPr/>
        <a:lstStyle/>
        <a:p>
          <a:endParaRPr lang="en-US"/>
        </a:p>
      </dgm:t>
    </dgm:pt>
    <dgm:pt modelId="{284F875D-994B-445C-9BE8-1303D8203687}" type="sibTrans" cxnId="{2F5AE468-6DF8-4AB6-B3EE-6FEA074648E3}">
      <dgm:prSet/>
      <dgm:spPr/>
      <dgm:t>
        <a:bodyPr/>
        <a:lstStyle/>
        <a:p>
          <a:endParaRPr lang="en-US"/>
        </a:p>
      </dgm:t>
    </dgm:pt>
    <dgm:pt modelId="{E655A3B2-258F-400F-9CFC-0A49C93420B8}">
      <dgm:prSet/>
      <dgm:spPr/>
      <dgm:t>
        <a:bodyPr/>
        <a:lstStyle/>
        <a:p>
          <a:r>
            <a:rPr lang="en-US" dirty="0"/>
            <a:t>License</a:t>
          </a:r>
        </a:p>
      </dgm:t>
    </dgm:pt>
    <dgm:pt modelId="{720CA89C-977B-4C4C-8F59-4C74970851D7}" type="parTrans" cxnId="{D1A1369C-5F66-42FE-99FC-3E89EC1908B5}">
      <dgm:prSet/>
      <dgm:spPr/>
      <dgm:t>
        <a:bodyPr/>
        <a:lstStyle/>
        <a:p>
          <a:endParaRPr lang="en-US"/>
        </a:p>
      </dgm:t>
    </dgm:pt>
    <dgm:pt modelId="{146B7C4F-49EC-4AC9-A1A3-0BDAB5E9679E}" type="sibTrans" cxnId="{D1A1369C-5F66-42FE-99FC-3E89EC1908B5}">
      <dgm:prSet/>
      <dgm:spPr/>
      <dgm:t>
        <a:bodyPr/>
        <a:lstStyle/>
        <a:p>
          <a:endParaRPr lang="en-US"/>
        </a:p>
      </dgm:t>
    </dgm:pt>
    <dgm:pt modelId="{D8C8A022-ED35-4C02-8930-7D8E49AA8E10}">
      <dgm:prSet/>
      <dgm:spPr/>
      <dgm:t>
        <a:bodyPr/>
        <a:lstStyle/>
        <a:p>
          <a:r>
            <a:rPr lang="en-US" dirty="0"/>
            <a:t>Reaction type</a:t>
          </a:r>
        </a:p>
      </dgm:t>
    </dgm:pt>
    <dgm:pt modelId="{DDBA2B73-0275-4A9B-BB60-2D409912D53D}" type="parTrans" cxnId="{2D3DF581-BFF8-4DB4-A329-0D78556C2FF2}">
      <dgm:prSet/>
      <dgm:spPr/>
      <dgm:t>
        <a:bodyPr/>
        <a:lstStyle/>
        <a:p>
          <a:endParaRPr lang="en-US"/>
        </a:p>
      </dgm:t>
    </dgm:pt>
    <dgm:pt modelId="{12B57C49-FF0F-47E2-8B99-E29ADA146450}" type="sibTrans" cxnId="{2D3DF581-BFF8-4DB4-A329-0D78556C2FF2}">
      <dgm:prSet/>
      <dgm:spPr/>
      <dgm:t>
        <a:bodyPr/>
        <a:lstStyle/>
        <a:p>
          <a:endParaRPr lang="en-US"/>
        </a:p>
      </dgm:t>
    </dgm:pt>
    <dgm:pt modelId="{44E736A7-3CEB-40C4-BA72-72D85C19FC49}">
      <dgm:prSet/>
      <dgm:spPr/>
      <dgm:t>
        <a:bodyPr/>
        <a:lstStyle/>
        <a:p>
          <a:r>
            <a:rPr lang="en-US" dirty="0"/>
            <a:t>Data format</a:t>
          </a:r>
        </a:p>
      </dgm:t>
    </dgm:pt>
    <dgm:pt modelId="{2F437917-0FAA-43AF-A5AA-D8A32BE9D470}" type="parTrans" cxnId="{96A93933-4D01-40BF-A872-97FF71DE386D}">
      <dgm:prSet/>
      <dgm:spPr/>
      <dgm:t>
        <a:bodyPr/>
        <a:lstStyle/>
        <a:p>
          <a:endParaRPr lang="en-US"/>
        </a:p>
      </dgm:t>
    </dgm:pt>
    <dgm:pt modelId="{E3750663-A670-432D-BEEC-C9F9625C0C35}" type="sibTrans" cxnId="{96A93933-4D01-40BF-A872-97FF71DE386D}">
      <dgm:prSet/>
      <dgm:spPr/>
      <dgm:t>
        <a:bodyPr/>
        <a:lstStyle/>
        <a:p>
          <a:endParaRPr lang="en-US"/>
        </a:p>
      </dgm:t>
    </dgm:pt>
    <dgm:pt modelId="{8BAE9AC7-44A6-461F-A937-E6B3B7E9C43F}">
      <dgm:prSet/>
      <dgm:spPr/>
      <dgm:t>
        <a:bodyPr/>
        <a:lstStyle/>
        <a:p>
          <a:r>
            <a:rPr lang="en-US" dirty="0"/>
            <a:t>Dataset type</a:t>
          </a:r>
        </a:p>
      </dgm:t>
    </dgm:pt>
    <dgm:pt modelId="{77AEF3E0-40C5-4818-84EC-E00900780ED9}" type="parTrans" cxnId="{D4CE7993-6A8D-435A-820C-7E1E4E41176F}">
      <dgm:prSet/>
      <dgm:spPr/>
      <dgm:t>
        <a:bodyPr/>
        <a:lstStyle/>
        <a:p>
          <a:endParaRPr lang="en-US"/>
        </a:p>
      </dgm:t>
    </dgm:pt>
    <dgm:pt modelId="{8067A2C6-6FA9-4E4E-952F-A4F1E88957E5}" type="sibTrans" cxnId="{D4CE7993-6A8D-435A-820C-7E1E4E41176F}">
      <dgm:prSet/>
      <dgm:spPr/>
      <dgm:t>
        <a:bodyPr/>
        <a:lstStyle/>
        <a:p>
          <a:endParaRPr lang="en-US"/>
        </a:p>
      </dgm:t>
    </dgm:pt>
    <dgm:pt modelId="{A0962583-0D4D-455A-955E-BD1D3DBD603B}" type="pres">
      <dgm:prSet presAssocID="{B81BE4B7-484D-4E82-9EBD-D8CE64B7BF7F}" presName="linear" presStyleCnt="0">
        <dgm:presLayoutVars>
          <dgm:animLvl val="lvl"/>
          <dgm:resizeHandles val="exact"/>
        </dgm:presLayoutVars>
      </dgm:prSet>
      <dgm:spPr/>
    </dgm:pt>
    <dgm:pt modelId="{BA836D66-6D8F-4F63-9DC5-19DA2DDCE9CB}" type="pres">
      <dgm:prSet presAssocID="{2D63779D-B6B6-4780-9E69-524063620912}" presName="parentText" presStyleLbl="node1" presStyleIdx="0" presStyleCnt="5">
        <dgm:presLayoutVars>
          <dgm:chMax val="0"/>
          <dgm:bulletEnabled val="1"/>
        </dgm:presLayoutVars>
      </dgm:prSet>
      <dgm:spPr/>
    </dgm:pt>
    <dgm:pt modelId="{EF4FF597-B38C-4523-8F38-3E76BB1C2D16}" type="pres">
      <dgm:prSet presAssocID="{2D63779D-B6B6-4780-9E69-524063620912}" presName="childText" presStyleLbl="revTx" presStyleIdx="0" presStyleCnt="4" custLinFactNeighborY="14358">
        <dgm:presLayoutVars>
          <dgm:bulletEnabled val="1"/>
        </dgm:presLayoutVars>
      </dgm:prSet>
      <dgm:spPr/>
    </dgm:pt>
    <dgm:pt modelId="{46EF0B1C-911D-4EAC-9E6F-ECD0548D0D79}" type="pres">
      <dgm:prSet presAssocID="{F21C5BD3-93DF-4DFE-8DC5-66FFC8F03F57}" presName="parentText" presStyleLbl="node1" presStyleIdx="1" presStyleCnt="5">
        <dgm:presLayoutVars>
          <dgm:chMax val="0"/>
          <dgm:bulletEnabled val="1"/>
        </dgm:presLayoutVars>
      </dgm:prSet>
      <dgm:spPr/>
    </dgm:pt>
    <dgm:pt modelId="{EEDACFD3-792F-40FD-8B85-7609B81B18CA}" type="pres">
      <dgm:prSet presAssocID="{F21C5BD3-93DF-4DFE-8DC5-66FFC8F03F57}" presName="childText" presStyleLbl="revTx" presStyleIdx="1" presStyleCnt="4" custLinFactNeighborY="10522">
        <dgm:presLayoutVars>
          <dgm:bulletEnabled val="1"/>
        </dgm:presLayoutVars>
      </dgm:prSet>
      <dgm:spPr/>
    </dgm:pt>
    <dgm:pt modelId="{D8CE1F74-1C4C-4276-893B-A75432DA357F}" type="pres">
      <dgm:prSet presAssocID="{AC509661-FCD2-4D2E-ADDC-182DB9814572}" presName="parentText" presStyleLbl="node1" presStyleIdx="2" presStyleCnt="5">
        <dgm:presLayoutVars>
          <dgm:chMax val="0"/>
          <dgm:bulletEnabled val="1"/>
        </dgm:presLayoutVars>
      </dgm:prSet>
      <dgm:spPr/>
    </dgm:pt>
    <dgm:pt modelId="{170CA32F-3668-49D2-9790-47C831F82C21}" type="pres">
      <dgm:prSet presAssocID="{AA4B18B8-CA71-49D5-BEFE-C1A8FE048292}" presName="spacer" presStyleCnt="0"/>
      <dgm:spPr/>
    </dgm:pt>
    <dgm:pt modelId="{293A1FB5-2300-401C-BDAC-13C2EE8FABE3}" type="pres">
      <dgm:prSet presAssocID="{416F39AA-09F7-4D67-95ED-7B6396F3CC48}" presName="parentText" presStyleLbl="node1" presStyleIdx="3" presStyleCnt="5">
        <dgm:presLayoutVars>
          <dgm:chMax val="0"/>
          <dgm:bulletEnabled val="1"/>
        </dgm:presLayoutVars>
      </dgm:prSet>
      <dgm:spPr/>
    </dgm:pt>
    <dgm:pt modelId="{8B0696DE-7ADA-4901-9660-425D38711AD6}" type="pres">
      <dgm:prSet presAssocID="{416F39AA-09F7-4D67-95ED-7B6396F3CC48}" presName="childText" presStyleLbl="revTx" presStyleIdx="2" presStyleCnt="4" custLinFactNeighborY="19020">
        <dgm:presLayoutVars>
          <dgm:bulletEnabled val="1"/>
        </dgm:presLayoutVars>
      </dgm:prSet>
      <dgm:spPr/>
    </dgm:pt>
    <dgm:pt modelId="{D6D349A8-9C0F-49E3-8DB9-3395398485E2}" type="pres">
      <dgm:prSet presAssocID="{804A719B-4B04-46A8-9500-2A8CD7A1C9D6}" presName="parentText" presStyleLbl="node1" presStyleIdx="4" presStyleCnt="5">
        <dgm:presLayoutVars>
          <dgm:chMax val="0"/>
          <dgm:bulletEnabled val="1"/>
        </dgm:presLayoutVars>
      </dgm:prSet>
      <dgm:spPr/>
    </dgm:pt>
    <dgm:pt modelId="{4C733ED3-CF24-403D-9F94-EF49C345CFE2}" type="pres">
      <dgm:prSet presAssocID="{804A719B-4B04-46A8-9500-2A8CD7A1C9D6}" presName="childText" presStyleLbl="revTx" presStyleIdx="3" presStyleCnt="4" custLinFactNeighborY="25025">
        <dgm:presLayoutVars>
          <dgm:bulletEnabled val="1"/>
        </dgm:presLayoutVars>
      </dgm:prSet>
      <dgm:spPr/>
    </dgm:pt>
  </dgm:ptLst>
  <dgm:cxnLst>
    <dgm:cxn modelId="{C9EA2107-2A2E-4752-8367-5755CAC57B79}" srcId="{2D63779D-B6B6-4780-9E69-524063620912}" destId="{8DAB2B1E-6C4B-4AEE-A7E2-0A1E19A4380F}" srcOrd="0" destOrd="0" parTransId="{D2D896A0-11FB-4EF8-B3A7-9F002CF7AEF7}" sibTransId="{6B682557-BDCB-4C76-906A-3849C874E219}"/>
    <dgm:cxn modelId="{A505BB08-82FA-4711-BA5A-7E1431354D8B}" srcId="{F21C5BD3-93DF-4DFE-8DC5-66FFC8F03F57}" destId="{8F5699F6-118D-49ED-81EB-3725852DF6B8}" srcOrd="0" destOrd="0" parTransId="{B9503CB3-C3C2-4D7B-8642-E594FF11F904}" sibTransId="{834E1E97-4960-422D-B68C-FE3FD8A8E778}"/>
    <dgm:cxn modelId="{066C1F10-93A1-448F-8DA9-413A030FEBFE}" type="presOf" srcId="{8F5699F6-118D-49ED-81EB-3725852DF6B8}" destId="{EEDACFD3-792F-40FD-8B85-7609B81B18CA}" srcOrd="0" destOrd="0" presId="urn:microsoft.com/office/officeart/2005/8/layout/vList2"/>
    <dgm:cxn modelId="{E7A17418-A1DF-4BBA-89AC-3C37BE7EBE2E}" type="presOf" srcId="{D8C8A022-ED35-4C02-8930-7D8E49AA8E10}" destId="{4C733ED3-CF24-403D-9F94-EF49C345CFE2}" srcOrd="0" destOrd="1" presId="urn:microsoft.com/office/officeart/2005/8/layout/vList2"/>
    <dgm:cxn modelId="{E5A0491B-61B6-4667-A8ED-AAB76780A58B}" type="presOf" srcId="{8BAE9AC7-44A6-461F-A937-E6B3B7E9C43F}" destId="{4C733ED3-CF24-403D-9F94-EF49C345CFE2}" srcOrd="0" destOrd="3" presId="urn:microsoft.com/office/officeart/2005/8/layout/vList2"/>
    <dgm:cxn modelId="{96A93933-4D01-40BF-A872-97FF71DE386D}" srcId="{804A719B-4B04-46A8-9500-2A8CD7A1C9D6}" destId="{44E736A7-3CEB-40C4-BA72-72D85C19FC49}" srcOrd="2" destOrd="0" parTransId="{2F437917-0FAA-43AF-A5AA-D8A32BE9D470}" sibTransId="{E3750663-A670-432D-BEEC-C9F9625C0C35}"/>
    <dgm:cxn modelId="{4CE6F937-AE67-49AB-BD83-DDB668156883}" type="presOf" srcId="{F21C5BD3-93DF-4DFE-8DC5-66FFC8F03F57}" destId="{46EF0B1C-911D-4EAC-9E6F-ECD0548D0D79}" srcOrd="0" destOrd="0" presId="urn:microsoft.com/office/officeart/2005/8/layout/vList2"/>
    <dgm:cxn modelId="{5381675E-4938-432F-A1DE-90B2A77664E6}" srcId="{416F39AA-09F7-4D67-95ED-7B6396F3CC48}" destId="{F251B306-6187-432D-9863-CFA1FD839563}" srcOrd="0" destOrd="0" parTransId="{931EDF65-1F8A-4D74-AC0C-227F05C0F1BB}" sibTransId="{E2D47F04-E12F-40CB-8134-2C0CFEA60939}"/>
    <dgm:cxn modelId="{E4B74062-E010-474C-9197-3B7731A37F02}" type="presOf" srcId="{804A719B-4B04-46A8-9500-2A8CD7A1C9D6}" destId="{D6D349A8-9C0F-49E3-8DB9-3395398485E2}" srcOrd="0" destOrd="0" presId="urn:microsoft.com/office/officeart/2005/8/layout/vList2"/>
    <dgm:cxn modelId="{B41E5562-F9F2-4C15-B548-6F2DA2B86100}" srcId="{B81BE4B7-484D-4E82-9EBD-D8CE64B7BF7F}" destId="{AC509661-FCD2-4D2E-ADDC-182DB9814572}" srcOrd="2" destOrd="0" parTransId="{DA4D3708-90EF-4C03-8124-B9155AFBAC41}" sibTransId="{AA4B18B8-CA71-49D5-BEFE-C1A8FE048292}"/>
    <dgm:cxn modelId="{2F5AE468-6DF8-4AB6-B3EE-6FEA074648E3}" srcId="{B81BE4B7-484D-4E82-9EBD-D8CE64B7BF7F}" destId="{804A719B-4B04-46A8-9500-2A8CD7A1C9D6}" srcOrd="4" destOrd="0" parTransId="{63BE69F3-68DA-467D-B78A-0CB4C6BE8267}" sibTransId="{284F875D-994B-445C-9BE8-1303D8203687}"/>
    <dgm:cxn modelId="{1378574A-C651-4869-9EAF-0C69DD9F543A}" srcId="{B81BE4B7-484D-4E82-9EBD-D8CE64B7BF7F}" destId="{416F39AA-09F7-4D67-95ED-7B6396F3CC48}" srcOrd="3" destOrd="0" parTransId="{663C64A7-21AF-4704-AB12-DF4E3DF31EFE}" sibTransId="{C89C29AC-93C5-4471-889D-D53848894323}"/>
    <dgm:cxn modelId="{592BFF6B-4AA4-4446-A617-091A1228E10D}" srcId="{F21C5BD3-93DF-4DFE-8DC5-66FFC8F03F57}" destId="{38CB9C87-194E-42D9-BD3D-3A45E7115C04}" srcOrd="1" destOrd="0" parTransId="{BDA867E8-BDD9-4EF3-B634-5B00BC9BF574}" sibTransId="{DFBC2FF6-16F6-4655-A6FE-5FFE9B0B4829}"/>
    <dgm:cxn modelId="{95758471-588D-46F6-8D4A-0FFC54F2DAFE}" type="presOf" srcId="{2D63779D-B6B6-4780-9E69-524063620912}" destId="{BA836D66-6D8F-4F63-9DC5-19DA2DDCE9CB}" srcOrd="0" destOrd="0" presId="urn:microsoft.com/office/officeart/2005/8/layout/vList2"/>
    <dgm:cxn modelId="{69AF7176-ED7F-48C8-8779-5D91EB59584B}" type="presOf" srcId="{38CB9C87-194E-42D9-BD3D-3A45E7115C04}" destId="{EEDACFD3-792F-40FD-8B85-7609B81B18CA}" srcOrd="0" destOrd="1" presId="urn:microsoft.com/office/officeart/2005/8/layout/vList2"/>
    <dgm:cxn modelId="{2D3DF581-BFF8-4DB4-A329-0D78556C2FF2}" srcId="{804A719B-4B04-46A8-9500-2A8CD7A1C9D6}" destId="{D8C8A022-ED35-4C02-8930-7D8E49AA8E10}" srcOrd="1" destOrd="0" parTransId="{DDBA2B73-0275-4A9B-BB60-2D409912D53D}" sibTransId="{12B57C49-FF0F-47E2-8B99-E29ADA146450}"/>
    <dgm:cxn modelId="{6BAE1E92-3FC7-4492-8584-E1E2D05BDDF6}" srcId="{B81BE4B7-484D-4E82-9EBD-D8CE64B7BF7F}" destId="{F21C5BD3-93DF-4DFE-8DC5-66FFC8F03F57}" srcOrd="1" destOrd="0" parTransId="{2E3436D0-2B6E-43B7-A00D-DB28DFAA790E}" sibTransId="{E27CD9E9-A74C-45E6-ABEC-74D4DEC75A3E}"/>
    <dgm:cxn modelId="{D4CE7993-6A8D-435A-820C-7E1E4E41176F}" srcId="{804A719B-4B04-46A8-9500-2A8CD7A1C9D6}" destId="{8BAE9AC7-44A6-461F-A937-E6B3B7E9C43F}" srcOrd="3" destOrd="0" parTransId="{77AEF3E0-40C5-4818-84EC-E00900780ED9}" sibTransId="{8067A2C6-6FA9-4E4E-952F-A4F1E88957E5}"/>
    <dgm:cxn modelId="{7D42E896-1FAC-4944-89A1-10099A2D4AAC}" type="presOf" srcId="{F251B306-6187-432D-9863-CFA1FD839563}" destId="{8B0696DE-7ADA-4901-9660-425D38711AD6}" srcOrd="0" destOrd="0" presId="urn:microsoft.com/office/officeart/2005/8/layout/vList2"/>
    <dgm:cxn modelId="{D1A1369C-5F66-42FE-99FC-3E89EC1908B5}" srcId="{804A719B-4B04-46A8-9500-2A8CD7A1C9D6}" destId="{E655A3B2-258F-400F-9CFC-0A49C93420B8}" srcOrd="0" destOrd="0" parTransId="{720CA89C-977B-4C4C-8F59-4C74970851D7}" sibTransId="{146B7C4F-49EC-4AC9-A1A3-0BDAB5E9679E}"/>
    <dgm:cxn modelId="{1BC8C2AC-5BDA-46BF-8A79-EADFB7888C98}" type="presOf" srcId="{8DAB2B1E-6C4B-4AEE-A7E2-0A1E19A4380F}" destId="{EF4FF597-B38C-4523-8F38-3E76BB1C2D16}" srcOrd="0" destOrd="0" presId="urn:microsoft.com/office/officeart/2005/8/layout/vList2"/>
    <dgm:cxn modelId="{A4FCD3B1-D0FC-4092-8338-F6C0267C4F48}" type="presOf" srcId="{B81BE4B7-484D-4E82-9EBD-D8CE64B7BF7F}" destId="{A0962583-0D4D-455A-955E-BD1D3DBD603B}" srcOrd="0" destOrd="0" presId="urn:microsoft.com/office/officeart/2005/8/layout/vList2"/>
    <dgm:cxn modelId="{4FAA11D0-6C51-4008-A144-B44942CDD6DA}" type="presOf" srcId="{44E736A7-3CEB-40C4-BA72-72D85C19FC49}" destId="{4C733ED3-CF24-403D-9F94-EF49C345CFE2}" srcOrd="0" destOrd="2" presId="urn:microsoft.com/office/officeart/2005/8/layout/vList2"/>
    <dgm:cxn modelId="{FB1BE7D2-17D0-43AE-A94A-E5D2DF263BEF}" type="presOf" srcId="{AC509661-FCD2-4D2E-ADDC-182DB9814572}" destId="{D8CE1F74-1C4C-4276-893B-A75432DA357F}" srcOrd="0" destOrd="0" presId="urn:microsoft.com/office/officeart/2005/8/layout/vList2"/>
    <dgm:cxn modelId="{F00888D3-31EC-49EB-9ABD-7685508210EE}" type="presOf" srcId="{E655A3B2-258F-400F-9CFC-0A49C93420B8}" destId="{4C733ED3-CF24-403D-9F94-EF49C345CFE2}" srcOrd="0" destOrd="0" presId="urn:microsoft.com/office/officeart/2005/8/layout/vList2"/>
    <dgm:cxn modelId="{709C23E7-420C-4FDE-AEC7-381863CB5CE4}" srcId="{B81BE4B7-484D-4E82-9EBD-D8CE64B7BF7F}" destId="{2D63779D-B6B6-4780-9E69-524063620912}" srcOrd="0" destOrd="0" parTransId="{35FECE3A-F851-402F-BF7C-AD30691E26D3}" sibTransId="{819DBC4D-B36F-4257-847A-54B6EE9B3BF7}"/>
    <dgm:cxn modelId="{1EBFD6FE-7D87-494D-AEE7-0B5DAA0B10FE}" type="presOf" srcId="{416F39AA-09F7-4D67-95ED-7B6396F3CC48}" destId="{293A1FB5-2300-401C-BDAC-13C2EE8FABE3}" srcOrd="0" destOrd="0" presId="urn:microsoft.com/office/officeart/2005/8/layout/vList2"/>
    <dgm:cxn modelId="{F2DE4144-D5C8-4997-A0B0-7703DA219AB1}" type="presParOf" srcId="{A0962583-0D4D-455A-955E-BD1D3DBD603B}" destId="{BA836D66-6D8F-4F63-9DC5-19DA2DDCE9CB}" srcOrd="0" destOrd="0" presId="urn:microsoft.com/office/officeart/2005/8/layout/vList2"/>
    <dgm:cxn modelId="{582A7651-E127-464D-A8B8-97F57C081F5B}" type="presParOf" srcId="{A0962583-0D4D-455A-955E-BD1D3DBD603B}" destId="{EF4FF597-B38C-4523-8F38-3E76BB1C2D16}" srcOrd="1" destOrd="0" presId="urn:microsoft.com/office/officeart/2005/8/layout/vList2"/>
    <dgm:cxn modelId="{9AA7F12F-A7FF-44DC-AE39-F47AA5CB7151}" type="presParOf" srcId="{A0962583-0D4D-455A-955E-BD1D3DBD603B}" destId="{46EF0B1C-911D-4EAC-9E6F-ECD0548D0D79}" srcOrd="2" destOrd="0" presId="urn:microsoft.com/office/officeart/2005/8/layout/vList2"/>
    <dgm:cxn modelId="{4B2979F9-2322-4259-ABE8-5630580C4263}" type="presParOf" srcId="{A0962583-0D4D-455A-955E-BD1D3DBD603B}" destId="{EEDACFD3-792F-40FD-8B85-7609B81B18CA}" srcOrd="3" destOrd="0" presId="urn:microsoft.com/office/officeart/2005/8/layout/vList2"/>
    <dgm:cxn modelId="{EDC305F7-2D98-4527-98D5-2CB698FA7E59}" type="presParOf" srcId="{A0962583-0D4D-455A-955E-BD1D3DBD603B}" destId="{D8CE1F74-1C4C-4276-893B-A75432DA357F}" srcOrd="4" destOrd="0" presId="urn:microsoft.com/office/officeart/2005/8/layout/vList2"/>
    <dgm:cxn modelId="{56341E1D-3CFB-4791-93C2-83B621A4DAFF}" type="presParOf" srcId="{A0962583-0D4D-455A-955E-BD1D3DBD603B}" destId="{170CA32F-3668-49D2-9790-47C831F82C21}" srcOrd="5" destOrd="0" presId="urn:microsoft.com/office/officeart/2005/8/layout/vList2"/>
    <dgm:cxn modelId="{825FFD38-1BE7-4B18-9F5F-25EA24C299CF}" type="presParOf" srcId="{A0962583-0D4D-455A-955E-BD1D3DBD603B}" destId="{293A1FB5-2300-401C-BDAC-13C2EE8FABE3}" srcOrd="6" destOrd="0" presId="urn:microsoft.com/office/officeart/2005/8/layout/vList2"/>
    <dgm:cxn modelId="{833490EE-44C8-44DB-9929-91B14CE0F3F1}" type="presParOf" srcId="{A0962583-0D4D-455A-955E-BD1D3DBD603B}" destId="{8B0696DE-7ADA-4901-9660-425D38711AD6}" srcOrd="7" destOrd="0" presId="urn:microsoft.com/office/officeart/2005/8/layout/vList2"/>
    <dgm:cxn modelId="{0B46A5C8-5B6A-4CEC-93B7-8E6D216F6FEA}" type="presParOf" srcId="{A0962583-0D4D-455A-955E-BD1D3DBD603B}" destId="{D6D349A8-9C0F-49E3-8DB9-3395398485E2}" srcOrd="8" destOrd="0" presId="urn:microsoft.com/office/officeart/2005/8/layout/vList2"/>
    <dgm:cxn modelId="{185E8141-0C35-4C3C-8083-026D1F806D70}" type="presParOf" srcId="{A0962583-0D4D-455A-955E-BD1D3DBD603B}" destId="{4C733ED3-CF24-403D-9F94-EF49C345CFE2}"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81BE4B7-484D-4E82-9EBD-D8CE64B7BF7F}" type="doc">
      <dgm:prSet loTypeId="urn:microsoft.com/office/officeart/2005/8/layout/vList2" loCatId="list" qsTypeId="urn:microsoft.com/office/officeart/2005/8/quickstyle/simple2" qsCatId="simple" csTypeId="urn:microsoft.com/office/officeart/2005/8/colors/accent3_2" csCatId="accent3" phldr="1"/>
      <dgm:spPr/>
      <dgm:t>
        <a:bodyPr/>
        <a:lstStyle/>
        <a:p>
          <a:endParaRPr lang="en-US"/>
        </a:p>
      </dgm:t>
    </dgm:pt>
    <dgm:pt modelId="{2D63779D-B6B6-4780-9E69-524063620912}">
      <dgm:prSet/>
      <dgm:spPr/>
      <dgm:t>
        <a:bodyPr/>
        <a:lstStyle/>
        <a:p>
          <a:r>
            <a:rPr lang="en-GB" dirty="0"/>
            <a:t>Projectile</a:t>
          </a:r>
          <a:endParaRPr lang="en-US" dirty="0"/>
        </a:p>
      </dgm:t>
    </dgm:pt>
    <dgm:pt modelId="{35FECE3A-F851-402F-BF7C-AD30691E26D3}" type="parTrans" cxnId="{709C23E7-420C-4FDE-AEC7-381863CB5CE4}">
      <dgm:prSet/>
      <dgm:spPr/>
      <dgm:t>
        <a:bodyPr/>
        <a:lstStyle/>
        <a:p>
          <a:endParaRPr lang="en-US"/>
        </a:p>
      </dgm:t>
    </dgm:pt>
    <dgm:pt modelId="{819DBC4D-B36F-4257-847A-54B6EE9B3BF7}" type="sibTrans" cxnId="{709C23E7-420C-4FDE-AEC7-381863CB5CE4}">
      <dgm:prSet/>
      <dgm:spPr/>
      <dgm:t>
        <a:bodyPr/>
        <a:lstStyle/>
        <a:p>
          <a:endParaRPr lang="en-US"/>
        </a:p>
      </dgm:t>
    </dgm:pt>
    <dgm:pt modelId="{8DAB2B1E-6C4B-4AEE-A7E2-0A1E19A4380F}">
      <dgm:prSet/>
      <dgm:spPr/>
      <dgm:t>
        <a:bodyPr/>
        <a:lstStyle/>
        <a:p>
          <a:r>
            <a:rPr lang="en-GB" dirty="0"/>
            <a:t>Measurement parameters</a:t>
          </a:r>
          <a:endParaRPr lang="en-US" dirty="0"/>
        </a:p>
      </dgm:t>
    </dgm:pt>
    <dgm:pt modelId="{D2D896A0-11FB-4EF8-B3A7-9F002CF7AEF7}" type="parTrans" cxnId="{C9EA2107-2A2E-4752-8367-5755CAC57B79}">
      <dgm:prSet/>
      <dgm:spPr/>
      <dgm:t>
        <a:bodyPr/>
        <a:lstStyle/>
        <a:p>
          <a:endParaRPr lang="en-US"/>
        </a:p>
      </dgm:t>
    </dgm:pt>
    <dgm:pt modelId="{6B682557-BDCB-4C76-906A-3849C874E219}" type="sibTrans" cxnId="{C9EA2107-2A2E-4752-8367-5755CAC57B79}">
      <dgm:prSet/>
      <dgm:spPr/>
      <dgm:t>
        <a:bodyPr/>
        <a:lstStyle/>
        <a:p>
          <a:endParaRPr lang="en-US"/>
        </a:p>
      </dgm:t>
    </dgm:pt>
    <dgm:pt modelId="{F21C5BD3-93DF-4DFE-8DC5-66FFC8F03F57}">
      <dgm:prSet/>
      <dgm:spPr/>
      <dgm:t>
        <a:bodyPr/>
        <a:lstStyle/>
        <a:p>
          <a:r>
            <a:rPr lang="en-GB" dirty="0"/>
            <a:t>Target</a:t>
          </a:r>
          <a:endParaRPr lang="en-US" dirty="0"/>
        </a:p>
      </dgm:t>
    </dgm:pt>
    <dgm:pt modelId="{2E3436D0-2B6E-43B7-A00D-DB28DFAA790E}" type="parTrans" cxnId="{6BAE1E92-3FC7-4492-8584-E1E2D05BDDF6}">
      <dgm:prSet/>
      <dgm:spPr/>
      <dgm:t>
        <a:bodyPr/>
        <a:lstStyle/>
        <a:p>
          <a:endParaRPr lang="en-US"/>
        </a:p>
      </dgm:t>
    </dgm:pt>
    <dgm:pt modelId="{E27CD9E9-A74C-45E6-ABEC-74D4DEC75A3E}" type="sibTrans" cxnId="{6BAE1E92-3FC7-4492-8584-E1E2D05BDDF6}">
      <dgm:prSet/>
      <dgm:spPr/>
      <dgm:t>
        <a:bodyPr/>
        <a:lstStyle/>
        <a:p>
          <a:endParaRPr lang="en-US"/>
        </a:p>
      </dgm:t>
    </dgm:pt>
    <dgm:pt modelId="{8F5699F6-118D-49ED-81EB-3725852DF6B8}">
      <dgm:prSet/>
      <dgm:spPr/>
      <dgm:t>
        <a:bodyPr/>
        <a:lstStyle/>
        <a:p>
          <a:r>
            <a:rPr lang="en-GB" dirty="0"/>
            <a:t>Sample phase</a:t>
          </a:r>
          <a:endParaRPr lang="en-US" dirty="0"/>
        </a:p>
      </dgm:t>
    </dgm:pt>
    <dgm:pt modelId="{B9503CB3-C3C2-4D7B-8642-E594FF11F904}" type="parTrans" cxnId="{A505BB08-82FA-4711-BA5A-7E1431354D8B}">
      <dgm:prSet/>
      <dgm:spPr/>
      <dgm:t>
        <a:bodyPr/>
        <a:lstStyle/>
        <a:p>
          <a:endParaRPr lang="en-US"/>
        </a:p>
      </dgm:t>
    </dgm:pt>
    <dgm:pt modelId="{834E1E97-4960-422D-B68C-FE3FD8A8E778}" type="sibTrans" cxnId="{A505BB08-82FA-4711-BA5A-7E1431354D8B}">
      <dgm:prSet/>
      <dgm:spPr/>
      <dgm:t>
        <a:bodyPr/>
        <a:lstStyle/>
        <a:p>
          <a:endParaRPr lang="en-US"/>
        </a:p>
      </dgm:t>
    </dgm:pt>
    <dgm:pt modelId="{AC509661-FCD2-4D2E-ADDC-182DB9814572}">
      <dgm:prSet/>
      <dgm:spPr/>
      <dgm:t>
        <a:bodyPr/>
        <a:lstStyle/>
        <a:p>
          <a:r>
            <a:rPr lang="en-GB" dirty="0"/>
            <a:t>Reaction channel</a:t>
          </a:r>
          <a:endParaRPr lang="en-US" dirty="0"/>
        </a:p>
      </dgm:t>
    </dgm:pt>
    <dgm:pt modelId="{DA4D3708-90EF-4C03-8124-B9155AFBAC41}" type="parTrans" cxnId="{B41E5562-F9F2-4C15-B548-6F2DA2B86100}">
      <dgm:prSet/>
      <dgm:spPr/>
      <dgm:t>
        <a:bodyPr/>
        <a:lstStyle/>
        <a:p>
          <a:endParaRPr lang="en-US"/>
        </a:p>
      </dgm:t>
    </dgm:pt>
    <dgm:pt modelId="{AA4B18B8-CA71-49D5-BEFE-C1A8FE048292}" type="sibTrans" cxnId="{B41E5562-F9F2-4C15-B548-6F2DA2B86100}">
      <dgm:prSet/>
      <dgm:spPr/>
      <dgm:t>
        <a:bodyPr/>
        <a:lstStyle/>
        <a:p>
          <a:endParaRPr lang="en-US"/>
        </a:p>
      </dgm:t>
    </dgm:pt>
    <dgm:pt modelId="{38CB9C87-194E-42D9-BD3D-3A45E7115C04}">
      <dgm:prSet/>
      <dgm:spPr/>
      <dgm:t>
        <a:bodyPr/>
        <a:lstStyle/>
        <a:p>
          <a:r>
            <a:rPr lang="en-US" dirty="0"/>
            <a:t>Target thickness</a:t>
          </a:r>
        </a:p>
      </dgm:t>
    </dgm:pt>
    <dgm:pt modelId="{BDA867E8-BDD9-4EF3-B634-5B00BC9BF574}" type="parTrans" cxnId="{592BFF6B-4AA4-4446-A617-091A1228E10D}">
      <dgm:prSet/>
      <dgm:spPr/>
      <dgm:t>
        <a:bodyPr/>
        <a:lstStyle/>
        <a:p>
          <a:endParaRPr lang="en-US"/>
        </a:p>
      </dgm:t>
    </dgm:pt>
    <dgm:pt modelId="{DFBC2FF6-16F6-4655-A6FE-5FFE9B0B4829}" type="sibTrans" cxnId="{592BFF6B-4AA4-4446-A617-091A1228E10D}">
      <dgm:prSet/>
      <dgm:spPr/>
      <dgm:t>
        <a:bodyPr/>
        <a:lstStyle/>
        <a:p>
          <a:endParaRPr lang="en-US"/>
        </a:p>
      </dgm:t>
    </dgm:pt>
    <dgm:pt modelId="{416F39AA-09F7-4D67-95ED-7B6396F3CC48}">
      <dgm:prSet/>
      <dgm:spPr/>
      <dgm:t>
        <a:bodyPr/>
        <a:lstStyle/>
        <a:p>
          <a:r>
            <a:rPr lang="en-US" dirty="0"/>
            <a:t>Product</a:t>
          </a:r>
        </a:p>
      </dgm:t>
    </dgm:pt>
    <dgm:pt modelId="{663C64A7-21AF-4704-AB12-DF4E3DF31EFE}" type="parTrans" cxnId="{1378574A-C651-4869-9EAF-0C69DD9F543A}">
      <dgm:prSet/>
      <dgm:spPr/>
      <dgm:t>
        <a:bodyPr/>
        <a:lstStyle/>
        <a:p>
          <a:endParaRPr lang="en-US"/>
        </a:p>
      </dgm:t>
    </dgm:pt>
    <dgm:pt modelId="{C89C29AC-93C5-4471-889D-D53848894323}" type="sibTrans" cxnId="{1378574A-C651-4869-9EAF-0C69DD9F543A}">
      <dgm:prSet/>
      <dgm:spPr/>
      <dgm:t>
        <a:bodyPr/>
        <a:lstStyle/>
        <a:p>
          <a:endParaRPr lang="en-US"/>
        </a:p>
      </dgm:t>
    </dgm:pt>
    <dgm:pt modelId="{804A719B-4B04-46A8-9500-2A8CD7A1C9D6}">
      <dgm:prSet/>
      <dgm:spPr/>
      <dgm:t>
        <a:bodyPr/>
        <a:lstStyle/>
        <a:p>
          <a:r>
            <a:rPr lang="en-US" dirty="0"/>
            <a:t>Isotope</a:t>
          </a:r>
        </a:p>
      </dgm:t>
    </dgm:pt>
    <dgm:pt modelId="{63BE69F3-68DA-467D-B78A-0CB4C6BE8267}" type="parTrans" cxnId="{2F5AE468-6DF8-4AB6-B3EE-6FEA074648E3}">
      <dgm:prSet/>
      <dgm:spPr/>
      <dgm:t>
        <a:bodyPr/>
        <a:lstStyle/>
        <a:p>
          <a:endParaRPr lang="en-US"/>
        </a:p>
      </dgm:t>
    </dgm:pt>
    <dgm:pt modelId="{284F875D-994B-445C-9BE8-1303D8203687}" type="sibTrans" cxnId="{2F5AE468-6DF8-4AB6-B3EE-6FEA074648E3}">
      <dgm:prSet/>
      <dgm:spPr/>
      <dgm:t>
        <a:bodyPr/>
        <a:lstStyle/>
        <a:p>
          <a:endParaRPr lang="en-US"/>
        </a:p>
      </dgm:t>
    </dgm:pt>
    <dgm:pt modelId="{AE70B61A-34E1-484B-BDD2-369DBD289224}">
      <dgm:prSet/>
      <dgm:spPr/>
      <dgm:t>
        <a:bodyPr/>
        <a:lstStyle/>
        <a:p>
          <a:r>
            <a:rPr lang="en-US" dirty="0"/>
            <a:t>Beam Intensity</a:t>
          </a:r>
        </a:p>
      </dgm:t>
    </dgm:pt>
    <dgm:pt modelId="{487EE15B-6FFD-451F-8B86-14002AA6AD71}" type="parTrans" cxnId="{ADE1FFCC-E180-42C0-B96E-13632207F7B6}">
      <dgm:prSet/>
      <dgm:spPr/>
      <dgm:t>
        <a:bodyPr/>
        <a:lstStyle/>
        <a:p>
          <a:endParaRPr lang="en-US"/>
        </a:p>
      </dgm:t>
    </dgm:pt>
    <dgm:pt modelId="{825440E8-90B9-46E0-A455-77B50921FEE6}" type="sibTrans" cxnId="{ADE1FFCC-E180-42C0-B96E-13632207F7B6}">
      <dgm:prSet/>
      <dgm:spPr/>
      <dgm:t>
        <a:bodyPr/>
        <a:lstStyle/>
        <a:p>
          <a:endParaRPr lang="en-US"/>
        </a:p>
      </dgm:t>
    </dgm:pt>
    <dgm:pt modelId="{D91E5B32-1A92-4B75-A0B3-4D41F2F8CBBB}">
      <dgm:prSet/>
      <dgm:spPr/>
      <dgm:t>
        <a:bodyPr/>
        <a:lstStyle/>
        <a:p>
          <a:r>
            <a:rPr lang="en-US" dirty="0"/>
            <a:t>Beam type</a:t>
          </a:r>
        </a:p>
      </dgm:t>
    </dgm:pt>
    <dgm:pt modelId="{71063E10-D391-41F7-BC31-918FB095F1E5}" type="parTrans" cxnId="{3B17248F-3671-417F-A62B-278DB46D2876}">
      <dgm:prSet/>
      <dgm:spPr/>
      <dgm:t>
        <a:bodyPr/>
        <a:lstStyle/>
        <a:p>
          <a:endParaRPr lang="en-US"/>
        </a:p>
      </dgm:t>
    </dgm:pt>
    <dgm:pt modelId="{6C2A66C4-3ED2-415C-8730-3610E75BE1A3}" type="sibTrans" cxnId="{3B17248F-3671-417F-A62B-278DB46D2876}">
      <dgm:prSet/>
      <dgm:spPr/>
      <dgm:t>
        <a:bodyPr/>
        <a:lstStyle/>
        <a:p>
          <a:endParaRPr lang="en-US"/>
        </a:p>
      </dgm:t>
    </dgm:pt>
    <dgm:pt modelId="{CF7539F7-C0BF-4769-85E4-887348D90A52}">
      <dgm:prSet/>
      <dgm:spPr/>
      <dgm:t>
        <a:bodyPr/>
        <a:lstStyle/>
        <a:p>
          <a:r>
            <a:rPr lang="en-US" dirty="0"/>
            <a:t>Particle</a:t>
          </a:r>
        </a:p>
      </dgm:t>
    </dgm:pt>
    <dgm:pt modelId="{4A392296-078D-464F-AA54-90A1CD87C14C}" type="parTrans" cxnId="{7B0CA448-D60B-41A6-999C-7F9CC389EB37}">
      <dgm:prSet/>
      <dgm:spPr/>
      <dgm:t>
        <a:bodyPr/>
        <a:lstStyle/>
        <a:p>
          <a:endParaRPr lang="en-US"/>
        </a:p>
      </dgm:t>
    </dgm:pt>
    <dgm:pt modelId="{E5568F50-EA6D-4766-A287-3ADD9FB22636}" type="sibTrans" cxnId="{7B0CA448-D60B-41A6-999C-7F9CC389EB37}">
      <dgm:prSet/>
      <dgm:spPr/>
      <dgm:t>
        <a:bodyPr/>
        <a:lstStyle/>
        <a:p>
          <a:endParaRPr lang="en-US"/>
        </a:p>
      </dgm:t>
    </dgm:pt>
    <dgm:pt modelId="{08F9900C-0476-417A-9C1C-887044FDA1C8}">
      <dgm:prSet/>
      <dgm:spPr/>
      <dgm:t>
        <a:bodyPr/>
        <a:lstStyle/>
        <a:p>
          <a:r>
            <a:rPr lang="en-US" dirty="0"/>
            <a:t>Reaction</a:t>
          </a:r>
        </a:p>
      </dgm:t>
    </dgm:pt>
    <dgm:pt modelId="{463B0AE9-5ABD-4ECC-BB3A-57420BE4AD06}" type="parTrans" cxnId="{29D1448F-BE11-4252-9191-12C1AC272249}">
      <dgm:prSet/>
      <dgm:spPr/>
      <dgm:t>
        <a:bodyPr/>
        <a:lstStyle/>
        <a:p>
          <a:endParaRPr lang="en-US"/>
        </a:p>
      </dgm:t>
    </dgm:pt>
    <dgm:pt modelId="{DCA2A013-B2F0-4CAF-AEFC-1F1EC01D2214}" type="sibTrans" cxnId="{29D1448F-BE11-4252-9191-12C1AC272249}">
      <dgm:prSet/>
      <dgm:spPr/>
      <dgm:t>
        <a:bodyPr/>
        <a:lstStyle/>
        <a:p>
          <a:endParaRPr lang="en-US"/>
        </a:p>
      </dgm:t>
    </dgm:pt>
    <dgm:pt modelId="{A0962583-0D4D-455A-955E-BD1D3DBD603B}" type="pres">
      <dgm:prSet presAssocID="{B81BE4B7-484D-4E82-9EBD-D8CE64B7BF7F}" presName="linear" presStyleCnt="0">
        <dgm:presLayoutVars>
          <dgm:animLvl val="lvl"/>
          <dgm:resizeHandles val="exact"/>
        </dgm:presLayoutVars>
      </dgm:prSet>
      <dgm:spPr/>
    </dgm:pt>
    <dgm:pt modelId="{BA836D66-6D8F-4F63-9DC5-19DA2DDCE9CB}" type="pres">
      <dgm:prSet presAssocID="{2D63779D-B6B6-4780-9E69-524063620912}" presName="parentText" presStyleLbl="node1" presStyleIdx="0" presStyleCnt="7">
        <dgm:presLayoutVars>
          <dgm:chMax val="0"/>
          <dgm:bulletEnabled val="1"/>
        </dgm:presLayoutVars>
      </dgm:prSet>
      <dgm:spPr/>
    </dgm:pt>
    <dgm:pt modelId="{EF4FF597-B38C-4523-8F38-3E76BB1C2D16}" type="pres">
      <dgm:prSet presAssocID="{2D63779D-B6B6-4780-9E69-524063620912}" presName="childText" presStyleLbl="revTx" presStyleIdx="0" presStyleCnt="2" custLinFactNeighborY="10295">
        <dgm:presLayoutVars>
          <dgm:bulletEnabled val="1"/>
        </dgm:presLayoutVars>
      </dgm:prSet>
      <dgm:spPr/>
    </dgm:pt>
    <dgm:pt modelId="{46EF0B1C-911D-4EAC-9E6F-ECD0548D0D79}" type="pres">
      <dgm:prSet presAssocID="{F21C5BD3-93DF-4DFE-8DC5-66FFC8F03F57}" presName="parentText" presStyleLbl="node1" presStyleIdx="1" presStyleCnt="7">
        <dgm:presLayoutVars>
          <dgm:chMax val="0"/>
          <dgm:bulletEnabled val="1"/>
        </dgm:presLayoutVars>
      </dgm:prSet>
      <dgm:spPr/>
    </dgm:pt>
    <dgm:pt modelId="{EEDACFD3-792F-40FD-8B85-7609B81B18CA}" type="pres">
      <dgm:prSet presAssocID="{F21C5BD3-93DF-4DFE-8DC5-66FFC8F03F57}" presName="childText" presStyleLbl="revTx" presStyleIdx="1" presStyleCnt="2" custLinFactNeighborY="10522">
        <dgm:presLayoutVars>
          <dgm:bulletEnabled val="1"/>
        </dgm:presLayoutVars>
      </dgm:prSet>
      <dgm:spPr/>
    </dgm:pt>
    <dgm:pt modelId="{D8CE1F74-1C4C-4276-893B-A75432DA357F}" type="pres">
      <dgm:prSet presAssocID="{AC509661-FCD2-4D2E-ADDC-182DB9814572}" presName="parentText" presStyleLbl="node1" presStyleIdx="2" presStyleCnt="7">
        <dgm:presLayoutVars>
          <dgm:chMax val="0"/>
          <dgm:bulletEnabled val="1"/>
        </dgm:presLayoutVars>
      </dgm:prSet>
      <dgm:spPr/>
    </dgm:pt>
    <dgm:pt modelId="{170CA32F-3668-49D2-9790-47C831F82C21}" type="pres">
      <dgm:prSet presAssocID="{AA4B18B8-CA71-49D5-BEFE-C1A8FE048292}" presName="spacer" presStyleCnt="0"/>
      <dgm:spPr/>
    </dgm:pt>
    <dgm:pt modelId="{293A1FB5-2300-401C-BDAC-13C2EE8FABE3}" type="pres">
      <dgm:prSet presAssocID="{416F39AA-09F7-4D67-95ED-7B6396F3CC48}" presName="parentText" presStyleLbl="node1" presStyleIdx="3" presStyleCnt="7">
        <dgm:presLayoutVars>
          <dgm:chMax val="0"/>
          <dgm:bulletEnabled val="1"/>
        </dgm:presLayoutVars>
      </dgm:prSet>
      <dgm:spPr/>
    </dgm:pt>
    <dgm:pt modelId="{A8E6DAA4-B153-44F2-BF4F-DDE84B65B2F9}" type="pres">
      <dgm:prSet presAssocID="{C89C29AC-93C5-4471-889D-D53848894323}" presName="spacer" presStyleCnt="0"/>
      <dgm:spPr/>
    </dgm:pt>
    <dgm:pt modelId="{D6D349A8-9C0F-49E3-8DB9-3395398485E2}" type="pres">
      <dgm:prSet presAssocID="{804A719B-4B04-46A8-9500-2A8CD7A1C9D6}" presName="parentText" presStyleLbl="node1" presStyleIdx="4" presStyleCnt="7">
        <dgm:presLayoutVars>
          <dgm:chMax val="0"/>
          <dgm:bulletEnabled val="1"/>
        </dgm:presLayoutVars>
      </dgm:prSet>
      <dgm:spPr/>
    </dgm:pt>
    <dgm:pt modelId="{90C09B0B-B721-4E19-B988-843CEA9E8200}" type="pres">
      <dgm:prSet presAssocID="{284F875D-994B-445C-9BE8-1303D8203687}" presName="spacer" presStyleCnt="0"/>
      <dgm:spPr/>
    </dgm:pt>
    <dgm:pt modelId="{DEFC725D-9F68-4D3B-834C-DD5E460760A4}" type="pres">
      <dgm:prSet presAssocID="{CF7539F7-C0BF-4769-85E4-887348D90A52}" presName="parentText" presStyleLbl="node1" presStyleIdx="5" presStyleCnt="7">
        <dgm:presLayoutVars>
          <dgm:chMax val="0"/>
          <dgm:bulletEnabled val="1"/>
        </dgm:presLayoutVars>
      </dgm:prSet>
      <dgm:spPr/>
    </dgm:pt>
    <dgm:pt modelId="{7EEC9272-FADC-4D79-9007-59280F54BF4A}" type="pres">
      <dgm:prSet presAssocID="{E5568F50-EA6D-4766-A287-3ADD9FB22636}" presName="spacer" presStyleCnt="0"/>
      <dgm:spPr/>
    </dgm:pt>
    <dgm:pt modelId="{B5D4C03D-1646-4CF9-9BE6-298E6B772E49}" type="pres">
      <dgm:prSet presAssocID="{08F9900C-0476-417A-9C1C-887044FDA1C8}" presName="parentText" presStyleLbl="node1" presStyleIdx="6" presStyleCnt="7">
        <dgm:presLayoutVars>
          <dgm:chMax val="0"/>
          <dgm:bulletEnabled val="1"/>
        </dgm:presLayoutVars>
      </dgm:prSet>
      <dgm:spPr/>
    </dgm:pt>
  </dgm:ptLst>
  <dgm:cxnLst>
    <dgm:cxn modelId="{6A081800-6450-45F5-8C0E-361766480FF6}" type="presOf" srcId="{08F9900C-0476-417A-9C1C-887044FDA1C8}" destId="{B5D4C03D-1646-4CF9-9BE6-298E6B772E49}" srcOrd="0" destOrd="0" presId="urn:microsoft.com/office/officeart/2005/8/layout/vList2"/>
    <dgm:cxn modelId="{C9EA2107-2A2E-4752-8367-5755CAC57B79}" srcId="{2D63779D-B6B6-4780-9E69-524063620912}" destId="{8DAB2B1E-6C4B-4AEE-A7E2-0A1E19A4380F}" srcOrd="0" destOrd="0" parTransId="{D2D896A0-11FB-4EF8-B3A7-9F002CF7AEF7}" sibTransId="{6B682557-BDCB-4C76-906A-3849C874E219}"/>
    <dgm:cxn modelId="{A505BB08-82FA-4711-BA5A-7E1431354D8B}" srcId="{F21C5BD3-93DF-4DFE-8DC5-66FFC8F03F57}" destId="{8F5699F6-118D-49ED-81EB-3725852DF6B8}" srcOrd="0" destOrd="0" parTransId="{B9503CB3-C3C2-4D7B-8642-E594FF11F904}" sibTransId="{834E1E97-4960-422D-B68C-FE3FD8A8E778}"/>
    <dgm:cxn modelId="{066C1F10-93A1-448F-8DA9-413A030FEBFE}" type="presOf" srcId="{8F5699F6-118D-49ED-81EB-3725852DF6B8}" destId="{EEDACFD3-792F-40FD-8B85-7609B81B18CA}" srcOrd="0" destOrd="0" presId="urn:microsoft.com/office/officeart/2005/8/layout/vList2"/>
    <dgm:cxn modelId="{F7135518-D2DF-4938-9FED-7BE099056232}" type="presOf" srcId="{CF7539F7-C0BF-4769-85E4-887348D90A52}" destId="{DEFC725D-9F68-4D3B-834C-DD5E460760A4}" srcOrd="0" destOrd="0" presId="urn:microsoft.com/office/officeart/2005/8/layout/vList2"/>
    <dgm:cxn modelId="{9690681D-6F31-4049-8EBD-A6510329FD51}" type="presOf" srcId="{D91E5B32-1A92-4B75-A0B3-4D41F2F8CBBB}" destId="{EF4FF597-B38C-4523-8F38-3E76BB1C2D16}" srcOrd="0" destOrd="2" presId="urn:microsoft.com/office/officeart/2005/8/layout/vList2"/>
    <dgm:cxn modelId="{4CE6F937-AE67-49AB-BD83-DDB668156883}" type="presOf" srcId="{F21C5BD3-93DF-4DFE-8DC5-66FFC8F03F57}" destId="{46EF0B1C-911D-4EAC-9E6F-ECD0548D0D79}" srcOrd="0" destOrd="0" presId="urn:microsoft.com/office/officeart/2005/8/layout/vList2"/>
    <dgm:cxn modelId="{E4B74062-E010-474C-9197-3B7731A37F02}" type="presOf" srcId="{804A719B-4B04-46A8-9500-2A8CD7A1C9D6}" destId="{D6D349A8-9C0F-49E3-8DB9-3395398485E2}" srcOrd="0" destOrd="0" presId="urn:microsoft.com/office/officeart/2005/8/layout/vList2"/>
    <dgm:cxn modelId="{B41E5562-F9F2-4C15-B548-6F2DA2B86100}" srcId="{B81BE4B7-484D-4E82-9EBD-D8CE64B7BF7F}" destId="{AC509661-FCD2-4D2E-ADDC-182DB9814572}" srcOrd="2" destOrd="0" parTransId="{DA4D3708-90EF-4C03-8124-B9155AFBAC41}" sibTransId="{AA4B18B8-CA71-49D5-BEFE-C1A8FE048292}"/>
    <dgm:cxn modelId="{7B0CA448-D60B-41A6-999C-7F9CC389EB37}" srcId="{B81BE4B7-484D-4E82-9EBD-D8CE64B7BF7F}" destId="{CF7539F7-C0BF-4769-85E4-887348D90A52}" srcOrd="5" destOrd="0" parTransId="{4A392296-078D-464F-AA54-90A1CD87C14C}" sibTransId="{E5568F50-EA6D-4766-A287-3ADD9FB22636}"/>
    <dgm:cxn modelId="{2F5AE468-6DF8-4AB6-B3EE-6FEA074648E3}" srcId="{B81BE4B7-484D-4E82-9EBD-D8CE64B7BF7F}" destId="{804A719B-4B04-46A8-9500-2A8CD7A1C9D6}" srcOrd="4" destOrd="0" parTransId="{63BE69F3-68DA-467D-B78A-0CB4C6BE8267}" sibTransId="{284F875D-994B-445C-9BE8-1303D8203687}"/>
    <dgm:cxn modelId="{1378574A-C651-4869-9EAF-0C69DD9F543A}" srcId="{B81BE4B7-484D-4E82-9EBD-D8CE64B7BF7F}" destId="{416F39AA-09F7-4D67-95ED-7B6396F3CC48}" srcOrd="3" destOrd="0" parTransId="{663C64A7-21AF-4704-AB12-DF4E3DF31EFE}" sibTransId="{C89C29AC-93C5-4471-889D-D53848894323}"/>
    <dgm:cxn modelId="{592BFF6B-4AA4-4446-A617-091A1228E10D}" srcId="{F21C5BD3-93DF-4DFE-8DC5-66FFC8F03F57}" destId="{38CB9C87-194E-42D9-BD3D-3A45E7115C04}" srcOrd="1" destOrd="0" parTransId="{BDA867E8-BDD9-4EF3-B634-5B00BC9BF574}" sibTransId="{DFBC2FF6-16F6-4655-A6FE-5FFE9B0B4829}"/>
    <dgm:cxn modelId="{95758471-588D-46F6-8D4A-0FFC54F2DAFE}" type="presOf" srcId="{2D63779D-B6B6-4780-9E69-524063620912}" destId="{BA836D66-6D8F-4F63-9DC5-19DA2DDCE9CB}" srcOrd="0" destOrd="0" presId="urn:microsoft.com/office/officeart/2005/8/layout/vList2"/>
    <dgm:cxn modelId="{918AF271-546B-4A96-AD84-703749B3C6F6}" type="presOf" srcId="{AE70B61A-34E1-484B-BDD2-369DBD289224}" destId="{EF4FF597-B38C-4523-8F38-3E76BB1C2D16}" srcOrd="0" destOrd="1" presId="urn:microsoft.com/office/officeart/2005/8/layout/vList2"/>
    <dgm:cxn modelId="{69AF7176-ED7F-48C8-8779-5D91EB59584B}" type="presOf" srcId="{38CB9C87-194E-42D9-BD3D-3A45E7115C04}" destId="{EEDACFD3-792F-40FD-8B85-7609B81B18CA}" srcOrd="0" destOrd="1" presId="urn:microsoft.com/office/officeart/2005/8/layout/vList2"/>
    <dgm:cxn modelId="{3B17248F-3671-417F-A62B-278DB46D2876}" srcId="{2D63779D-B6B6-4780-9E69-524063620912}" destId="{D91E5B32-1A92-4B75-A0B3-4D41F2F8CBBB}" srcOrd="2" destOrd="0" parTransId="{71063E10-D391-41F7-BC31-918FB095F1E5}" sibTransId="{6C2A66C4-3ED2-415C-8730-3610E75BE1A3}"/>
    <dgm:cxn modelId="{29D1448F-BE11-4252-9191-12C1AC272249}" srcId="{B81BE4B7-484D-4E82-9EBD-D8CE64B7BF7F}" destId="{08F9900C-0476-417A-9C1C-887044FDA1C8}" srcOrd="6" destOrd="0" parTransId="{463B0AE9-5ABD-4ECC-BB3A-57420BE4AD06}" sibTransId="{DCA2A013-B2F0-4CAF-AEFC-1F1EC01D2214}"/>
    <dgm:cxn modelId="{6BAE1E92-3FC7-4492-8584-E1E2D05BDDF6}" srcId="{B81BE4B7-484D-4E82-9EBD-D8CE64B7BF7F}" destId="{F21C5BD3-93DF-4DFE-8DC5-66FFC8F03F57}" srcOrd="1" destOrd="0" parTransId="{2E3436D0-2B6E-43B7-A00D-DB28DFAA790E}" sibTransId="{E27CD9E9-A74C-45E6-ABEC-74D4DEC75A3E}"/>
    <dgm:cxn modelId="{1BC8C2AC-5BDA-46BF-8A79-EADFB7888C98}" type="presOf" srcId="{8DAB2B1E-6C4B-4AEE-A7E2-0A1E19A4380F}" destId="{EF4FF597-B38C-4523-8F38-3E76BB1C2D16}" srcOrd="0" destOrd="0" presId="urn:microsoft.com/office/officeart/2005/8/layout/vList2"/>
    <dgm:cxn modelId="{A4FCD3B1-D0FC-4092-8338-F6C0267C4F48}" type="presOf" srcId="{B81BE4B7-484D-4E82-9EBD-D8CE64B7BF7F}" destId="{A0962583-0D4D-455A-955E-BD1D3DBD603B}" srcOrd="0" destOrd="0" presId="urn:microsoft.com/office/officeart/2005/8/layout/vList2"/>
    <dgm:cxn modelId="{ADE1FFCC-E180-42C0-B96E-13632207F7B6}" srcId="{2D63779D-B6B6-4780-9E69-524063620912}" destId="{AE70B61A-34E1-484B-BDD2-369DBD289224}" srcOrd="1" destOrd="0" parTransId="{487EE15B-6FFD-451F-8B86-14002AA6AD71}" sibTransId="{825440E8-90B9-46E0-A455-77B50921FEE6}"/>
    <dgm:cxn modelId="{FB1BE7D2-17D0-43AE-A94A-E5D2DF263BEF}" type="presOf" srcId="{AC509661-FCD2-4D2E-ADDC-182DB9814572}" destId="{D8CE1F74-1C4C-4276-893B-A75432DA357F}" srcOrd="0" destOrd="0" presId="urn:microsoft.com/office/officeart/2005/8/layout/vList2"/>
    <dgm:cxn modelId="{709C23E7-420C-4FDE-AEC7-381863CB5CE4}" srcId="{B81BE4B7-484D-4E82-9EBD-D8CE64B7BF7F}" destId="{2D63779D-B6B6-4780-9E69-524063620912}" srcOrd="0" destOrd="0" parTransId="{35FECE3A-F851-402F-BF7C-AD30691E26D3}" sibTransId="{819DBC4D-B36F-4257-847A-54B6EE9B3BF7}"/>
    <dgm:cxn modelId="{1EBFD6FE-7D87-494D-AEE7-0B5DAA0B10FE}" type="presOf" srcId="{416F39AA-09F7-4D67-95ED-7B6396F3CC48}" destId="{293A1FB5-2300-401C-BDAC-13C2EE8FABE3}" srcOrd="0" destOrd="0" presId="urn:microsoft.com/office/officeart/2005/8/layout/vList2"/>
    <dgm:cxn modelId="{F2DE4144-D5C8-4997-A0B0-7703DA219AB1}" type="presParOf" srcId="{A0962583-0D4D-455A-955E-BD1D3DBD603B}" destId="{BA836D66-6D8F-4F63-9DC5-19DA2DDCE9CB}" srcOrd="0" destOrd="0" presId="urn:microsoft.com/office/officeart/2005/8/layout/vList2"/>
    <dgm:cxn modelId="{582A7651-E127-464D-A8B8-97F57C081F5B}" type="presParOf" srcId="{A0962583-0D4D-455A-955E-BD1D3DBD603B}" destId="{EF4FF597-B38C-4523-8F38-3E76BB1C2D16}" srcOrd="1" destOrd="0" presId="urn:microsoft.com/office/officeart/2005/8/layout/vList2"/>
    <dgm:cxn modelId="{9AA7F12F-A7FF-44DC-AE39-F47AA5CB7151}" type="presParOf" srcId="{A0962583-0D4D-455A-955E-BD1D3DBD603B}" destId="{46EF0B1C-911D-4EAC-9E6F-ECD0548D0D79}" srcOrd="2" destOrd="0" presId="urn:microsoft.com/office/officeart/2005/8/layout/vList2"/>
    <dgm:cxn modelId="{4B2979F9-2322-4259-ABE8-5630580C4263}" type="presParOf" srcId="{A0962583-0D4D-455A-955E-BD1D3DBD603B}" destId="{EEDACFD3-792F-40FD-8B85-7609B81B18CA}" srcOrd="3" destOrd="0" presId="urn:microsoft.com/office/officeart/2005/8/layout/vList2"/>
    <dgm:cxn modelId="{EDC305F7-2D98-4527-98D5-2CB698FA7E59}" type="presParOf" srcId="{A0962583-0D4D-455A-955E-BD1D3DBD603B}" destId="{D8CE1F74-1C4C-4276-893B-A75432DA357F}" srcOrd="4" destOrd="0" presId="urn:microsoft.com/office/officeart/2005/8/layout/vList2"/>
    <dgm:cxn modelId="{56341E1D-3CFB-4791-93C2-83B621A4DAFF}" type="presParOf" srcId="{A0962583-0D4D-455A-955E-BD1D3DBD603B}" destId="{170CA32F-3668-49D2-9790-47C831F82C21}" srcOrd="5" destOrd="0" presId="urn:microsoft.com/office/officeart/2005/8/layout/vList2"/>
    <dgm:cxn modelId="{825FFD38-1BE7-4B18-9F5F-25EA24C299CF}" type="presParOf" srcId="{A0962583-0D4D-455A-955E-BD1D3DBD603B}" destId="{293A1FB5-2300-401C-BDAC-13C2EE8FABE3}" srcOrd="6" destOrd="0" presId="urn:microsoft.com/office/officeart/2005/8/layout/vList2"/>
    <dgm:cxn modelId="{7EA9CD1D-E91B-4203-95C7-9B8409D9D2D8}" type="presParOf" srcId="{A0962583-0D4D-455A-955E-BD1D3DBD603B}" destId="{A8E6DAA4-B153-44F2-BF4F-DDE84B65B2F9}" srcOrd="7" destOrd="0" presId="urn:microsoft.com/office/officeart/2005/8/layout/vList2"/>
    <dgm:cxn modelId="{0B46A5C8-5B6A-4CEC-93B7-8E6D216F6FEA}" type="presParOf" srcId="{A0962583-0D4D-455A-955E-BD1D3DBD603B}" destId="{D6D349A8-9C0F-49E3-8DB9-3395398485E2}" srcOrd="8" destOrd="0" presId="urn:microsoft.com/office/officeart/2005/8/layout/vList2"/>
    <dgm:cxn modelId="{9F9B2233-E4D1-43CA-B4DA-902F4E50B3A1}" type="presParOf" srcId="{A0962583-0D4D-455A-955E-BD1D3DBD603B}" destId="{90C09B0B-B721-4E19-B988-843CEA9E8200}" srcOrd="9" destOrd="0" presId="urn:microsoft.com/office/officeart/2005/8/layout/vList2"/>
    <dgm:cxn modelId="{256CB230-097E-4478-814C-A101659A14FA}" type="presParOf" srcId="{A0962583-0D4D-455A-955E-BD1D3DBD603B}" destId="{DEFC725D-9F68-4D3B-834C-DD5E460760A4}" srcOrd="10" destOrd="0" presId="urn:microsoft.com/office/officeart/2005/8/layout/vList2"/>
    <dgm:cxn modelId="{9519DC6A-3487-4B92-9D4B-09EA4BB19102}" type="presParOf" srcId="{A0962583-0D4D-455A-955E-BD1D3DBD603B}" destId="{7EEC9272-FADC-4D79-9007-59280F54BF4A}" srcOrd="11" destOrd="0" presId="urn:microsoft.com/office/officeart/2005/8/layout/vList2"/>
    <dgm:cxn modelId="{45061DAC-E3D6-41CF-AD80-4759D533AB18}" type="presParOf" srcId="{A0962583-0D4D-455A-955E-BD1D3DBD603B}" destId="{B5D4C03D-1646-4CF9-9BE6-298E6B772E49}"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CAB8D-1F51-4237-AE7B-415A386AB8C6}">
      <dsp:nvSpPr>
        <dsp:cNvPr id="0" name=""/>
        <dsp:cNvSpPr/>
      </dsp:nvSpPr>
      <dsp:spPr>
        <a:xfrm>
          <a:off x="0" y="4745"/>
          <a:ext cx="8712968" cy="116064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Bahnschrift Light" panose="020B0502040204020203" pitchFamily="34" charset="0"/>
            </a:rPr>
            <a:t>The prime goal of PUNCH4NFDI is the setup of a federated and "FAIR" science data platform, offering the infrastructures and interfaces necessary for the access to and use of data and computing resources of the involved communities and beyond. This will help to master the challenges of big data, open data, and FAIR workflows. </a:t>
          </a:r>
          <a:endParaRPr lang="en-US" sz="1600" kern="1200" dirty="0">
            <a:latin typeface="Bahnschrift Light" panose="020B0502040204020203" pitchFamily="34" charset="0"/>
          </a:endParaRPr>
        </a:p>
      </dsp:txBody>
      <dsp:txXfrm>
        <a:off x="56658" y="61403"/>
        <a:ext cx="8599652" cy="10473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ECAD3E-BEB7-41C2-8E99-2E2D65FD162C}">
      <dsp:nvSpPr>
        <dsp:cNvPr id="0" name=""/>
        <dsp:cNvSpPr/>
      </dsp:nvSpPr>
      <dsp:spPr>
        <a:xfrm>
          <a:off x="41" y="3373"/>
          <a:ext cx="3924215" cy="1440000"/>
        </a:xfrm>
        <a:prstGeom prst="rect">
          <a:avLst/>
        </a:prstGeom>
        <a:solidFill>
          <a:schemeClr val="accent6">
            <a:alpha val="9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PUNCH4NFDI</a:t>
          </a:r>
        </a:p>
      </dsp:txBody>
      <dsp:txXfrm>
        <a:off x="41" y="3373"/>
        <a:ext cx="3924215" cy="1440000"/>
      </dsp:txXfrm>
    </dsp:sp>
    <dsp:sp modelId="{B5772986-FBE7-4AD0-8D98-77CA29F881B3}">
      <dsp:nvSpPr>
        <dsp:cNvPr id="0" name=""/>
        <dsp:cNvSpPr/>
      </dsp:nvSpPr>
      <dsp:spPr>
        <a:xfrm>
          <a:off x="41" y="1443373"/>
          <a:ext cx="3924215" cy="2196000"/>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Science data platform</a:t>
          </a:r>
        </a:p>
        <a:p>
          <a:pPr marL="171450" lvl="1" indent="-171450" algn="l" defTabSz="800100">
            <a:lnSpc>
              <a:spcPct val="90000"/>
            </a:lnSpc>
            <a:spcBef>
              <a:spcPct val="0"/>
            </a:spcBef>
            <a:spcAft>
              <a:spcPct val="15000"/>
            </a:spcAft>
            <a:buChar char="•"/>
          </a:pPr>
          <a:r>
            <a:rPr lang="en-US" sz="1800" kern="1200" dirty="0"/>
            <a:t>Resources (compute4PUNCH)</a:t>
          </a:r>
        </a:p>
        <a:p>
          <a:pPr marL="171450" lvl="1" indent="-171450" algn="l" defTabSz="800100">
            <a:lnSpc>
              <a:spcPct val="90000"/>
            </a:lnSpc>
            <a:spcBef>
              <a:spcPct val="0"/>
            </a:spcBef>
            <a:spcAft>
              <a:spcPct val="15000"/>
            </a:spcAft>
            <a:buChar char="•"/>
          </a:pPr>
          <a:r>
            <a:rPr lang="en-US" sz="1800" kern="1200" dirty="0"/>
            <a:t>Space (storage4PUNCH)</a:t>
          </a:r>
        </a:p>
        <a:p>
          <a:pPr marL="171450" lvl="1" indent="-171450" algn="l" defTabSz="800100">
            <a:lnSpc>
              <a:spcPct val="90000"/>
            </a:lnSpc>
            <a:spcBef>
              <a:spcPct val="0"/>
            </a:spcBef>
            <a:spcAft>
              <a:spcPct val="15000"/>
            </a:spcAft>
            <a:buChar char="•"/>
          </a:pPr>
          <a:r>
            <a:rPr lang="en-US" sz="1800" kern="1200" dirty="0"/>
            <a:t>Facilitate collaboration</a:t>
          </a:r>
        </a:p>
        <a:p>
          <a:pPr marL="171450" lvl="1" indent="-171450" algn="l" defTabSz="800100">
            <a:lnSpc>
              <a:spcPct val="90000"/>
            </a:lnSpc>
            <a:spcBef>
              <a:spcPct val="0"/>
            </a:spcBef>
            <a:spcAft>
              <a:spcPct val="15000"/>
            </a:spcAft>
            <a:buChar char="•"/>
          </a:pPr>
          <a:r>
            <a:rPr lang="en-US" sz="1800" kern="1200" dirty="0"/>
            <a:t>FAIR scientific data</a:t>
          </a:r>
        </a:p>
      </dsp:txBody>
      <dsp:txXfrm>
        <a:off x="41" y="1443373"/>
        <a:ext cx="3924215" cy="2196000"/>
      </dsp:txXfrm>
    </dsp:sp>
    <dsp:sp modelId="{D22164AB-C5E4-4685-B13A-6AECB793EF84}">
      <dsp:nvSpPr>
        <dsp:cNvPr id="0" name=""/>
        <dsp:cNvSpPr/>
      </dsp:nvSpPr>
      <dsp:spPr>
        <a:xfrm>
          <a:off x="4473647" y="3373"/>
          <a:ext cx="3924215" cy="1440000"/>
        </a:xfrm>
        <a:prstGeom prst="rect">
          <a:avLst/>
        </a:prstGeom>
        <a:solidFill>
          <a:schemeClr val="accent6">
            <a:alpha val="90000"/>
            <a:hueOff val="0"/>
            <a:satOff val="0"/>
            <a:lumOff val="0"/>
            <a:alphaOff val="-40000"/>
          </a:schemeClr>
        </a:solidFill>
        <a:ln w="25400" cap="flat" cmpd="sng" algn="ctr">
          <a:solidFill>
            <a:schemeClr val="accent6">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Experiment metadata schema</a:t>
          </a:r>
        </a:p>
      </dsp:txBody>
      <dsp:txXfrm>
        <a:off x="4473647" y="3373"/>
        <a:ext cx="3924215" cy="1440000"/>
      </dsp:txXfrm>
    </dsp:sp>
    <dsp:sp modelId="{F1F8E2D9-CFFE-4AE0-BBDE-130C51EB494A}">
      <dsp:nvSpPr>
        <dsp:cNvPr id="0" name=""/>
        <dsp:cNvSpPr/>
      </dsp:nvSpPr>
      <dsp:spPr>
        <a:xfrm>
          <a:off x="4473647" y="1443373"/>
          <a:ext cx="3924215" cy="2196000"/>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Common schema for nuclear physics accelerator based experiments</a:t>
          </a:r>
        </a:p>
        <a:p>
          <a:pPr marL="171450" lvl="1" indent="-171450" algn="l" defTabSz="800100">
            <a:lnSpc>
              <a:spcPct val="90000"/>
            </a:lnSpc>
            <a:spcBef>
              <a:spcPct val="0"/>
            </a:spcBef>
            <a:spcAft>
              <a:spcPct val="15000"/>
            </a:spcAft>
            <a:buChar char="•"/>
          </a:pPr>
          <a:r>
            <a:rPr lang="en-US" sz="1800" kern="1200" dirty="0"/>
            <a:t>Portal for data entry</a:t>
          </a:r>
        </a:p>
        <a:p>
          <a:pPr marL="171450" lvl="1" indent="-171450" algn="l" defTabSz="800100">
            <a:lnSpc>
              <a:spcPct val="90000"/>
            </a:lnSpc>
            <a:spcBef>
              <a:spcPct val="0"/>
            </a:spcBef>
            <a:spcAft>
              <a:spcPct val="15000"/>
            </a:spcAft>
            <a:buChar char="•"/>
          </a:pPr>
          <a:r>
            <a:rPr lang="en-US" sz="1800" kern="1200" dirty="0"/>
            <a:t>Automatic metadata schema generation</a:t>
          </a:r>
        </a:p>
        <a:p>
          <a:pPr marL="171450" lvl="1" indent="-171450" algn="l" defTabSz="800100">
            <a:lnSpc>
              <a:spcPct val="90000"/>
            </a:lnSpc>
            <a:spcBef>
              <a:spcPct val="0"/>
            </a:spcBef>
            <a:spcAft>
              <a:spcPct val="15000"/>
            </a:spcAft>
            <a:buChar char="•"/>
          </a:pPr>
          <a:r>
            <a:rPr lang="en-US" sz="1800" kern="1200" dirty="0"/>
            <a:t>Automatized metadata import</a:t>
          </a:r>
        </a:p>
      </dsp:txBody>
      <dsp:txXfrm>
        <a:off x="4473647" y="1443373"/>
        <a:ext cx="3924215" cy="2196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90CD7-1E24-49F3-B4FF-B36D0B5272E6}">
      <dsp:nvSpPr>
        <dsp:cNvPr id="0" name=""/>
        <dsp:cNvSpPr/>
      </dsp:nvSpPr>
      <dsp:spPr>
        <a:xfrm>
          <a:off x="2372285" y="1042"/>
          <a:ext cx="3675604" cy="3675604"/>
        </a:xfrm>
        <a:prstGeom prst="ellipse">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a:t>Questions?</a:t>
          </a:r>
        </a:p>
      </dsp:txBody>
      <dsp:txXfrm>
        <a:off x="2910565" y="539322"/>
        <a:ext cx="2599044" cy="25990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1938E-A311-4F53-B7F4-88D1FA2C8576}">
      <dsp:nvSpPr>
        <dsp:cNvPr id="0" name=""/>
        <dsp:cNvSpPr/>
      </dsp:nvSpPr>
      <dsp:spPr>
        <a:xfrm>
          <a:off x="6902618" y="862328"/>
          <a:ext cx="2065801" cy="20659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ACC6C0-972B-4301-8F7E-1F8B5A5A69D7}">
      <dsp:nvSpPr>
        <dsp:cNvPr id="0" name=""/>
        <dsp:cNvSpPr/>
      </dsp:nvSpPr>
      <dsp:spPr>
        <a:xfrm>
          <a:off x="6971714" y="931204"/>
          <a:ext cx="1928494" cy="192815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Closely connected to many large data &amp; compute infra-structures</a:t>
          </a:r>
          <a:endParaRPr lang="en-US" sz="1500" kern="1200" dirty="0"/>
        </a:p>
      </dsp:txBody>
      <dsp:txXfrm>
        <a:off x="7247213" y="1206707"/>
        <a:ext cx="1377496" cy="1377150"/>
      </dsp:txXfrm>
    </dsp:sp>
    <dsp:sp modelId="{02468FA9-F2C4-4BC9-AE64-417C1524B47B}">
      <dsp:nvSpPr>
        <dsp:cNvPr id="0" name=""/>
        <dsp:cNvSpPr/>
      </dsp:nvSpPr>
      <dsp:spPr>
        <a:xfrm rot="2700000">
          <a:off x="4758845" y="862183"/>
          <a:ext cx="2065835" cy="2065835"/>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CA5045-C89D-45CA-A9FD-2EDF06698477}">
      <dsp:nvSpPr>
        <dsp:cNvPr id="0" name=""/>
        <dsp:cNvSpPr/>
      </dsp:nvSpPr>
      <dsp:spPr>
        <a:xfrm>
          <a:off x="4836817" y="931204"/>
          <a:ext cx="1928494" cy="192815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 Representing close to 10000 scientists in Germany</a:t>
          </a:r>
          <a:br>
            <a:rPr lang="en-US" sz="1500" b="1" kern="1200" dirty="0">
              <a:solidFill>
                <a:schemeClr val="tx1"/>
              </a:solidFill>
            </a:rPr>
          </a:br>
          <a:r>
            <a:rPr lang="en-US" sz="1500" kern="1200" dirty="0">
              <a:solidFill>
                <a:schemeClr val="tx1"/>
              </a:solidFill>
            </a:rPr>
            <a:t>(KAT, KET, </a:t>
          </a:r>
          <a:r>
            <a:rPr lang="en-US" sz="1500" kern="1200" dirty="0" err="1">
              <a:solidFill>
                <a:schemeClr val="tx1"/>
              </a:solidFill>
            </a:rPr>
            <a:t>KHuK</a:t>
          </a:r>
          <a:r>
            <a:rPr lang="en-US" sz="1500" kern="1200" dirty="0">
              <a:solidFill>
                <a:schemeClr val="tx1"/>
              </a:solidFill>
            </a:rPr>
            <a:t>, </a:t>
          </a:r>
          <a:r>
            <a:rPr lang="en-US" sz="1500" kern="1200" dirty="0" err="1">
              <a:solidFill>
                <a:schemeClr val="tx1"/>
              </a:solidFill>
            </a:rPr>
            <a:t>RdS</a:t>
          </a:r>
          <a:r>
            <a:rPr lang="en-US" sz="1500" kern="1200" dirty="0">
              <a:solidFill>
                <a:schemeClr val="tx1"/>
              </a:solidFill>
            </a:rPr>
            <a:t>)</a:t>
          </a:r>
          <a:endParaRPr lang="en-US" sz="1500" kern="1200" dirty="0"/>
        </a:p>
      </dsp:txBody>
      <dsp:txXfrm>
        <a:off x="5112316" y="1206707"/>
        <a:ext cx="1377496" cy="1377150"/>
      </dsp:txXfrm>
    </dsp:sp>
    <dsp:sp modelId="{C041262D-22ED-425E-A72D-1400943BF014}">
      <dsp:nvSpPr>
        <dsp:cNvPr id="0" name=""/>
        <dsp:cNvSpPr/>
      </dsp:nvSpPr>
      <dsp:spPr>
        <a:xfrm rot="2700000">
          <a:off x="2632806" y="862183"/>
          <a:ext cx="2065835" cy="2065835"/>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8CB86A-5424-413B-9EB8-D52FEECEAA39}">
      <dsp:nvSpPr>
        <dsp:cNvPr id="0" name=""/>
        <dsp:cNvSpPr/>
      </dsp:nvSpPr>
      <dsp:spPr>
        <a:xfrm>
          <a:off x="2701919" y="931204"/>
          <a:ext cx="1928494" cy="192815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tx1"/>
              </a:solidFill>
            </a:rPr>
            <a:t>Currently more than 130 people</a:t>
          </a:r>
          <a:endParaRPr lang="en-US" sz="1500" b="0" kern="1200" dirty="0"/>
        </a:p>
      </dsp:txBody>
      <dsp:txXfrm>
        <a:off x="2977418" y="1206707"/>
        <a:ext cx="1377496" cy="1377150"/>
      </dsp:txXfrm>
    </dsp:sp>
    <dsp:sp modelId="{D68D232F-F827-48FE-800F-CBCFA9AEF8B1}">
      <dsp:nvSpPr>
        <dsp:cNvPr id="0" name=""/>
        <dsp:cNvSpPr/>
      </dsp:nvSpPr>
      <dsp:spPr>
        <a:xfrm rot="2700000">
          <a:off x="497908" y="862183"/>
          <a:ext cx="2065835" cy="2065835"/>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762122-7F57-4715-A12A-DD476203C9F7}">
      <dsp:nvSpPr>
        <dsp:cNvPr id="0" name=""/>
        <dsp:cNvSpPr/>
      </dsp:nvSpPr>
      <dsp:spPr>
        <a:xfrm>
          <a:off x="567022" y="931204"/>
          <a:ext cx="1928494" cy="192815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en-US" sz="1400" kern="1200" dirty="0"/>
            <a:t>42 Partners</a:t>
          </a:r>
          <a:br>
            <a:rPr lang="en-US" sz="1400" kern="1200" dirty="0"/>
          </a:br>
          <a:r>
            <a:rPr lang="en-US" sz="1400" kern="1200" dirty="0"/>
            <a:t>20 Co-applicants</a:t>
          </a:r>
          <a:br>
            <a:rPr lang="en-US" sz="1400" kern="1200" dirty="0"/>
          </a:br>
          <a:r>
            <a:rPr lang="en-US" sz="1400" kern="1200" dirty="0"/>
            <a:t>22 Participants</a:t>
          </a:r>
        </a:p>
      </dsp:txBody>
      <dsp:txXfrm>
        <a:off x="842521" y="1206707"/>
        <a:ext cx="1377496" cy="13771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68755-0652-494F-B371-B900D04D371D}">
      <dsp:nvSpPr>
        <dsp:cNvPr id="0" name=""/>
        <dsp:cNvSpPr/>
      </dsp:nvSpPr>
      <dsp:spPr>
        <a:xfrm>
          <a:off x="616288" y="1910"/>
          <a:ext cx="7488855" cy="91869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n-US" sz="1500" b="1" kern="1200" dirty="0"/>
            <a:t>Milestone 1</a:t>
          </a:r>
          <a:r>
            <a:rPr lang="en-US" sz="1500" kern="1200" dirty="0"/>
            <a:t>: An integrated prototype package of dynamic digital research products, the science data platform, and the Compute4PUNCH compute and storage resources (Storage4PUNCH) coupled with single sign-on (AAI) will be provided.</a:t>
          </a:r>
        </a:p>
      </dsp:txBody>
      <dsp:txXfrm>
        <a:off x="616288" y="1910"/>
        <a:ext cx="7488855" cy="918699"/>
      </dsp:txXfrm>
    </dsp:sp>
    <dsp:sp modelId="{B4FCC7AB-0C74-44A4-999B-366CD6327BC8}">
      <dsp:nvSpPr>
        <dsp:cNvPr id="0" name=""/>
        <dsp:cNvSpPr/>
      </dsp:nvSpPr>
      <dsp:spPr>
        <a:xfrm>
          <a:off x="616302" y="966544"/>
          <a:ext cx="7488826" cy="91869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n-US" sz="1500" b="1" kern="1200" dirty="0"/>
            <a:t>Milestone 2</a:t>
          </a:r>
          <a:r>
            <a:rPr lang="en-US" sz="1500" kern="1200" dirty="0"/>
            <a:t>: Data irreversibility solutions - a new kind of science in the age of too-large-to-be-stored data streams.</a:t>
          </a:r>
        </a:p>
      </dsp:txBody>
      <dsp:txXfrm>
        <a:off x="616302" y="966544"/>
        <a:ext cx="7488826" cy="918699"/>
      </dsp:txXfrm>
    </dsp:sp>
    <dsp:sp modelId="{B0D74C61-A6FB-4FB4-8735-50568668E6F9}">
      <dsp:nvSpPr>
        <dsp:cNvPr id="0" name=""/>
        <dsp:cNvSpPr/>
      </dsp:nvSpPr>
      <dsp:spPr>
        <a:xfrm>
          <a:off x="616283" y="1931179"/>
          <a:ext cx="7488865" cy="91869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n-US" sz="1500" b="1" kern="1200" dirty="0"/>
            <a:t>Milestone 3</a:t>
          </a:r>
          <a:r>
            <a:rPr lang="en-US" sz="1500" kern="1200" dirty="0"/>
            <a:t>: The PUNCH4NFDI marketplace including notice board and communication tools as a place for efficient exchange of data management solutions, methods, services, standards, tools, protocols, and software is an offer to the NFDI as part of a federated system of discipline-specific market places.</a:t>
          </a:r>
        </a:p>
      </dsp:txBody>
      <dsp:txXfrm>
        <a:off x="616283" y="1931179"/>
        <a:ext cx="7488865" cy="918699"/>
      </dsp:txXfrm>
    </dsp:sp>
    <dsp:sp modelId="{8708710A-7127-49D1-AB45-56E521AD7F72}">
      <dsp:nvSpPr>
        <dsp:cNvPr id="0" name=""/>
        <dsp:cNvSpPr/>
      </dsp:nvSpPr>
      <dsp:spPr>
        <a:xfrm>
          <a:off x="616298" y="2895814"/>
          <a:ext cx="7488834" cy="91869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n-US" sz="1500" b="1" kern="1200" dirty="0"/>
            <a:t>Milestone 4</a:t>
          </a:r>
          <a:r>
            <a:rPr lang="en-US" sz="1500" kern="1200" dirty="0"/>
            <a:t>:Rolling out the PUNCH4NFDI outreach and education </a:t>
          </a:r>
          <a:r>
            <a:rPr lang="en-US" sz="1500" kern="1200" dirty="0" err="1"/>
            <a:t>programme</a:t>
          </a:r>
          <a:r>
            <a:rPr lang="en-US" sz="1500" kern="1200" dirty="0"/>
            <a:t>.</a:t>
          </a:r>
        </a:p>
      </dsp:txBody>
      <dsp:txXfrm>
        <a:off x="616298" y="2895814"/>
        <a:ext cx="7488834" cy="9186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72863-659C-4A5E-BC6F-AAEBCE4FF8E7}">
      <dsp:nvSpPr>
        <dsp:cNvPr id="0" name=""/>
        <dsp:cNvSpPr/>
      </dsp:nvSpPr>
      <dsp:spPr>
        <a:xfrm>
          <a:off x="3240362" y="890136"/>
          <a:ext cx="2160235" cy="2160235"/>
        </a:xfrm>
        <a:prstGeom prst="ellipse">
          <a:avLst/>
        </a:prstGeom>
        <a:solidFill>
          <a:schemeClr val="accent1">
            <a:shade val="80000"/>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t>For whom?</a:t>
          </a:r>
          <a:endParaRPr lang="en-US" sz="3200" b="1" kern="1200" dirty="0"/>
        </a:p>
      </dsp:txBody>
      <dsp:txXfrm>
        <a:off x="3556721" y="1206495"/>
        <a:ext cx="1527517" cy="1527517"/>
      </dsp:txXfrm>
    </dsp:sp>
    <dsp:sp modelId="{6C61980A-D34C-40B3-A7E3-792CE5A9B9AF}">
      <dsp:nvSpPr>
        <dsp:cNvPr id="0" name=""/>
        <dsp:cNvSpPr/>
      </dsp:nvSpPr>
      <dsp:spPr>
        <a:xfrm>
          <a:off x="3613046" y="-113316"/>
          <a:ext cx="1414867" cy="1414857"/>
        </a:xfrm>
        <a:prstGeom prst="ellipse">
          <a:avLst/>
        </a:prstGeom>
        <a:solidFill>
          <a:schemeClr val="accent1">
            <a:shade val="80000"/>
            <a:alpha val="50000"/>
            <a:hueOff val="-2"/>
            <a:satOff val="797"/>
            <a:lumOff val="1031"/>
            <a:alphaOff val="6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t>ATLAS, CMS, CTA…</a:t>
          </a:r>
        </a:p>
      </dsp:txBody>
      <dsp:txXfrm>
        <a:off x="3820248" y="93885"/>
        <a:ext cx="1000463" cy="1000455"/>
      </dsp:txXfrm>
    </dsp:sp>
    <dsp:sp modelId="{1BD44B04-2477-4994-BD18-6A3DD12008FE}">
      <dsp:nvSpPr>
        <dsp:cNvPr id="0" name=""/>
        <dsp:cNvSpPr/>
      </dsp:nvSpPr>
      <dsp:spPr>
        <a:xfrm>
          <a:off x="4921835" y="837574"/>
          <a:ext cx="1414867" cy="1414857"/>
        </a:xfrm>
        <a:prstGeom prst="ellipse">
          <a:avLst/>
        </a:prstGeom>
        <a:solidFill>
          <a:schemeClr val="accent1">
            <a:shade val="80000"/>
            <a:alpha val="50000"/>
            <a:hueOff val="-4"/>
            <a:satOff val="1595"/>
            <a:lumOff val="2062"/>
            <a:alphaOff val="12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t>Small running PUNCH experiments</a:t>
          </a:r>
          <a:endParaRPr lang="en-US" sz="1200" b="0" kern="1200" dirty="0"/>
        </a:p>
      </dsp:txBody>
      <dsp:txXfrm>
        <a:off x="5129037" y="1044775"/>
        <a:ext cx="1000463" cy="1000455"/>
      </dsp:txXfrm>
    </dsp:sp>
    <dsp:sp modelId="{2AAECC36-ED31-4933-8EAC-20D9316C9E84}">
      <dsp:nvSpPr>
        <dsp:cNvPr id="0" name=""/>
        <dsp:cNvSpPr/>
      </dsp:nvSpPr>
      <dsp:spPr>
        <a:xfrm>
          <a:off x="4421922" y="2376148"/>
          <a:ext cx="1414867" cy="1414857"/>
        </a:xfrm>
        <a:prstGeom prst="ellipse">
          <a:avLst/>
        </a:prstGeom>
        <a:solidFill>
          <a:schemeClr val="accent1">
            <a:shade val="80000"/>
            <a:alpha val="50000"/>
            <a:hueOff val="-5"/>
            <a:satOff val="2392"/>
            <a:lumOff val="3092"/>
            <a:alphaOff val="18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t>Future PUNCH experiments</a:t>
          </a:r>
        </a:p>
      </dsp:txBody>
      <dsp:txXfrm>
        <a:off x="4629124" y="2583349"/>
        <a:ext cx="1000463" cy="1000455"/>
      </dsp:txXfrm>
    </dsp:sp>
    <dsp:sp modelId="{1505654B-8768-43C7-A63A-9BAE3F4A8338}">
      <dsp:nvSpPr>
        <dsp:cNvPr id="0" name=""/>
        <dsp:cNvSpPr/>
      </dsp:nvSpPr>
      <dsp:spPr>
        <a:xfrm>
          <a:off x="2804170" y="2376148"/>
          <a:ext cx="1414867" cy="1414857"/>
        </a:xfrm>
        <a:prstGeom prst="ellipse">
          <a:avLst/>
        </a:prstGeom>
        <a:solidFill>
          <a:schemeClr val="accent1">
            <a:shade val="80000"/>
            <a:alpha val="50000"/>
            <a:hueOff val="-7"/>
            <a:satOff val="3190"/>
            <a:lumOff val="4123"/>
            <a:alphaOff val="24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0" kern="1200" dirty="0"/>
            <a:t>Observatories</a:t>
          </a:r>
          <a:endParaRPr lang="en-US" sz="1200" b="0" kern="1200" dirty="0"/>
        </a:p>
      </dsp:txBody>
      <dsp:txXfrm>
        <a:off x="3011372" y="2583349"/>
        <a:ext cx="1000463" cy="1000455"/>
      </dsp:txXfrm>
    </dsp:sp>
    <dsp:sp modelId="{3201789D-8302-44F6-969B-8E59BD67FE8F}">
      <dsp:nvSpPr>
        <dsp:cNvPr id="0" name=""/>
        <dsp:cNvSpPr/>
      </dsp:nvSpPr>
      <dsp:spPr>
        <a:xfrm>
          <a:off x="2304257" y="837574"/>
          <a:ext cx="1414867" cy="1414857"/>
        </a:xfrm>
        <a:prstGeom prst="ellipse">
          <a:avLst/>
        </a:prstGeom>
        <a:solidFill>
          <a:schemeClr val="accent1">
            <a:shade val="80000"/>
            <a:alpha val="50000"/>
            <a:hueOff val="-9"/>
            <a:satOff val="3987"/>
            <a:lumOff val="5154"/>
            <a:alphaOff val="3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0" kern="1200"/>
            <a:t>Non-PUNCH</a:t>
          </a:r>
          <a:endParaRPr lang="en-US" sz="1200" b="0" kern="1200"/>
        </a:p>
      </dsp:txBody>
      <dsp:txXfrm>
        <a:off x="2511459" y="1044775"/>
        <a:ext cx="1000463" cy="10004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CA8AE-0007-4356-93B8-70B62DDD9DE9}">
      <dsp:nvSpPr>
        <dsp:cNvPr id="0" name=""/>
        <dsp:cNvSpPr/>
      </dsp:nvSpPr>
      <dsp:spPr>
        <a:xfrm>
          <a:off x="0" y="8255"/>
          <a:ext cx="8142797" cy="49139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Task Area 2 “Data management” – IT department</a:t>
          </a:r>
        </a:p>
      </dsp:txBody>
      <dsp:txXfrm>
        <a:off x="23988" y="32243"/>
        <a:ext cx="8094821" cy="443423"/>
      </dsp:txXfrm>
    </dsp:sp>
    <dsp:sp modelId="{76D5D7B5-8B07-4580-9D94-27B7D88D2CB5}">
      <dsp:nvSpPr>
        <dsp:cNvPr id="0" name=""/>
        <dsp:cNvSpPr/>
      </dsp:nvSpPr>
      <dsp:spPr>
        <a:xfrm>
          <a:off x="0" y="499655"/>
          <a:ext cx="8142797"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534"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Automatization and optimization of big data management workflows</a:t>
          </a:r>
        </a:p>
      </dsp:txBody>
      <dsp:txXfrm>
        <a:off x="0" y="499655"/>
        <a:ext cx="8142797" cy="347760"/>
      </dsp:txXfrm>
    </dsp:sp>
    <dsp:sp modelId="{CF2F253F-6810-4932-91F3-06EFC3D31B55}">
      <dsp:nvSpPr>
        <dsp:cNvPr id="0" name=""/>
        <dsp:cNvSpPr/>
      </dsp:nvSpPr>
      <dsp:spPr>
        <a:xfrm>
          <a:off x="0" y="847415"/>
          <a:ext cx="8142797" cy="49139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Task Area 4 “Data portal” – Research Division</a:t>
          </a:r>
        </a:p>
      </dsp:txBody>
      <dsp:txXfrm>
        <a:off x="23988" y="871403"/>
        <a:ext cx="8094821" cy="443423"/>
      </dsp:txXfrm>
    </dsp:sp>
    <dsp:sp modelId="{4BD9653E-192B-4D44-9CB2-D5006B1A92A2}">
      <dsp:nvSpPr>
        <dsp:cNvPr id="0" name=""/>
        <dsp:cNvSpPr/>
      </dsp:nvSpPr>
      <dsp:spPr>
        <a:xfrm>
          <a:off x="0" y="1338815"/>
          <a:ext cx="8142797" cy="5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534"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Mapping and collating metadata</a:t>
          </a:r>
        </a:p>
        <a:p>
          <a:pPr marL="171450" lvl="1" indent="-171450" algn="l" defTabSz="711200">
            <a:lnSpc>
              <a:spcPct val="90000"/>
            </a:lnSpc>
            <a:spcBef>
              <a:spcPct val="0"/>
            </a:spcBef>
            <a:spcAft>
              <a:spcPct val="20000"/>
            </a:spcAft>
            <a:buChar char="•"/>
          </a:pPr>
          <a:r>
            <a:rPr lang="en-US" sz="1600" kern="1200"/>
            <a:t>Build and operate the science data portal</a:t>
          </a:r>
        </a:p>
      </dsp:txBody>
      <dsp:txXfrm>
        <a:off x="0" y="1338815"/>
        <a:ext cx="8142797" cy="521640"/>
      </dsp:txXfrm>
    </dsp:sp>
    <dsp:sp modelId="{7B6365FF-4E3D-49BF-8964-A41C831A40D0}">
      <dsp:nvSpPr>
        <dsp:cNvPr id="0" name=""/>
        <dsp:cNvSpPr/>
      </dsp:nvSpPr>
      <dsp:spPr>
        <a:xfrm>
          <a:off x="0" y="1860455"/>
          <a:ext cx="8142797" cy="49139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Task Area 6 “Synergies and services” – IT department</a:t>
          </a:r>
        </a:p>
      </dsp:txBody>
      <dsp:txXfrm>
        <a:off x="23988" y="1884443"/>
        <a:ext cx="8094821" cy="443423"/>
      </dsp:txXfrm>
    </dsp:sp>
    <dsp:sp modelId="{DCBF1EDA-1ECA-470C-B979-484E2651639C}">
      <dsp:nvSpPr>
        <dsp:cNvPr id="0" name=""/>
        <dsp:cNvSpPr/>
      </dsp:nvSpPr>
      <dsp:spPr>
        <a:xfrm>
          <a:off x="0" y="2351855"/>
          <a:ext cx="8142797"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534"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Authorization and authentication infrastructure</a:t>
          </a:r>
        </a:p>
      </dsp:txBody>
      <dsp:txXfrm>
        <a:off x="0" y="2351855"/>
        <a:ext cx="8142797" cy="3477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FBC79-D944-4753-AB78-1E1B6588AE4A}">
      <dsp:nvSpPr>
        <dsp:cNvPr id="0" name=""/>
        <dsp:cNvSpPr/>
      </dsp:nvSpPr>
      <dsp:spPr>
        <a:xfrm>
          <a:off x="0" y="7086"/>
          <a:ext cx="3024336" cy="2574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dirty="0"/>
            <a:t>List of metadata requirements</a:t>
          </a:r>
          <a:endParaRPr lang="en-US" sz="1100" kern="1200" dirty="0"/>
        </a:p>
      </dsp:txBody>
      <dsp:txXfrm>
        <a:off x="12565" y="19651"/>
        <a:ext cx="2999206" cy="232270"/>
      </dsp:txXfrm>
    </dsp:sp>
    <dsp:sp modelId="{A313314F-9B34-4B5B-9BB2-6F3DF51C3ED4}">
      <dsp:nvSpPr>
        <dsp:cNvPr id="0" name=""/>
        <dsp:cNvSpPr/>
      </dsp:nvSpPr>
      <dsp:spPr>
        <a:xfrm>
          <a:off x="0" y="296166"/>
          <a:ext cx="3024336" cy="2574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Transform the list into an ER diagram</a:t>
          </a:r>
        </a:p>
      </dsp:txBody>
      <dsp:txXfrm>
        <a:off x="12565" y="308731"/>
        <a:ext cx="2999206" cy="232270"/>
      </dsp:txXfrm>
    </dsp:sp>
    <dsp:sp modelId="{F7FDE799-8EF6-4734-8B4F-34CEA28ACC25}">
      <dsp:nvSpPr>
        <dsp:cNvPr id="0" name=""/>
        <dsp:cNvSpPr/>
      </dsp:nvSpPr>
      <dsp:spPr>
        <a:xfrm>
          <a:off x="0" y="585247"/>
          <a:ext cx="3024336" cy="2574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Create a database based on the diagram</a:t>
          </a:r>
        </a:p>
      </dsp:txBody>
      <dsp:txXfrm>
        <a:off x="12565" y="597812"/>
        <a:ext cx="2999206" cy="232270"/>
      </dsp:txXfrm>
    </dsp:sp>
    <dsp:sp modelId="{926FE041-4FDB-4176-9DF2-DEA971AF2CCA}">
      <dsp:nvSpPr>
        <dsp:cNvPr id="0" name=""/>
        <dsp:cNvSpPr/>
      </dsp:nvSpPr>
      <dsp:spPr>
        <a:xfrm>
          <a:off x="0" y="874327"/>
          <a:ext cx="3024336" cy="2574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Create an interface for data input</a:t>
          </a:r>
        </a:p>
      </dsp:txBody>
      <dsp:txXfrm>
        <a:off x="12565" y="886892"/>
        <a:ext cx="2999206" cy="232270"/>
      </dsp:txXfrm>
    </dsp:sp>
    <dsp:sp modelId="{9F2B1AB1-C7A3-467F-BD8A-9F70F49B34C1}">
      <dsp:nvSpPr>
        <dsp:cNvPr id="0" name=""/>
        <dsp:cNvSpPr/>
      </dsp:nvSpPr>
      <dsp:spPr>
        <a:xfrm>
          <a:off x="0" y="1163407"/>
          <a:ext cx="3024336" cy="2574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Create a common Metadata schema</a:t>
          </a:r>
        </a:p>
      </dsp:txBody>
      <dsp:txXfrm>
        <a:off x="12565" y="1175972"/>
        <a:ext cx="2999206" cy="2322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FBC79-D944-4753-AB78-1E1B6588AE4A}">
      <dsp:nvSpPr>
        <dsp:cNvPr id="0" name=""/>
        <dsp:cNvSpPr/>
      </dsp:nvSpPr>
      <dsp:spPr>
        <a:xfrm>
          <a:off x="0" y="0"/>
          <a:ext cx="3074663" cy="44928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Use metadata schema for faster data input</a:t>
          </a:r>
          <a:endParaRPr lang="en-US" sz="1200" kern="1200" dirty="0"/>
        </a:p>
      </dsp:txBody>
      <dsp:txXfrm>
        <a:off x="21932" y="21932"/>
        <a:ext cx="3030799" cy="4054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36D66-6D8F-4F63-9DC5-19DA2DDCE9CB}">
      <dsp:nvSpPr>
        <dsp:cNvPr id="0" name=""/>
        <dsp:cNvSpPr/>
      </dsp:nvSpPr>
      <dsp:spPr>
        <a:xfrm>
          <a:off x="0" y="26964"/>
          <a:ext cx="5262477" cy="374400"/>
        </a:xfrm>
        <a:prstGeom prst="roundRect">
          <a:avLst/>
        </a:prstGeom>
        <a:solidFill>
          <a:schemeClr val="accent6">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Institute</a:t>
          </a:r>
          <a:endParaRPr lang="en-US" sz="1600" kern="1200" dirty="0"/>
        </a:p>
      </dsp:txBody>
      <dsp:txXfrm>
        <a:off x="18277" y="45241"/>
        <a:ext cx="5225923" cy="337846"/>
      </dsp:txXfrm>
    </dsp:sp>
    <dsp:sp modelId="{EF4FF597-B38C-4523-8F38-3E76BB1C2D16}">
      <dsp:nvSpPr>
        <dsp:cNvPr id="0" name=""/>
        <dsp:cNvSpPr/>
      </dsp:nvSpPr>
      <dsp:spPr>
        <a:xfrm>
          <a:off x="0" y="455120"/>
          <a:ext cx="5262477"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084"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GB" sz="1200" kern="1200" dirty="0"/>
            <a:t>Department</a:t>
          </a:r>
          <a:endParaRPr lang="en-US" sz="1200" kern="1200" dirty="0"/>
        </a:p>
      </dsp:txBody>
      <dsp:txXfrm>
        <a:off x="0" y="455120"/>
        <a:ext cx="5262477" cy="264960"/>
      </dsp:txXfrm>
    </dsp:sp>
    <dsp:sp modelId="{46EF0B1C-911D-4EAC-9E6F-ECD0548D0D79}">
      <dsp:nvSpPr>
        <dsp:cNvPr id="0" name=""/>
        <dsp:cNvSpPr/>
      </dsp:nvSpPr>
      <dsp:spPr>
        <a:xfrm>
          <a:off x="0" y="666324"/>
          <a:ext cx="5262477" cy="374400"/>
        </a:xfrm>
        <a:prstGeom prst="roundRect">
          <a:avLst/>
        </a:prstGeom>
        <a:solidFill>
          <a:schemeClr val="accent6">
            <a:alpha val="90000"/>
            <a:hueOff val="0"/>
            <a:satOff val="0"/>
            <a:lumOff val="0"/>
            <a:alphaOff val="-1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Infrastructure</a:t>
          </a:r>
          <a:endParaRPr lang="en-US" sz="1600" kern="1200" dirty="0"/>
        </a:p>
      </dsp:txBody>
      <dsp:txXfrm>
        <a:off x="18277" y="684601"/>
        <a:ext cx="5225923" cy="337846"/>
      </dsp:txXfrm>
    </dsp:sp>
    <dsp:sp modelId="{EEDACFD3-792F-40FD-8B85-7609B81B18CA}">
      <dsp:nvSpPr>
        <dsp:cNvPr id="0" name=""/>
        <dsp:cNvSpPr/>
      </dsp:nvSpPr>
      <dsp:spPr>
        <a:xfrm>
          <a:off x="0" y="1080118"/>
          <a:ext cx="5262477"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084"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GB" sz="1200" kern="1200" dirty="0"/>
            <a:t>Ion Source</a:t>
          </a:r>
          <a:endParaRPr lang="en-US" sz="1200" kern="1200" dirty="0"/>
        </a:p>
        <a:p>
          <a:pPr marL="114300" lvl="1" indent="-114300" algn="l" defTabSz="533400">
            <a:lnSpc>
              <a:spcPct val="90000"/>
            </a:lnSpc>
            <a:spcBef>
              <a:spcPct val="0"/>
            </a:spcBef>
            <a:spcAft>
              <a:spcPct val="20000"/>
            </a:spcAft>
            <a:buChar char="•"/>
          </a:pPr>
          <a:r>
            <a:rPr lang="en-US" sz="1200" kern="1200" dirty="0"/>
            <a:t>Accelerator</a:t>
          </a:r>
        </a:p>
      </dsp:txBody>
      <dsp:txXfrm>
        <a:off x="0" y="1080118"/>
        <a:ext cx="5262477" cy="397440"/>
      </dsp:txXfrm>
    </dsp:sp>
    <dsp:sp modelId="{D8CE1F74-1C4C-4276-893B-A75432DA357F}">
      <dsp:nvSpPr>
        <dsp:cNvPr id="0" name=""/>
        <dsp:cNvSpPr/>
      </dsp:nvSpPr>
      <dsp:spPr>
        <a:xfrm>
          <a:off x="0" y="1438164"/>
          <a:ext cx="5262477" cy="374400"/>
        </a:xfrm>
        <a:prstGeom prst="roundRect">
          <a:avLst/>
        </a:prstGeom>
        <a:solidFill>
          <a:schemeClr val="accent6">
            <a:alpha val="90000"/>
            <a:hueOff val="0"/>
            <a:satOff val="0"/>
            <a:lumOff val="0"/>
            <a:alphaOff val="-2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Researcher</a:t>
          </a:r>
          <a:endParaRPr lang="en-US" sz="1600" kern="1200" dirty="0"/>
        </a:p>
      </dsp:txBody>
      <dsp:txXfrm>
        <a:off x="18277" y="1456441"/>
        <a:ext cx="5225923" cy="337846"/>
      </dsp:txXfrm>
    </dsp:sp>
    <dsp:sp modelId="{293A1FB5-2300-401C-BDAC-13C2EE8FABE3}">
      <dsp:nvSpPr>
        <dsp:cNvPr id="0" name=""/>
        <dsp:cNvSpPr/>
      </dsp:nvSpPr>
      <dsp:spPr>
        <a:xfrm>
          <a:off x="0" y="1858644"/>
          <a:ext cx="5262477" cy="374400"/>
        </a:xfrm>
        <a:prstGeom prst="roundRect">
          <a:avLst/>
        </a:prstGeom>
        <a:solidFill>
          <a:schemeClr val="accent6">
            <a:alpha val="90000"/>
            <a:hueOff val="0"/>
            <a:satOff val="0"/>
            <a:lumOff val="0"/>
            <a:alphaOff val="-3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Project</a:t>
          </a:r>
        </a:p>
      </dsp:txBody>
      <dsp:txXfrm>
        <a:off x="18277" y="1876921"/>
        <a:ext cx="5225923" cy="337846"/>
      </dsp:txXfrm>
    </dsp:sp>
    <dsp:sp modelId="{8B0696DE-7ADA-4901-9660-425D38711AD6}">
      <dsp:nvSpPr>
        <dsp:cNvPr id="0" name=""/>
        <dsp:cNvSpPr/>
      </dsp:nvSpPr>
      <dsp:spPr>
        <a:xfrm>
          <a:off x="0" y="2304255"/>
          <a:ext cx="5262477"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084"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Collaboration</a:t>
          </a:r>
        </a:p>
      </dsp:txBody>
      <dsp:txXfrm>
        <a:off x="0" y="2304255"/>
        <a:ext cx="5262477" cy="264960"/>
      </dsp:txXfrm>
    </dsp:sp>
    <dsp:sp modelId="{D6D349A8-9C0F-49E3-8DB9-3395398485E2}">
      <dsp:nvSpPr>
        <dsp:cNvPr id="0" name=""/>
        <dsp:cNvSpPr/>
      </dsp:nvSpPr>
      <dsp:spPr>
        <a:xfrm>
          <a:off x="0" y="2498004"/>
          <a:ext cx="5262477" cy="374400"/>
        </a:xfrm>
        <a:prstGeom prst="roundRect">
          <a:avLst/>
        </a:prstGeom>
        <a:solidFill>
          <a:schemeClr val="accent6">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Dataset</a:t>
          </a:r>
        </a:p>
      </dsp:txBody>
      <dsp:txXfrm>
        <a:off x="18277" y="2516281"/>
        <a:ext cx="5225923" cy="337846"/>
      </dsp:txXfrm>
    </dsp:sp>
    <dsp:sp modelId="{4C733ED3-CF24-403D-9F94-EF49C345CFE2}">
      <dsp:nvSpPr>
        <dsp:cNvPr id="0" name=""/>
        <dsp:cNvSpPr/>
      </dsp:nvSpPr>
      <dsp:spPr>
        <a:xfrm>
          <a:off x="0" y="2899368"/>
          <a:ext cx="5262477" cy="7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084"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License</a:t>
          </a:r>
        </a:p>
        <a:p>
          <a:pPr marL="114300" lvl="1" indent="-114300" algn="l" defTabSz="533400">
            <a:lnSpc>
              <a:spcPct val="90000"/>
            </a:lnSpc>
            <a:spcBef>
              <a:spcPct val="0"/>
            </a:spcBef>
            <a:spcAft>
              <a:spcPct val="20000"/>
            </a:spcAft>
            <a:buChar char="•"/>
          </a:pPr>
          <a:r>
            <a:rPr lang="en-US" sz="1200" kern="1200" dirty="0"/>
            <a:t>Reaction type</a:t>
          </a:r>
        </a:p>
        <a:p>
          <a:pPr marL="114300" lvl="1" indent="-114300" algn="l" defTabSz="533400">
            <a:lnSpc>
              <a:spcPct val="90000"/>
            </a:lnSpc>
            <a:spcBef>
              <a:spcPct val="0"/>
            </a:spcBef>
            <a:spcAft>
              <a:spcPct val="20000"/>
            </a:spcAft>
            <a:buChar char="•"/>
          </a:pPr>
          <a:r>
            <a:rPr lang="en-US" sz="1200" kern="1200" dirty="0"/>
            <a:t>Data format</a:t>
          </a:r>
        </a:p>
        <a:p>
          <a:pPr marL="114300" lvl="1" indent="-114300" algn="l" defTabSz="533400">
            <a:lnSpc>
              <a:spcPct val="90000"/>
            </a:lnSpc>
            <a:spcBef>
              <a:spcPct val="0"/>
            </a:spcBef>
            <a:spcAft>
              <a:spcPct val="20000"/>
            </a:spcAft>
            <a:buChar char="•"/>
          </a:pPr>
          <a:r>
            <a:rPr lang="en-US" sz="1200" kern="1200" dirty="0"/>
            <a:t>Dataset type</a:t>
          </a:r>
        </a:p>
      </dsp:txBody>
      <dsp:txXfrm>
        <a:off x="0" y="2899368"/>
        <a:ext cx="5262477" cy="7783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36D66-6D8F-4F63-9DC5-19DA2DDCE9CB}">
      <dsp:nvSpPr>
        <dsp:cNvPr id="0" name=""/>
        <dsp:cNvSpPr/>
      </dsp:nvSpPr>
      <dsp:spPr>
        <a:xfrm>
          <a:off x="0" y="31025"/>
          <a:ext cx="5262477" cy="35100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Projectile</a:t>
          </a:r>
          <a:endParaRPr lang="en-US" sz="1500" kern="1200" dirty="0"/>
        </a:p>
      </dsp:txBody>
      <dsp:txXfrm>
        <a:off x="17134" y="48159"/>
        <a:ext cx="5228209" cy="316732"/>
      </dsp:txXfrm>
    </dsp:sp>
    <dsp:sp modelId="{EF4FF597-B38C-4523-8F38-3E76BB1C2D16}">
      <dsp:nvSpPr>
        <dsp:cNvPr id="0" name=""/>
        <dsp:cNvSpPr/>
      </dsp:nvSpPr>
      <dsp:spPr>
        <a:xfrm>
          <a:off x="0" y="418161"/>
          <a:ext cx="5262477" cy="589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084"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GB" sz="1200" kern="1200" dirty="0"/>
            <a:t>Measurement parameters</a:t>
          </a:r>
          <a:endParaRPr lang="en-US" sz="1200" kern="1200" dirty="0"/>
        </a:p>
        <a:p>
          <a:pPr marL="114300" lvl="1" indent="-114300" algn="l" defTabSz="533400">
            <a:lnSpc>
              <a:spcPct val="90000"/>
            </a:lnSpc>
            <a:spcBef>
              <a:spcPct val="0"/>
            </a:spcBef>
            <a:spcAft>
              <a:spcPct val="20000"/>
            </a:spcAft>
            <a:buChar char="•"/>
          </a:pPr>
          <a:r>
            <a:rPr lang="en-US" sz="1200" kern="1200" dirty="0"/>
            <a:t>Beam Intensity</a:t>
          </a:r>
        </a:p>
        <a:p>
          <a:pPr marL="114300" lvl="1" indent="-114300" algn="l" defTabSz="533400">
            <a:lnSpc>
              <a:spcPct val="90000"/>
            </a:lnSpc>
            <a:spcBef>
              <a:spcPct val="0"/>
            </a:spcBef>
            <a:spcAft>
              <a:spcPct val="20000"/>
            </a:spcAft>
            <a:buChar char="•"/>
          </a:pPr>
          <a:r>
            <a:rPr lang="en-US" sz="1200" kern="1200" dirty="0"/>
            <a:t>Beam type</a:t>
          </a:r>
        </a:p>
      </dsp:txBody>
      <dsp:txXfrm>
        <a:off x="0" y="418161"/>
        <a:ext cx="5262477" cy="589950"/>
      </dsp:txXfrm>
    </dsp:sp>
    <dsp:sp modelId="{46EF0B1C-911D-4EAC-9E6F-ECD0548D0D79}">
      <dsp:nvSpPr>
        <dsp:cNvPr id="0" name=""/>
        <dsp:cNvSpPr/>
      </dsp:nvSpPr>
      <dsp:spPr>
        <a:xfrm>
          <a:off x="0" y="971975"/>
          <a:ext cx="5262477" cy="35100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Target</a:t>
          </a:r>
          <a:endParaRPr lang="en-US" sz="1500" kern="1200" dirty="0"/>
        </a:p>
      </dsp:txBody>
      <dsp:txXfrm>
        <a:off x="17134" y="989109"/>
        <a:ext cx="5228209" cy="316732"/>
      </dsp:txXfrm>
    </dsp:sp>
    <dsp:sp modelId="{EEDACFD3-792F-40FD-8B85-7609B81B18CA}">
      <dsp:nvSpPr>
        <dsp:cNvPr id="0" name=""/>
        <dsp:cNvSpPr/>
      </dsp:nvSpPr>
      <dsp:spPr>
        <a:xfrm>
          <a:off x="0" y="1359907"/>
          <a:ext cx="5262477" cy="395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084"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GB" sz="1200" kern="1200" dirty="0"/>
            <a:t>Sample phase</a:t>
          </a:r>
          <a:endParaRPr lang="en-US" sz="1200" kern="1200" dirty="0"/>
        </a:p>
        <a:p>
          <a:pPr marL="114300" lvl="1" indent="-114300" algn="l" defTabSz="533400">
            <a:lnSpc>
              <a:spcPct val="90000"/>
            </a:lnSpc>
            <a:spcBef>
              <a:spcPct val="0"/>
            </a:spcBef>
            <a:spcAft>
              <a:spcPct val="20000"/>
            </a:spcAft>
            <a:buChar char="•"/>
          </a:pPr>
          <a:r>
            <a:rPr lang="en-US" sz="1200" kern="1200" dirty="0"/>
            <a:t>Target thickness</a:t>
          </a:r>
        </a:p>
      </dsp:txBody>
      <dsp:txXfrm>
        <a:off x="0" y="1359907"/>
        <a:ext cx="5262477" cy="395887"/>
      </dsp:txXfrm>
    </dsp:sp>
    <dsp:sp modelId="{D8CE1F74-1C4C-4276-893B-A75432DA357F}">
      <dsp:nvSpPr>
        <dsp:cNvPr id="0" name=""/>
        <dsp:cNvSpPr/>
      </dsp:nvSpPr>
      <dsp:spPr>
        <a:xfrm>
          <a:off x="0" y="1718863"/>
          <a:ext cx="5262477" cy="35100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Reaction channel</a:t>
          </a:r>
          <a:endParaRPr lang="en-US" sz="1500" kern="1200" dirty="0"/>
        </a:p>
      </dsp:txBody>
      <dsp:txXfrm>
        <a:off x="17134" y="1735997"/>
        <a:ext cx="5228209" cy="316732"/>
      </dsp:txXfrm>
    </dsp:sp>
    <dsp:sp modelId="{293A1FB5-2300-401C-BDAC-13C2EE8FABE3}">
      <dsp:nvSpPr>
        <dsp:cNvPr id="0" name=""/>
        <dsp:cNvSpPr/>
      </dsp:nvSpPr>
      <dsp:spPr>
        <a:xfrm>
          <a:off x="0" y="2113063"/>
          <a:ext cx="5262477" cy="35100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Product</a:t>
          </a:r>
        </a:p>
      </dsp:txBody>
      <dsp:txXfrm>
        <a:off x="17134" y="2130197"/>
        <a:ext cx="5228209" cy="316732"/>
      </dsp:txXfrm>
    </dsp:sp>
    <dsp:sp modelId="{D6D349A8-9C0F-49E3-8DB9-3395398485E2}">
      <dsp:nvSpPr>
        <dsp:cNvPr id="0" name=""/>
        <dsp:cNvSpPr/>
      </dsp:nvSpPr>
      <dsp:spPr>
        <a:xfrm>
          <a:off x="0" y="2507263"/>
          <a:ext cx="5262477" cy="35100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Isotope</a:t>
          </a:r>
        </a:p>
      </dsp:txBody>
      <dsp:txXfrm>
        <a:off x="17134" y="2524397"/>
        <a:ext cx="5228209" cy="316732"/>
      </dsp:txXfrm>
    </dsp:sp>
    <dsp:sp modelId="{DEFC725D-9F68-4D3B-834C-DD5E460760A4}">
      <dsp:nvSpPr>
        <dsp:cNvPr id="0" name=""/>
        <dsp:cNvSpPr/>
      </dsp:nvSpPr>
      <dsp:spPr>
        <a:xfrm>
          <a:off x="0" y="2901463"/>
          <a:ext cx="5262477" cy="35100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Particle</a:t>
          </a:r>
        </a:p>
      </dsp:txBody>
      <dsp:txXfrm>
        <a:off x="17134" y="2918597"/>
        <a:ext cx="5228209" cy="316732"/>
      </dsp:txXfrm>
    </dsp:sp>
    <dsp:sp modelId="{B5D4C03D-1646-4CF9-9BE6-298E6B772E49}">
      <dsp:nvSpPr>
        <dsp:cNvPr id="0" name=""/>
        <dsp:cNvSpPr/>
      </dsp:nvSpPr>
      <dsp:spPr>
        <a:xfrm>
          <a:off x="0" y="3295663"/>
          <a:ext cx="5262477" cy="35100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Reaction</a:t>
          </a:r>
        </a:p>
      </dsp:txBody>
      <dsp:txXfrm>
        <a:off x="17134" y="3312797"/>
        <a:ext cx="5228209" cy="3167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C9630AF0-B923-4BAE-B9FC-A935983CF0A1}" type="datetimeFigureOut">
              <a:rPr lang="en-US" smtClean="0"/>
              <a:t>10/18/2023</a:t>
            </a:fld>
            <a:endParaRPr lang="en-US"/>
          </a:p>
        </p:txBody>
      </p:sp>
      <p:sp>
        <p:nvSpPr>
          <p:cNvPr id="4" name="Slide Image Placeholder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3FF76893-BF8C-41B7-8EF6-2DC03ECA964F}" type="slidenum">
              <a:rPr lang="en-US" smtClean="0"/>
              <a:t>‹#›</a:t>
            </a:fld>
            <a:endParaRPr lang="en-US"/>
          </a:p>
        </p:txBody>
      </p:sp>
    </p:spTree>
    <p:extLst>
      <p:ext uri="{BB962C8B-B14F-4D97-AF65-F5344CB8AC3E}">
        <p14:creationId xmlns:p14="http://schemas.microsoft.com/office/powerpoint/2010/main" val="413704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76893-BF8C-41B7-8EF6-2DC03ECA964F}" type="slidenum">
              <a:rPr lang="en-US" smtClean="0"/>
              <a:t>9</a:t>
            </a:fld>
            <a:endParaRPr lang="en-US"/>
          </a:p>
        </p:txBody>
      </p:sp>
    </p:spTree>
    <p:extLst>
      <p:ext uri="{BB962C8B-B14F-4D97-AF65-F5344CB8AC3E}">
        <p14:creationId xmlns:p14="http://schemas.microsoft.com/office/powerpoint/2010/main" val="3762774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grpSp>
        <p:nvGrpSpPr>
          <p:cNvPr id="10" name="Gruppieren 9"/>
          <p:cNvGrpSpPr/>
          <p:nvPr userDrawn="1"/>
        </p:nvGrpSpPr>
        <p:grpSpPr bwMode="auto">
          <a:xfrm>
            <a:off x="1502578" y="976199"/>
            <a:ext cx="7426269" cy="3877686"/>
            <a:chOff x="1502578" y="976199"/>
            <a:chExt cx="7426269" cy="3877686"/>
          </a:xfrm>
        </p:grpSpPr>
        <p:sp>
          <p:nvSpPr>
            <p:cNvPr id="4" name="Rechteck 3"/>
            <p:cNvSpPr/>
            <p:nvPr userDrawn="1"/>
          </p:nvSpPr>
          <p:spPr bwMode="auto">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de-DE"/>
            </a:p>
          </p:txBody>
        </p:sp>
        <p:pic>
          <p:nvPicPr>
            <p:cNvPr id="8" name="Grafik 7"/>
            <p:cNvPicPr>
              <a:picLocks noChangeAspect="1"/>
            </p:cNvPicPr>
            <p:nvPr userDrawn="1"/>
          </p:nvPicPr>
          <p:blipFill>
            <a:blip r:embed="rId2"/>
            <a:stretch/>
          </p:blipFill>
          <p:spPr bwMode="auto">
            <a:xfrm>
              <a:off x="1502578" y="976199"/>
              <a:ext cx="6099496" cy="3877686"/>
            </a:xfrm>
            <a:prstGeom prst="rect">
              <a:avLst/>
            </a:prstGeom>
          </p:spPr>
        </p:pic>
      </p:grpSp>
      <p:sp>
        <p:nvSpPr>
          <p:cNvPr id="2" name="Titel 1"/>
          <p:cNvSpPr>
            <a:spLocks noGrp="1"/>
          </p:cNvSpPr>
          <p:nvPr>
            <p:ph type="ctrTitle"/>
          </p:nvPr>
        </p:nvSpPr>
        <p:spPr bwMode="auto">
          <a:xfrm>
            <a:off x="2151529" y="2738074"/>
            <a:ext cx="4303059" cy="584900"/>
          </a:xfrm>
        </p:spPr>
        <p:txBody>
          <a:bodyPr anchor="b" anchorCtr="0">
            <a:noAutofit/>
          </a:bodyPr>
          <a:lstStyle>
            <a:lvl1pPr algn="ctr">
              <a:defRPr sz="2400">
                <a:solidFill>
                  <a:srgbClr val="666666"/>
                </a:solidFill>
              </a:defRPr>
            </a:lvl1pPr>
          </a:lstStyle>
          <a:p>
            <a:pPr>
              <a:defRPr/>
            </a:pPr>
            <a:r>
              <a:rPr lang="en-US"/>
              <a:t>Click to edit Master title style</a:t>
            </a:r>
            <a:endParaRPr lang="de-DE"/>
          </a:p>
        </p:txBody>
      </p:sp>
      <p:sp>
        <p:nvSpPr>
          <p:cNvPr id="3" name="Untertitel 2"/>
          <p:cNvSpPr>
            <a:spLocks noGrp="1"/>
          </p:cNvSpPr>
          <p:nvPr>
            <p:ph type="subTitle" idx="1"/>
          </p:nvPr>
        </p:nvSpPr>
        <p:spPr bwMode="auto">
          <a:xfrm>
            <a:off x="2151529" y="3322973"/>
            <a:ext cx="4303060" cy="531851"/>
          </a:xfrm>
        </p:spPr>
        <p:txBody>
          <a:bodyPr>
            <a:normAutofit/>
          </a:bodyPr>
          <a:lstStyle>
            <a:lvl1pPr marL="0" indent="0" algn="ctr">
              <a:buNone/>
              <a:defRPr sz="1500">
                <a:solidFill>
                  <a:schemeClr val="bg1">
                    <a:lumMod val="6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a:defRPr/>
            </a:pPr>
            <a:r>
              <a:rPr lang="en-US"/>
              <a:t>Click to edit Master subtitle style</a:t>
            </a:r>
            <a:endParaRPr lang="de-DE"/>
          </a:p>
        </p:txBody>
      </p:sp>
      <p:sp>
        <p:nvSpPr>
          <p:cNvPr id="13" name="Rechteck 12"/>
          <p:cNvSpPr/>
          <p:nvPr userDrawn="1"/>
        </p:nvSpPr>
        <p:spPr bwMode="auto">
          <a:xfrm>
            <a:off x="404091" y="4987636"/>
            <a:ext cx="3371273" cy="155864"/>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135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22568" y="230397"/>
            <a:ext cx="6700979" cy="590668"/>
          </a:xfrm>
        </p:spPr>
        <p:txBody>
          <a:bodyPr/>
          <a:lstStyle/>
          <a:p>
            <a:pPr>
              <a:defRPr/>
            </a:pPr>
            <a:r>
              <a:rPr lang="en-US"/>
              <a:t>Click to edit Master title style</a:t>
            </a:r>
            <a:endParaRPr lang="de-DE"/>
          </a:p>
        </p:txBody>
      </p:sp>
      <p:sp>
        <p:nvSpPr>
          <p:cNvPr id="3" name="Inhaltsplatzhalter 2"/>
          <p:cNvSpPr>
            <a:spLocks noGrp="1"/>
          </p:cNvSpPr>
          <p:nvPr>
            <p:ph idx="1"/>
          </p:nvPr>
        </p:nvSpPr>
        <p:spPr bwMode="auto"/>
        <p:txBody>
          <a:bodyPr/>
          <a:lstStyle/>
          <a:p>
            <a:pPr lvl="0">
              <a:defRPr/>
            </a:pPr>
            <a:r>
              <a:rPr lang="en-US"/>
              <a:t>Edit Master text styles</a:t>
            </a:r>
            <a:endParaRPr/>
          </a:p>
        </p:txBody>
      </p:sp>
      <p:sp>
        <p:nvSpPr>
          <p:cNvPr id="6" name="Foliennummernplatzhalter 5"/>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5" name="Datumsplatzhalter 4"/>
          <p:cNvSpPr>
            <a:spLocks noGrp="1"/>
          </p:cNvSpPr>
          <p:nvPr>
            <p:ph type="dt" sz="half" idx="2"/>
          </p:nvPr>
        </p:nvSpPr>
        <p:spPr bwMode="auto">
          <a:xfrm>
            <a:off x="7123547" y="4914483"/>
            <a:ext cx="825285" cy="273844"/>
          </a:xfrm>
          <a:prstGeom prst="rect">
            <a:avLst/>
          </a:prstGeom>
        </p:spPr>
        <p:txBody>
          <a:bodyPr vert="horz" lIns="91440" tIns="45720" rIns="91440" bIns="45720" rtlCol="0" anchor="ctr"/>
          <a:lstStyle>
            <a:lvl1pPr algn="r">
              <a:defRPr sz="750">
                <a:solidFill>
                  <a:schemeClr val="tx1"/>
                </a:solidFill>
              </a:defRPr>
            </a:lvl1pPr>
          </a:lstStyle>
          <a:p>
            <a:pPr>
              <a:defRPr/>
            </a:pPr>
            <a:endParaRPr lang="de-DE"/>
          </a:p>
        </p:txBody>
      </p:sp>
      <p:sp>
        <p:nvSpPr>
          <p:cNvPr id="8" name="Fußzeilenplatzhalter 7"/>
          <p:cNvSpPr>
            <a:spLocks noGrp="1"/>
          </p:cNvSpPr>
          <p:nvPr>
            <p:ph type="ftr" sz="quarter" idx="3"/>
          </p:nvPr>
        </p:nvSpPr>
        <p:spPr bwMode="auto">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defRPr/>
            </a:pPr>
            <a:r>
              <a:rPr lang="de-DE"/>
              <a:t>i.knezevic@gsi.de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en-US"/>
              <a:t>Click to edit Master title style</a:t>
            </a:r>
            <a:endParaRPr lang="de-DE"/>
          </a:p>
        </p:txBody>
      </p:sp>
      <p:sp>
        <p:nvSpPr>
          <p:cNvPr id="3" name="Inhaltsplatzhalter 2"/>
          <p:cNvSpPr>
            <a:spLocks noGrp="1"/>
          </p:cNvSpPr>
          <p:nvPr>
            <p:ph sz="half" idx="1"/>
          </p:nvPr>
        </p:nvSpPr>
        <p:spPr bwMode="auto">
          <a:xfrm>
            <a:off x="457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defRPr/>
            </a:pPr>
            <a:r>
              <a:rPr lang="en-US"/>
              <a:t>Edit Master text styles</a:t>
            </a:r>
            <a:endParaRPr/>
          </a:p>
        </p:txBody>
      </p:sp>
      <p:sp>
        <p:nvSpPr>
          <p:cNvPr id="4" name="Inhaltsplatzhalter 3"/>
          <p:cNvSpPr>
            <a:spLocks noGrp="1"/>
          </p:cNvSpPr>
          <p:nvPr>
            <p:ph sz="half" idx="2"/>
          </p:nvPr>
        </p:nvSpPr>
        <p:spPr bwMode="auto">
          <a:xfrm>
            <a:off x="4648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defRPr/>
            </a:pPr>
            <a:r>
              <a:rPr lang="en-US"/>
              <a:t>Edit Master text styles</a:t>
            </a:r>
            <a:endParaRPr/>
          </a:p>
        </p:txBody>
      </p:sp>
      <p:sp>
        <p:nvSpPr>
          <p:cNvPr id="7" name="Foliennummernplatzhalter 6"/>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6" name="Datumsplatzhalter 4"/>
          <p:cNvSpPr>
            <a:spLocks noGrp="1"/>
          </p:cNvSpPr>
          <p:nvPr>
            <p:ph type="dt" sz="half" idx="13"/>
          </p:nvPr>
        </p:nvSpPr>
        <p:spPr bwMode="auto">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pPr>
              <a:defRPr/>
            </a:pPr>
            <a:endParaRPr lang="de-DE"/>
          </a:p>
        </p:txBody>
      </p:sp>
      <p:sp>
        <p:nvSpPr>
          <p:cNvPr id="9" name="Fußzeilenplatzhalter 7"/>
          <p:cNvSpPr>
            <a:spLocks noGrp="1"/>
          </p:cNvSpPr>
          <p:nvPr>
            <p:ph type="ftr" sz="quarter" idx="3"/>
          </p:nvPr>
        </p:nvSpPr>
        <p:spPr bwMode="auto">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defRPr/>
            </a:pPr>
            <a:r>
              <a:rPr lang="de-DE"/>
              <a:t>i.knezevic@gsi.de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en-US"/>
              <a:t>Click to edit Master title style</a:t>
            </a:r>
            <a:endParaRPr lang="de-DE"/>
          </a:p>
        </p:txBody>
      </p:sp>
      <p:sp>
        <p:nvSpPr>
          <p:cNvPr id="5" name="Foliennummernplatzhalter 4"/>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4" name="Datumsplatzhalter 4"/>
          <p:cNvSpPr>
            <a:spLocks noGrp="1"/>
          </p:cNvSpPr>
          <p:nvPr>
            <p:ph type="dt" sz="half" idx="2"/>
          </p:nvPr>
        </p:nvSpPr>
        <p:spPr bwMode="auto">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pPr>
              <a:defRPr/>
            </a:pPr>
            <a:endParaRPr lang="de-DE"/>
          </a:p>
        </p:txBody>
      </p:sp>
      <p:sp>
        <p:nvSpPr>
          <p:cNvPr id="7" name="Fußzeilenplatzhalter 7"/>
          <p:cNvSpPr>
            <a:spLocks noGrp="1"/>
          </p:cNvSpPr>
          <p:nvPr>
            <p:ph type="ftr" sz="quarter" idx="3"/>
          </p:nvPr>
        </p:nvSpPr>
        <p:spPr bwMode="auto">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defRPr/>
            </a:pPr>
            <a:r>
              <a:rPr lang="de-DE"/>
              <a:t>i.knezevic@gsi.de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cxnSp>
        <p:nvCxnSpPr>
          <p:cNvPr id="27" name="Gerade Verbindung 26"/>
          <p:cNvCxnSpPr>
            <a:cxnSpLocks/>
          </p:cNvCxnSpPr>
          <p:nvPr userDrawn="1"/>
        </p:nvCxnSpPr>
        <p:spPr bwMode="auto">
          <a:xfrm>
            <a:off x="0" y="5049583"/>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p:cNvPicPr>
            <a:picLocks noChangeAspect="1"/>
          </p:cNvPicPr>
          <p:nvPr userDrawn="1"/>
        </p:nvPicPr>
        <p:blipFill>
          <a:blip r:embed="rId6"/>
          <a:stretch/>
        </p:blipFill>
        <p:spPr bwMode="auto">
          <a:xfrm>
            <a:off x="7609839" y="363875"/>
            <a:ext cx="1129081" cy="376361"/>
          </a:xfrm>
          <a:prstGeom prst="rect">
            <a:avLst/>
          </a:prstGeom>
        </p:spPr>
      </p:pic>
      <p:cxnSp>
        <p:nvCxnSpPr>
          <p:cNvPr id="23" name="Gerade Verbindung 22"/>
          <p:cNvCxnSpPr>
            <a:cxnSpLocks/>
          </p:cNvCxnSpPr>
          <p:nvPr userDrawn="1"/>
        </p:nvCxnSpPr>
        <p:spPr bwMode="auto">
          <a:xfrm>
            <a:off x="0" y="826224"/>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p:cNvSpPr/>
          <p:nvPr userDrawn="1"/>
        </p:nvSpPr>
        <p:spPr bwMode="auto">
          <a:xfrm>
            <a:off x="-1" y="727074"/>
            <a:ext cx="201600" cy="201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a:p>
        </p:txBody>
      </p:sp>
      <p:sp>
        <p:nvSpPr>
          <p:cNvPr id="25" name="Rechteck 24"/>
          <p:cNvSpPr/>
          <p:nvPr userDrawn="1"/>
        </p:nvSpPr>
        <p:spPr bwMode="auto">
          <a:xfrm>
            <a:off x="-1" y="4949824"/>
            <a:ext cx="203277" cy="203277"/>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a:p>
        </p:txBody>
      </p:sp>
      <p:sp>
        <p:nvSpPr>
          <p:cNvPr id="3" name="Textplatzhalter 2"/>
          <p:cNvSpPr>
            <a:spLocks noGrp="1"/>
          </p:cNvSpPr>
          <p:nvPr>
            <p:ph type="body" idx="1"/>
          </p:nvPr>
        </p:nvSpPr>
        <p:spPr bwMode="auto">
          <a:xfrm>
            <a:off x="317635" y="1088015"/>
            <a:ext cx="8420176" cy="3677689"/>
          </a:xfrm>
          <a:prstGeom prst="rect">
            <a:avLst/>
          </a:prstGeom>
        </p:spPr>
        <p:txBody>
          <a:bodyPr vert="horz" lIns="91440" tIns="45720" rIns="91440" bIns="45720" rtlCol="0">
            <a:no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oliennummernplatzhalter 5"/>
          <p:cNvSpPr>
            <a:spLocks noGrp="1"/>
          </p:cNvSpPr>
          <p:nvPr>
            <p:ph type="sldNum" sz="quarter" idx="4"/>
          </p:nvPr>
        </p:nvSpPr>
        <p:spPr bwMode="auto">
          <a:xfrm>
            <a:off x="8015792" y="4914482"/>
            <a:ext cx="744898" cy="273844"/>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pPr>
              <a:defRPr/>
            </a:pPr>
            <a:fld id="{125CBDDA-5CCF-8748-8988-9DC6C8981774}" type="slidenum">
              <a:rPr lang="de-DE"/>
              <a:t>‹#›</a:t>
            </a:fld>
            <a:endParaRPr lang="de-DE"/>
          </a:p>
        </p:txBody>
      </p:sp>
      <p:sp>
        <p:nvSpPr>
          <p:cNvPr id="11" name="Textfeld 10"/>
          <p:cNvSpPr txBox="1"/>
          <p:nvPr/>
        </p:nvSpPr>
        <p:spPr bwMode="auto">
          <a:xfrm>
            <a:off x="435270" y="4950517"/>
            <a:ext cx="3527133" cy="207749"/>
          </a:xfrm>
          <a:prstGeom prst="rect">
            <a:avLst/>
          </a:prstGeom>
          <a:noFill/>
        </p:spPr>
        <p:txBody>
          <a:bodyPr wrap="square" rtlCol="0" anchor="ctr">
            <a:spAutoFit/>
          </a:bodyPr>
          <a:lstStyle/>
          <a:p>
            <a:pPr marL="0" marR="0" indent="0" algn="l" defTabSz="342900">
              <a:lnSpc>
                <a:spcPct val="100000"/>
              </a:lnSpc>
              <a:spcBef>
                <a:spcPts val="0"/>
              </a:spcBef>
              <a:spcAft>
                <a:spcPts val="0"/>
              </a:spcAft>
              <a:buClrTx/>
              <a:buSzTx/>
              <a:buFontTx/>
              <a:buNone/>
              <a:defRPr/>
            </a:pPr>
            <a:r>
              <a:rPr lang="de-DE" sz="750">
                <a:solidFill>
                  <a:srgbClr val="333333"/>
                </a:solidFill>
                <a:latin typeface="Arial"/>
                <a:cs typeface="Arial"/>
              </a:rPr>
              <a:t>GSI Helmholtzzentrum für Schwerionenforschung GmbH</a:t>
            </a:r>
            <a:endParaRPr/>
          </a:p>
        </p:txBody>
      </p:sp>
      <p:sp>
        <p:nvSpPr>
          <p:cNvPr id="2" name="Titelplatzhalter 1"/>
          <p:cNvSpPr>
            <a:spLocks noGrp="1"/>
          </p:cNvSpPr>
          <p:nvPr>
            <p:ph type="title"/>
          </p:nvPr>
        </p:nvSpPr>
        <p:spPr bwMode="auto">
          <a:xfrm>
            <a:off x="317638" y="231075"/>
            <a:ext cx="6129236" cy="590668"/>
          </a:xfrm>
          <a:prstGeom prst="rect">
            <a:avLst/>
          </a:prstGeom>
        </p:spPr>
        <p:txBody>
          <a:bodyPr vert="horz" lIns="91440" tIns="45720" rIns="91440" bIns="45720" rtlCol="0" anchor="b" anchorCtr="0">
            <a:noAutofit/>
          </a:bodyPr>
          <a:lstStyle/>
          <a:p>
            <a:pPr>
              <a:defRPr/>
            </a:pPr>
            <a:r>
              <a:rPr lang="de-DE"/>
              <a:t>Mastertitelformat bearbeiten</a:t>
            </a:r>
            <a:endParaRPr/>
          </a:p>
        </p:txBody>
      </p:sp>
      <p:sp>
        <p:nvSpPr>
          <p:cNvPr id="5" name="Datumsplatzhalter 4"/>
          <p:cNvSpPr>
            <a:spLocks noGrp="1"/>
          </p:cNvSpPr>
          <p:nvPr>
            <p:ph type="dt" sz="half" idx="2"/>
          </p:nvPr>
        </p:nvSpPr>
        <p:spPr bwMode="auto">
          <a:xfrm>
            <a:off x="7151255" y="4914482"/>
            <a:ext cx="848374" cy="273844"/>
          </a:xfrm>
          <a:prstGeom prst="rect">
            <a:avLst/>
          </a:prstGeom>
        </p:spPr>
        <p:txBody>
          <a:bodyPr vert="horz" lIns="91440" tIns="45720" rIns="91440" bIns="45720" rtlCol="0" anchor="ctr"/>
          <a:lstStyle>
            <a:lvl1pPr algn="r">
              <a:defRPr sz="750">
                <a:solidFill>
                  <a:srgbClr val="333333"/>
                </a:solidFill>
              </a:defRPr>
            </a:lvl1pPr>
          </a:lstStyle>
          <a:p>
            <a:pPr>
              <a:defRPr/>
            </a:pPr>
            <a:endParaRPr lang="de-DE"/>
          </a:p>
        </p:txBody>
      </p:sp>
      <p:sp>
        <p:nvSpPr>
          <p:cNvPr id="8" name="Fußzeilenplatzhalter 7"/>
          <p:cNvSpPr>
            <a:spLocks noGrp="1"/>
          </p:cNvSpPr>
          <p:nvPr>
            <p:ph type="ftr" sz="quarter" idx="3"/>
          </p:nvPr>
        </p:nvSpPr>
        <p:spPr bwMode="auto">
          <a:xfrm>
            <a:off x="4013201"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defRPr/>
            </a:pPr>
            <a:r>
              <a:rPr lang="de-DE"/>
              <a:t>i.knezevic@gsi.de</a:t>
            </a:r>
          </a:p>
        </p:txBody>
      </p:sp>
      <p:pic>
        <p:nvPicPr>
          <p:cNvPr id="13" name="Bild 12" descr="FAIR_Logo_rgb.png"/>
          <p:cNvPicPr>
            <a:picLocks noChangeAspect="1"/>
          </p:cNvPicPr>
          <p:nvPr userDrawn="1"/>
        </p:nvPicPr>
        <p:blipFill>
          <a:blip r:embed="rId7"/>
          <a:stretch/>
        </p:blipFill>
        <p:spPr bwMode="auto">
          <a:xfrm>
            <a:off x="6640829" y="206825"/>
            <a:ext cx="775055" cy="64587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dt="0"/>
  <p:txStyles>
    <p:titleStyle>
      <a:lvl1pPr algn="l" defTabSz="342900">
        <a:spcBef>
          <a:spcPts val="0"/>
        </a:spcBef>
        <a:buNone/>
        <a:defRPr sz="1800" b="1">
          <a:solidFill>
            <a:srgbClr val="333333"/>
          </a:solidFill>
          <a:latin typeface="Arial"/>
          <a:ea typeface="+mj-ea"/>
          <a:cs typeface="Arial"/>
        </a:defRPr>
      </a:lvl1pPr>
    </p:titleStyle>
    <p:bodyStyle>
      <a:lvl1pPr marL="257175" indent="-257175" algn="l" defTabSz="342900">
        <a:spcBef>
          <a:spcPts val="0"/>
        </a:spcBef>
        <a:buClr>
          <a:srgbClr val="FDBB63"/>
        </a:buClr>
        <a:buFont typeface="Wingdings"/>
        <a:buChar char="§"/>
        <a:defRPr sz="1800">
          <a:solidFill>
            <a:srgbClr val="333333"/>
          </a:solidFill>
          <a:latin typeface="Arial"/>
          <a:ea typeface="+mn-ea"/>
          <a:cs typeface="Arial"/>
        </a:defRPr>
      </a:lvl1pPr>
      <a:lvl2pPr marL="557213" indent="-214313" algn="l" defTabSz="342900">
        <a:spcBef>
          <a:spcPts val="0"/>
        </a:spcBef>
        <a:buClr>
          <a:srgbClr val="FDBB63"/>
        </a:buClr>
        <a:buFont typeface="Wingdings"/>
        <a:buChar char="§"/>
        <a:defRPr sz="1500">
          <a:solidFill>
            <a:srgbClr val="333333"/>
          </a:solidFill>
          <a:latin typeface="Arial"/>
          <a:ea typeface="+mn-ea"/>
          <a:cs typeface="Arial"/>
        </a:defRPr>
      </a:lvl2pPr>
      <a:lvl3pPr marL="857250" indent="-171450" algn="l" defTabSz="342900">
        <a:spcBef>
          <a:spcPts val="0"/>
        </a:spcBef>
        <a:buClr>
          <a:srgbClr val="FDBB63"/>
        </a:buClr>
        <a:buFont typeface="Wingdings"/>
        <a:buChar char="§"/>
        <a:defRPr sz="1350">
          <a:solidFill>
            <a:srgbClr val="333333"/>
          </a:solidFill>
          <a:latin typeface="Arial"/>
          <a:ea typeface="+mn-ea"/>
          <a:cs typeface="Arial"/>
        </a:defRPr>
      </a:lvl3pPr>
      <a:lvl4pPr marL="1200150" indent="-171450" algn="l" defTabSz="342900">
        <a:spcBef>
          <a:spcPts val="0"/>
        </a:spcBef>
        <a:buClr>
          <a:srgbClr val="FDBB63"/>
        </a:buClr>
        <a:buFont typeface="Wingdings"/>
        <a:buChar char="§"/>
        <a:defRPr sz="1200">
          <a:solidFill>
            <a:srgbClr val="333333"/>
          </a:solidFill>
          <a:latin typeface="Arial"/>
          <a:ea typeface="+mn-ea"/>
          <a:cs typeface="Arial"/>
        </a:defRPr>
      </a:lvl4pPr>
      <a:lvl5pPr marL="1543050" indent="-171450" algn="l" defTabSz="342900">
        <a:spcBef>
          <a:spcPts val="0"/>
        </a:spcBef>
        <a:buClr>
          <a:srgbClr val="FDBB63"/>
        </a:buClr>
        <a:buFont typeface="Wingdings"/>
        <a:buChar char="§"/>
        <a:defRPr sz="1050">
          <a:solidFill>
            <a:srgbClr val="333333"/>
          </a:solidFill>
          <a:latin typeface="Arial"/>
          <a:ea typeface="+mn-ea"/>
          <a:cs typeface="Arial"/>
        </a:defRPr>
      </a:lvl5pPr>
      <a:lvl6pPr marL="1885950" indent="-171450" algn="l" defTabSz="342900">
        <a:spcBef>
          <a:spcPts val="0"/>
        </a:spcBef>
        <a:buFont typeface="Arial"/>
        <a:buChar char="•"/>
        <a:defRPr sz="1500">
          <a:solidFill>
            <a:schemeClr val="tx1"/>
          </a:solidFill>
          <a:latin typeface="+mn-lt"/>
          <a:ea typeface="+mn-ea"/>
          <a:cs typeface="+mn-cs"/>
        </a:defRPr>
      </a:lvl6pPr>
      <a:lvl7pPr marL="2228850" indent="-171450" algn="l" defTabSz="342900">
        <a:spcBef>
          <a:spcPts val="0"/>
        </a:spcBef>
        <a:buFont typeface="Arial"/>
        <a:buChar char="•"/>
        <a:defRPr sz="1500">
          <a:solidFill>
            <a:schemeClr val="tx1"/>
          </a:solidFill>
          <a:latin typeface="+mn-lt"/>
          <a:ea typeface="+mn-ea"/>
          <a:cs typeface="+mn-cs"/>
        </a:defRPr>
      </a:lvl7pPr>
      <a:lvl8pPr marL="2571750" indent="-171450" algn="l" defTabSz="342900">
        <a:spcBef>
          <a:spcPts val="0"/>
        </a:spcBef>
        <a:buFont typeface="Arial"/>
        <a:buChar char="•"/>
        <a:defRPr sz="1500">
          <a:solidFill>
            <a:schemeClr val="tx1"/>
          </a:solidFill>
          <a:latin typeface="+mn-lt"/>
          <a:ea typeface="+mn-ea"/>
          <a:cs typeface="+mn-cs"/>
        </a:defRPr>
      </a:lvl8pPr>
      <a:lvl9pPr marL="2914650" indent="-171450" algn="l" defTabSz="342900">
        <a:spcBef>
          <a:spcPts val="0"/>
        </a:spcBef>
        <a:buFont typeface="Arial"/>
        <a:buChar char="•"/>
        <a:defRPr sz="1500">
          <a:solidFill>
            <a:schemeClr val="tx1"/>
          </a:solidFill>
          <a:latin typeface="+mn-lt"/>
          <a:ea typeface="+mn-ea"/>
          <a:cs typeface="+mn-cs"/>
        </a:defRPr>
      </a:lvl9pPr>
    </p:bodyStyle>
    <p:otherStyle>
      <a:defPPr>
        <a:defRPr lang="de-DE"/>
      </a:defPPr>
      <a:lvl1pPr marL="0" algn="l" defTabSz="342900">
        <a:defRPr sz="1350">
          <a:solidFill>
            <a:schemeClr val="tx1"/>
          </a:solidFill>
          <a:latin typeface="+mn-lt"/>
          <a:ea typeface="+mn-ea"/>
          <a:cs typeface="+mn-cs"/>
        </a:defRPr>
      </a:lvl1pPr>
      <a:lvl2pPr marL="342900" algn="l" defTabSz="342900">
        <a:defRPr sz="1350">
          <a:solidFill>
            <a:schemeClr val="tx1"/>
          </a:solidFill>
          <a:latin typeface="+mn-lt"/>
          <a:ea typeface="+mn-ea"/>
          <a:cs typeface="+mn-cs"/>
        </a:defRPr>
      </a:lvl2pPr>
      <a:lvl3pPr marL="685800" algn="l" defTabSz="342900">
        <a:defRPr sz="1350">
          <a:solidFill>
            <a:schemeClr val="tx1"/>
          </a:solidFill>
          <a:latin typeface="+mn-lt"/>
          <a:ea typeface="+mn-ea"/>
          <a:cs typeface="+mn-cs"/>
        </a:defRPr>
      </a:lvl3pPr>
      <a:lvl4pPr marL="1028700" algn="l" defTabSz="342900">
        <a:defRPr sz="1350">
          <a:solidFill>
            <a:schemeClr val="tx1"/>
          </a:solidFill>
          <a:latin typeface="+mn-lt"/>
          <a:ea typeface="+mn-ea"/>
          <a:cs typeface="+mn-cs"/>
        </a:defRPr>
      </a:lvl4pPr>
      <a:lvl5pPr marL="1371600" algn="l" defTabSz="342900">
        <a:defRPr sz="1350">
          <a:solidFill>
            <a:schemeClr val="tx1"/>
          </a:solidFill>
          <a:latin typeface="+mn-lt"/>
          <a:ea typeface="+mn-ea"/>
          <a:cs typeface="+mn-cs"/>
        </a:defRPr>
      </a:lvl5pPr>
      <a:lvl6pPr marL="1714500" algn="l" defTabSz="342900">
        <a:defRPr sz="1350">
          <a:solidFill>
            <a:schemeClr val="tx1"/>
          </a:solidFill>
          <a:latin typeface="+mn-lt"/>
          <a:ea typeface="+mn-ea"/>
          <a:cs typeface="+mn-cs"/>
        </a:defRPr>
      </a:lvl6pPr>
      <a:lvl7pPr marL="2057400" algn="l" defTabSz="342900">
        <a:defRPr sz="1350">
          <a:solidFill>
            <a:schemeClr val="tx1"/>
          </a:solidFill>
          <a:latin typeface="+mn-lt"/>
          <a:ea typeface="+mn-ea"/>
          <a:cs typeface="+mn-cs"/>
        </a:defRPr>
      </a:lvl7pPr>
      <a:lvl8pPr marL="2400300" algn="l" defTabSz="342900">
        <a:defRPr sz="1350">
          <a:solidFill>
            <a:schemeClr val="tx1"/>
          </a:solidFill>
          <a:latin typeface="+mn-lt"/>
          <a:ea typeface="+mn-ea"/>
          <a:cs typeface="+mn-cs"/>
        </a:defRPr>
      </a:lvl8pPr>
      <a:lvl9pPr marL="2743200" algn="l" defTabSz="3429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20.pn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3.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de-DE" dirty="0"/>
              <a:t>The PUNCH4NFDI Project</a:t>
            </a:r>
          </a:p>
        </p:txBody>
      </p:sp>
      <p:sp>
        <p:nvSpPr>
          <p:cNvPr id="3" name="Untertitel 2"/>
          <p:cNvSpPr>
            <a:spLocks noGrp="1"/>
          </p:cNvSpPr>
          <p:nvPr>
            <p:ph type="subTitle" idx="1"/>
          </p:nvPr>
        </p:nvSpPr>
        <p:spPr bwMode="auto">
          <a:xfrm>
            <a:off x="2151528" y="3322973"/>
            <a:ext cx="4508703" cy="531851"/>
          </a:xfrm>
        </p:spPr>
        <p:txBody>
          <a:bodyPr>
            <a:normAutofit/>
          </a:bodyPr>
          <a:lstStyle/>
          <a:p>
            <a:pPr>
              <a:defRPr/>
            </a:pPr>
            <a:r>
              <a:rPr lang="de-DE" sz="1800" dirty="0"/>
              <a:t>Ivan </a:t>
            </a:r>
            <a:r>
              <a:rPr lang="de-DE" sz="1800" dirty="0" err="1"/>
              <a:t>Kn</a:t>
            </a:r>
            <a:r>
              <a:rPr lang="sr-Latn-ME" sz="1800" dirty="0" err="1"/>
              <a:t>ežević</a:t>
            </a:r>
            <a:r>
              <a:rPr lang="sr-Latn-ME" sz="1800" dirty="0"/>
              <a:t> 		</a:t>
            </a:r>
            <a:r>
              <a:rPr lang="de-DE" sz="1800" dirty="0"/>
              <a:t>20th </a:t>
            </a:r>
            <a:r>
              <a:rPr lang="en-US" sz="1800" dirty="0"/>
              <a:t>October</a:t>
            </a:r>
            <a:r>
              <a:rPr lang="de-DE" sz="1800" dirty="0"/>
              <a:t> 2023</a:t>
            </a:r>
          </a:p>
        </p:txBody>
      </p:sp>
      <p:pic>
        <p:nvPicPr>
          <p:cNvPr id="1026" name="Picture 2" descr="Consortia PUNCH4NFDI | NFDI">
            <a:extLst>
              <a:ext uri="{FF2B5EF4-FFF2-40B4-BE49-F238E27FC236}">
                <a16:creationId xmlns:a16="http://schemas.microsoft.com/office/drawing/2014/main" id="{8272D9CD-3D07-60B8-661A-C659922D2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352" y="1131590"/>
            <a:ext cx="1152128" cy="11521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EF5F-0AF3-5760-7E9C-BFA0BA51EFEC}"/>
              </a:ext>
            </a:extLst>
          </p:cNvPr>
          <p:cNvSpPr>
            <a:spLocks noGrp="1"/>
          </p:cNvSpPr>
          <p:nvPr>
            <p:ph type="title"/>
          </p:nvPr>
        </p:nvSpPr>
        <p:spPr/>
        <p:txBody>
          <a:bodyPr/>
          <a:lstStyle/>
          <a:p>
            <a:r>
              <a:rPr lang="en-US" dirty="0"/>
              <a:t>GSI involvement in PUNCH4NFDI</a:t>
            </a:r>
          </a:p>
        </p:txBody>
      </p:sp>
      <p:graphicFrame>
        <p:nvGraphicFramePr>
          <p:cNvPr id="4" name="Content Placeholder 3">
            <a:extLst>
              <a:ext uri="{FF2B5EF4-FFF2-40B4-BE49-F238E27FC236}">
                <a16:creationId xmlns:a16="http://schemas.microsoft.com/office/drawing/2014/main" id="{C592622A-FADB-30D0-341F-A8CEDE382433}"/>
              </a:ext>
            </a:extLst>
          </p:cNvPr>
          <p:cNvGraphicFramePr>
            <a:graphicFrameLocks noGrp="1"/>
          </p:cNvGraphicFramePr>
          <p:nvPr>
            <p:ph idx="1"/>
            <p:extLst>
              <p:ext uri="{D42A27DB-BD31-4B8C-83A1-F6EECF244321}">
                <p14:modId xmlns:p14="http://schemas.microsoft.com/office/powerpoint/2010/main" val="1740769205"/>
              </p:ext>
            </p:extLst>
          </p:nvPr>
        </p:nvGraphicFramePr>
        <p:xfrm>
          <a:off x="317635" y="1088015"/>
          <a:ext cx="8142797" cy="27078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B9DEC792-C936-815F-71A6-DEA7D6596A33}"/>
              </a:ext>
            </a:extLst>
          </p:cNvPr>
          <p:cNvSpPr>
            <a:spLocks noGrp="1"/>
          </p:cNvSpPr>
          <p:nvPr>
            <p:ph type="ftr" sz="quarter" idx="3"/>
          </p:nvPr>
        </p:nvSpPr>
        <p:spPr/>
        <p:txBody>
          <a:bodyPr/>
          <a:lstStyle/>
          <a:p>
            <a:pPr algn="l">
              <a:defRPr/>
            </a:pPr>
            <a:r>
              <a:rPr lang="de-DE"/>
              <a:t>i.knezevic@gsi.de</a:t>
            </a:r>
          </a:p>
        </p:txBody>
      </p:sp>
    </p:spTree>
    <p:extLst>
      <p:ext uri="{BB962C8B-B14F-4D97-AF65-F5344CB8AC3E}">
        <p14:creationId xmlns:p14="http://schemas.microsoft.com/office/powerpoint/2010/main" val="2249525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GSI </a:t>
            </a:r>
            <a:r>
              <a:rPr lang="en-US" dirty="0"/>
              <a:t>application</a:t>
            </a:r>
            <a:r>
              <a:rPr lang="de-DE" dirty="0"/>
              <a:t> – </a:t>
            </a:r>
            <a:r>
              <a:rPr lang="en-US" dirty="0"/>
              <a:t>experiment metadata schema</a:t>
            </a:r>
          </a:p>
        </p:txBody>
      </p:sp>
      <p:pic>
        <p:nvPicPr>
          <p:cNvPr id="11" name="Picture 10">
            <a:extLst>
              <a:ext uri="{FF2B5EF4-FFF2-40B4-BE49-F238E27FC236}">
                <a16:creationId xmlns:a16="http://schemas.microsoft.com/office/drawing/2014/main" id="{29721324-6C97-6815-BEC4-2842B15494A0}"/>
              </a:ext>
            </a:extLst>
          </p:cNvPr>
          <p:cNvPicPr>
            <a:picLocks noChangeAspect="1"/>
          </p:cNvPicPr>
          <p:nvPr/>
        </p:nvPicPr>
        <p:blipFill rotWithShape="1">
          <a:blip r:embed="rId2"/>
          <a:srcRect l="4090" r="360"/>
          <a:stretch/>
        </p:blipFill>
        <p:spPr>
          <a:xfrm>
            <a:off x="323527" y="1080120"/>
            <a:ext cx="3364053" cy="3723878"/>
          </a:xfrm>
          <a:prstGeom prst="rect">
            <a:avLst/>
          </a:prstGeom>
        </p:spPr>
      </p:pic>
      <p:pic>
        <p:nvPicPr>
          <p:cNvPr id="15" name="Picture 14">
            <a:extLst>
              <a:ext uri="{FF2B5EF4-FFF2-40B4-BE49-F238E27FC236}">
                <a16:creationId xmlns:a16="http://schemas.microsoft.com/office/drawing/2014/main" id="{06D7F61A-575E-24CD-9C6C-5A0A369E9126}"/>
              </a:ext>
            </a:extLst>
          </p:cNvPr>
          <p:cNvPicPr>
            <a:picLocks noChangeAspect="1"/>
          </p:cNvPicPr>
          <p:nvPr/>
        </p:nvPicPr>
        <p:blipFill>
          <a:blip r:embed="rId3"/>
          <a:stretch>
            <a:fillRect/>
          </a:stretch>
        </p:blipFill>
        <p:spPr>
          <a:xfrm>
            <a:off x="5184939" y="1141253"/>
            <a:ext cx="3635534" cy="3744416"/>
          </a:xfrm>
          <a:prstGeom prst="rect">
            <a:avLst/>
          </a:prstGeom>
        </p:spPr>
      </p:pic>
      <p:sp>
        <p:nvSpPr>
          <p:cNvPr id="18" name="Arrow: Right 17">
            <a:extLst>
              <a:ext uri="{FF2B5EF4-FFF2-40B4-BE49-F238E27FC236}">
                <a16:creationId xmlns:a16="http://schemas.microsoft.com/office/drawing/2014/main" id="{0120E86A-5570-12C4-0C81-F492E1A93F9A}"/>
              </a:ext>
            </a:extLst>
          </p:cNvPr>
          <p:cNvSpPr/>
          <p:nvPr/>
        </p:nvSpPr>
        <p:spPr bwMode="auto">
          <a:xfrm>
            <a:off x="3867955" y="3013461"/>
            <a:ext cx="1316984" cy="252318"/>
          </a:xfrm>
          <a:prstGeom prst="rightArrow">
            <a:avLst>
              <a:gd name="adj1" fmla="val 50000"/>
              <a:gd name="adj2" fmla="val 106172"/>
            </a:avLst>
          </a:prstGeom>
          <a:solidFill>
            <a:srgbClr val="FDBB6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0" name="Content Placeholder 19">
            <a:extLst>
              <a:ext uri="{FF2B5EF4-FFF2-40B4-BE49-F238E27FC236}">
                <a16:creationId xmlns:a16="http://schemas.microsoft.com/office/drawing/2014/main" id="{960555BA-5A9D-4B0A-CDE8-B98BB0D5E0E2}"/>
              </a:ext>
            </a:extLst>
          </p:cNvPr>
          <p:cNvGraphicFramePr>
            <a:graphicFrameLocks noGrp="1"/>
          </p:cNvGraphicFramePr>
          <p:nvPr>
            <p:ph idx="1"/>
            <p:extLst>
              <p:ext uri="{D42A27DB-BD31-4B8C-83A1-F6EECF244321}">
                <p14:modId xmlns:p14="http://schemas.microsoft.com/office/powerpoint/2010/main" val="2265782460"/>
              </p:ext>
            </p:extLst>
          </p:nvPr>
        </p:nvGraphicFramePr>
        <p:xfrm>
          <a:off x="3059832" y="1353081"/>
          <a:ext cx="3024336" cy="14278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1" name="Content Placeholder 19">
            <a:extLst>
              <a:ext uri="{FF2B5EF4-FFF2-40B4-BE49-F238E27FC236}">
                <a16:creationId xmlns:a16="http://schemas.microsoft.com/office/drawing/2014/main" id="{EB31B023-607E-6289-F0A4-2297A15F9AE4}"/>
              </a:ext>
            </a:extLst>
          </p:cNvPr>
          <p:cNvGraphicFramePr>
            <a:graphicFrameLocks/>
          </p:cNvGraphicFramePr>
          <p:nvPr>
            <p:extLst>
              <p:ext uri="{D42A27DB-BD31-4B8C-83A1-F6EECF244321}">
                <p14:modId xmlns:p14="http://schemas.microsoft.com/office/powerpoint/2010/main" val="1356950351"/>
              </p:ext>
            </p:extLst>
          </p:nvPr>
        </p:nvGraphicFramePr>
        <p:xfrm>
          <a:off x="3034668" y="3862493"/>
          <a:ext cx="3074663" cy="4508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2" name="Arrow: Right 21">
            <a:extLst>
              <a:ext uri="{FF2B5EF4-FFF2-40B4-BE49-F238E27FC236}">
                <a16:creationId xmlns:a16="http://schemas.microsoft.com/office/drawing/2014/main" id="{EF6F92F6-596F-6BFD-59FC-6BC579A1AC67}"/>
              </a:ext>
            </a:extLst>
          </p:cNvPr>
          <p:cNvSpPr/>
          <p:nvPr/>
        </p:nvSpPr>
        <p:spPr bwMode="auto">
          <a:xfrm rot="10800000">
            <a:off x="3867955" y="3372106"/>
            <a:ext cx="1316984" cy="252318"/>
          </a:xfrm>
          <a:prstGeom prst="rightArrow">
            <a:avLst>
              <a:gd name="adj1" fmla="val 50000"/>
              <a:gd name="adj2" fmla="val 106172"/>
            </a:avLst>
          </a:prstGeom>
          <a:solidFill>
            <a:srgbClr val="FDBB6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ooter Placeholder 22">
            <a:extLst>
              <a:ext uri="{FF2B5EF4-FFF2-40B4-BE49-F238E27FC236}">
                <a16:creationId xmlns:a16="http://schemas.microsoft.com/office/drawing/2014/main" id="{EDDED4B3-40BA-7646-316F-8AA2D68784D1}"/>
              </a:ext>
            </a:extLst>
          </p:cNvPr>
          <p:cNvSpPr>
            <a:spLocks noGrp="1"/>
          </p:cNvSpPr>
          <p:nvPr>
            <p:ph type="ftr" sz="quarter" idx="3"/>
          </p:nvPr>
        </p:nvSpPr>
        <p:spPr/>
        <p:txBody>
          <a:bodyPr/>
          <a:lstStyle/>
          <a:p>
            <a:pPr algn="l">
              <a:defRPr/>
            </a:pPr>
            <a:r>
              <a:rPr lang="de-DE"/>
              <a:t>i.knezevic@gsi.de</a:t>
            </a:r>
          </a:p>
        </p:txBody>
      </p:sp>
    </p:spTree>
    <p:extLst>
      <p:ext uri="{BB962C8B-B14F-4D97-AF65-F5344CB8AC3E}">
        <p14:creationId xmlns:p14="http://schemas.microsoft.com/office/powerpoint/2010/main" val="158018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20">
                                            <p:graphicEl>
                                              <a:dgm id="{88BFBC79-D944-4753-AB78-1E1B6588AE4A}"/>
                                            </p:graphicEl>
                                          </p:spTgt>
                                        </p:tgtEl>
                                        <p:attrNameLst>
                                          <p:attrName>style.visibility</p:attrName>
                                        </p:attrNameLst>
                                      </p:cBhvr>
                                      <p:to>
                                        <p:strVal val="visible"/>
                                      </p:to>
                                    </p:set>
                                    <p:anim calcmode="lin" valueType="num">
                                      <p:cBhvr additive="base">
                                        <p:cTn id="20" dur="500" fill="hold"/>
                                        <p:tgtEl>
                                          <p:spTgt spid="20">
                                            <p:graphicEl>
                                              <a:dgm id="{88BFBC79-D944-4753-AB78-1E1B6588AE4A}"/>
                                            </p:graphic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20">
                                            <p:graphicEl>
                                              <a:dgm id="{88BFBC79-D944-4753-AB78-1E1B6588AE4A}"/>
                                            </p:graphic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0">
                                            <p:graphicEl>
                                              <a:dgm id="{A313314F-9B34-4B5B-9BB2-6F3DF51C3ED4}"/>
                                            </p:graphicEl>
                                          </p:spTgt>
                                        </p:tgtEl>
                                        <p:attrNameLst>
                                          <p:attrName>style.visibility</p:attrName>
                                        </p:attrNameLst>
                                      </p:cBhvr>
                                      <p:to>
                                        <p:strVal val="visible"/>
                                      </p:to>
                                    </p:set>
                                    <p:anim calcmode="lin" valueType="num">
                                      <p:cBhvr additive="base">
                                        <p:cTn id="26" dur="500" fill="hold"/>
                                        <p:tgtEl>
                                          <p:spTgt spid="20">
                                            <p:graphicEl>
                                              <a:dgm id="{A313314F-9B34-4B5B-9BB2-6F3DF51C3ED4}"/>
                                            </p:graphic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0">
                                            <p:graphicEl>
                                              <a:dgm id="{A313314F-9B34-4B5B-9BB2-6F3DF51C3ED4}"/>
                                            </p:graphic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0">
                                            <p:graphicEl>
                                              <a:dgm id="{F7FDE799-8EF6-4734-8B4F-34CEA28ACC25}"/>
                                            </p:graphicEl>
                                          </p:spTgt>
                                        </p:tgtEl>
                                        <p:attrNameLst>
                                          <p:attrName>style.visibility</p:attrName>
                                        </p:attrNameLst>
                                      </p:cBhvr>
                                      <p:to>
                                        <p:strVal val="visible"/>
                                      </p:to>
                                    </p:set>
                                    <p:anim calcmode="lin" valueType="num">
                                      <p:cBhvr additive="base">
                                        <p:cTn id="32" dur="500" fill="hold"/>
                                        <p:tgtEl>
                                          <p:spTgt spid="20">
                                            <p:graphicEl>
                                              <a:dgm id="{F7FDE799-8EF6-4734-8B4F-34CEA28ACC25}"/>
                                            </p:graphic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0">
                                            <p:graphicEl>
                                              <a:dgm id="{F7FDE799-8EF6-4734-8B4F-34CEA28ACC25}"/>
                                            </p:graphic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0">
                                            <p:graphicEl>
                                              <a:dgm id="{926FE041-4FDB-4176-9DF2-DEA971AF2CCA}"/>
                                            </p:graphicEl>
                                          </p:spTgt>
                                        </p:tgtEl>
                                        <p:attrNameLst>
                                          <p:attrName>style.visibility</p:attrName>
                                        </p:attrNameLst>
                                      </p:cBhvr>
                                      <p:to>
                                        <p:strVal val="visible"/>
                                      </p:to>
                                    </p:set>
                                    <p:anim calcmode="lin" valueType="num">
                                      <p:cBhvr additive="base">
                                        <p:cTn id="38" dur="500" fill="hold"/>
                                        <p:tgtEl>
                                          <p:spTgt spid="20">
                                            <p:graphicEl>
                                              <a:dgm id="{926FE041-4FDB-4176-9DF2-DEA971AF2CCA}"/>
                                            </p:graphic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20">
                                            <p:graphicEl>
                                              <a:dgm id="{926FE041-4FDB-4176-9DF2-DEA971AF2CCA}"/>
                                            </p:graphic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0">
                                            <p:graphicEl>
                                              <a:dgm id="{9F2B1AB1-C7A3-467F-BD8A-9F70F49B34C1}"/>
                                            </p:graphicEl>
                                          </p:spTgt>
                                        </p:tgtEl>
                                        <p:attrNameLst>
                                          <p:attrName>style.visibility</p:attrName>
                                        </p:attrNameLst>
                                      </p:cBhvr>
                                      <p:to>
                                        <p:strVal val="visible"/>
                                      </p:to>
                                    </p:set>
                                    <p:anim calcmode="lin" valueType="num">
                                      <p:cBhvr additive="base">
                                        <p:cTn id="44" dur="500" fill="hold"/>
                                        <p:tgtEl>
                                          <p:spTgt spid="20">
                                            <p:graphicEl>
                                              <a:dgm id="{9F2B1AB1-C7A3-467F-BD8A-9F70F49B34C1}"/>
                                            </p:graphic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20">
                                            <p:graphicEl>
                                              <a:dgm id="{9F2B1AB1-C7A3-467F-BD8A-9F70F49B34C1}"/>
                                            </p:graphic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fill="hold"/>
                                        <p:tgtEl>
                                          <p:spTgt spid="22"/>
                                        </p:tgtEl>
                                        <p:attrNameLst>
                                          <p:attrName>ppt_x</p:attrName>
                                        </p:attrNameLst>
                                      </p:cBhvr>
                                      <p:tavLst>
                                        <p:tav tm="0">
                                          <p:val>
                                            <p:strVal val="1+#ppt_w/2"/>
                                          </p:val>
                                        </p:tav>
                                        <p:tav tm="100000">
                                          <p:val>
                                            <p:strVal val="#ppt_x"/>
                                          </p:val>
                                        </p:tav>
                                      </p:tavLst>
                                    </p:anim>
                                    <p:anim calcmode="lin" valueType="num">
                                      <p:cBhvr additive="base">
                                        <p:cTn id="51" dur="500" fill="hold"/>
                                        <p:tgtEl>
                                          <p:spTgt spid="22"/>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42"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Graphic spid="20" grpId="0" uiExpand="1">
        <p:bldSub>
          <a:bldDgm bld="one"/>
        </p:bldSub>
      </p:bldGraphic>
      <p:bldGraphic spid="21" grpId="0">
        <p:bldAsOne/>
      </p:bldGraphic>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GSI </a:t>
            </a:r>
            <a:r>
              <a:rPr lang="en-US" dirty="0"/>
              <a:t>application</a:t>
            </a:r>
            <a:r>
              <a:rPr lang="de-DE" dirty="0"/>
              <a:t> – </a:t>
            </a:r>
            <a:r>
              <a:rPr lang="en-US" dirty="0"/>
              <a:t>experiment metadata schema</a:t>
            </a:r>
          </a:p>
        </p:txBody>
      </p:sp>
      <p:pic>
        <p:nvPicPr>
          <p:cNvPr id="7" name="Picture 6">
            <a:extLst>
              <a:ext uri="{FF2B5EF4-FFF2-40B4-BE49-F238E27FC236}">
                <a16:creationId xmlns:a16="http://schemas.microsoft.com/office/drawing/2014/main" id="{F26BE46F-4C41-F9B7-E143-659431D472C6}"/>
              </a:ext>
            </a:extLst>
          </p:cNvPr>
          <p:cNvPicPr>
            <a:picLocks noChangeAspect="1"/>
          </p:cNvPicPr>
          <p:nvPr/>
        </p:nvPicPr>
        <p:blipFill>
          <a:blip r:embed="rId2"/>
          <a:stretch>
            <a:fillRect/>
          </a:stretch>
        </p:blipFill>
        <p:spPr>
          <a:xfrm>
            <a:off x="2736666" y="1131590"/>
            <a:ext cx="3635534" cy="3744416"/>
          </a:xfrm>
          <a:prstGeom prst="rect">
            <a:avLst/>
          </a:prstGeom>
        </p:spPr>
      </p:pic>
      <p:sp>
        <p:nvSpPr>
          <p:cNvPr id="12" name="Rectangle 11">
            <a:extLst>
              <a:ext uri="{FF2B5EF4-FFF2-40B4-BE49-F238E27FC236}">
                <a16:creationId xmlns:a16="http://schemas.microsoft.com/office/drawing/2014/main" id="{6AC93E1F-13C0-C3BC-504E-B122F68B1E25}"/>
              </a:ext>
            </a:extLst>
          </p:cNvPr>
          <p:cNvSpPr/>
          <p:nvPr/>
        </p:nvSpPr>
        <p:spPr bwMode="auto">
          <a:xfrm>
            <a:off x="2627784" y="987574"/>
            <a:ext cx="2016224" cy="2736304"/>
          </a:xfrm>
          <a:prstGeom prst="rect">
            <a:avLst/>
          </a:prstGeom>
          <a:noFill/>
          <a:ln>
            <a:solidFill>
              <a:srgbClr val="F1CE4D"/>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n w="6600">
                  <a:solidFill>
                    <a:srgbClr val="FFC000"/>
                  </a:solidFill>
                  <a:prstDash val="solid"/>
                </a:ln>
                <a:solidFill>
                  <a:srgbClr val="FFFFFF"/>
                </a:solidFill>
                <a:effectLst>
                  <a:outerShdw dist="38100" dir="2700000" algn="tl" rotWithShape="0">
                    <a:schemeClr val="accent2"/>
                  </a:outerShdw>
                </a:effectLst>
              </a:rPr>
              <a:t>General data</a:t>
            </a:r>
          </a:p>
        </p:txBody>
      </p:sp>
      <p:sp>
        <p:nvSpPr>
          <p:cNvPr id="13" name="Rectangle 12">
            <a:extLst>
              <a:ext uri="{FF2B5EF4-FFF2-40B4-BE49-F238E27FC236}">
                <a16:creationId xmlns:a16="http://schemas.microsoft.com/office/drawing/2014/main" id="{E2F98292-3E9B-BB74-78A2-7A0AFF12F0BA}"/>
              </a:ext>
            </a:extLst>
          </p:cNvPr>
          <p:cNvSpPr/>
          <p:nvPr/>
        </p:nvSpPr>
        <p:spPr bwMode="auto">
          <a:xfrm>
            <a:off x="4644008" y="987575"/>
            <a:ext cx="1944216" cy="2736304"/>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n w="10160">
                  <a:solidFill>
                    <a:srgbClr val="00B050"/>
                  </a:solidFill>
                  <a:prstDash val="solid"/>
                </a:ln>
                <a:solidFill>
                  <a:srgbClr val="FFFFFF"/>
                </a:solidFill>
                <a:effectLst>
                  <a:outerShdw blurRad="38100" dist="22860" dir="5400000" algn="tl" rotWithShape="0">
                    <a:srgbClr val="000000">
                      <a:alpha val="30000"/>
                    </a:srgbClr>
                  </a:outerShdw>
                </a:effectLst>
              </a:rPr>
              <a:t>Nuclear physics experiment</a:t>
            </a:r>
          </a:p>
        </p:txBody>
      </p:sp>
      <p:sp>
        <p:nvSpPr>
          <p:cNvPr id="14" name="Rectangle 13">
            <a:extLst>
              <a:ext uri="{FF2B5EF4-FFF2-40B4-BE49-F238E27FC236}">
                <a16:creationId xmlns:a16="http://schemas.microsoft.com/office/drawing/2014/main" id="{45771BC5-240F-FDAE-60C2-3C0AC785D46E}"/>
              </a:ext>
            </a:extLst>
          </p:cNvPr>
          <p:cNvSpPr/>
          <p:nvPr/>
        </p:nvSpPr>
        <p:spPr bwMode="auto">
          <a:xfrm>
            <a:off x="2627784" y="3723878"/>
            <a:ext cx="3960440" cy="1152128"/>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spc="50" dirty="0">
                <a:ln w="9525" cmpd="sng">
                  <a:solidFill>
                    <a:schemeClr val="accent1"/>
                  </a:solidFill>
                  <a:prstDash val="solid"/>
                </a:ln>
                <a:solidFill>
                  <a:srgbClr val="70AD47">
                    <a:tint val="1000"/>
                  </a:srgbClr>
                </a:solidFill>
                <a:effectLst>
                  <a:glow rad="38100">
                    <a:schemeClr val="accent1">
                      <a:alpha val="40000"/>
                    </a:schemeClr>
                  </a:glow>
                  <a:outerShdw blurRad="50800" dist="38100" dir="2700000" algn="tl" rotWithShape="0">
                    <a:prstClr val="black">
                      <a:alpha val="40000"/>
                    </a:prstClr>
                  </a:outerShdw>
                </a:effectLst>
              </a:rPr>
              <a:t>AMS and IBA data</a:t>
            </a:r>
          </a:p>
        </p:txBody>
      </p:sp>
      <p:sp>
        <p:nvSpPr>
          <p:cNvPr id="16" name="TextBox 15">
            <a:extLst>
              <a:ext uri="{FF2B5EF4-FFF2-40B4-BE49-F238E27FC236}">
                <a16:creationId xmlns:a16="http://schemas.microsoft.com/office/drawing/2014/main" id="{FA88559D-36DF-7A12-C828-F8357B576C5E}"/>
              </a:ext>
            </a:extLst>
          </p:cNvPr>
          <p:cNvSpPr txBox="1"/>
          <p:nvPr/>
        </p:nvSpPr>
        <p:spPr bwMode="auto">
          <a:xfrm>
            <a:off x="316250" y="4061965"/>
            <a:ext cx="2232248" cy="646331"/>
          </a:xfrm>
          <a:prstGeom prst="rect">
            <a:avLst/>
          </a:prstGeom>
          <a:noFill/>
        </p:spPr>
        <p:txBody>
          <a:bodyPr wrap="square">
            <a:spAutoFit/>
          </a:bodyPr>
          <a:lstStyle/>
          <a:p>
            <a:pPr algn="ctr"/>
            <a:r>
              <a:rPr lang="en-US" b="1" i="0" dirty="0">
                <a:ln w="10160">
                  <a:solidFill>
                    <a:schemeClr val="accent2">
                      <a:lumMod val="60000"/>
                      <a:lumOff val="40000"/>
                    </a:schemeClr>
                  </a:solidFill>
                  <a:prstDash val="solid"/>
                </a:ln>
                <a:solidFill>
                  <a:srgbClr val="FFFFFF"/>
                </a:solidFill>
                <a:effectLst>
                  <a:outerShdw blurRad="38100" dist="22860" dir="5400000" algn="tl" rotWithShape="0">
                    <a:srgbClr val="000000">
                      <a:alpha val="30000"/>
                    </a:srgbClr>
                  </a:outerShdw>
                </a:effectLst>
                <a:latin typeface="Google Sans"/>
              </a:rPr>
              <a:t>Accelerator Mass Spectrometry</a:t>
            </a:r>
            <a:endParaRPr lang="en-US" b="1" dirty="0">
              <a:ln w="10160">
                <a:solidFill>
                  <a:schemeClr val="accent2">
                    <a:lumMod val="60000"/>
                    <a:lumOff val="40000"/>
                  </a:schemeClr>
                </a:solidFill>
                <a:prstDash val="solid"/>
              </a:ln>
              <a:solidFill>
                <a:srgbClr val="FFFFFF"/>
              </a:solidFill>
              <a:effectLst>
                <a:outerShdw blurRad="38100" dist="22860" dir="5400000" algn="tl" rotWithShape="0">
                  <a:srgbClr val="000000">
                    <a:alpha val="30000"/>
                  </a:srgbClr>
                </a:outerShdw>
              </a:effectLst>
            </a:endParaRPr>
          </a:p>
        </p:txBody>
      </p:sp>
      <p:sp>
        <p:nvSpPr>
          <p:cNvPr id="17" name="TextBox 16">
            <a:extLst>
              <a:ext uri="{FF2B5EF4-FFF2-40B4-BE49-F238E27FC236}">
                <a16:creationId xmlns:a16="http://schemas.microsoft.com/office/drawing/2014/main" id="{2986754B-A71A-ED9C-CB2D-235BE7D7C05A}"/>
              </a:ext>
            </a:extLst>
          </p:cNvPr>
          <p:cNvSpPr txBox="1"/>
          <p:nvPr/>
        </p:nvSpPr>
        <p:spPr bwMode="auto">
          <a:xfrm>
            <a:off x="6084168" y="4138909"/>
            <a:ext cx="3149176" cy="369332"/>
          </a:xfrm>
          <a:prstGeom prst="rect">
            <a:avLst/>
          </a:prstGeom>
          <a:noFill/>
        </p:spPr>
        <p:txBody>
          <a:bodyPr wrap="square">
            <a:spAutoFit/>
          </a:bodyPr>
          <a:lstStyle/>
          <a:p>
            <a:pPr algn="ctr"/>
            <a:r>
              <a:rPr lang="en-US" b="1" i="0" dirty="0">
                <a:ln w="10160">
                  <a:solidFill>
                    <a:srgbClr val="0070C0"/>
                  </a:solidFill>
                  <a:prstDash val="solid"/>
                </a:ln>
                <a:solidFill>
                  <a:srgbClr val="FFFFFF"/>
                </a:solidFill>
                <a:effectLst>
                  <a:outerShdw blurRad="38100" dist="22860" dir="5400000" algn="tl" rotWithShape="0">
                    <a:srgbClr val="000000">
                      <a:alpha val="30000"/>
                    </a:srgbClr>
                  </a:outerShdw>
                </a:effectLst>
                <a:latin typeface="Google Sans"/>
              </a:rPr>
              <a:t>Ion Beam Analysis</a:t>
            </a:r>
            <a:endParaRPr lang="en-US" b="1" dirty="0">
              <a:ln w="10160">
                <a:solidFill>
                  <a:srgbClr val="0070C0"/>
                </a:solidFill>
                <a:prstDash val="solid"/>
              </a:ln>
              <a:solidFill>
                <a:srgbClr val="FFFFFF"/>
              </a:solidFill>
              <a:effectLst>
                <a:outerShdw blurRad="38100" dist="22860" dir="5400000" algn="tl" rotWithShape="0">
                  <a:srgbClr val="000000">
                    <a:alpha val="30000"/>
                  </a:srgbClr>
                </a:outerShdw>
              </a:effectLst>
            </a:endParaRPr>
          </a:p>
        </p:txBody>
      </p:sp>
      <p:pic>
        <p:nvPicPr>
          <p:cNvPr id="3074" name="Picture 2" descr="About EURO-LABS - EURO-LABS">
            <a:extLst>
              <a:ext uri="{FF2B5EF4-FFF2-40B4-BE49-F238E27FC236}">
                <a16:creationId xmlns:a16="http://schemas.microsoft.com/office/drawing/2014/main" id="{D271DF8B-F7D4-ED83-51EB-2988777B2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760" y="2967472"/>
            <a:ext cx="1654806" cy="811315"/>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7">
            <a:extLst>
              <a:ext uri="{FF2B5EF4-FFF2-40B4-BE49-F238E27FC236}">
                <a16:creationId xmlns:a16="http://schemas.microsoft.com/office/drawing/2014/main" id="{8820ABFF-4DD4-5D21-35EA-026F661E2435}"/>
              </a:ext>
            </a:extLst>
          </p:cNvPr>
          <p:cNvSpPr>
            <a:spLocks noGrp="1"/>
          </p:cNvSpPr>
          <p:nvPr>
            <p:ph type="ftr" sz="quarter" idx="3"/>
          </p:nvPr>
        </p:nvSpPr>
        <p:spPr/>
        <p:txBody>
          <a:bodyPr/>
          <a:lstStyle/>
          <a:p>
            <a:pPr algn="l">
              <a:defRPr/>
            </a:pPr>
            <a:r>
              <a:rPr lang="de-DE"/>
              <a:t>i.knezevic@gsi.de</a:t>
            </a:r>
          </a:p>
        </p:txBody>
      </p:sp>
    </p:spTree>
    <p:extLst>
      <p:ext uri="{BB962C8B-B14F-4D97-AF65-F5344CB8AC3E}">
        <p14:creationId xmlns:p14="http://schemas.microsoft.com/office/powerpoint/2010/main" val="220643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3074"/>
                                        </p:tgtEl>
                                        <p:attrNameLst>
                                          <p:attrName>style.visibility</p:attrName>
                                        </p:attrNameLst>
                                      </p:cBhvr>
                                      <p:to>
                                        <p:strVal val="visible"/>
                                      </p:to>
                                    </p:set>
                                    <p:animEffect transition="in" filter="fade">
                                      <p:cBhvr>
                                        <p:cTn id="3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GSI </a:t>
            </a:r>
            <a:r>
              <a:rPr lang="en-US" dirty="0"/>
              <a:t>application</a:t>
            </a:r>
            <a:r>
              <a:rPr lang="de-DE" dirty="0"/>
              <a:t> – </a:t>
            </a:r>
            <a:r>
              <a:rPr lang="en-US" dirty="0"/>
              <a:t>experiment metadata schema</a:t>
            </a:r>
          </a:p>
        </p:txBody>
      </p:sp>
      <p:pic>
        <p:nvPicPr>
          <p:cNvPr id="4" name="Picture 3">
            <a:extLst>
              <a:ext uri="{FF2B5EF4-FFF2-40B4-BE49-F238E27FC236}">
                <a16:creationId xmlns:a16="http://schemas.microsoft.com/office/drawing/2014/main" id="{D1842443-72D2-4C82-07A7-95E0C11255FE}"/>
              </a:ext>
            </a:extLst>
          </p:cNvPr>
          <p:cNvPicPr>
            <a:picLocks noChangeAspect="1"/>
          </p:cNvPicPr>
          <p:nvPr/>
        </p:nvPicPr>
        <p:blipFill rotWithShape="1">
          <a:blip r:embed="rId2"/>
          <a:srcRect b="2401"/>
          <a:stretch/>
        </p:blipFill>
        <p:spPr>
          <a:xfrm>
            <a:off x="5580112" y="974377"/>
            <a:ext cx="2982105" cy="3960440"/>
          </a:xfrm>
          <a:prstGeom prst="rect">
            <a:avLst/>
          </a:prstGeom>
        </p:spPr>
      </p:pic>
      <p:graphicFrame>
        <p:nvGraphicFramePr>
          <p:cNvPr id="6" name="Content Placeholder 5">
            <a:extLst>
              <a:ext uri="{FF2B5EF4-FFF2-40B4-BE49-F238E27FC236}">
                <a16:creationId xmlns:a16="http://schemas.microsoft.com/office/drawing/2014/main" id="{E39B4C63-BB4F-A499-A812-0CBF66F39B88}"/>
              </a:ext>
            </a:extLst>
          </p:cNvPr>
          <p:cNvGraphicFramePr>
            <a:graphicFrameLocks noGrp="1"/>
          </p:cNvGraphicFramePr>
          <p:nvPr>
            <p:ph idx="1"/>
            <p:extLst>
              <p:ext uri="{D42A27DB-BD31-4B8C-83A1-F6EECF244321}">
                <p14:modId xmlns:p14="http://schemas.microsoft.com/office/powerpoint/2010/main" val="4061037449"/>
              </p:ext>
            </p:extLst>
          </p:nvPr>
        </p:nvGraphicFramePr>
        <p:xfrm>
          <a:off x="317635" y="987574"/>
          <a:ext cx="5262477" cy="3677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Rounded Corners 8">
            <a:extLst>
              <a:ext uri="{FF2B5EF4-FFF2-40B4-BE49-F238E27FC236}">
                <a16:creationId xmlns:a16="http://schemas.microsoft.com/office/drawing/2014/main" id="{703040F3-7B9A-D3F7-EDB1-A1A975215957}"/>
              </a:ext>
            </a:extLst>
          </p:cNvPr>
          <p:cNvSpPr/>
          <p:nvPr/>
        </p:nvSpPr>
        <p:spPr bwMode="auto">
          <a:xfrm>
            <a:off x="5580112" y="1419622"/>
            <a:ext cx="648072" cy="504056"/>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3862829-76D0-E845-3422-B02A544E8384}"/>
              </a:ext>
            </a:extLst>
          </p:cNvPr>
          <p:cNvSpPr/>
          <p:nvPr/>
        </p:nvSpPr>
        <p:spPr bwMode="auto">
          <a:xfrm>
            <a:off x="5652120" y="2859782"/>
            <a:ext cx="474360" cy="404428"/>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C3D0A03-7F06-CD7A-D903-6C1FAF255781}"/>
              </a:ext>
            </a:extLst>
          </p:cNvPr>
          <p:cNvSpPr/>
          <p:nvPr/>
        </p:nvSpPr>
        <p:spPr bwMode="auto">
          <a:xfrm>
            <a:off x="6393180" y="1386840"/>
            <a:ext cx="425956" cy="824870"/>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D7DA862-EAC3-7C7F-8D69-C5A596705969}"/>
              </a:ext>
            </a:extLst>
          </p:cNvPr>
          <p:cNvSpPr/>
          <p:nvPr/>
        </p:nvSpPr>
        <p:spPr bwMode="auto">
          <a:xfrm>
            <a:off x="5778999" y="964103"/>
            <a:ext cx="1041997" cy="360040"/>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AFD3712-4774-8068-580B-2F3F015BEFA9}"/>
              </a:ext>
            </a:extLst>
          </p:cNvPr>
          <p:cNvSpPr/>
          <p:nvPr/>
        </p:nvSpPr>
        <p:spPr bwMode="auto">
          <a:xfrm>
            <a:off x="7740352" y="2158238"/>
            <a:ext cx="720080" cy="629536"/>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4689C15-7119-5DAF-D112-C8A145AE3AE2}"/>
              </a:ext>
            </a:extLst>
          </p:cNvPr>
          <p:cNvSpPr/>
          <p:nvPr/>
        </p:nvSpPr>
        <p:spPr bwMode="auto">
          <a:xfrm>
            <a:off x="7123547" y="2270792"/>
            <a:ext cx="474360" cy="404428"/>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186FF33B-BDE8-BF50-E542-2C2307D3316D}"/>
              </a:ext>
            </a:extLst>
          </p:cNvPr>
          <p:cNvSpPr/>
          <p:nvPr/>
        </p:nvSpPr>
        <p:spPr bwMode="auto">
          <a:xfrm>
            <a:off x="6062817" y="3329940"/>
            <a:ext cx="474360" cy="445537"/>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40E3A1E0-4F07-4D2F-E65D-DC7AC1A9CB4B}"/>
              </a:ext>
            </a:extLst>
          </p:cNvPr>
          <p:cNvSpPr/>
          <p:nvPr/>
        </p:nvSpPr>
        <p:spPr bwMode="auto">
          <a:xfrm>
            <a:off x="7171950" y="3435846"/>
            <a:ext cx="493769" cy="1008112"/>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EC9AD3E7-9D67-27D7-4449-149574CEBC7B}"/>
              </a:ext>
            </a:extLst>
          </p:cNvPr>
          <p:cNvSpPr/>
          <p:nvPr/>
        </p:nvSpPr>
        <p:spPr bwMode="auto">
          <a:xfrm>
            <a:off x="6629400" y="4124353"/>
            <a:ext cx="462344" cy="348587"/>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CB9F781B-A154-0F5B-CDF6-E4B2C8F8C5DF}"/>
              </a:ext>
            </a:extLst>
          </p:cNvPr>
          <p:cNvSpPr/>
          <p:nvPr/>
        </p:nvSpPr>
        <p:spPr bwMode="auto">
          <a:xfrm>
            <a:off x="7822908" y="4080131"/>
            <a:ext cx="627672" cy="461389"/>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EEAC56CC-54A3-7E81-F09F-27D7DA8D7632}"/>
              </a:ext>
            </a:extLst>
          </p:cNvPr>
          <p:cNvSpPr/>
          <p:nvPr/>
        </p:nvSpPr>
        <p:spPr bwMode="auto">
          <a:xfrm>
            <a:off x="5778999" y="4472940"/>
            <a:ext cx="462344" cy="348587"/>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E6994B03-7DA0-E9BE-9D71-01A4DE5B88B6}"/>
              </a:ext>
            </a:extLst>
          </p:cNvPr>
          <p:cNvSpPr/>
          <p:nvPr/>
        </p:nvSpPr>
        <p:spPr bwMode="auto">
          <a:xfrm>
            <a:off x="7597907" y="4607618"/>
            <a:ext cx="462344" cy="348587"/>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ooter Placeholder 25">
            <a:extLst>
              <a:ext uri="{FF2B5EF4-FFF2-40B4-BE49-F238E27FC236}">
                <a16:creationId xmlns:a16="http://schemas.microsoft.com/office/drawing/2014/main" id="{DFE42576-0CBE-D5A5-C771-CD75FC06D761}"/>
              </a:ext>
            </a:extLst>
          </p:cNvPr>
          <p:cNvSpPr>
            <a:spLocks noGrp="1"/>
          </p:cNvSpPr>
          <p:nvPr>
            <p:ph type="ftr" sz="quarter" idx="3"/>
          </p:nvPr>
        </p:nvSpPr>
        <p:spPr/>
        <p:txBody>
          <a:bodyPr/>
          <a:lstStyle/>
          <a:p>
            <a:pPr algn="l">
              <a:defRPr/>
            </a:pPr>
            <a:r>
              <a:rPr lang="de-DE"/>
              <a:t>i.knezevic@gsi.de</a:t>
            </a:r>
          </a:p>
        </p:txBody>
      </p:sp>
    </p:spTree>
    <p:extLst>
      <p:ext uri="{BB962C8B-B14F-4D97-AF65-F5344CB8AC3E}">
        <p14:creationId xmlns:p14="http://schemas.microsoft.com/office/powerpoint/2010/main" val="408494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graphicEl>
                                              <a:dgm id="{BA836D66-6D8F-4F63-9DC5-19DA2DDCE9CB}"/>
                                            </p:graphicEl>
                                          </p:spTgt>
                                        </p:tgtEl>
                                        <p:attrNameLst>
                                          <p:attrName>style.visibility</p:attrName>
                                        </p:attrNameLst>
                                      </p:cBhvr>
                                      <p:to>
                                        <p:strVal val="visible"/>
                                      </p:to>
                                    </p:set>
                                    <p:anim calcmode="lin" valueType="num">
                                      <p:cBhvr additive="base">
                                        <p:cTn id="7" dur="500" fill="hold"/>
                                        <p:tgtEl>
                                          <p:spTgt spid="6">
                                            <p:graphicEl>
                                              <a:dgm id="{BA836D66-6D8F-4F63-9DC5-19DA2DDCE9CB}"/>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graphicEl>
                                              <a:dgm id="{BA836D66-6D8F-4F63-9DC5-19DA2DDCE9CB}"/>
                                            </p:graphic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graphicEl>
                                              <a:dgm id="{EF4FF597-B38C-4523-8F38-3E76BB1C2D16}"/>
                                            </p:graphicEl>
                                          </p:spTgt>
                                        </p:tgtEl>
                                        <p:attrNameLst>
                                          <p:attrName>style.visibility</p:attrName>
                                        </p:attrNameLst>
                                      </p:cBhvr>
                                      <p:to>
                                        <p:strVal val="visible"/>
                                      </p:to>
                                    </p:set>
                                    <p:anim calcmode="lin" valueType="num">
                                      <p:cBhvr additive="base">
                                        <p:cTn id="12" dur="500" fill="hold"/>
                                        <p:tgtEl>
                                          <p:spTgt spid="6">
                                            <p:graphicEl>
                                              <a:dgm id="{EF4FF597-B38C-4523-8F38-3E76BB1C2D16}"/>
                                            </p:graphic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
                                            <p:graphicEl>
                                              <a:dgm id="{EF4FF597-B38C-4523-8F38-3E76BB1C2D16}"/>
                                            </p:graphic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6">
                                            <p:graphicEl>
                                              <a:dgm id="{46EF0B1C-911D-4EAC-9E6F-ECD0548D0D79}"/>
                                            </p:graphicEl>
                                          </p:spTgt>
                                        </p:tgtEl>
                                        <p:attrNameLst>
                                          <p:attrName>style.visibility</p:attrName>
                                        </p:attrNameLst>
                                      </p:cBhvr>
                                      <p:to>
                                        <p:strVal val="visible"/>
                                      </p:to>
                                    </p:set>
                                    <p:anim calcmode="lin" valueType="num">
                                      <p:cBhvr additive="base">
                                        <p:cTn id="26" dur="500" fill="hold"/>
                                        <p:tgtEl>
                                          <p:spTgt spid="6">
                                            <p:graphicEl>
                                              <a:dgm id="{46EF0B1C-911D-4EAC-9E6F-ECD0548D0D79}"/>
                                            </p:graphic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6">
                                            <p:graphicEl>
                                              <a:dgm id="{46EF0B1C-911D-4EAC-9E6F-ECD0548D0D79}"/>
                                            </p:graphic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8" fill="hold" grpId="0" nodeType="afterEffect">
                                  <p:stCondLst>
                                    <p:cond delay="0"/>
                                  </p:stCondLst>
                                  <p:childTnLst>
                                    <p:set>
                                      <p:cBhvr>
                                        <p:cTn id="30" dur="1" fill="hold">
                                          <p:stCondLst>
                                            <p:cond delay="0"/>
                                          </p:stCondLst>
                                        </p:cTn>
                                        <p:tgtEl>
                                          <p:spTgt spid="6">
                                            <p:graphicEl>
                                              <a:dgm id="{EEDACFD3-792F-40FD-8B85-7609B81B18CA}"/>
                                            </p:graphicEl>
                                          </p:spTgt>
                                        </p:tgtEl>
                                        <p:attrNameLst>
                                          <p:attrName>style.visibility</p:attrName>
                                        </p:attrNameLst>
                                      </p:cBhvr>
                                      <p:to>
                                        <p:strVal val="visible"/>
                                      </p:to>
                                    </p:set>
                                    <p:anim calcmode="lin" valueType="num">
                                      <p:cBhvr additive="base">
                                        <p:cTn id="31" dur="500" fill="hold"/>
                                        <p:tgtEl>
                                          <p:spTgt spid="6">
                                            <p:graphicEl>
                                              <a:dgm id="{EEDACFD3-792F-40FD-8B85-7609B81B18CA}"/>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graphicEl>
                                              <a:dgm id="{EEDACFD3-792F-40FD-8B85-7609B81B18CA}"/>
                                            </p:graphicEl>
                                          </p:spTgt>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6">
                                            <p:graphicEl>
                                              <a:dgm id="{D8CE1F74-1C4C-4276-893B-A75432DA357F}"/>
                                            </p:graphicEl>
                                          </p:spTgt>
                                        </p:tgtEl>
                                        <p:attrNameLst>
                                          <p:attrName>style.visibility</p:attrName>
                                        </p:attrNameLst>
                                      </p:cBhvr>
                                      <p:to>
                                        <p:strVal val="visible"/>
                                      </p:to>
                                    </p:set>
                                    <p:anim calcmode="lin" valueType="num">
                                      <p:cBhvr additive="base">
                                        <p:cTn id="45" dur="500" fill="hold"/>
                                        <p:tgtEl>
                                          <p:spTgt spid="6">
                                            <p:graphicEl>
                                              <a:dgm id="{D8CE1F74-1C4C-4276-893B-A75432DA357F}"/>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6">
                                            <p:graphicEl>
                                              <a:dgm id="{D8CE1F74-1C4C-4276-893B-A75432DA357F}"/>
                                            </p:graphicEl>
                                          </p:spTgt>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
                                            <p:graphicEl>
                                              <a:dgm id="{293A1FB5-2300-401C-BDAC-13C2EE8FABE3}"/>
                                            </p:graphicEl>
                                          </p:spTgt>
                                        </p:tgtEl>
                                        <p:attrNameLst>
                                          <p:attrName>style.visibility</p:attrName>
                                        </p:attrNameLst>
                                      </p:cBhvr>
                                      <p:to>
                                        <p:strVal val="visible"/>
                                      </p:to>
                                    </p:set>
                                    <p:anim calcmode="lin" valueType="num">
                                      <p:cBhvr additive="base">
                                        <p:cTn id="55" dur="500" fill="hold"/>
                                        <p:tgtEl>
                                          <p:spTgt spid="6">
                                            <p:graphicEl>
                                              <a:dgm id="{293A1FB5-2300-401C-BDAC-13C2EE8FABE3}"/>
                                            </p:graphic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
                                            <p:graphicEl>
                                              <a:dgm id="{293A1FB5-2300-401C-BDAC-13C2EE8FABE3}"/>
                                            </p:graphicEl>
                                          </p:spTgt>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 presetClass="entr" presetSubtype="8" fill="hold" grpId="0" nodeType="afterEffect">
                                  <p:stCondLst>
                                    <p:cond delay="0"/>
                                  </p:stCondLst>
                                  <p:childTnLst>
                                    <p:set>
                                      <p:cBhvr>
                                        <p:cTn id="59" dur="1" fill="hold">
                                          <p:stCondLst>
                                            <p:cond delay="0"/>
                                          </p:stCondLst>
                                        </p:cTn>
                                        <p:tgtEl>
                                          <p:spTgt spid="6">
                                            <p:graphicEl>
                                              <a:dgm id="{8B0696DE-7ADA-4901-9660-425D38711AD6}"/>
                                            </p:graphicEl>
                                          </p:spTgt>
                                        </p:tgtEl>
                                        <p:attrNameLst>
                                          <p:attrName>style.visibility</p:attrName>
                                        </p:attrNameLst>
                                      </p:cBhvr>
                                      <p:to>
                                        <p:strVal val="visible"/>
                                      </p:to>
                                    </p:set>
                                    <p:anim calcmode="lin" valueType="num">
                                      <p:cBhvr additive="base">
                                        <p:cTn id="60" dur="500" fill="hold"/>
                                        <p:tgtEl>
                                          <p:spTgt spid="6">
                                            <p:graphicEl>
                                              <a:dgm id="{8B0696DE-7ADA-4901-9660-425D38711AD6}"/>
                                            </p:graphic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6">
                                            <p:graphicEl>
                                              <a:dgm id="{8B0696DE-7ADA-4901-9660-425D38711AD6}"/>
                                            </p:graphicEl>
                                          </p:spTgt>
                                        </p:tgtEl>
                                        <p:attrNameLst>
                                          <p:attrName>ppt_y</p:attrName>
                                        </p:attrNameLst>
                                      </p:cBhvr>
                                      <p:tavLst>
                                        <p:tav tm="0">
                                          <p:val>
                                            <p:strVal val="#ppt_y"/>
                                          </p:val>
                                        </p:tav>
                                        <p:tav tm="100000">
                                          <p:val>
                                            <p:strVal val="#ppt_y"/>
                                          </p:val>
                                        </p:tav>
                                      </p:tavLst>
                                    </p:anim>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par>
                          <p:cTn id="66" fill="hold">
                            <p:stCondLst>
                              <p:cond delay="1500"/>
                            </p:stCondLst>
                            <p:childTnLst>
                              <p:par>
                                <p:cTn id="67" presetID="10" presetClass="entr" presetSubtype="0"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6">
                                            <p:graphicEl>
                                              <a:dgm id="{D6D349A8-9C0F-49E3-8DB9-3395398485E2}"/>
                                            </p:graphicEl>
                                          </p:spTgt>
                                        </p:tgtEl>
                                        <p:attrNameLst>
                                          <p:attrName>style.visibility</p:attrName>
                                        </p:attrNameLst>
                                      </p:cBhvr>
                                      <p:to>
                                        <p:strVal val="visible"/>
                                      </p:to>
                                    </p:set>
                                    <p:anim calcmode="lin" valueType="num">
                                      <p:cBhvr additive="base">
                                        <p:cTn id="74" dur="500" fill="hold"/>
                                        <p:tgtEl>
                                          <p:spTgt spid="6">
                                            <p:graphicEl>
                                              <a:dgm id="{D6D349A8-9C0F-49E3-8DB9-3395398485E2}"/>
                                            </p:graphicEl>
                                          </p:spTgt>
                                        </p:tgtEl>
                                        <p:attrNameLst>
                                          <p:attrName>ppt_x</p:attrName>
                                        </p:attrNameLst>
                                      </p:cBhvr>
                                      <p:tavLst>
                                        <p:tav tm="0">
                                          <p:val>
                                            <p:strVal val="0-#ppt_w/2"/>
                                          </p:val>
                                        </p:tav>
                                        <p:tav tm="100000">
                                          <p:val>
                                            <p:strVal val="#ppt_x"/>
                                          </p:val>
                                        </p:tav>
                                      </p:tavLst>
                                    </p:anim>
                                    <p:anim calcmode="lin" valueType="num">
                                      <p:cBhvr additive="base">
                                        <p:cTn id="75" dur="500" fill="hold"/>
                                        <p:tgtEl>
                                          <p:spTgt spid="6">
                                            <p:graphicEl>
                                              <a:dgm id="{D6D349A8-9C0F-49E3-8DB9-3395398485E2}"/>
                                            </p:graphicEl>
                                          </p:spTgt>
                                        </p:tgtEl>
                                        <p:attrNameLst>
                                          <p:attrName>ppt_y</p:attrName>
                                        </p:attrNameLst>
                                      </p:cBhvr>
                                      <p:tavLst>
                                        <p:tav tm="0">
                                          <p:val>
                                            <p:strVal val="#ppt_y"/>
                                          </p:val>
                                        </p:tav>
                                        <p:tav tm="100000">
                                          <p:val>
                                            <p:strVal val="#ppt_y"/>
                                          </p:val>
                                        </p:tav>
                                      </p:tavLst>
                                    </p:anim>
                                  </p:childTnLst>
                                </p:cTn>
                              </p:par>
                            </p:childTnLst>
                          </p:cTn>
                        </p:par>
                        <p:par>
                          <p:cTn id="76" fill="hold">
                            <p:stCondLst>
                              <p:cond delay="500"/>
                            </p:stCondLst>
                            <p:childTnLst>
                              <p:par>
                                <p:cTn id="77" presetID="2" presetClass="entr" presetSubtype="8" fill="hold" grpId="0" nodeType="afterEffect">
                                  <p:stCondLst>
                                    <p:cond delay="0"/>
                                  </p:stCondLst>
                                  <p:childTnLst>
                                    <p:set>
                                      <p:cBhvr>
                                        <p:cTn id="78" dur="1" fill="hold">
                                          <p:stCondLst>
                                            <p:cond delay="0"/>
                                          </p:stCondLst>
                                        </p:cTn>
                                        <p:tgtEl>
                                          <p:spTgt spid="6">
                                            <p:graphicEl>
                                              <a:dgm id="{4C733ED3-CF24-403D-9F94-EF49C345CFE2}"/>
                                            </p:graphicEl>
                                          </p:spTgt>
                                        </p:tgtEl>
                                        <p:attrNameLst>
                                          <p:attrName>style.visibility</p:attrName>
                                        </p:attrNameLst>
                                      </p:cBhvr>
                                      <p:to>
                                        <p:strVal val="visible"/>
                                      </p:to>
                                    </p:set>
                                    <p:anim calcmode="lin" valueType="num">
                                      <p:cBhvr additive="base">
                                        <p:cTn id="79" dur="500" fill="hold"/>
                                        <p:tgtEl>
                                          <p:spTgt spid="6">
                                            <p:graphicEl>
                                              <a:dgm id="{4C733ED3-CF24-403D-9F94-EF49C345CFE2}"/>
                                            </p:graphic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6">
                                            <p:graphicEl>
                                              <a:dgm id="{4C733ED3-CF24-403D-9F94-EF49C345CFE2}"/>
                                            </p:graphicEl>
                                          </p:spTgt>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childTnLst>
                          </p:cTn>
                        </p:par>
                        <p:par>
                          <p:cTn id="85" fill="hold">
                            <p:stCondLst>
                              <p:cond delay="1500"/>
                            </p:stCondLst>
                            <p:childTnLst>
                              <p:par>
                                <p:cTn id="86" presetID="10" presetClass="entr" presetSubtype="0" fill="hold" grpId="0" nodeType="after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500"/>
                                        <p:tgtEl>
                                          <p:spTgt spid="23"/>
                                        </p:tgtEl>
                                      </p:cBhvr>
                                    </p:animEffect>
                                  </p:childTnLst>
                                </p:cTn>
                              </p:par>
                            </p:childTnLst>
                          </p:cTn>
                        </p:par>
                        <p:par>
                          <p:cTn id="93" fill="hold">
                            <p:stCondLst>
                              <p:cond delay="2500"/>
                            </p:stCondLst>
                            <p:childTnLst>
                              <p:par>
                                <p:cTn id="94" presetID="10" presetClass="entr" presetSubtype="0" fill="hold" grpId="0" nodeType="after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fade">
                                      <p:cBhvr>
                                        <p:cTn id="96" dur="500"/>
                                        <p:tgtEl>
                                          <p:spTgt spid="24"/>
                                        </p:tgtEl>
                                      </p:cBhvr>
                                    </p:animEffect>
                                  </p:childTnLst>
                                </p:cTn>
                              </p:par>
                            </p:childTnLst>
                          </p:cTn>
                        </p:par>
                        <p:par>
                          <p:cTn id="97" fill="hold">
                            <p:stCondLst>
                              <p:cond delay="3000"/>
                            </p:stCondLst>
                            <p:childTnLst>
                              <p:par>
                                <p:cTn id="98" presetID="10" presetClass="entr" presetSubtype="0" fill="hold" grpId="0" nodeType="after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9" grpId="0" animBg="1"/>
      <p:bldP spid="10" grpId="0" animBg="1"/>
      <p:bldP spid="11" grpId="0" animBg="1"/>
      <p:bldP spid="15"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GSI </a:t>
            </a:r>
            <a:r>
              <a:rPr lang="en-US" dirty="0"/>
              <a:t>application</a:t>
            </a:r>
            <a:r>
              <a:rPr lang="de-DE" dirty="0"/>
              <a:t> – </a:t>
            </a:r>
            <a:r>
              <a:rPr lang="en-US" dirty="0"/>
              <a:t>experiment metadata schema</a:t>
            </a:r>
          </a:p>
        </p:txBody>
      </p:sp>
      <p:graphicFrame>
        <p:nvGraphicFramePr>
          <p:cNvPr id="6" name="Content Placeholder 5">
            <a:extLst>
              <a:ext uri="{FF2B5EF4-FFF2-40B4-BE49-F238E27FC236}">
                <a16:creationId xmlns:a16="http://schemas.microsoft.com/office/drawing/2014/main" id="{E39B4C63-BB4F-A499-A812-0CBF66F39B88}"/>
              </a:ext>
            </a:extLst>
          </p:cNvPr>
          <p:cNvGraphicFramePr>
            <a:graphicFrameLocks noGrp="1"/>
          </p:cNvGraphicFramePr>
          <p:nvPr>
            <p:ph idx="1"/>
            <p:extLst>
              <p:ext uri="{D42A27DB-BD31-4B8C-83A1-F6EECF244321}">
                <p14:modId xmlns:p14="http://schemas.microsoft.com/office/powerpoint/2010/main" val="2348977216"/>
              </p:ext>
            </p:extLst>
          </p:nvPr>
        </p:nvGraphicFramePr>
        <p:xfrm>
          <a:off x="317635" y="987574"/>
          <a:ext cx="5262477" cy="36776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DC3E1512-335E-6946-7D2D-A8855EFE2A23}"/>
              </a:ext>
            </a:extLst>
          </p:cNvPr>
          <p:cNvPicPr>
            <a:picLocks noChangeAspect="1"/>
          </p:cNvPicPr>
          <p:nvPr/>
        </p:nvPicPr>
        <p:blipFill>
          <a:blip r:embed="rId7"/>
          <a:stretch>
            <a:fillRect/>
          </a:stretch>
        </p:blipFill>
        <p:spPr>
          <a:xfrm>
            <a:off x="6003003" y="987574"/>
            <a:ext cx="2607338" cy="3916775"/>
          </a:xfrm>
          <a:prstGeom prst="rect">
            <a:avLst/>
          </a:prstGeom>
        </p:spPr>
      </p:pic>
      <p:sp>
        <p:nvSpPr>
          <p:cNvPr id="9" name="Rectangle: Rounded Corners 8">
            <a:extLst>
              <a:ext uri="{FF2B5EF4-FFF2-40B4-BE49-F238E27FC236}">
                <a16:creationId xmlns:a16="http://schemas.microsoft.com/office/drawing/2014/main" id="{703040F3-7B9A-D3F7-EDB1-A1A975215957}"/>
              </a:ext>
            </a:extLst>
          </p:cNvPr>
          <p:cNvSpPr/>
          <p:nvPr/>
        </p:nvSpPr>
        <p:spPr bwMode="auto">
          <a:xfrm>
            <a:off x="6967396" y="1465342"/>
            <a:ext cx="576404" cy="1049258"/>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29AF8FE-5389-D7E2-86E9-8D1FC64F9073}"/>
              </a:ext>
            </a:extLst>
          </p:cNvPr>
          <p:cNvSpPr/>
          <p:nvPr/>
        </p:nvSpPr>
        <p:spPr bwMode="auto">
          <a:xfrm>
            <a:off x="6857999" y="989351"/>
            <a:ext cx="809469" cy="419724"/>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337D248-BBB0-D330-D17D-91E6499BFD69}"/>
              </a:ext>
            </a:extLst>
          </p:cNvPr>
          <p:cNvSpPr/>
          <p:nvPr/>
        </p:nvSpPr>
        <p:spPr bwMode="auto">
          <a:xfrm>
            <a:off x="7839856" y="1707654"/>
            <a:ext cx="599606" cy="338503"/>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43059C7-451D-EBC0-AA90-C687FE8EC62D}"/>
              </a:ext>
            </a:extLst>
          </p:cNvPr>
          <p:cNvSpPr/>
          <p:nvPr/>
        </p:nvSpPr>
        <p:spPr bwMode="auto">
          <a:xfrm>
            <a:off x="6178446" y="1972480"/>
            <a:ext cx="599606" cy="338503"/>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84532FD0-80F4-C1C4-00A7-183712EA115E}"/>
              </a:ext>
            </a:extLst>
          </p:cNvPr>
          <p:cNvSpPr/>
          <p:nvPr/>
        </p:nvSpPr>
        <p:spPr bwMode="auto">
          <a:xfrm>
            <a:off x="6992379" y="2727014"/>
            <a:ext cx="576404" cy="870625"/>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7BB681C-EF58-7DB3-98F1-54BE09BE8A39}"/>
              </a:ext>
            </a:extLst>
          </p:cNvPr>
          <p:cNvSpPr/>
          <p:nvPr/>
        </p:nvSpPr>
        <p:spPr bwMode="auto">
          <a:xfrm>
            <a:off x="7649096" y="2604480"/>
            <a:ext cx="475573" cy="311107"/>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C62CBF3-8C2E-2E69-1409-3460C90C7C25}"/>
              </a:ext>
            </a:extLst>
          </p:cNvPr>
          <p:cNvSpPr/>
          <p:nvPr/>
        </p:nvSpPr>
        <p:spPr bwMode="auto">
          <a:xfrm>
            <a:off x="6354945" y="2576998"/>
            <a:ext cx="473075" cy="353579"/>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54BDD14-AA5F-1DD0-36BE-FD01A3789A61}"/>
              </a:ext>
            </a:extLst>
          </p:cNvPr>
          <p:cNvSpPr/>
          <p:nvPr/>
        </p:nvSpPr>
        <p:spPr bwMode="auto">
          <a:xfrm>
            <a:off x="6958651" y="3690229"/>
            <a:ext cx="543926" cy="649424"/>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4DC0031C-32C3-A43F-EC91-96EE9D3B1561}"/>
              </a:ext>
            </a:extLst>
          </p:cNvPr>
          <p:cNvSpPr/>
          <p:nvPr/>
        </p:nvSpPr>
        <p:spPr bwMode="auto">
          <a:xfrm>
            <a:off x="6967396" y="4347515"/>
            <a:ext cx="543926" cy="556834"/>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E035674B-1139-A336-7A49-05B629673B26}"/>
              </a:ext>
            </a:extLst>
          </p:cNvPr>
          <p:cNvSpPr/>
          <p:nvPr/>
        </p:nvSpPr>
        <p:spPr bwMode="auto">
          <a:xfrm>
            <a:off x="8124669" y="3883069"/>
            <a:ext cx="524656" cy="569010"/>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7F94D5FE-5534-AA52-0FC0-F943CDAF3865}"/>
              </a:ext>
            </a:extLst>
          </p:cNvPr>
          <p:cNvSpPr/>
          <p:nvPr/>
        </p:nvSpPr>
        <p:spPr bwMode="auto">
          <a:xfrm>
            <a:off x="8172138" y="3226000"/>
            <a:ext cx="439711" cy="416610"/>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6C5428B-7ABC-92E2-F35C-8BFB15003345}"/>
              </a:ext>
            </a:extLst>
          </p:cNvPr>
          <p:cNvSpPr/>
          <p:nvPr/>
        </p:nvSpPr>
        <p:spPr bwMode="auto">
          <a:xfrm>
            <a:off x="6193459" y="3871421"/>
            <a:ext cx="524656" cy="569010"/>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ooter Placeholder 29">
            <a:extLst>
              <a:ext uri="{FF2B5EF4-FFF2-40B4-BE49-F238E27FC236}">
                <a16:creationId xmlns:a16="http://schemas.microsoft.com/office/drawing/2014/main" id="{1C5C7CBA-C606-CA65-962F-71912A4E6746}"/>
              </a:ext>
            </a:extLst>
          </p:cNvPr>
          <p:cNvSpPr>
            <a:spLocks noGrp="1"/>
          </p:cNvSpPr>
          <p:nvPr>
            <p:ph type="ftr" sz="quarter" idx="3"/>
          </p:nvPr>
        </p:nvSpPr>
        <p:spPr/>
        <p:txBody>
          <a:bodyPr/>
          <a:lstStyle/>
          <a:p>
            <a:pPr algn="l">
              <a:defRPr/>
            </a:pPr>
            <a:r>
              <a:rPr lang="de-DE"/>
              <a:t>i.knezevic@gsi.de</a:t>
            </a:r>
          </a:p>
        </p:txBody>
      </p:sp>
    </p:spTree>
    <p:extLst>
      <p:ext uri="{BB962C8B-B14F-4D97-AF65-F5344CB8AC3E}">
        <p14:creationId xmlns:p14="http://schemas.microsoft.com/office/powerpoint/2010/main" val="343857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graphicEl>
                                              <a:dgm id="{BA836D66-6D8F-4F63-9DC5-19DA2DDCE9CB}"/>
                                            </p:graphicEl>
                                          </p:spTgt>
                                        </p:tgtEl>
                                        <p:attrNameLst>
                                          <p:attrName>style.visibility</p:attrName>
                                        </p:attrNameLst>
                                      </p:cBhvr>
                                      <p:to>
                                        <p:strVal val="visible"/>
                                      </p:to>
                                    </p:set>
                                    <p:anim calcmode="lin" valueType="num">
                                      <p:cBhvr additive="base">
                                        <p:cTn id="7" dur="500" fill="hold"/>
                                        <p:tgtEl>
                                          <p:spTgt spid="6">
                                            <p:graphicEl>
                                              <a:dgm id="{BA836D66-6D8F-4F63-9DC5-19DA2DDCE9CB}"/>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graphicEl>
                                              <a:dgm id="{BA836D66-6D8F-4F63-9DC5-19DA2DDCE9CB}"/>
                                            </p:graphic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graphicEl>
                                              <a:dgm id="{EF4FF597-B38C-4523-8F38-3E76BB1C2D16}"/>
                                            </p:graphicEl>
                                          </p:spTgt>
                                        </p:tgtEl>
                                        <p:attrNameLst>
                                          <p:attrName>style.visibility</p:attrName>
                                        </p:attrNameLst>
                                      </p:cBhvr>
                                      <p:to>
                                        <p:strVal val="visible"/>
                                      </p:to>
                                    </p:set>
                                    <p:anim calcmode="lin" valueType="num">
                                      <p:cBhvr additive="base">
                                        <p:cTn id="12" dur="500" fill="hold"/>
                                        <p:tgtEl>
                                          <p:spTgt spid="6">
                                            <p:graphicEl>
                                              <a:dgm id="{EF4FF597-B38C-4523-8F38-3E76BB1C2D16}"/>
                                            </p:graphic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
                                            <p:graphicEl>
                                              <a:dgm id="{EF4FF597-B38C-4523-8F38-3E76BB1C2D16}"/>
                                            </p:graphic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6">
                                            <p:graphicEl>
                                              <a:dgm id="{46EF0B1C-911D-4EAC-9E6F-ECD0548D0D79}"/>
                                            </p:graphicEl>
                                          </p:spTgt>
                                        </p:tgtEl>
                                        <p:attrNameLst>
                                          <p:attrName>style.visibility</p:attrName>
                                        </p:attrNameLst>
                                      </p:cBhvr>
                                      <p:to>
                                        <p:strVal val="visible"/>
                                      </p:to>
                                    </p:set>
                                    <p:anim calcmode="lin" valueType="num">
                                      <p:cBhvr additive="base">
                                        <p:cTn id="34" dur="500" fill="hold"/>
                                        <p:tgtEl>
                                          <p:spTgt spid="6">
                                            <p:graphicEl>
                                              <a:dgm id="{46EF0B1C-911D-4EAC-9E6F-ECD0548D0D79}"/>
                                            </p:graphic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6">
                                            <p:graphicEl>
                                              <a:dgm id="{46EF0B1C-911D-4EAC-9E6F-ECD0548D0D79}"/>
                                            </p:graphicEl>
                                          </p:spTgt>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2" presetClass="entr" presetSubtype="8" fill="hold" grpId="0" nodeType="afterEffect">
                                  <p:stCondLst>
                                    <p:cond delay="0"/>
                                  </p:stCondLst>
                                  <p:childTnLst>
                                    <p:set>
                                      <p:cBhvr>
                                        <p:cTn id="38" dur="1" fill="hold">
                                          <p:stCondLst>
                                            <p:cond delay="0"/>
                                          </p:stCondLst>
                                        </p:cTn>
                                        <p:tgtEl>
                                          <p:spTgt spid="6">
                                            <p:graphicEl>
                                              <a:dgm id="{EEDACFD3-792F-40FD-8B85-7609B81B18CA}"/>
                                            </p:graphicEl>
                                          </p:spTgt>
                                        </p:tgtEl>
                                        <p:attrNameLst>
                                          <p:attrName>style.visibility</p:attrName>
                                        </p:attrNameLst>
                                      </p:cBhvr>
                                      <p:to>
                                        <p:strVal val="visible"/>
                                      </p:to>
                                    </p:set>
                                    <p:anim calcmode="lin" valueType="num">
                                      <p:cBhvr additive="base">
                                        <p:cTn id="39" dur="500" fill="hold"/>
                                        <p:tgtEl>
                                          <p:spTgt spid="6">
                                            <p:graphicEl>
                                              <a:dgm id="{EEDACFD3-792F-40FD-8B85-7609B81B18CA}"/>
                                            </p:graphic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
                                            <p:graphicEl>
                                              <a:dgm id="{EEDACFD3-792F-40FD-8B85-7609B81B18CA}"/>
                                            </p:graphicEl>
                                          </p:spTgt>
                                        </p:tgtEl>
                                        <p:attrNameLst>
                                          <p:attrName>ppt_y</p:attrName>
                                        </p:attrNameLst>
                                      </p:cBhvr>
                                      <p:tavLst>
                                        <p:tav tm="0">
                                          <p:val>
                                            <p:strVal val="#ppt_y"/>
                                          </p:val>
                                        </p:tav>
                                        <p:tav tm="100000">
                                          <p:val>
                                            <p:strVal val="#ppt_y"/>
                                          </p:val>
                                        </p:tav>
                                      </p:tavLst>
                                    </p:anim>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6">
                                            <p:graphicEl>
                                              <a:dgm id="{D8CE1F74-1C4C-4276-893B-A75432DA357F}"/>
                                            </p:graphicEl>
                                          </p:spTgt>
                                        </p:tgtEl>
                                        <p:attrNameLst>
                                          <p:attrName>style.visibility</p:attrName>
                                        </p:attrNameLst>
                                      </p:cBhvr>
                                      <p:to>
                                        <p:strVal val="visible"/>
                                      </p:to>
                                    </p:set>
                                    <p:anim calcmode="lin" valueType="num">
                                      <p:cBhvr additive="base">
                                        <p:cTn id="57" dur="500" fill="hold"/>
                                        <p:tgtEl>
                                          <p:spTgt spid="6">
                                            <p:graphicEl>
                                              <a:dgm id="{D8CE1F74-1C4C-4276-893B-A75432DA357F}"/>
                                            </p:graphic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6">
                                            <p:graphicEl>
                                              <a:dgm id="{D8CE1F74-1C4C-4276-893B-A75432DA357F}"/>
                                            </p:graphicEl>
                                          </p:spTgt>
                                        </p:tgtEl>
                                        <p:attrNameLst>
                                          <p:attrName>ppt_y</p:attrName>
                                        </p:attrNameLst>
                                      </p:cBhvr>
                                      <p:tavLst>
                                        <p:tav tm="0">
                                          <p:val>
                                            <p:strVal val="#ppt_y"/>
                                          </p:val>
                                        </p:tav>
                                        <p:tav tm="100000">
                                          <p:val>
                                            <p:strVal val="#ppt_y"/>
                                          </p:val>
                                        </p:tav>
                                      </p:tavLst>
                                    </p:anim>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6">
                                            <p:graphicEl>
                                              <a:dgm id="{293A1FB5-2300-401C-BDAC-13C2EE8FABE3}"/>
                                            </p:graphicEl>
                                          </p:spTgt>
                                        </p:tgtEl>
                                        <p:attrNameLst>
                                          <p:attrName>style.visibility</p:attrName>
                                        </p:attrNameLst>
                                      </p:cBhvr>
                                      <p:to>
                                        <p:strVal val="visible"/>
                                      </p:to>
                                    </p:set>
                                    <p:anim calcmode="lin" valueType="num">
                                      <p:cBhvr additive="base">
                                        <p:cTn id="67" dur="500" fill="hold"/>
                                        <p:tgtEl>
                                          <p:spTgt spid="6">
                                            <p:graphicEl>
                                              <a:dgm id="{293A1FB5-2300-401C-BDAC-13C2EE8FABE3}"/>
                                            </p:graphic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6">
                                            <p:graphicEl>
                                              <a:dgm id="{293A1FB5-2300-401C-BDAC-13C2EE8FABE3}"/>
                                            </p:graphicEl>
                                          </p:spTgt>
                                        </p:tgtEl>
                                        <p:attrNameLst>
                                          <p:attrName>ppt_y</p:attrName>
                                        </p:attrNameLst>
                                      </p:cBhvr>
                                      <p:tavLst>
                                        <p:tav tm="0">
                                          <p:val>
                                            <p:strVal val="#ppt_y"/>
                                          </p:val>
                                        </p:tav>
                                        <p:tav tm="100000">
                                          <p:val>
                                            <p:strVal val="#ppt_y"/>
                                          </p:val>
                                        </p:tav>
                                      </p:tavLst>
                                    </p:anim>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6">
                                            <p:graphicEl>
                                              <a:dgm id="{D6D349A8-9C0F-49E3-8DB9-3395398485E2}"/>
                                            </p:graphicEl>
                                          </p:spTgt>
                                        </p:tgtEl>
                                        <p:attrNameLst>
                                          <p:attrName>style.visibility</p:attrName>
                                        </p:attrNameLst>
                                      </p:cBhvr>
                                      <p:to>
                                        <p:strVal val="visible"/>
                                      </p:to>
                                    </p:set>
                                    <p:anim calcmode="lin" valueType="num">
                                      <p:cBhvr additive="base">
                                        <p:cTn id="77" dur="500" fill="hold"/>
                                        <p:tgtEl>
                                          <p:spTgt spid="6">
                                            <p:graphicEl>
                                              <a:dgm id="{D6D349A8-9C0F-49E3-8DB9-3395398485E2}"/>
                                            </p:graphic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6">
                                            <p:graphicEl>
                                              <a:dgm id="{D6D349A8-9C0F-49E3-8DB9-3395398485E2}"/>
                                            </p:graphicEl>
                                          </p:spTgt>
                                        </p:tgtEl>
                                        <p:attrNameLst>
                                          <p:attrName>ppt_y</p:attrName>
                                        </p:attrNameLst>
                                      </p:cBhvr>
                                      <p:tavLst>
                                        <p:tav tm="0">
                                          <p:val>
                                            <p:strVal val="#ppt_y"/>
                                          </p:val>
                                        </p:tav>
                                        <p:tav tm="100000">
                                          <p:val>
                                            <p:strVal val="#ppt_y"/>
                                          </p:val>
                                        </p:tav>
                                      </p:tavLst>
                                    </p:anim>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6">
                                            <p:graphicEl>
                                              <a:dgm id="{DEFC725D-9F68-4D3B-834C-DD5E460760A4}"/>
                                            </p:graphicEl>
                                          </p:spTgt>
                                        </p:tgtEl>
                                        <p:attrNameLst>
                                          <p:attrName>style.visibility</p:attrName>
                                        </p:attrNameLst>
                                      </p:cBhvr>
                                      <p:to>
                                        <p:strVal val="visible"/>
                                      </p:to>
                                    </p:set>
                                    <p:anim calcmode="lin" valueType="num">
                                      <p:cBhvr additive="base">
                                        <p:cTn id="87" dur="500" fill="hold"/>
                                        <p:tgtEl>
                                          <p:spTgt spid="6">
                                            <p:graphicEl>
                                              <a:dgm id="{DEFC725D-9F68-4D3B-834C-DD5E460760A4}"/>
                                            </p:graphicEl>
                                          </p:spTgt>
                                        </p:tgtEl>
                                        <p:attrNameLst>
                                          <p:attrName>ppt_x</p:attrName>
                                        </p:attrNameLst>
                                      </p:cBhvr>
                                      <p:tavLst>
                                        <p:tav tm="0">
                                          <p:val>
                                            <p:strVal val="0-#ppt_w/2"/>
                                          </p:val>
                                        </p:tav>
                                        <p:tav tm="100000">
                                          <p:val>
                                            <p:strVal val="#ppt_x"/>
                                          </p:val>
                                        </p:tav>
                                      </p:tavLst>
                                    </p:anim>
                                    <p:anim calcmode="lin" valueType="num">
                                      <p:cBhvr additive="base">
                                        <p:cTn id="88" dur="500" fill="hold"/>
                                        <p:tgtEl>
                                          <p:spTgt spid="6">
                                            <p:graphicEl>
                                              <a:dgm id="{DEFC725D-9F68-4D3B-834C-DD5E460760A4}"/>
                                            </p:graphicEl>
                                          </p:spTgt>
                                        </p:tgtEl>
                                        <p:attrNameLst>
                                          <p:attrName>ppt_y</p:attrName>
                                        </p:attrNameLst>
                                      </p:cBhvr>
                                      <p:tavLst>
                                        <p:tav tm="0">
                                          <p:val>
                                            <p:strVal val="#ppt_y"/>
                                          </p:val>
                                        </p:tav>
                                        <p:tav tm="100000">
                                          <p:val>
                                            <p:strVal val="#ppt_y"/>
                                          </p:val>
                                        </p:tav>
                                      </p:tavLst>
                                    </p:anim>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6">
                                            <p:graphicEl>
                                              <a:dgm id="{B5D4C03D-1646-4CF9-9BE6-298E6B772E49}"/>
                                            </p:graphicEl>
                                          </p:spTgt>
                                        </p:tgtEl>
                                        <p:attrNameLst>
                                          <p:attrName>style.visibility</p:attrName>
                                        </p:attrNameLst>
                                      </p:cBhvr>
                                      <p:to>
                                        <p:strVal val="visible"/>
                                      </p:to>
                                    </p:set>
                                    <p:anim calcmode="lin" valueType="num">
                                      <p:cBhvr additive="base">
                                        <p:cTn id="97" dur="500" fill="hold"/>
                                        <p:tgtEl>
                                          <p:spTgt spid="6">
                                            <p:graphicEl>
                                              <a:dgm id="{B5D4C03D-1646-4CF9-9BE6-298E6B772E49}"/>
                                            </p:graphic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6">
                                            <p:graphicEl>
                                              <a:dgm id="{B5D4C03D-1646-4CF9-9BE6-298E6B772E49}"/>
                                            </p:graphicEl>
                                          </p:spTgt>
                                        </p:tgtEl>
                                        <p:attrNameLst>
                                          <p:attrName>ppt_y</p:attrName>
                                        </p:attrNameLst>
                                      </p:cBhvr>
                                      <p:tavLst>
                                        <p:tav tm="0">
                                          <p:val>
                                            <p:strVal val="#ppt_y"/>
                                          </p:val>
                                        </p:tav>
                                        <p:tav tm="100000">
                                          <p:val>
                                            <p:strVal val="#ppt_y"/>
                                          </p:val>
                                        </p:tav>
                                      </p:tavLst>
                                    </p:anim>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9" grpId="0" animBg="1"/>
      <p:bldP spid="7" grpId="0" animBg="1"/>
      <p:bldP spid="8" grpId="0" animBg="1"/>
      <p:bldP spid="12" grpId="0" animBg="1"/>
      <p:bldP spid="13" grpId="0" animBg="1"/>
      <p:bldP spid="14" grpId="0" animBg="1"/>
      <p:bldP spid="16" grpId="0" animBg="1"/>
      <p:bldP spid="17" grpId="0" animBg="1"/>
      <p:bldP spid="26" grpId="0" animBg="1"/>
      <p:bldP spid="27" grpId="0" animBg="1"/>
      <p:bldP spid="28"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FC73-FAAB-559B-2E51-D80E75D9B552}"/>
              </a:ext>
            </a:extLst>
          </p:cNvPr>
          <p:cNvSpPr>
            <a:spLocks noGrp="1"/>
          </p:cNvSpPr>
          <p:nvPr>
            <p:ph type="title"/>
          </p:nvPr>
        </p:nvSpPr>
        <p:spPr/>
        <p:txBody>
          <a:bodyPr/>
          <a:lstStyle/>
          <a:p>
            <a:r>
              <a:rPr lang="en-US" dirty="0"/>
              <a:t>SUMMARY</a:t>
            </a:r>
          </a:p>
        </p:txBody>
      </p:sp>
      <p:graphicFrame>
        <p:nvGraphicFramePr>
          <p:cNvPr id="5" name="Content Placeholder 4">
            <a:extLst>
              <a:ext uri="{FF2B5EF4-FFF2-40B4-BE49-F238E27FC236}">
                <a16:creationId xmlns:a16="http://schemas.microsoft.com/office/drawing/2014/main" id="{66AAE894-C2AA-BDD0-50AA-A49A4161F268}"/>
              </a:ext>
            </a:extLst>
          </p:cNvPr>
          <p:cNvGraphicFramePr>
            <a:graphicFrameLocks noGrp="1"/>
          </p:cNvGraphicFramePr>
          <p:nvPr>
            <p:ph idx="1"/>
            <p:extLst>
              <p:ext uri="{D42A27DB-BD31-4B8C-83A1-F6EECF244321}">
                <p14:modId xmlns:p14="http://schemas.microsoft.com/office/powerpoint/2010/main" val="1427255099"/>
              </p:ext>
            </p:extLst>
          </p:nvPr>
        </p:nvGraphicFramePr>
        <p:xfrm>
          <a:off x="422568" y="1059582"/>
          <a:ext cx="8397904" cy="3642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5">
            <a:extLst>
              <a:ext uri="{FF2B5EF4-FFF2-40B4-BE49-F238E27FC236}">
                <a16:creationId xmlns:a16="http://schemas.microsoft.com/office/drawing/2014/main" id="{DB2AED14-CFA0-049B-CD58-B65A57B87F71}"/>
              </a:ext>
            </a:extLst>
          </p:cNvPr>
          <p:cNvSpPr>
            <a:spLocks noGrp="1"/>
          </p:cNvSpPr>
          <p:nvPr>
            <p:ph type="ftr" sz="quarter" idx="3"/>
          </p:nvPr>
        </p:nvSpPr>
        <p:spPr/>
        <p:txBody>
          <a:bodyPr/>
          <a:lstStyle/>
          <a:p>
            <a:pPr algn="l">
              <a:defRPr/>
            </a:pPr>
            <a:r>
              <a:rPr lang="de-DE"/>
              <a:t>i.knezevic@gsi.de</a:t>
            </a:r>
          </a:p>
        </p:txBody>
      </p:sp>
    </p:spTree>
    <p:extLst>
      <p:ext uri="{BB962C8B-B14F-4D97-AF65-F5344CB8AC3E}">
        <p14:creationId xmlns:p14="http://schemas.microsoft.com/office/powerpoint/2010/main" val="425046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6CECAD3E-BEB7-41C2-8E99-2E2D65FD162C}"/>
                                            </p:graphicEl>
                                          </p:spTgt>
                                        </p:tgtEl>
                                        <p:attrNameLst>
                                          <p:attrName>style.visibility</p:attrName>
                                        </p:attrNameLst>
                                      </p:cBhvr>
                                      <p:to>
                                        <p:strVal val="visible"/>
                                      </p:to>
                                    </p:set>
                                    <p:animEffect transition="in" filter="fade">
                                      <p:cBhvr>
                                        <p:cTn id="7" dur="1000"/>
                                        <p:tgtEl>
                                          <p:spTgt spid="5">
                                            <p:graphicEl>
                                              <a:dgm id="{6CECAD3E-BEB7-41C2-8E99-2E2D65FD162C}"/>
                                            </p:graphicEl>
                                          </p:spTgt>
                                        </p:tgtEl>
                                      </p:cBhvr>
                                    </p:animEffect>
                                    <p:anim calcmode="lin" valueType="num">
                                      <p:cBhvr>
                                        <p:cTn id="8" dur="1000" fill="hold"/>
                                        <p:tgtEl>
                                          <p:spTgt spid="5">
                                            <p:graphicEl>
                                              <a:dgm id="{6CECAD3E-BEB7-41C2-8E99-2E2D65FD162C}"/>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6CECAD3E-BEB7-41C2-8E99-2E2D65FD162C}"/>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B5772986-FBE7-4AD0-8D98-77CA29F881B3}"/>
                                            </p:graphicEl>
                                          </p:spTgt>
                                        </p:tgtEl>
                                        <p:attrNameLst>
                                          <p:attrName>style.visibility</p:attrName>
                                        </p:attrNameLst>
                                      </p:cBhvr>
                                      <p:to>
                                        <p:strVal val="visible"/>
                                      </p:to>
                                    </p:set>
                                    <p:animEffect transition="in" filter="fade">
                                      <p:cBhvr>
                                        <p:cTn id="14" dur="1000"/>
                                        <p:tgtEl>
                                          <p:spTgt spid="5">
                                            <p:graphicEl>
                                              <a:dgm id="{B5772986-FBE7-4AD0-8D98-77CA29F881B3}"/>
                                            </p:graphicEl>
                                          </p:spTgt>
                                        </p:tgtEl>
                                      </p:cBhvr>
                                    </p:animEffect>
                                    <p:anim calcmode="lin" valueType="num">
                                      <p:cBhvr>
                                        <p:cTn id="15" dur="1000" fill="hold"/>
                                        <p:tgtEl>
                                          <p:spTgt spid="5">
                                            <p:graphicEl>
                                              <a:dgm id="{B5772986-FBE7-4AD0-8D98-77CA29F881B3}"/>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B5772986-FBE7-4AD0-8D98-77CA29F881B3}"/>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D22164AB-C5E4-4685-B13A-6AECB793EF84}"/>
                                            </p:graphicEl>
                                          </p:spTgt>
                                        </p:tgtEl>
                                        <p:attrNameLst>
                                          <p:attrName>style.visibility</p:attrName>
                                        </p:attrNameLst>
                                      </p:cBhvr>
                                      <p:to>
                                        <p:strVal val="visible"/>
                                      </p:to>
                                    </p:set>
                                    <p:animEffect transition="in" filter="fade">
                                      <p:cBhvr>
                                        <p:cTn id="21" dur="1000"/>
                                        <p:tgtEl>
                                          <p:spTgt spid="5">
                                            <p:graphicEl>
                                              <a:dgm id="{D22164AB-C5E4-4685-B13A-6AECB793EF84}"/>
                                            </p:graphicEl>
                                          </p:spTgt>
                                        </p:tgtEl>
                                      </p:cBhvr>
                                    </p:animEffect>
                                    <p:anim calcmode="lin" valueType="num">
                                      <p:cBhvr>
                                        <p:cTn id="22" dur="1000" fill="hold"/>
                                        <p:tgtEl>
                                          <p:spTgt spid="5">
                                            <p:graphicEl>
                                              <a:dgm id="{D22164AB-C5E4-4685-B13A-6AECB793EF84}"/>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D22164AB-C5E4-4685-B13A-6AECB793EF84}"/>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graphicEl>
                                              <a:dgm id="{F1F8E2D9-CFFE-4AE0-BBDE-130C51EB494A}"/>
                                            </p:graphicEl>
                                          </p:spTgt>
                                        </p:tgtEl>
                                        <p:attrNameLst>
                                          <p:attrName>style.visibility</p:attrName>
                                        </p:attrNameLst>
                                      </p:cBhvr>
                                      <p:to>
                                        <p:strVal val="visible"/>
                                      </p:to>
                                    </p:set>
                                    <p:animEffect transition="in" filter="fade">
                                      <p:cBhvr>
                                        <p:cTn id="28" dur="1000"/>
                                        <p:tgtEl>
                                          <p:spTgt spid="5">
                                            <p:graphicEl>
                                              <a:dgm id="{F1F8E2D9-CFFE-4AE0-BBDE-130C51EB494A}"/>
                                            </p:graphicEl>
                                          </p:spTgt>
                                        </p:tgtEl>
                                      </p:cBhvr>
                                    </p:animEffect>
                                    <p:anim calcmode="lin" valueType="num">
                                      <p:cBhvr>
                                        <p:cTn id="29" dur="1000" fill="hold"/>
                                        <p:tgtEl>
                                          <p:spTgt spid="5">
                                            <p:graphicEl>
                                              <a:dgm id="{F1F8E2D9-CFFE-4AE0-BBDE-130C51EB494A}"/>
                                            </p:graphicEl>
                                          </p:spTgt>
                                        </p:tgtEl>
                                        <p:attrNameLst>
                                          <p:attrName>ppt_x</p:attrName>
                                        </p:attrNameLst>
                                      </p:cBhvr>
                                      <p:tavLst>
                                        <p:tav tm="0">
                                          <p:val>
                                            <p:strVal val="#ppt_x"/>
                                          </p:val>
                                        </p:tav>
                                        <p:tav tm="100000">
                                          <p:val>
                                            <p:strVal val="#ppt_x"/>
                                          </p:val>
                                        </p:tav>
                                      </p:tavLst>
                                    </p:anim>
                                    <p:anim calcmode="lin" valueType="num">
                                      <p:cBhvr>
                                        <p:cTn id="30" dur="1000" fill="hold"/>
                                        <p:tgtEl>
                                          <p:spTgt spid="5">
                                            <p:graphicEl>
                                              <a:dgm id="{F1F8E2D9-CFFE-4AE0-BBDE-130C51EB494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32759-11A9-12E9-2FAE-67AFA303FD97}"/>
              </a:ext>
            </a:extLst>
          </p:cNvPr>
          <p:cNvSpPr>
            <a:spLocks noGrp="1"/>
          </p:cNvSpPr>
          <p:nvPr>
            <p:ph type="title"/>
          </p:nvPr>
        </p:nvSpPr>
        <p:spPr/>
        <p:txBody>
          <a:bodyPr/>
          <a:lstStyle/>
          <a:p>
            <a:r>
              <a:rPr lang="en-US" dirty="0"/>
              <a:t>Thank you for your attention </a:t>
            </a:r>
          </a:p>
        </p:txBody>
      </p:sp>
      <p:graphicFrame>
        <p:nvGraphicFramePr>
          <p:cNvPr id="4" name="Content Placeholder 3">
            <a:extLst>
              <a:ext uri="{FF2B5EF4-FFF2-40B4-BE49-F238E27FC236}">
                <a16:creationId xmlns:a16="http://schemas.microsoft.com/office/drawing/2014/main" id="{479FD384-FB4E-E326-77D7-D261B7E012B9}"/>
              </a:ext>
            </a:extLst>
          </p:cNvPr>
          <p:cNvGraphicFramePr>
            <a:graphicFrameLocks noGrp="1"/>
          </p:cNvGraphicFramePr>
          <p:nvPr>
            <p:ph idx="1"/>
            <p:extLst>
              <p:ext uri="{D42A27DB-BD31-4B8C-83A1-F6EECF244321}">
                <p14:modId xmlns:p14="http://schemas.microsoft.com/office/powerpoint/2010/main" val="1392274637"/>
              </p:ext>
            </p:extLst>
          </p:nvPr>
        </p:nvGraphicFramePr>
        <p:xfrm>
          <a:off x="317635" y="1088015"/>
          <a:ext cx="8420176" cy="36776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638DB03B-2D45-7DC4-22A3-9271319FBD36}"/>
              </a:ext>
            </a:extLst>
          </p:cNvPr>
          <p:cNvSpPr>
            <a:spLocks noGrp="1"/>
          </p:cNvSpPr>
          <p:nvPr>
            <p:ph type="ftr" sz="quarter" idx="3"/>
          </p:nvPr>
        </p:nvSpPr>
        <p:spPr/>
        <p:txBody>
          <a:bodyPr/>
          <a:lstStyle/>
          <a:p>
            <a:pPr algn="l">
              <a:defRPr/>
            </a:pPr>
            <a:r>
              <a:rPr lang="de-DE"/>
              <a:t>i.knezevic@gsi.de</a:t>
            </a:r>
          </a:p>
        </p:txBody>
      </p:sp>
    </p:spTree>
    <p:extLst>
      <p:ext uri="{BB962C8B-B14F-4D97-AF65-F5344CB8AC3E}">
        <p14:creationId xmlns:p14="http://schemas.microsoft.com/office/powerpoint/2010/main" val="2017344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Google Shape;386;p77">
            <a:extLst>
              <a:ext uri="{FF2B5EF4-FFF2-40B4-BE49-F238E27FC236}">
                <a16:creationId xmlns:a16="http://schemas.microsoft.com/office/drawing/2014/main" id="{757AE7D7-C205-9110-B993-9DFEDC54F61E}"/>
              </a:ext>
            </a:extLst>
          </p:cNvPr>
          <p:cNvPicPr/>
          <p:nvPr/>
        </p:nvPicPr>
        <p:blipFill>
          <a:blip r:embed="rId2">
            <a:alphaModFix/>
          </a:blip>
          <a:stretch/>
        </p:blipFill>
        <p:spPr bwMode="auto">
          <a:xfrm>
            <a:off x="0" y="962333"/>
            <a:ext cx="6300192" cy="3985681"/>
          </a:xfrm>
          <a:prstGeom prst="rect">
            <a:avLst/>
          </a:prstGeom>
          <a:noFill/>
          <a:ln>
            <a:noFill/>
          </a:ln>
        </p:spPr>
      </p:pic>
      <p:graphicFrame>
        <p:nvGraphicFramePr>
          <p:cNvPr id="10" name="Diagram 9">
            <a:extLst>
              <a:ext uri="{FF2B5EF4-FFF2-40B4-BE49-F238E27FC236}">
                <a16:creationId xmlns:a16="http://schemas.microsoft.com/office/drawing/2014/main" id="{FDD594A3-FCB4-552F-B3CC-613C45A6F1D8}"/>
              </a:ext>
            </a:extLst>
          </p:cNvPr>
          <p:cNvGraphicFramePr/>
          <p:nvPr>
            <p:extLst>
              <p:ext uri="{D42A27DB-BD31-4B8C-83A1-F6EECF244321}">
                <p14:modId xmlns:p14="http://schemas.microsoft.com/office/powerpoint/2010/main" val="130840791"/>
              </p:ext>
            </p:extLst>
          </p:nvPr>
        </p:nvGraphicFramePr>
        <p:xfrm>
          <a:off x="215516" y="3579862"/>
          <a:ext cx="8712968" cy="1170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D7035845-4E7C-7E3F-D796-1AAFB1BCD634}"/>
              </a:ext>
            </a:extLst>
          </p:cNvPr>
          <p:cNvSpPr>
            <a:spLocks noGrp="1"/>
          </p:cNvSpPr>
          <p:nvPr>
            <p:ph type="ftr" sz="quarter" idx="3"/>
          </p:nvPr>
        </p:nvSpPr>
        <p:spPr/>
        <p:txBody>
          <a:bodyPr/>
          <a:lstStyle/>
          <a:p>
            <a:pPr algn="l">
              <a:defRPr/>
            </a:pPr>
            <a:r>
              <a:rPr lang="de-DE"/>
              <a:t>i.knezevic@gsi.de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a:extLst>
              <a:ext uri="{FF2B5EF4-FFF2-40B4-BE49-F238E27FC236}">
                <a16:creationId xmlns:a16="http://schemas.microsoft.com/office/drawing/2014/main" id="{F10F836E-D233-7BFC-00CC-CF09E5589640}"/>
              </a:ext>
            </a:extLst>
          </p:cNvPr>
          <p:cNvSpPr>
            <a:spLocks noGrp="1"/>
          </p:cNvSpPr>
          <p:nvPr>
            <p:ph type="title"/>
          </p:nvPr>
        </p:nvSpPr>
        <p:spPr/>
        <p:txBody>
          <a:bodyPr/>
          <a:lstStyle/>
          <a:p>
            <a:r>
              <a:rPr lang="en-US" dirty="0"/>
              <a:t>Who we are?</a:t>
            </a:r>
          </a:p>
        </p:txBody>
      </p:sp>
      <p:pic>
        <p:nvPicPr>
          <p:cNvPr id="54" name="Picture 53">
            <a:extLst>
              <a:ext uri="{FF2B5EF4-FFF2-40B4-BE49-F238E27FC236}">
                <a16:creationId xmlns:a16="http://schemas.microsoft.com/office/drawing/2014/main" id="{12E17894-B0D2-DE4B-C6D8-9A657BC96E04}"/>
              </a:ext>
            </a:extLst>
          </p:cNvPr>
          <p:cNvPicPr>
            <a:picLocks noChangeAspect="1"/>
          </p:cNvPicPr>
          <p:nvPr/>
        </p:nvPicPr>
        <p:blipFill>
          <a:blip r:embed="rId2"/>
          <a:stretch>
            <a:fillRect/>
          </a:stretch>
        </p:blipFill>
        <p:spPr>
          <a:xfrm>
            <a:off x="611372" y="1203598"/>
            <a:ext cx="7527574" cy="3231350"/>
          </a:xfrm>
          <a:prstGeom prst="rect">
            <a:avLst/>
          </a:prstGeom>
        </p:spPr>
      </p:pic>
      <p:sp>
        <p:nvSpPr>
          <p:cNvPr id="55" name="Google Shape;859;p86">
            <a:extLst>
              <a:ext uri="{FF2B5EF4-FFF2-40B4-BE49-F238E27FC236}">
                <a16:creationId xmlns:a16="http://schemas.microsoft.com/office/drawing/2014/main" id="{7787ABCE-D7A4-61F7-2F3D-B441C69BFB89}"/>
              </a:ext>
            </a:extLst>
          </p:cNvPr>
          <p:cNvSpPr txBox="1">
            <a:spLocks/>
          </p:cNvSpPr>
          <p:nvPr/>
        </p:nvSpPr>
        <p:spPr bwMode="auto">
          <a:xfrm>
            <a:off x="627446" y="915566"/>
            <a:ext cx="7905182" cy="379199"/>
          </a:xfrm>
          <a:prstGeom prst="rect">
            <a:avLst/>
          </a:prstGeom>
          <a:noFill/>
          <a:ln>
            <a:noFill/>
          </a:ln>
        </p:spPr>
        <p:txBody>
          <a:bodyPr spcFirstLastPara="1" vert="horz" wrap="square" lIns="0" tIns="0" rIns="0" bIns="0" rtlCol="0" anchor="t" anchorCtr="0">
            <a:noAutofit/>
          </a:bodyPr>
          <a:lstStyle>
            <a:defPPr>
              <a:defRPr lang="de-DE"/>
            </a:defPPr>
            <a:lvl1pPr marL="0" algn="r" defTabSz="457200">
              <a:defRPr sz="75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lgn="l">
              <a:buSzPts val="1400"/>
              <a:buFont typeface="Arial"/>
              <a:buNone/>
              <a:defRPr/>
            </a:pPr>
            <a:r>
              <a:rPr lang="en-US" sz="1800" b="1" dirty="0">
                <a:solidFill>
                  <a:schemeClr val="accent1"/>
                </a:solidFill>
              </a:rPr>
              <a:t>Universities</a:t>
            </a:r>
            <a:r>
              <a:rPr lang="de-DE" sz="1800" b="1" dirty="0">
                <a:solidFill>
                  <a:schemeClr val="accent1"/>
                </a:solidFill>
              </a:rPr>
              <a:t>, Helmholtz, Max Planck, Leibniz</a:t>
            </a:r>
            <a:endParaRPr lang="de-DE" b="1" dirty="0">
              <a:solidFill>
                <a:schemeClr val="accent1"/>
              </a:solidFill>
            </a:endParaRPr>
          </a:p>
        </p:txBody>
      </p:sp>
      <p:graphicFrame>
        <p:nvGraphicFramePr>
          <p:cNvPr id="62" name="Content Placeholder 61">
            <a:extLst>
              <a:ext uri="{FF2B5EF4-FFF2-40B4-BE49-F238E27FC236}">
                <a16:creationId xmlns:a16="http://schemas.microsoft.com/office/drawing/2014/main" id="{B2EFE43D-C669-B130-BD18-1C2AF30B6C0C}"/>
              </a:ext>
            </a:extLst>
          </p:cNvPr>
          <p:cNvGraphicFramePr>
            <a:graphicFrameLocks noGrp="1"/>
          </p:cNvGraphicFramePr>
          <p:nvPr>
            <p:ph idx="1"/>
            <p:extLst>
              <p:ext uri="{D42A27DB-BD31-4B8C-83A1-F6EECF244321}">
                <p14:modId xmlns:p14="http://schemas.microsoft.com/office/powerpoint/2010/main" val="14083928"/>
              </p:ext>
            </p:extLst>
          </p:nvPr>
        </p:nvGraphicFramePr>
        <p:xfrm>
          <a:off x="-1984" y="716064"/>
          <a:ext cx="9038480" cy="3790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D31EE7E7-9A95-1A0A-7321-44095CD7106D}"/>
              </a:ext>
            </a:extLst>
          </p:cNvPr>
          <p:cNvSpPr>
            <a:spLocks noGrp="1"/>
          </p:cNvSpPr>
          <p:nvPr>
            <p:ph type="ftr" sz="quarter" idx="3"/>
          </p:nvPr>
        </p:nvSpPr>
        <p:spPr/>
        <p:txBody>
          <a:bodyPr/>
          <a:lstStyle/>
          <a:p>
            <a:pPr algn="l">
              <a:defRPr/>
            </a:pPr>
            <a:r>
              <a:rPr lang="de-DE"/>
              <a:t>i.knezevic@gsi.de</a:t>
            </a:r>
          </a:p>
        </p:txBody>
      </p:sp>
    </p:spTree>
    <p:extLst>
      <p:ext uri="{BB962C8B-B14F-4D97-AF65-F5344CB8AC3E}">
        <p14:creationId xmlns:p14="http://schemas.microsoft.com/office/powerpoint/2010/main" val="294837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2">
                                            <p:graphicEl>
                                              <a:dgm id="{D68D232F-F827-48FE-800F-CBCFA9AEF8B1}"/>
                                            </p:graphicEl>
                                          </p:spTgt>
                                        </p:tgtEl>
                                        <p:attrNameLst>
                                          <p:attrName>style.visibility</p:attrName>
                                        </p:attrNameLst>
                                      </p:cBhvr>
                                      <p:to>
                                        <p:strVal val="visible"/>
                                      </p:to>
                                    </p:set>
                                    <p:anim calcmode="lin" valueType="num">
                                      <p:cBhvr additive="base">
                                        <p:cTn id="7" dur="500" fill="hold"/>
                                        <p:tgtEl>
                                          <p:spTgt spid="62">
                                            <p:graphicEl>
                                              <a:dgm id="{D68D232F-F827-48FE-800F-CBCFA9AEF8B1}"/>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2">
                                            <p:graphicEl>
                                              <a:dgm id="{D68D232F-F827-48FE-800F-CBCFA9AEF8B1}"/>
                                            </p:graphic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2">
                                            <p:graphicEl>
                                              <a:dgm id="{0A762122-7F57-4715-A12A-DD476203C9F7}"/>
                                            </p:graphicEl>
                                          </p:spTgt>
                                        </p:tgtEl>
                                        <p:attrNameLst>
                                          <p:attrName>style.visibility</p:attrName>
                                        </p:attrNameLst>
                                      </p:cBhvr>
                                      <p:to>
                                        <p:strVal val="visible"/>
                                      </p:to>
                                    </p:set>
                                    <p:anim calcmode="lin" valueType="num">
                                      <p:cBhvr additive="base">
                                        <p:cTn id="11" dur="500" fill="hold"/>
                                        <p:tgtEl>
                                          <p:spTgt spid="62">
                                            <p:graphicEl>
                                              <a:dgm id="{0A762122-7F57-4715-A12A-DD476203C9F7}"/>
                                            </p:graphic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2">
                                            <p:graphicEl>
                                              <a:dgm id="{0A762122-7F57-4715-A12A-DD476203C9F7}"/>
                                            </p:graphic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2">
                                            <p:graphicEl>
                                              <a:dgm id="{C041262D-22ED-425E-A72D-1400943BF014}"/>
                                            </p:graphicEl>
                                          </p:spTgt>
                                        </p:tgtEl>
                                        <p:attrNameLst>
                                          <p:attrName>style.visibility</p:attrName>
                                        </p:attrNameLst>
                                      </p:cBhvr>
                                      <p:to>
                                        <p:strVal val="visible"/>
                                      </p:to>
                                    </p:set>
                                    <p:anim calcmode="lin" valueType="num">
                                      <p:cBhvr additive="base">
                                        <p:cTn id="17" dur="500" fill="hold"/>
                                        <p:tgtEl>
                                          <p:spTgt spid="62">
                                            <p:graphicEl>
                                              <a:dgm id="{C041262D-22ED-425E-A72D-1400943BF014}"/>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2">
                                            <p:graphicEl>
                                              <a:dgm id="{C041262D-22ED-425E-A72D-1400943BF014}"/>
                                            </p:graphic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2">
                                            <p:graphicEl>
                                              <a:dgm id="{6F8CB86A-5424-413B-9EB8-D52FEECEAA39}"/>
                                            </p:graphicEl>
                                          </p:spTgt>
                                        </p:tgtEl>
                                        <p:attrNameLst>
                                          <p:attrName>style.visibility</p:attrName>
                                        </p:attrNameLst>
                                      </p:cBhvr>
                                      <p:to>
                                        <p:strVal val="visible"/>
                                      </p:to>
                                    </p:set>
                                    <p:anim calcmode="lin" valueType="num">
                                      <p:cBhvr additive="base">
                                        <p:cTn id="21" dur="500" fill="hold"/>
                                        <p:tgtEl>
                                          <p:spTgt spid="62">
                                            <p:graphicEl>
                                              <a:dgm id="{6F8CB86A-5424-413B-9EB8-D52FEECEAA39}"/>
                                            </p:graphic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2">
                                            <p:graphicEl>
                                              <a:dgm id="{6F8CB86A-5424-413B-9EB8-D52FEECEAA39}"/>
                                            </p:graphic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2">
                                            <p:graphicEl>
                                              <a:dgm id="{02468FA9-F2C4-4BC9-AE64-417C1524B47B}"/>
                                            </p:graphicEl>
                                          </p:spTgt>
                                        </p:tgtEl>
                                        <p:attrNameLst>
                                          <p:attrName>style.visibility</p:attrName>
                                        </p:attrNameLst>
                                      </p:cBhvr>
                                      <p:to>
                                        <p:strVal val="visible"/>
                                      </p:to>
                                    </p:set>
                                    <p:anim calcmode="lin" valueType="num">
                                      <p:cBhvr additive="base">
                                        <p:cTn id="27" dur="500" fill="hold"/>
                                        <p:tgtEl>
                                          <p:spTgt spid="62">
                                            <p:graphicEl>
                                              <a:dgm id="{02468FA9-F2C4-4BC9-AE64-417C1524B47B}"/>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2">
                                            <p:graphicEl>
                                              <a:dgm id="{02468FA9-F2C4-4BC9-AE64-417C1524B47B}"/>
                                            </p:graphic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2">
                                            <p:graphicEl>
                                              <a:dgm id="{C4CA5045-C89D-45CA-A9FD-2EDF06698477}"/>
                                            </p:graphicEl>
                                          </p:spTgt>
                                        </p:tgtEl>
                                        <p:attrNameLst>
                                          <p:attrName>style.visibility</p:attrName>
                                        </p:attrNameLst>
                                      </p:cBhvr>
                                      <p:to>
                                        <p:strVal val="visible"/>
                                      </p:to>
                                    </p:set>
                                    <p:anim calcmode="lin" valueType="num">
                                      <p:cBhvr additive="base">
                                        <p:cTn id="31" dur="500" fill="hold"/>
                                        <p:tgtEl>
                                          <p:spTgt spid="62">
                                            <p:graphicEl>
                                              <a:dgm id="{C4CA5045-C89D-45CA-A9FD-2EDF06698477}"/>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2">
                                            <p:graphicEl>
                                              <a:dgm id="{C4CA5045-C89D-45CA-A9FD-2EDF06698477}"/>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2">
                                            <p:graphicEl>
                                              <a:dgm id="{00B1938E-A311-4F53-B7F4-88D1FA2C8576}"/>
                                            </p:graphicEl>
                                          </p:spTgt>
                                        </p:tgtEl>
                                        <p:attrNameLst>
                                          <p:attrName>style.visibility</p:attrName>
                                        </p:attrNameLst>
                                      </p:cBhvr>
                                      <p:to>
                                        <p:strVal val="visible"/>
                                      </p:to>
                                    </p:set>
                                    <p:anim calcmode="lin" valueType="num">
                                      <p:cBhvr additive="base">
                                        <p:cTn id="37" dur="500" fill="hold"/>
                                        <p:tgtEl>
                                          <p:spTgt spid="62">
                                            <p:graphicEl>
                                              <a:dgm id="{00B1938E-A311-4F53-B7F4-88D1FA2C8576}"/>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2">
                                            <p:graphicEl>
                                              <a:dgm id="{00B1938E-A311-4F53-B7F4-88D1FA2C8576}"/>
                                            </p:graphic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62">
                                            <p:graphicEl>
                                              <a:dgm id="{F7ACC6C0-972B-4301-8F7E-1F8B5A5A69D7}"/>
                                            </p:graphicEl>
                                          </p:spTgt>
                                        </p:tgtEl>
                                        <p:attrNameLst>
                                          <p:attrName>style.visibility</p:attrName>
                                        </p:attrNameLst>
                                      </p:cBhvr>
                                      <p:to>
                                        <p:strVal val="visible"/>
                                      </p:to>
                                    </p:set>
                                    <p:anim calcmode="lin" valueType="num">
                                      <p:cBhvr additive="base">
                                        <p:cTn id="41" dur="500" fill="hold"/>
                                        <p:tgtEl>
                                          <p:spTgt spid="62">
                                            <p:graphicEl>
                                              <a:dgm id="{F7ACC6C0-972B-4301-8F7E-1F8B5A5A69D7}"/>
                                            </p:graphic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62">
                                            <p:graphicEl>
                                              <a:dgm id="{F7ACC6C0-972B-4301-8F7E-1F8B5A5A69D7}"/>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2"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defRPr/>
            </a:pPr>
            <a:r>
              <a:rPr lang="en-US" sz="1800" b="1" strike="noStrike" spc="-1" dirty="0">
                <a:solidFill>
                  <a:schemeClr val="tx1"/>
                </a:solidFill>
                <a:latin typeface="Arial"/>
                <a:ea typeface="Arial"/>
              </a:rPr>
              <a:t>What’s the goal? </a:t>
            </a:r>
            <a:br>
              <a:rPr lang="en-US" dirty="0">
                <a:solidFill>
                  <a:schemeClr val="tx1"/>
                </a:solidFill>
              </a:rPr>
            </a:br>
            <a:r>
              <a:rPr lang="en-US" sz="1800" b="1" strike="noStrike" spc="-1" dirty="0">
                <a:solidFill>
                  <a:schemeClr val="tx1"/>
                </a:solidFill>
                <a:latin typeface="Arial"/>
                <a:ea typeface="Arial"/>
              </a:rPr>
              <a:t>And for whom?</a:t>
            </a:r>
            <a:endParaRPr lang="en-US" sz="1800" b="0" strike="noStrike" spc="-1" dirty="0">
              <a:solidFill>
                <a:schemeClr val="tx1"/>
              </a:solidFill>
              <a:latin typeface="Arial"/>
            </a:endParaRPr>
          </a:p>
        </p:txBody>
      </p:sp>
      <p:graphicFrame>
        <p:nvGraphicFramePr>
          <p:cNvPr id="16" name="Diagram 15">
            <a:extLst>
              <a:ext uri="{FF2B5EF4-FFF2-40B4-BE49-F238E27FC236}">
                <a16:creationId xmlns:a16="http://schemas.microsoft.com/office/drawing/2014/main" id="{D9EB8CF7-BF31-3E71-1BB2-B61EE82A4233}"/>
              </a:ext>
            </a:extLst>
          </p:cNvPr>
          <p:cNvGraphicFramePr/>
          <p:nvPr>
            <p:extLst>
              <p:ext uri="{D42A27DB-BD31-4B8C-83A1-F6EECF244321}">
                <p14:modId xmlns:p14="http://schemas.microsoft.com/office/powerpoint/2010/main" val="4275092482"/>
              </p:ext>
            </p:extLst>
          </p:nvPr>
        </p:nvGraphicFramePr>
        <p:xfrm>
          <a:off x="211284" y="1067365"/>
          <a:ext cx="8721432" cy="38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9928BDB9-723F-869E-BED4-6C9A370DD80C}"/>
              </a:ext>
            </a:extLst>
          </p:cNvPr>
          <p:cNvSpPr>
            <a:spLocks noGrp="1"/>
          </p:cNvSpPr>
          <p:nvPr>
            <p:ph type="ftr" sz="quarter" idx="3"/>
          </p:nvPr>
        </p:nvSpPr>
        <p:spPr/>
        <p:txBody>
          <a:bodyPr/>
          <a:lstStyle/>
          <a:p>
            <a:pPr algn="l">
              <a:defRPr/>
            </a:pPr>
            <a:r>
              <a:rPr lang="de-DE"/>
              <a:t>i.knezevic@gsi.de</a:t>
            </a:r>
          </a:p>
        </p:txBody>
      </p:sp>
    </p:spTree>
    <p:extLst>
      <p:ext uri="{BB962C8B-B14F-4D97-AF65-F5344CB8AC3E}">
        <p14:creationId xmlns:p14="http://schemas.microsoft.com/office/powerpoint/2010/main" val="117681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graphicEl>
                                              <a:dgm id="{08968755-0652-494F-B371-B900D04D371D}"/>
                                            </p:graphicEl>
                                          </p:spTgt>
                                        </p:tgtEl>
                                        <p:attrNameLst>
                                          <p:attrName>style.visibility</p:attrName>
                                        </p:attrNameLst>
                                      </p:cBhvr>
                                      <p:to>
                                        <p:strVal val="visible"/>
                                      </p:to>
                                    </p:set>
                                    <p:anim calcmode="lin" valueType="num">
                                      <p:cBhvr additive="base">
                                        <p:cTn id="7" dur="500" fill="hold"/>
                                        <p:tgtEl>
                                          <p:spTgt spid="16">
                                            <p:graphicEl>
                                              <a:dgm id="{08968755-0652-494F-B371-B900D04D371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graphicEl>
                                              <a:dgm id="{08968755-0652-494F-B371-B900D04D371D}"/>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graphicEl>
                                              <a:dgm id="{B4FCC7AB-0C74-44A4-999B-366CD6327BC8}"/>
                                            </p:graphicEl>
                                          </p:spTgt>
                                        </p:tgtEl>
                                        <p:attrNameLst>
                                          <p:attrName>style.visibility</p:attrName>
                                        </p:attrNameLst>
                                      </p:cBhvr>
                                      <p:to>
                                        <p:strVal val="visible"/>
                                      </p:to>
                                    </p:set>
                                    <p:anim calcmode="lin" valueType="num">
                                      <p:cBhvr additive="base">
                                        <p:cTn id="13" dur="500" fill="hold"/>
                                        <p:tgtEl>
                                          <p:spTgt spid="16">
                                            <p:graphicEl>
                                              <a:dgm id="{B4FCC7AB-0C74-44A4-999B-366CD6327BC8}"/>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graphicEl>
                                              <a:dgm id="{B4FCC7AB-0C74-44A4-999B-366CD6327BC8}"/>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graphicEl>
                                              <a:dgm id="{B0D74C61-A6FB-4FB4-8735-50568668E6F9}"/>
                                            </p:graphicEl>
                                          </p:spTgt>
                                        </p:tgtEl>
                                        <p:attrNameLst>
                                          <p:attrName>style.visibility</p:attrName>
                                        </p:attrNameLst>
                                      </p:cBhvr>
                                      <p:to>
                                        <p:strVal val="visible"/>
                                      </p:to>
                                    </p:set>
                                    <p:anim calcmode="lin" valueType="num">
                                      <p:cBhvr additive="base">
                                        <p:cTn id="19" dur="500" fill="hold"/>
                                        <p:tgtEl>
                                          <p:spTgt spid="16">
                                            <p:graphicEl>
                                              <a:dgm id="{B0D74C61-A6FB-4FB4-8735-50568668E6F9}"/>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graphicEl>
                                              <a:dgm id="{B0D74C61-A6FB-4FB4-8735-50568668E6F9}"/>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graphicEl>
                                              <a:dgm id="{8708710A-7127-49D1-AB45-56E521AD7F72}"/>
                                            </p:graphicEl>
                                          </p:spTgt>
                                        </p:tgtEl>
                                        <p:attrNameLst>
                                          <p:attrName>style.visibility</p:attrName>
                                        </p:attrNameLst>
                                      </p:cBhvr>
                                      <p:to>
                                        <p:strVal val="visible"/>
                                      </p:to>
                                    </p:set>
                                    <p:anim calcmode="lin" valueType="num">
                                      <p:cBhvr additive="base">
                                        <p:cTn id="25" dur="500" fill="hold"/>
                                        <p:tgtEl>
                                          <p:spTgt spid="16">
                                            <p:graphicEl>
                                              <a:dgm id="{8708710A-7127-49D1-AB45-56E521AD7F72}"/>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graphicEl>
                                              <a:dgm id="{8708710A-7127-49D1-AB45-56E521AD7F72}"/>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73741" y="123478"/>
            <a:ext cx="6700979" cy="590668"/>
          </a:xfrm>
        </p:spPr>
        <p:txBody>
          <a:bodyPr/>
          <a:lstStyle/>
          <a:p>
            <a:pPr>
              <a:defRPr/>
            </a:pPr>
            <a:r>
              <a:rPr lang="en-US" dirty="0"/>
              <a:t>For</a:t>
            </a:r>
            <a:r>
              <a:rPr lang="de-DE" dirty="0"/>
              <a:t> </a:t>
            </a:r>
            <a:r>
              <a:rPr lang="en-US" dirty="0"/>
              <a:t>whom</a:t>
            </a:r>
            <a:r>
              <a:rPr lang="de-DE" dirty="0"/>
              <a:t>?</a:t>
            </a:r>
          </a:p>
        </p:txBody>
      </p:sp>
      <p:graphicFrame>
        <p:nvGraphicFramePr>
          <p:cNvPr id="4" name="Content Placeholder 3">
            <a:extLst>
              <a:ext uri="{FF2B5EF4-FFF2-40B4-BE49-F238E27FC236}">
                <a16:creationId xmlns:a16="http://schemas.microsoft.com/office/drawing/2014/main" id="{261956ED-DB76-AEDC-C3E7-D803BE65D8CA}"/>
              </a:ext>
            </a:extLst>
          </p:cNvPr>
          <p:cNvGraphicFramePr>
            <a:graphicFrameLocks noGrp="1"/>
          </p:cNvGraphicFramePr>
          <p:nvPr>
            <p:ph idx="1"/>
            <p:extLst>
              <p:ext uri="{D42A27DB-BD31-4B8C-83A1-F6EECF244321}">
                <p14:modId xmlns:p14="http://schemas.microsoft.com/office/powerpoint/2010/main" val="1999154931"/>
              </p:ext>
            </p:extLst>
          </p:nvPr>
        </p:nvGraphicFramePr>
        <p:xfrm>
          <a:off x="251520" y="1059582"/>
          <a:ext cx="8640960" cy="36776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F3AE3012-A204-8E82-1E02-E513658983B9}"/>
              </a:ext>
            </a:extLst>
          </p:cNvPr>
          <p:cNvSpPr>
            <a:spLocks noGrp="1"/>
          </p:cNvSpPr>
          <p:nvPr>
            <p:ph type="ftr" sz="quarter" idx="3"/>
          </p:nvPr>
        </p:nvSpPr>
        <p:spPr/>
        <p:txBody>
          <a:bodyPr/>
          <a:lstStyle/>
          <a:p>
            <a:pPr algn="l">
              <a:defRPr/>
            </a:pPr>
            <a:r>
              <a:rPr lang="de-DE"/>
              <a:t>i.knezevic@gsi.de</a:t>
            </a:r>
          </a:p>
        </p:txBody>
      </p:sp>
    </p:spTree>
    <p:extLst>
      <p:ext uri="{BB962C8B-B14F-4D97-AF65-F5344CB8AC3E}">
        <p14:creationId xmlns:p14="http://schemas.microsoft.com/office/powerpoint/2010/main" val="237160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04072863-659C-4A5E-BC6F-AAEBCE4FF8E7}"/>
                                            </p:graphicEl>
                                          </p:spTgt>
                                        </p:tgtEl>
                                        <p:attrNameLst>
                                          <p:attrName>style.visibility</p:attrName>
                                        </p:attrNameLst>
                                      </p:cBhvr>
                                      <p:to>
                                        <p:strVal val="visible"/>
                                      </p:to>
                                    </p:set>
                                    <p:animEffect transition="in" filter="fade">
                                      <p:cBhvr>
                                        <p:cTn id="7" dur="1000"/>
                                        <p:tgtEl>
                                          <p:spTgt spid="4">
                                            <p:graphicEl>
                                              <a:dgm id="{04072863-659C-4A5E-BC6F-AAEBCE4FF8E7}"/>
                                            </p:graphicEl>
                                          </p:spTgt>
                                        </p:tgtEl>
                                      </p:cBhvr>
                                    </p:animEffect>
                                    <p:anim calcmode="lin" valueType="num">
                                      <p:cBhvr>
                                        <p:cTn id="8" dur="1000" fill="hold"/>
                                        <p:tgtEl>
                                          <p:spTgt spid="4">
                                            <p:graphicEl>
                                              <a:dgm id="{04072863-659C-4A5E-BC6F-AAEBCE4FF8E7}"/>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04072863-659C-4A5E-BC6F-AAEBCE4FF8E7}"/>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6C61980A-D34C-40B3-A7E3-792CE5A9B9AF}"/>
                                            </p:graphicEl>
                                          </p:spTgt>
                                        </p:tgtEl>
                                        <p:attrNameLst>
                                          <p:attrName>style.visibility</p:attrName>
                                        </p:attrNameLst>
                                      </p:cBhvr>
                                      <p:to>
                                        <p:strVal val="visible"/>
                                      </p:to>
                                    </p:set>
                                    <p:animEffect transition="in" filter="fade">
                                      <p:cBhvr>
                                        <p:cTn id="14" dur="1000"/>
                                        <p:tgtEl>
                                          <p:spTgt spid="4">
                                            <p:graphicEl>
                                              <a:dgm id="{6C61980A-D34C-40B3-A7E3-792CE5A9B9AF}"/>
                                            </p:graphicEl>
                                          </p:spTgt>
                                        </p:tgtEl>
                                      </p:cBhvr>
                                    </p:animEffect>
                                    <p:anim calcmode="lin" valueType="num">
                                      <p:cBhvr>
                                        <p:cTn id="15" dur="1000" fill="hold"/>
                                        <p:tgtEl>
                                          <p:spTgt spid="4">
                                            <p:graphicEl>
                                              <a:dgm id="{6C61980A-D34C-40B3-A7E3-792CE5A9B9AF}"/>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6C61980A-D34C-40B3-A7E3-792CE5A9B9AF}"/>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graphicEl>
                                              <a:dgm id="{1BD44B04-2477-4994-BD18-6A3DD12008FE}"/>
                                            </p:graphicEl>
                                          </p:spTgt>
                                        </p:tgtEl>
                                        <p:attrNameLst>
                                          <p:attrName>style.visibility</p:attrName>
                                        </p:attrNameLst>
                                      </p:cBhvr>
                                      <p:to>
                                        <p:strVal val="visible"/>
                                      </p:to>
                                    </p:set>
                                    <p:animEffect transition="in" filter="fade">
                                      <p:cBhvr>
                                        <p:cTn id="21" dur="1000"/>
                                        <p:tgtEl>
                                          <p:spTgt spid="4">
                                            <p:graphicEl>
                                              <a:dgm id="{1BD44B04-2477-4994-BD18-6A3DD12008FE}"/>
                                            </p:graphicEl>
                                          </p:spTgt>
                                        </p:tgtEl>
                                      </p:cBhvr>
                                    </p:animEffect>
                                    <p:anim calcmode="lin" valueType="num">
                                      <p:cBhvr>
                                        <p:cTn id="22" dur="1000" fill="hold"/>
                                        <p:tgtEl>
                                          <p:spTgt spid="4">
                                            <p:graphicEl>
                                              <a:dgm id="{1BD44B04-2477-4994-BD18-6A3DD12008FE}"/>
                                            </p:graphicEl>
                                          </p:spTgt>
                                        </p:tgtEl>
                                        <p:attrNameLst>
                                          <p:attrName>ppt_x</p:attrName>
                                        </p:attrNameLst>
                                      </p:cBhvr>
                                      <p:tavLst>
                                        <p:tav tm="0">
                                          <p:val>
                                            <p:strVal val="#ppt_x"/>
                                          </p:val>
                                        </p:tav>
                                        <p:tav tm="100000">
                                          <p:val>
                                            <p:strVal val="#ppt_x"/>
                                          </p:val>
                                        </p:tav>
                                      </p:tavLst>
                                    </p:anim>
                                    <p:anim calcmode="lin" valueType="num">
                                      <p:cBhvr>
                                        <p:cTn id="23" dur="1000" fill="hold"/>
                                        <p:tgtEl>
                                          <p:spTgt spid="4">
                                            <p:graphicEl>
                                              <a:dgm id="{1BD44B04-2477-4994-BD18-6A3DD12008FE}"/>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graphicEl>
                                              <a:dgm id="{2AAECC36-ED31-4933-8EAC-20D9316C9E84}"/>
                                            </p:graphicEl>
                                          </p:spTgt>
                                        </p:tgtEl>
                                        <p:attrNameLst>
                                          <p:attrName>style.visibility</p:attrName>
                                        </p:attrNameLst>
                                      </p:cBhvr>
                                      <p:to>
                                        <p:strVal val="visible"/>
                                      </p:to>
                                    </p:set>
                                    <p:animEffect transition="in" filter="fade">
                                      <p:cBhvr>
                                        <p:cTn id="28" dur="1000"/>
                                        <p:tgtEl>
                                          <p:spTgt spid="4">
                                            <p:graphicEl>
                                              <a:dgm id="{2AAECC36-ED31-4933-8EAC-20D9316C9E84}"/>
                                            </p:graphicEl>
                                          </p:spTgt>
                                        </p:tgtEl>
                                      </p:cBhvr>
                                    </p:animEffect>
                                    <p:anim calcmode="lin" valueType="num">
                                      <p:cBhvr>
                                        <p:cTn id="29" dur="1000" fill="hold"/>
                                        <p:tgtEl>
                                          <p:spTgt spid="4">
                                            <p:graphicEl>
                                              <a:dgm id="{2AAECC36-ED31-4933-8EAC-20D9316C9E84}"/>
                                            </p:graphicEl>
                                          </p:spTgt>
                                        </p:tgtEl>
                                        <p:attrNameLst>
                                          <p:attrName>ppt_x</p:attrName>
                                        </p:attrNameLst>
                                      </p:cBhvr>
                                      <p:tavLst>
                                        <p:tav tm="0">
                                          <p:val>
                                            <p:strVal val="#ppt_x"/>
                                          </p:val>
                                        </p:tav>
                                        <p:tav tm="100000">
                                          <p:val>
                                            <p:strVal val="#ppt_x"/>
                                          </p:val>
                                        </p:tav>
                                      </p:tavLst>
                                    </p:anim>
                                    <p:anim calcmode="lin" valueType="num">
                                      <p:cBhvr>
                                        <p:cTn id="30" dur="1000" fill="hold"/>
                                        <p:tgtEl>
                                          <p:spTgt spid="4">
                                            <p:graphicEl>
                                              <a:dgm id="{2AAECC36-ED31-4933-8EAC-20D9316C9E84}"/>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graphicEl>
                                              <a:dgm id="{1505654B-8768-43C7-A63A-9BAE3F4A8338}"/>
                                            </p:graphicEl>
                                          </p:spTgt>
                                        </p:tgtEl>
                                        <p:attrNameLst>
                                          <p:attrName>style.visibility</p:attrName>
                                        </p:attrNameLst>
                                      </p:cBhvr>
                                      <p:to>
                                        <p:strVal val="visible"/>
                                      </p:to>
                                    </p:set>
                                    <p:animEffect transition="in" filter="fade">
                                      <p:cBhvr>
                                        <p:cTn id="35" dur="1000"/>
                                        <p:tgtEl>
                                          <p:spTgt spid="4">
                                            <p:graphicEl>
                                              <a:dgm id="{1505654B-8768-43C7-A63A-9BAE3F4A8338}"/>
                                            </p:graphicEl>
                                          </p:spTgt>
                                        </p:tgtEl>
                                      </p:cBhvr>
                                    </p:animEffect>
                                    <p:anim calcmode="lin" valueType="num">
                                      <p:cBhvr>
                                        <p:cTn id="36" dur="1000" fill="hold"/>
                                        <p:tgtEl>
                                          <p:spTgt spid="4">
                                            <p:graphicEl>
                                              <a:dgm id="{1505654B-8768-43C7-A63A-9BAE3F4A8338}"/>
                                            </p:graphicEl>
                                          </p:spTgt>
                                        </p:tgtEl>
                                        <p:attrNameLst>
                                          <p:attrName>ppt_x</p:attrName>
                                        </p:attrNameLst>
                                      </p:cBhvr>
                                      <p:tavLst>
                                        <p:tav tm="0">
                                          <p:val>
                                            <p:strVal val="#ppt_x"/>
                                          </p:val>
                                        </p:tav>
                                        <p:tav tm="100000">
                                          <p:val>
                                            <p:strVal val="#ppt_x"/>
                                          </p:val>
                                        </p:tav>
                                      </p:tavLst>
                                    </p:anim>
                                    <p:anim calcmode="lin" valueType="num">
                                      <p:cBhvr>
                                        <p:cTn id="37" dur="1000" fill="hold"/>
                                        <p:tgtEl>
                                          <p:spTgt spid="4">
                                            <p:graphicEl>
                                              <a:dgm id="{1505654B-8768-43C7-A63A-9BAE3F4A8338}"/>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graphicEl>
                                              <a:dgm id="{3201789D-8302-44F6-969B-8E59BD67FE8F}"/>
                                            </p:graphicEl>
                                          </p:spTgt>
                                        </p:tgtEl>
                                        <p:attrNameLst>
                                          <p:attrName>style.visibility</p:attrName>
                                        </p:attrNameLst>
                                      </p:cBhvr>
                                      <p:to>
                                        <p:strVal val="visible"/>
                                      </p:to>
                                    </p:set>
                                    <p:animEffect transition="in" filter="fade">
                                      <p:cBhvr>
                                        <p:cTn id="42" dur="1000"/>
                                        <p:tgtEl>
                                          <p:spTgt spid="4">
                                            <p:graphicEl>
                                              <a:dgm id="{3201789D-8302-44F6-969B-8E59BD67FE8F}"/>
                                            </p:graphicEl>
                                          </p:spTgt>
                                        </p:tgtEl>
                                      </p:cBhvr>
                                    </p:animEffect>
                                    <p:anim calcmode="lin" valueType="num">
                                      <p:cBhvr>
                                        <p:cTn id="43" dur="1000" fill="hold"/>
                                        <p:tgtEl>
                                          <p:spTgt spid="4">
                                            <p:graphicEl>
                                              <a:dgm id="{3201789D-8302-44F6-969B-8E59BD67FE8F}"/>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3201789D-8302-44F6-969B-8E59BD67FE8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8" y="230397"/>
            <a:ext cx="3273467" cy="590668"/>
          </a:xfrm>
        </p:spPr>
        <p:txBody>
          <a:bodyPr/>
          <a:lstStyle/>
          <a:p>
            <a:r>
              <a:rPr lang="sr-Latn-ME" dirty="0"/>
              <a:t>Digital </a:t>
            </a:r>
            <a:r>
              <a:rPr lang="en-US" dirty="0"/>
              <a:t>Research</a:t>
            </a:r>
            <a:r>
              <a:rPr lang="sr-Latn-ME" dirty="0"/>
              <a:t> </a:t>
            </a:r>
            <a:r>
              <a:rPr lang="en-US" dirty="0"/>
              <a:t>Products</a:t>
            </a:r>
          </a:p>
        </p:txBody>
      </p:sp>
      <p:sp>
        <p:nvSpPr>
          <p:cNvPr id="5" name="Rectangle 2"/>
          <p:cNvSpPr>
            <a:spLocks noChangeArrowheads="1"/>
          </p:cNvSpPr>
          <p:nvPr/>
        </p:nvSpPr>
        <p:spPr bwMode="auto">
          <a:xfrm>
            <a:off x="5004048" y="4119632"/>
            <a:ext cx="18473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100" b="1" dirty="0">
              <a:latin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F626EB10-E2D6-F2DB-FFF5-04608A7B7AE6}"/>
              </a:ext>
            </a:extLst>
          </p:cNvPr>
          <p:cNvPicPr>
            <a:picLocks noChangeAspect="1"/>
          </p:cNvPicPr>
          <p:nvPr/>
        </p:nvPicPr>
        <p:blipFill>
          <a:blip r:embed="rId2"/>
          <a:stretch>
            <a:fillRect/>
          </a:stretch>
        </p:blipFill>
        <p:spPr>
          <a:xfrm>
            <a:off x="1517911" y="910620"/>
            <a:ext cx="5790394" cy="4007971"/>
          </a:xfrm>
          <a:prstGeom prst="rect">
            <a:avLst/>
          </a:prstGeom>
        </p:spPr>
      </p:pic>
      <p:sp>
        <p:nvSpPr>
          <p:cNvPr id="10" name="Oval 9">
            <a:extLst>
              <a:ext uri="{FF2B5EF4-FFF2-40B4-BE49-F238E27FC236}">
                <a16:creationId xmlns:a16="http://schemas.microsoft.com/office/drawing/2014/main" id="{60DD3A20-D6B6-332C-B44B-AD1F2CA2AF5D}"/>
              </a:ext>
            </a:extLst>
          </p:cNvPr>
          <p:cNvSpPr/>
          <p:nvPr/>
        </p:nvSpPr>
        <p:spPr bwMode="auto">
          <a:xfrm>
            <a:off x="1043608" y="821065"/>
            <a:ext cx="3024336" cy="2493258"/>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sr-Latn-ME" b="1" dirty="0">
                <a:ln w="6600">
                  <a:solidFill>
                    <a:schemeClr val="accent2"/>
                  </a:solidFill>
                  <a:prstDash val="solid"/>
                </a:ln>
                <a:solidFill>
                  <a:srgbClr val="FFFFFF"/>
                </a:solidFill>
                <a:effectLst>
                  <a:outerShdw dist="38100" dir="2700000" algn="tl" rotWithShape="0">
                    <a:schemeClr val="accent2"/>
                  </a:outerShdw>
                </a:effectLst>
              </a:rPr>
              <a:t>Code</a:t>
            </a:r>
            <a:r>
              <a:rPr lang="sr-Latn-ME" dirty="0">
                <a:solidFill>
                  <a:srgbClr val="C00000"/>
                </a:solidFill>
              </a:rPr>
              <a:t> </a:t>
            </a:r>
            <a:r>
              <a:rPr lang="en-US" b="1" dirty="0">
                <a:ln w="6600">
                  <a:solidFill>
                    <a:schemeClr val="accent2"/>
                  </a:solidFill>
                  <a:prstDash val="solid"/>
                </a:ln>
                <a:solidFill>
                  <a:srgbClr val="FFFFFF"/>
                </a:solidFill>
                <a:effectLst>
                  <a:outerShdw dist="38100" dir="2700000" algn="tl" rotWithShape="0">
                    <a:schemeClr val="accent2"/>
                  </a:outerShdw>
                </a:effectLst>
              </a:rPr>
              <a:t>repository</a:t>
            </a:r>
            <a:endParaRPr lang="en-US" dirty="0">
              <a:solidFill>
                <a:srgbClr val="C00000"/>
              </a:solidFill>
            </a:endParaRPr>
          </a:p>
        </p:txBody>
      </p:sp>
      <p:sp>
        <p:nvSpPr>
          <p:cNvPr id="11" name="Oval 10">
            <a:extLst>
              <a:ext uri="{FF2B5EF4-FFF2-40B4-BE49-F238E27FC236}">
                <a16:creationId xmlns:a16="http://schemas.microsoft.com/office/drawing/2014/main" id="{323993A5-8446-9292-3C59-DDBBDB33B1CE}"/>
              </a:ext>
            </a:extLst>
          </p:cNvPr>
          <p:cNvSpPr/>
          <p:nvPr/>
        </p:nvSpPr>
        <p:spPr bwMode="auto">
          <a:xfrm>
            <a:off x="3773057" y="2846146"/>
            <a:ext cx="2887176" cy="2245884"/>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rPr>
              <a:t>Dataset</a:t>
            </a:r>
          </a:p>
        </p:txBody>
      </p:sp>
      <p:sp>
        <p:nvSpPr>
          <p:cNvPr id="12" name="Oval 11">
            <a:extLst>
              <a:ext uri="{FF2B5EF4-FFF2-40B4-BE49-F238E27FC236}">
                <a16:creationId xmlns:a16="http://schemas.microsoft.com/office/drawing/2014/main" id="{1F4E1455-CA39-12BD-6B7E-097D82DBF4F2}"/>
              </a:ext>
            </a:extLst>
          </p:cNvPr>
          <p:cNvSpPr/>
          <p:nvPr/>
        </p:nvSpPr>
        <p:spPr bwMode="auto">
          <a:xfrm>
            <a:off x="4034839" y="620610"/>
            <a:ext cx="3273466" cy="2135981"/>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sr-Latn-ME" b="1" dirty="0">
                <a:ln w="6600">
                  <a:solidFill>
                    <a:schemeClr val="accent2"/>
                  </a:solidFill>
                  <a:prstDash val="solid"/>
                </a:ln>
                <a:solidFill>
                  <a:srgbClr val="FFFFFF"/>
                </a:solidFill>
                <a:effectLst>
                  <a:outerShdw dist="38100" dir="2700000" algn="tl" rotWithShape="0">
                    <a:schemeClr val="accent2"/>
                  </a:outerShdw>
                </a:effectLst>
              </a:rPr>
              <a:t>General </a:t>
            </a:r>
            <a:r>
              <a:rPr lang="sr-Latn-ME" b="1" dirty="0" err="1">
                <a:ln w="6600">
                  <a:solidFill>
                    <a:schemeClr val="accent2"/>
                  </a:solidFill>
                  <a:prstDash val="solid"/>
                </a:ln>
                <a:solidFill>
                  <a:srgbClr val="FFFFFF"/>
                </a:solidFill>
                <a:effectLst>
                  <a:outerShdw dist="38100" dir="2700000" algn="tl" rotWithShape="0">
                    <a:schemeClr val="accent2"/>
                  </a:outerShdw>
                </a:effectLst>
              </a:rPr>
              <a:t>project</a:t>
            </a:r>
            <a:r>
              <a:rPr lang="sr-Latn-ME" b="1" dirty="0">
                <a:ln w="6600">
                  <a:solidFill>
                    <a:schemeClr val="accent2"/>
                  </a:solidFill>
                  <a:prstDash val="solid"/>
                </a:ln>
                <a:solidFill>
                  <a:srgbClr val="FFFFFF"/>
                </a:solidFill>
                <a:effectLst>
                  <a:outerShdw dist="38100" dir="2700000" algn="tl" rotWithShape="0">
                    <a:schemeClr val="accent2"/>
                  </a:outerShdw>
                </a:effectLst>
              </a:rPr>
              <a:t> data</a:t>
            </a:r>
            <a:endParaRPr lang="en-US"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3" name="Title 1">
            <a:extLst>
              <a:ext uri="{FF2B5EF4-FFF2-40B4-BE49-F238E27FC236}">
                <a16:creationId xmlns:a16="http://schemas.microsoft.com/office/drawing/2014/main" id="{9EABD40C-C0B4-B158-F774-0B29ED133EED}"/>
              </a:ext>
            </a:extLst>
          </p:cNvPr>
          <p:cNvSpPr txBox="1">
            <a:spLocks/>
          </p:cNvSpPr>
          <p:nvPr/>
        </p:nvSpPr>
        <p:spPr bwMode="auto">
          <a:xfrm>
            <a:off x="323528" y="3424607"/>
            <a:ext cx="3273467" cy="590668"/>
          </a:xfrm>
          <a:prstGeom prst="rect">
            <a:avLst/>
          </a:prstGeom>
        </p:spPr>
        <p:txBody>
          <a:bodyPr vert="horz" lIns="91440" tIns="45720" rIns="91440" bIns="45720" rtlCol="0" anchor="b" anchorCtr="0">
            <a:noAutofit/>
          </a:bodyPr>
          <a:lstStyle>
            <a:lvl1pPr algn="l" defTabSz="342900">
              <a:spcBef>
                <a:spcPts val="0"/>
              </a:spcBef>
              <a:buNone/>
              <a:defRPr sz="1800" b="1">
                <a:solidFill>
                  <a:srgbClr val="333333"/>
                </a:solidFill>
                <a:latin typeface="Arial"/>
                <a:ea typeface="+mj-ea"/>
                <a:cs typeface="Arial"/>
              </a:defRPr>
            </a:lvl1pPr>
          </a:lstStyle>
          <a:p>
            <a:r>
              <a:rPr lang="en-US" dirty="0"/>
              <a:t>Minimal Viable Product</a:t>
            </a:r>
          </a:p>
        </p:txBody>
      </p:sp>
      <p:sp>
        <p:nvSpPr>
          <p:cNvPr id="3" name="Footer Placeholder 2">
            <a:extLst>
              <a:ext uri="{FF2B5EF4-FFF2-40B4-BE49-F238E27FC236}">
                <a16:creationId xmlns:a16="http://schemas.microsoft.com/office/drawing/2014/main" id="{EB991D75-8732-6F42-23A5-5081A008E087}"/>
              </a:ext>
            </a:extLst>
          </p:cNvPr>
          <p:cNvSpPr>
            <a:spLocks noGrp="1"/>
          </p:cNvSpPr>
          <p:nvPr>
            <p:ph type="ftr" sz="quarter" idx="3"/>
          </p:nvPr>
        </p:nvSpPr>
        <p:spPr/>
        <p:txBody>
          <a:bodyPr/>
          <a:lstStyle/>
          <a:p>
            <a:pPr algn="l">
              <a:defRPr/>
            </a:pPr>
            <a:r>
              <a:rPr lang="de-DE"/>
              <a:t>i.knezevic@gsi.de</a:t>
            </a:r>
          </a:p>
        </p:txBody>
      </p:sp>
    </p:spTree>
    <p:extLst>
      <p:ext uri="{BB962C8B-B14F-4D97-AF65-F5344CB8AC3E}">
        <p14:creationId xmlns:p14="http://schemas.microsoft.com/office/powerpoint/2010/main" val="8048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9583E-E741-51E0-B519-8CB12D65A020}"/>
              </a:ext>
            </a:extLst>
          </p:cNvPr>
          <p:cNvPicPr>
            <a:picLocks noChangeAspect="1"/>
          </p:cNvPicPr>
          <p:nvPr/>
        </p:nvPicPr>
        <p:blipFill>
          <a:blip r:embed="rId2"/>
          <a:stretch>
            <a:fillRect/>
          </a:stretch>
        </p:blipFill>
        <p:spPr>
          <a:xfrm>
            <a:off x="1616328" y="915567"/>
            <a:ext cx="5331936" cy="4004594"/>
          </a:xfrm>
          <a:prstGeom prst="rect">
            <a:avLst/>
          </a:prstGeom>
        </p:spPr>
      </p:pic>
      <p:sp>
        <p:nvSpPr>
          <p:cNvPr id="2" name="Title 1"/>
          <p:cNvSpPr>
            <a:spLocks noGrp="1"/>
          </p:cNvSpPr>
          <p:nvPr>
            <p:ph type="title"/>
          </p:nvPr>
        </p:nvSpPr>
        <p:spPr>
          <a:xfrm>
            <a:off x="422568" y="230397"/>
            <a:ext cx="3273467" cy="590668"/>
          </a:xfrm>
        </p:spPr>
        <p:txBody>
          <a:bodyPr/>
          <a:lstStyle/>
          <a:p>
            <a:r>
              <a:rPr lang="sr-Latn-ME" dirty="0"/>
              <a:t>Digital </a:t>
            </a:r>
            <a:r>
              <a:rPr lang="en-US" dirty="0"/>
              <a:t>Research</a:t>
            </a:r>
            <a:r>
              <a:rPr lang="sr-Latn-ME" dirty="0"/>
              <a:t> </a:t>
            </a:r>
            <a:r>
              <a:rPr lang="en-US" dirty="0"/>
              <a:t>Products</a:t>
            </a:r>
          </a:p>
        </p:txBody>
      </p:sp>
      <p:sp>
        <p:nvSpPr>
          <p:cNvPr id="5" name="Rectangle 2"/>
          <p:cNvSpPr>
            <a:spLocks noChangeArrowheads="1"/>
          </p:cNvSpPr>
          <p:nvPr/>
        </p:nvSpPr>
        <p:spPr bwMode="auto">
          <a:xfrm>
            <a:off x="5004048" y="4119632"/>
            <a:ext cx="18473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100" b="1" dirty="0">
              <a:latin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0" name="Oval 9">
            <a:extLst>
              <a:ext uri="{FF2B5EF4-FFF2-40B4-BE49-F238E27FC236}">
                <a16:creationId xmlns:a16="http://schemas.microsoft.com/office/drawing/2014/main" id="{60DD3A20-D6B6-332C-B44B-AD1F2CA2AF5D}"/>
              </a:ext>
            </a:extLst>
          </p:cNvPr>
          <p:cNvSpPr/>
          <p:nvPr/>
        </p:nvSpPr>
        <p:spPr bwMode="auto">
          <a:xfrm>
            <a:off x="2196520" y="1350535"/>
            <a:ext cx="1952106" cy="1793275"/>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sr-Latn-ME" sz="1400" b="1" dirty="0">
                <a:ln w="6600">
                  <a:solidFill>
                    <a:schemeClr val="accent2"/>
                  </a:solidFill>
                  <a:prstDash val="solid"/>
                </a:ln>
                <a:solidFill>
                  <a:srgbClr val="FFFFFF"/>
                </a:solidFill>
                <a:effectLst>
                  <a:outerShdw dist="38100" dir="2700000" algn="tl" rotWithShape="0">
                    <a:schemeClr val="accent2"/>
                  </a:outerShdw>
                </a:effectLst>
              </a:rPr>
              <a:t>Code</a:t>
            </a:r>
            <a:r>
              <a:rPr lang="sr-Latn-ME" sz="1400" dirty="0">
                <a:solidFill>
                  <a:srgbClr val="C00000"/>
                </a:solidFill>
              </a:rPr>
              <a:t> </a:t>
            </a:r>
            <a:r>
              <a:rPr lang="en-US" sz="1400" b="1" dirty="0">
                <a:ln w="6600">
                  <a:solidFill>
                    <a:schemeClr val="accent2"/>
                  </a:solidFill>
                  <a:prstDash val="solid"/>
                </a:ln>
                <a:solidFill>
                  <a:srgbClr val="FFFFFF"/>
                </a:solidFill>
                <a:effectLst>
                  <a:outerShdw dist="38100" dir="2700000" algn="tl" rotWithShape="0">
                    <a:schemeClr val="accent2"/>
                  </a:outerShdw>
                </a:effectLst>
              </a:rPr>
              <a:t>repository</a:t>
            </a:r>
            <a:endParaRPr lang="en-US" sz="1400" dirty="0">
              <a:solidFill>
                <a:srgbClr val="C00000"/>
              </a:solidFill>
            </a:endParaRPr>
          </a:p>
        </p:txBody>
      </p:sp>
      <p:sp>
        <p:nvSpPr>
          <p:cNvPr id="11" name="Oval 10">
            <a:extLst>
              <a:ext uri="{FF2B5EF4-FFF2-40B4-BE49-F238E27FC236}">
                <a16:creationId xmlns:a16="http://schemas.microsoft.com/office/drawing/2014/main" id="{323993A5-8446-9292-3C59-DDBBDB33B1CE}"/>
              </a:ext>
            </a:extLst>
          </p:cNvPr>
          <p:cNvSpPr/>
          <p:nvPr/>
        </p:nvSpPr>
        <p:spPr bwMode="auto">
          <a:xfrm>
            <a:off x="3628006" y="2722690"/>
            <a:ext cx="1952106" cy="1793276"/>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rPr>
              <a:t>Dataset</a:t>
            </a:r>
          </a:p>
        </p:txBody>
      </p:sp>
      <p:sp>
        <p:nvSpPr>
          <p:cNvPr id="12" name="Oval 11">
            <a:extLst>
              <a:ext uri="{FF2B5EF4-FFF2-40B4-BE49-F238E27FC236}">
                <a16:creationId xmlns:a16="http://schemas.microsoft.com/office/drawing/2014/main" id="{1F4E1455-CA39-12BD-6B7E-097D82DBF4F2}"/>
              </a:ext>
            </a:extLst>
          </p:cNvPr>
          <p:cNvSpPr/>
          <p:nvPr/>
        </p:nvSpPr>
        <p:spPr bwMode="auto">
          <a:xfrm>
            <a:off x="4148626" y="1250535"/>
            <a:ext cx="1571580" cy="1447084"/>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sr-Latn-ME" sz="1400" b="1" dirty="0">
                <a:ln w="6600">
                  <a:solidFill>
                    <a:schemeClr val="accent2"/>
                  </a:solidFill>
                  <a:prstDash val="solid"/>
                </a:ln>
                <a:solidFill>
                  <a:srgbClr val="FFFFFF"/>
                </a:solidFill>
                <a:effectLst>
                  <a:outerShdw dist="38100" dir="2700000" algn="tl" rotWithShape="0">
                    <a:schemeClr val="accent2"/>
                  </a:outerShdw>
                </a:effectLst>
              </a:rPr>
              <a:t>General </a:t>
            </a:r>
            <a:r>
              <a:rPr lang="en-US" sz="1400" b="1" dirty="0">
                <a:ln w="6600">
                  <a:solidFill>
                    <a:schemeClr val="accent2"/>
                  </a:solidFill>
                  <a:prstDash val="solid"/>
                </a:ln>
                <a:solidFill>
                  <a:srgbClr val="FFFFFF"/>
                </a:solidFill>
                <a:effectLst>
                  <a:outerShdw dist="38100" dir="2700000" algn="tl" rotWithShape="0">
                    <a:schemeClr val="accent2"/>
                  </a:outerShdw>
                </a:effectLst>
              </a:rPr>
              <a:t>project</a:t>
            </a:r>
            <a:r>
              <a:rPr lang="sr-Latn-ME" sz="1400" b="1" dirty="0">
                <a:ln w="6600">
                  <a:solidFill>
                    <a:schemeClr val="accent2"/>
                  </a:solidFill>
                  <a:prstDash val="solid"/>
                </a:ln>
                <a:solidFill>
                  <a:srgbClr val="FFFFFF"/>
                </a:solidFill>
                <a:effectLst>
                  <a:outerShdw dist="38100" dir="2700000" algn="tl" rotWithShape="0">
                    <a:schemeClr val="accent2"/>
                  </a:outerShdw>
                </a:effectLst>
              </a:rPr>
              <a:t> data</a:t>
            </a:r>
            <a:endParaRPr lang="en-US" sz="1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Oval 5">
            <a:extLst>
              <a:ext uri="{FF2B5EF4-FFF2-40B4-BE49-F238E27FC236}">
                <a16:creationId xmlns:a16="http://schemas.microsoft.com/office/drawing/2014/main" id="{5AB6BB1C-7CD1-7B00-5EEA-88683971F6C7}"/>
              </a:ext>
            </a:extLst>
          </p:cNvPr>
          <p:cNvSpPr/>
          <p:nvPr/>
        </p:nvSpPr>
        <p:spPr bwMode="auto">
          <a:xfrm>
            <a:off x="5508104" y="2099689"/>
            <a:ext cx="1952105" cy="1793276"/>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b="1" dirty="0">
                <a:ln w="6600">
                  <a:solidFill>
                    <a:schemeClr val="accent2"/>
                  </a:solidFill>
                  <a:prstDash val="solid"/>
                </a:ln>
                <a:solidFill>
                  <a:srgbClr val="FFFFFF"/>
                </a:solidFill>
                <a:effectLst>
                  <a:outerShdw dist="38100" dir="2700000" algn="tl" rotWithShape="0">
                    <a:schemeClr val="accent2"/>
                  </a:outerShdw>
                </a:effectLst>
              </a:rPr>
              <a:t>Journal publication</a:t>
            </a:r>
          </a:p>
        </p:txBody>
      </p:sp>
      <p:sp>
        <p:nvSpPr>
          <p:cNvPr id="7" name="Oval 6">
            <a:extLst>
              <a:ext uri="{FF2B5EF4-FFF2-40B4-BE49-F238E27FC236}">
                <a16:creationId xmlns:a16="http://schemas.microsoft.com/office/drawing/2014/main" id="{414588FA-9215-CF5F-02F9-8463082E5EB3}"/>
              </a:ext>
            </a:extLst>
          </p:cNvPr>
          <p:cNvSpPr/>
          <p:nvPr/>
        </p:nvSpPr>
        <p:spPr bwMode="auto">
          <a:xfrm>
            <a:off x="1639898" y="3125653"/>
            <a:ext cx="1952105" cy="1793276"/>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b="1" dirty="0">
                <a:ln w="6600">
                  <a:solidFill>
                    <a:schemeClr val="accent2"/>
                  </a:solidFill>
                  <a:prstDash val="solid"/>
                </a:ln>
                <a:solidFill>
                  <a:srgbClr val="FFFFFF"/>
                </a:solidFill>
                <a:effectLst>
                  <a:outerShdw dist="38100" dir="2700000" algn="tl" rotWithShape="0">
                    <a:schemeClr val="accent2"/>
                  </a:outerShdw>
                </a:effectLst>
              </a:rPr>
              <a:t>Workflow</a:t>
            </a:r>
          </a:p>
        </p:txBody>
      </p:sp>
      <p:sp>
        <p:nvSpPr>
          <p:cNvPr id="3" name="Footer Placeholder 2">
            <a:extLst>
              <a:ext uri="{FF2B5EF4-FFF2-40B4-BE49-F238E27FC236}">
                <a16:creationId xmlns:a16="http://schemas.microsoft.com/office/drawing/2014/main" id="{0A52064C-DF88-6961-3B6E-117DA41CC18E}"/>
              </a:ext>
            </a:extLst>
          </p:cNvPr>
          <p:cNvSpPr>
            <a:spLocks noGrp="1"/>
          </p:cNvSpPr>
          <p:nvPr>
            <p:ph type="ftr" sz="quarter" idx="3"/>
          </p:nvPr>
        </p:nvSpPr>
        <p:spPr/>
        <p:txBody>
          <a:bodyPr/>
          <a:lstStyle/>
          <a:p>
            <a:pPr algn="l">
              <a:defRPr/>
            </a:pPr>
            <a:r>
              <a:rPr lang="de-DE"/>
              <a:t>i.knezevic@gsi.de</a:t>
            </a:r>
          </a:p>
        </p:txBody>
      </p:sp>
    </p:spTree>
    <p:extLst>
      <p:ext uri="{BB962C8B-B14F-4D97-AF65-F5344CB8AC3E}">
        <p14:creationId xmlns:p14="http://schemas.microsoft.com/office/powerpoint/2010/main" val="271955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8" y="230397"/>
            <a:ext cx="3273467" cy="590668"/>
          </a:xfrm>
        </p:spPr>
        <p:txBody>
          <a:bodyPr/>
          <a:lstStyle/>
          <a:p>
            <a:r>
              <a:rPr lang="en-US" dirty="0"/>
              <a:t>Platform prototype</a:t>
            </a:r>
          </a:p>
        </p:txBody>
      </p:sp>
      <p:pic>
        <p:nvPicPr>
          <p:cNvPr id="9" name="Picture 8">
            <a:extLst>
              <a:ext uri="{FF2B5EF4-FFF2-40B4-BE49-F238E27FC236}">
                <a16:creationId xmlns:a16="http://schemas.microsoft.com/office/drawing/2014/main" id="{7655400A-2090-2B41-B618-BBE5694DD559}"/>
              </a:ext>
            </a:extLst>
          </p:cNvPr>
          <p:cNvPicPr>
            <a:picLocks noChangeAspect="1"/>
          </p:cNvPicPr>
          <p:nvPr/>
        </p:nvPicPr>
        <p:blipFill>
          <a:blip r:embed="rId2"/>
          <a:stretch>
            <a:fillRect/>
          </a:stretch>
        </p:blipFill>
        <p:spPr>
          <a:xfrm>
            <a:off x="1391439" y="987574"/>
            <a:ext cx="4609192" cy="3740476"/>
          </a:xfrm>
          <a:prstGeom prst="rect">
            <a:avLst/>
          </a:prstGeom>
        </p:spPr>
      </p:pic>
      <p:pic>
        <p:nvPicPr>
          <p:cNvPr id="15" name="Picture 14">
            <a:extLst>
              <a:ext uri="{FF2B5EF4-FFF2-40B4-BE49-F238E27FC236}">
                <a16:creationId xmlns:a16="http://schemas.microsoft.com/office/drawing/2014/main" id="{EA5B8B09-969E-5A06-2847-E8F83123C9C2}"/>
              </a:ext>
            </a:extLst>
          </p:cNvPr>
          <p:cNvPicPr>
            <a:picLocks noChangeAspect="1"/>
          </p:cNvPicPr>
          <p:nvPr/>
        </p:nvPicPr>
        <p:blipFill>
          <a:blip r:embed="rId3"/>
          <a:stretch>
            <a:fillRect/>
          </a:stretch>
        </p:blipFill>
        <p:spPr>
          <a:xfrm>
            <a:off x="253465" y="1347614"/>
            <a:ext cx="8637070" cy="2952328"/>
          </a:xfrm>
          <a:prstGeom prst="rect">
            <a:avLst/>
          </a:prstGeom>
        </p:spPr>
      </p:pic>
      <p:sp>
        <p:nvSpPr>
          <p:cNvPr id="3" name="Footer Placeholder 2">
            <a:extLst>
              <a:ext uri="{FF2B5EF4-FFF2-40B4-BE49-F238E27FC236}">
                <a16:creationId xmlns:a16="http://schemas.microsoft.com/office/drawing/2014/main" id="{451D5C5C-3145-9EB8-6F20-2CB73BB9BA82}"/>
              </a:ext>
            </a:extLst>
          </p:cNvPr>
          <p:cNvSpPr>
            <a:spLocks noGrp="1"/>
          </p:cNvSpPr>
          <p:nvPr>
            <p:ph type="ftr" sz="quarter" idx="3"/>
          </p:nvPr>
        </p:nvSpPr>
        <p:spPr/>
        <p:txBody>
          <a:bodyPr/>
          <a:lstStyle/>
          <a:p>
            <a:pPr algn="l">
              <a:defRPr/>
            </a:pPr>
            <a:r>
              <a:rPr lang="de-DE"/>
              <a:t>i.knezevic@gsi.de</a:t>
            </a:r>
          </a:p>
        </p:txBody>
      </p:sp>
    </p:spTree>
    <p:extLst>
      <p:ext uri="{BB962C8B-B14F-4D97-AF65-F5344CB8AC3E}">
        <p14:creationId xmlns:p14="http://schemas.microsoft.com/office/powerpoint/2010/main" val="226813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Federated science data platform</a:t>
            </a:r>
            <a:endParaRPr lang="en-GB" dirty="0"/>
          </a:p>
        </p:txBody>
      </p:sp>
      <p:sp>
        <p:nvSpPr>
          <p:cNvPr id="5" name="Rectangle 2"/>
          <p:cNvSpPr>
            <a:spLocks noChangeArrowheads="1"/>
          </p:cNvSpPr>
          <p:nvPr/>
        </p:nvSpPr>
        <p:spPr bwMode="auto">
          <a:xfrm>
            <a:off x="5495233" y="4507845"/>
            <a:ext cx="18473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100" b="1" dirty="0">
              <a:latin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4BE81754-DA7D-C430-053A-411F81AAE8C1}"/>
              </a:ext>
            </a:extLst>
          </p:cNvPr>
          <p:cNvPicPr>
            <a:picLocks noChangeAspect="1"/>
          </p:cNvPicPr>
          <p:nvPr/>
        </p:nvPicPr>
        <p:blipFill>
          <a:blip r:embed="rId3"/>
          <a:stretch>
            <a:fillRect/>
          </a:stretch>
        </p:blipFill>
        <p:spPr>
          <a:xfrm>
            <a:off x="3821842" y="3175987"/>
            <a:ext cx="1673391" cy="1512168"/>
          </a:xfrm>
          <a:prstGeom prst="rect">
            <a:avLst/>
          </a:prstGeom>
        </p:spPr>
      </p:pic>
      <p:pic>
        <p:nvPicPr>
          <p:cNvPr id="12" name="Picture 11">
            <a:extLst>
              <a:ext uri="{FF2B5EF4-FFF2-40B4-BE49-F238E27FC236}">
                <a16:creationId xmlns:a16="http://schemas.microsoft.com/office/drawing/2014/main" id="{0C87AB81-2E74-325A-3055-F54BECEBDC2F}"/>
              </a:ext>
            </a:extLst>
          </p:cNvPr>
          <p:cNvPicPr>
            <a:picLocks noChangeAspect="1"/>
          </p:cNvPicPr>
          <p:nvPr/>
        </p:nvPicPr>
        <p:blipFill>
          <a:blip r:embed="rId4"/>
          <a:stretch>
            <a:fillRect/>
          </a:stretch>
        </p:blipFill>
        <p:spPr>
          <a:xfrm>
            <a:off x="7164288" y="3175987"/>
            <a:ext cx="1779539" cy="1776504"/>
          </a:xfrm>
          <a:prstGeom prst="rect">
            <a:avLst/>
          </a:prstGeom>
        </p:spPr>
      </p:pic>
      <p:sp>
        <p:nvSpPr>
          <p:cNvPr id="13" name="Arrow: Right 12">
            <a:extLst>
              <a:ext uri="{FF2B5EF4-FFF2-40B4-BE49-F238E27FC236}">
                <a16:creationId xmlns:a16="http://schemas.microsoft.com/office/drawing/2014/main" id="{B1979889-61AB-F556-052A-4BD02917555B}"/>
              </a:ext>
            </a:extLst>
          </p:cNvPr>
          <p:cNvSpPr/>
          <p:nvPr/>
        </p:nvSpPr>
        <p:spPr bwMode="auto">
          <a:xfrm>
            <a:off x="5764843" y="4381686"/>
            <a:ext cx="1399445" cy="252318"/>
          </a:xfrm>
          <a:prstGeom prst="rightArrow">
            <a:avLst>
              <a:gd name="adj1" fmla="val 50000"/>
              <a:gd name="adj2" fmla="val 106172"/>
            </a:avLst>
          </a:prstGeom>
          <a:solidFill>
            <a:srgbClr val="FDBB6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E5A333D9-778F-9D67-BE3D-A3308F39BC59}"/>
              </a:ext>
            </a:extLst>
          </p:cNvPr>
          <p:cNvSpPr/>
          <p:nvPr/>
        </p:nvSpPr>
        <p:spPr bwMode="auto">
          <a:xfrm rot="10800000">
            <a:off x="5679964" y="3802111"/>
            <a:ext cx="1399445" cy="252318"/>
          </a:xfrm>
          <a:prstGeom prst="rightArrow">
            <a:avLst>
              <a:gd name="adj1" fmla="val 50000"/>
              <a:gd name="adj2" fmla="val 106172"/>
            </a:avLst>
          </a:prstGeom>
          <a:solidFill>
            <a:srgbClr val="FDBB6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88D32-901F-5F5D-E8F3-2AEDE6FB432C}"/>
              </a:ext>
            </a:extLst>
          </p:cNvPr>
          <p:cNvSpPr/>
          <p:nvPr/>
        </p:nvSpPr>
        <p:spPr>
          <a:xfrm>
            <a:off x="5627870" y="4634004"/>
            <a:ext cx="1673391" cy="276999"/>
          </a:xfrm>
          <a:prstGeom prst="rect">
            <a:avLst/>
          </a:prstGeom>
        </p:spPr>
        <p:txBody>
          <a:bodyPr wrap="square">
            <a:spAutoFit/>
          </a:bodyPr>
          <a:lstStyle/>
          <a:p>
            <a:pPr algn="ctr"/>
            <a:r>
              <a:rPr lang="en-GB" sz="1200" b="1" dirty="0">
                <a:solidFill>
                  <a:schemeClr val="bg1">
                    <a:lumMod val="50000"/>
                  </a:schemeClr>
                </a:solidFill>
              </a:rPr>
              <a:t>AAI request</a:t>
            </a:r>
          </a:p>
        </p:txBody>
      </p:sp>
      <p:sp>
        <p:nvSpPr>
          <p:cNvPr id="16" name="Rectangle 15">
            <a:extLst>
              <a:ext uri="{FF2B5EF4-FFF2-40B4-BE49-F238E27FC236}">
                <a16:creationId xmlns:a16="http://schemas.microsoft.com/office/drawing/2014/main" id="{E2F990D2-5CD4-E8D8-2345-FC17BBA4392B}"/>
              </a:ext>
            </a:extLst>
          </p:cNvPr>
          <p:cNvSpPr/>
          <p:nvPr/>
        </p:nvSpPr>
        <p:spPr>
          <a:xfrm>
            <a:off x="7217361" y="3103979"/>
            <a:ext cx="1673391" cy="276999"/>
          </a:xfrm>
          <a:prstGeom prst="rect">
            <a:avLst/>
          </a:prstGeom>
        </p:spPr>
        <p:txBody>
          <a:bodyPr wrap="square">
            <a:spAutoFit/>
          </a:bodyPr>
          <a:lstStyle/>
          <a:p>
            <a:pPr algn="ctr"/>
            <a:r>
              <a:rPr lang="en-GB" sz="1200" b="1" dirty="0">
                <a:solidFill>
                  <a:schemeClr val="tx1">
                    <a:lumMod val="75000"/>
                    <a:lumOff val="25000"/>
                  </a:schemeClr>
                </a:solidFill>
              </a:rPr>
              <a:t>Home institute</a:t>
            </a:r>
          </a:p>
        </p:txBody>
      </p:sp>
      <p:sp>
        <p:nvSpPr>
          <p:cNvPr id="17" name="Rectangle 16">
            <a:extLst>
              <a:ext uri="{FF2B5EF4-FFF2-40B4-BE49-F238E27FC236}">
                <a16:creationId xmlns:a16="http://schemas.microsoft.com/office/drawing/2014/main" id="{1099EED5-F71A-FEE7-46B8-5C538409FBDB}"/>
              </a:ext>
            </a:extLst>
          </p:cNvPr>
          <p:cNvSpPr/>
          <p:nvPr/>
        </p:nvSpPr>
        <p:spPr>
          <a:xfrm>
            <a:off x="5627869" y="3134030"/>
            <a:ext cx="1673391" cy="707886"/>
          </a:xfrm>
          <a:prstGeom prst="rect">
            <a:avLst/>
          </a:prstGeom>
        </p:spPr>
        <p:txBody>
          <a:bodyPr wrap="square">
            <a:spAutoFit/>
          </a:bodyPr>
          <a:lstStyle/>
          <a:p>
            <a:pPr algn="ctr"/>
            <a:r>
              <a:rPr lang="en-GB" sz="1000" b="1" dirty="0">
                <a:solidFill>
                  <a:schemeClr val="bg1">
                    <a:lumMod val="50000"/>
                  </a:schemeClr>
                </a:solidFill>
              </a:rPr>
              <a:t>Information regarding resource and access rights within the institution</a:t>
            </a:r>
          </a:p>
        </p:txBody>
      </p:sp>
      <p:pic>
        <p:nvPicPr>
          <p:cNvPr id="2062" name="Picture 14" descr="A comprehensive comparison between Jupyter Notebook and Apache Zeppelin |  by Ankita Kumar | AnkitaKumar | Medium">
            <a:extLst>
              <a:ext uri="{FF2B5EF4-FFF2-40B4-BE49-F238E27FC236}">
                <a16:creationId xmlns:a16="http://schemas.microsoft.com/office/drawing/2014/main" id="{685A25CC-1B2E-2696-1BD4-38AF48114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10" y="1640257"/>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roject Jupyter - Wikipedia">
            <a:extLst>
              <a:ext uri="{FF2B5EF4-FFF2-40B4-BE49-F238E27FC236}">
                <a16:creationId xmlns:a16="http://schemas.microsoft.com/office/drawing/2014/main" id="{83FC8B95-A598-4099-BADD-8B58181618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6294" b="39209"/>
          <a:stretch/>
        </p:blipFill>
        <p:spPr bwMode="auto">
          <a:xfrm>
            <a:off x="946025" y="1550272"/>
            <a:ext cx="633759" cy="1799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0AC71CA-A94B-0A18-F2CE-B20E66E88E90}"/>
              </a:ext>
            </a:extLst>
          </p:cNvPr>
          <p:cNvPicPr>
            <a:picLocks noChangeAspect="1"/>
          </p:cNvPicPr>
          <p:nvPr/>
        </p:nvPicPr>
        <p:blipFill>
          <a:blip r:embed="rId7"/>
          <a:stretch>
            <a:fillRect/>
          </a:stretch>
        </p:blipFill>
        <p:spPr>
          <a:xfrm>
            <a:off x="258320" y="3360508"/>
            <a:ext cx="1987285" cy="1387842"/>
          </a:xfrm>
          <a:prstGeom prst="rect">
            <a:avLst/>
          </a:prstGeom>
        </p:spPr>
      </p:pic>
      <p:sp>
        <p:nvSpPr>
          <p:cNvPr id="20" name="Rectangle 19">
            <a:extLst>
              <a:ext uri="{FF2B5EF4-FFF2-40B4-BE49-F238E27FC236}">
                <a16:creationId xmlns:a16="http://schemas.microsoft.com/office/drawing/2014/main" id="{AA763E35-4257-3F29-B604-CA1AB640F9C2}"/>
              </a:ext>
            </a:extLst>
          </p:cNvPr>
          <p:cNvSpPr/>
          <p:nvPr/>
        </p:nvSpPr>
        <p:spPr>
          <a:xfrm>
            <a:off x="415266" y="3134030"/>
            <a:ext cx="1673391" cy="276999"/>
          </a:xfrm>
          <a:prstGeom prst="rect">
            <a:avLst/>
          </a:prstGeom>
        </p:spPr>
        <p:txBody>
          <a:bodyPr wrap="square">
            <a:spAutoFit/>
          </a:bodyPr>
          <a:lstStyle/>
          <a:p>
            <a:pPr algn="ctr"/>
            <a:r>
              <a:rPr lang="en-GB" sz="1200" b="1" dirty="0">
                <a:solidFill>
                  <a:schemeClr val="tx1">
                    <a:lumMod val="75000"/>
                    <a:lumOff val="25000"/>
                  </a:schemeClr>
                </a:solidFill>
              </a:rPr>
              <a:t>Storage4PUNCH</a:t>
            </a:r>
          </a:p>
        </p:txBody>
      </p:sp>
      <p:sp>
        <p:nvSpPr>
          <p:cNvPr id="21" name="Rectangle 20">
            <a:extLst>
              <a:ext uri="{FF2B5EF4-FFF2-40B4-BE49-F238E27FC236}">
                <a16:creationId xmlns:a16="http://schemas.microsoft.com/office/drawing/2014/main" id="{EB46B1C2-79A8-C2E5-3915-D50C0C310988}"/>
              </a:ext>
            </a:extLst>
          </p:cNvPr>
          <p:cNvSpPr/>
          <p:nvPr/>
        </p:nvSpPr>
        <p:spPr>
          <a:xfrm>
            <a:off x="426208" y="1273273"/>
            <a:ext cx="1673391" cy="276999"/>
          </a:xfrm>
          <a:prstGeom prst="rect">
            <a:avLst/>
          </a:prstGeom>
        </p:spPr>
        <p:txBody>
          <a:bodyPr wrap="square">
            <a:spAutoFit/>
          </a:bodyPr>
          <a:lstStyle/>
          <a:p>
            <a:pPr algn="ctr"/>
            <a:r>
              <a:rPr lang="en-GB" sz="1200" b="1" dirty="0">
                <a:solidFill>
                  <a:schemeClr val="tx1">
                    <a:lumMod val="75000"/>
                    <a:lumOff val="25000"/>
                  </a:schemeClr>
                </a:solidFill>
              </a:rPr>
              <a:t>Compute4PUNCH</a:t>
            </a:r>
          </a:p>
        </p:txBody>
      </p:sp>
      <p:sp>
        <p:nvSpPr>
          <p:cNvPr id="22" name="Arrow: Right 21">
            <a:extLst>
              <a:ext uri="{FF2B5EF4-FFF2-40B4-BE49-F238E27FC236}">
                <a16:creationId xmlns:a16="http://schemas.microsoft.com/office/drawing/2014/main" id="{63A04C66-54B9-D30D-4B0F-AEBB8B51245B}"/>
              </a:ext>
            </a:extLst>
          </p:cNvPr>
          <p:cNvSpPr/>
          <p:nvPr/>
        </p:nvSpPr>
        <p:spPr bwMode="auto">
          <a:xfrm>
            <a:off x="2299866" y="3844942"/>
            <a:ext cx="1399445" cy="252318"/>
          </a:xfrm>
          <a:prstGeom prst="rightArrow">
            <a:avLst>
              <a:gd name="adj1" fmla="val 50000"/>
              <a:gd name="adj2" fmla="val 106172"/>
            </a:avLst>
          </a:prstGeom>
          <a:solidFill>
            <a:srgbClr val="FDBB6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2BB20A7-8E16-D440-DCAD-D568909A7766}"/>
              </a:ext>
            </a:extLst>
          </p:cNvPr>
          <p:cNvSpPr/>
          <p:nvPr/>
        </p:nvSpPr>
        <p:spPr>
          <a:xfrm>
            <a:off x="2133050" y="4167380"/>
            <a:ext cx="1673391" cy="276999"/>
          </a:xfrm>
          <a:prstGeom prst="rect">
            <a:avLst/>
          </a:prstGeom>
        </p:spPr>
        <p:txBody>
          <a:bodyPr wrap="square">
            <a:spAutoFit/>
          </a:bodyPr>
          <a:lstStyle/>
          <a:p>
            <a:pPr algn="ctr"/>
            <a:r>
              <a:rPr lang="en-GB" sz="1200" b="1" dirty="0">
                <a:solidFill>
                  <a:schemeClr val="bg1">
                    <a:lumMod val="50000"/>
                  </a:schemeClr>
                </a:solidFill>
              </a:rPr>
              <a:t>Get dataset</a:t>
            </a:r>
          </a:p>
        </p:txBody>
      </p:sp>
      <p:sp>
        <p:nvSpPr>
          <p:cNvPr id="24" name="Arrow: Right 23">
            <a:extLst>
              <a:ext uri="{FF2B5EF4-FFF2-40B4-BE49-F238E27FC236}">
                <a16:creationId xmlns:a16="http://schemas.microsoft.com/office/drawing/2014/main" id="{30271A02-A7A5-0A68-AB82-E93C74AB9A23}"/>
              </a:ext>
            </a:extLst>
          </p:cNvPr>
          <p:cNvSpPr/>
          <p:nvPr/>
        </p:nvSpPr>
        <p:spPr bwMode="auto">
          <a:xfrm rot="12675004">
            <a:off x="2191324" y="2837344"/>
            <a:ext cx="1563449" cy="252318"/>
          </a:xfrm>
          <a:prstGeom prst="rightArrow">
            <a:avLst>
              <a:gd name="adj1" fmla="val 50000"/>
              <a:gd name="adj2" fmla="val 106172"/>
            </a:avLst>
          </a:prstGeom>
          <a:solidFill>
            <a:srgbClr val="FDBB6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A4A606A-7DB3-2B5F-EA81-6D7F341CAB43}"/>
              </a:ext>
            </a:extLst>
          </p:cNvPr>
          <p:cNvSpPr/>
          <p:nvPr/>
        </p:nvSpPr>
        <p:spPr>
          <a:xfrm rot="1845575">
            <a:off x="2417359" y="2580737"/>
            <a:ext cx="1673391" cy="461665"/>
          </a:xfrm>
          <a:prstGeom prst="rect">
            <a:avLst/>
          </a:prstGeom>
        </p:spPr>
        <p:txBody>
          <a:bodyPr wrap="square">
            <a:spAutoFit/>
          </a:bodyPr>
          <a:lstStyle/>
          <a:p>
            <a:pPr algn="ctr"/>
            <a:r>
              <a:rPr lang="en-GB" sz="1200" b="1" dirty="0">
                <a:solidFill>
                  <a:schemeClr val="bg1">
                    <a:lumMod val="50000"/>
                  </a:schemeClr>
                </a:solidFill>
              </a:rPr>
              <a:t>Request computing resources</a:t>
            </a:r>
          </a:p>
        </p:txBody>
      </p:sp>
      <p:pic>
        <p:nvPicPr>
          <p:cNvPr id="2064" name="Picture 16" descr="Data Visualization - Vera Teknoloji">
            <a:extLst>
              <a:ext uri="{FF2B5EF4-FFF2-40B4-BE49-F238E27FC236}">
                <a16:creationId xmlns:a16="http://schemas.microsoft.com/office/drawing/2014/main" id="{42B1BA58-3E9F-1C83-9879-7C16D4A5FC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2027" y="1319096"/>
            <a:ext cx="1230002" cy="1127357"/>
          </a:xfrm>
          <a:prstGeom prst="rect">
            <a:avLst/>
          </a:prstGeom>
          <a:noFill/>
          <a:extLst>
            <a:ext uri="{909E8E84-426E-40DD-AFC4-6F175D3DCCD1}">
              <a14:hiddenFill xmlns:a14="http://schemas.microsoft.com/office/drawing/2010/main">
                <a:solidFill>
                  <a:srgbClr val="FFFFFF"/>
                </a:solidFill>
              </a14:hiddenFill>
            </a:ext>
          </a:extLst>
        </p:spPr>
      </p:pic>
      <p:sp>
        <p:nvSpPr>
          <p:cNvPr id="26" name="Arrow: Right 25">
            <a:extLst>
              <a:ext uri="{FF2B5EF4-FFF2-40B4-BE49-F238E27FC236}">
                <a16:creationId xmlns:a16="http://schemas.microsoft.com/office/drawing/2014/main" id="{32EC6585-A115-0CE2-814B-0EC3F602FCD1}"/>
              </a:ext>
            </a:extLst>
          </p:cNvPr>
          <p:cNvSpPr/>
          <p:nvPr/>
        </p:nvSpPr>
        <p:spPr bwMode="auto">
          <a:xfrm>
            <a:off x="1954070" y="1959183"/>
            <a:ext cx="1783526" cy="252318"/>
          </a:xfrm>
          <a:prstGeom prst="rightArrow">
            <a:avLst>
              <a:gd name="adj1" fmla="val 50000"/>
              <a:gd name="adj2" fmla="val 106172"/>
            </a:avLst>
          </a:prstGeom>
          <a:solidFill>
            <a:srgbClr val="FDBB6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E9B0EBF-5AAF-2285-9F73-7D654D8CF3D2}"/>
              </a:ext>
            </a:extLst>
          </p:cNvPr>
          <p:cNvSpPr/>
          <p:nvPr/>
        </p:nvSpPr>
        <p:spPr>
          <a:xfrm>
            <a:off x="1888361" y="1715619"/>
            <a:ext cx="1783526" cy="276999"/>
          </a:xfrm>
          <a:prstGeom prst="rect">
            <a:avLst/>
          </a:prstGeom>
        </p:spPr>
        <p:txBody>
          <a:bodyPr wrap="square">
            <a:spAutoFit/>
          </a:bodyPr>
          <a:lstStyle/>
          <a:p>
            <a:pPr algn="ctr"/>
            <a:r>
              <a:rPr lang="en-GB" sz="1200" b="1" dirty="0">
                <a:solidFill>
                  <a:schemeClr val="bg1">
                    <a:lumMod val="50000"/>
                  </a:schemeClr>
                </a:solidFill>
              </a:rPr>
              <a:t>Results visualisation</a:t>
            </a:r>
          </a:p>
        </p:txBody>
      </p:sp>
      <p:sp>
        <p:nvSpPr>
          <p:cNvPr id="28" name="Rectangle 27">
            <a:extLst>
              <a:ext uri="{FF2B5EF4-FFF2-40B4-BE49-F238E27FC236}">
                <a16:creationId xmlns:a16="http://schemas.microsoft.com/office/drawing/2014/main" id="{13077D66-3B17-FC68-B05A-EB951DD20386}"/>
              </a:ext>
            </a:extLst>
          </p:cNvPr>
          <p:cNvSpPr/>
          <p:nvPr/>
        </p:nvSpPr>
        <p:spPr>
          <a:xfrm>
            <a:off x="436459" y="2501838"/>
            <a:ext cx="1517611" cy="461665"/>
          </a:xfrm>
          <a:prstGeom prst="rect">
            <a:avLst/>
          </a:prstGeom>
        </p:spPr>
        <p:txBody>
          <a:bodyPr wrap="square">
            <a:spAutoFit/>
          </a:bodyPr>
          <a:lstStyle/>
          <a:p>
            <a:pPr algn="ctr"/>
            <a:r>
              <a:rPr lang="en-GB" sz="1200" b="1" dirty="0">
                <a:solidFill>
                  <a:schemeClr val="bg1">
                    <a:lumMod val="50000"/>
                  </a:schemeClr>
                </a:solidFill>
              </a:rPr>
              <a:t>Write and execute the code</a:t>
            </a:r>
          </a:p>
        </p:txBody>
      </p:sp>
      <p:pic>
        <p:nvPicPr>
          <p:cNvPr id="30" name="Picture 29">
            <a:extLst>
              <a:ext uri="{FF2B5EF4-FFF2-40B4-BE49-F238E27FC236}">
                <a16:creationId xmlns:a16="http://schemas.microsoft.com/office/drawing/2014/main" id="{57BC614C-D6B6-E0F2-A24B-BBF947A061B2}"/>
              </a:ext>
            </a:extLst>
          </p:cNvPr>
          <p:cNvPicPr>
            <a:picLocks noChangeAspect="1"/>
          </p:cNvPicPr>
          <p:nvPr/>
        </p:nvPicPr>
        <p:blipFill>
          <a:blip r:embed="rId9"/>
          <a:stretch>
            <a:fillRect/>
          </a:stretch>
        </p:blipFill>
        <p:spPr>
          <a:xfrm>
            <a:off x="7079409" y="1278917"/>
            <a:ext cx="1267510" cy="1270557"/>
          </a:xfrm>
          <a:prstGeom prst="rect">
            <a:avLst/>
          </a:prstGeom>
        </p:spPr>
      </p:pic>
      <p:sp>
        <p:nvSpPr>
          <p:cNvPr id="31" name="Arrow: Right 30">
            <a:extLst>
              <a:ext uri="{FF2B5EF4-FFF2-40B4-BE49-F238E27FC236}">
                <a16:creationId xmlns:a16="http://schemas.microsoft.com/office/drawing/2014/main" id="{06186247-4DCC-22EE-24D4-7FA46FC9F857}"/>
              </a:ext>
            </a:extLst>
          </p:cNvPr>
          <p:cNvSpPr/>
          <p:nvPr/>
        </p:nvSpPr>
        <p:spPr bwMode="auto">
          <a:xfrm>
            <a:off x="5476461" y="1819987"/>
            <a:ext cx="1316984" cy="252318"/>
          </a:xfrm>
          <a:prstGeom prst="rightArrow">
            <a:avLst>
              <a:gd name="adj1" fmla="val 50000"/>
              <a:gd name="adj2" fmla="val 106172"/>
            </a:avLst>
          </a:prstGeom>
          <a:solidFill>
            <a:srgbClr val="FDBB6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B4B0280-258B-DB26-FC55-BA87C1DC4510}"/>
              </a:ext>
            </a:extLst>
          </p:cNvPr>
          <p:cNvSpPr/>
          <p:nvPr/>
        </p:nvSpPr>
        <p:spPr>
          <a:xfrm>
            <a:off x="5298257" y="2097434"/>
            <a:ext cx="1673391" cy="276999"/>
          </a:xfrm>
          <a:prstGeom prst="rect">
            <a:avLst/>
          </a:prstGeom>
        </p:spPr>
        <p:txBody>
          <a:bodyPr wrap="square">
            <a:spAutoFit/>
          </a:bodyPr>
          <a:lstStyle/>
          <a:p>
            <a:pPr algn="ctr"/>
            <a:r>
              <a:rPr lang="en-GB" sz="1200" b="1" dirty="0">
                <a:solidFill>
                  <a:schemeClr val="bg1">
                    <a:lumMod val="50000"/>
                  </a:schemeClr>
                </a:solidFill>
              </a:rPr>
              <a:t>Save workflow</a:t>
            </a:r>
          </a:p>
        </p:txBody>
      </p:sp>
      <p:pic>
        <p:nvPicPr>
          <p:cNvPr id="2066" name="Picture 18" descr="2. Getting started — reana 0.6.1 documentation">
            <a:extLst>
              <a:ext uri="{FF2B5EF4-FFF2-40B4-BE49-F238E27FC236}">
                <a16:creationId xmlns:a16="http://schemas.microsoft.com/office/drawing/2014/main" id="{E1AD2F99-1E76-49C6-D09C-7646ABD599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2711" y="1622833"/>
            <a:ext cx="787626" cy="185572"/>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A5BD5BDF-8C6C-5194-716F-0396DECF190D}"/>
              </a:ext>
            </a:extLst>
          </p:cNvPr>
          <p:cNvSpPr/>
          <p:nvPr/>
        </p:nvSpPr>
        <p:spPr>
          <a:xfrm>
            <a:off x="6644172" y="972420"/>
            <a:ext cx="2137983" cy="276999"/>
          </a:xfrm>
          <a:prstGeom prst="rect">
            <a:avLst/>
          </a:prstGeom>
        </p:spPr>
        <p:txBody>
          <a:bodyPr wrap="square">
            <a:spAutoFit/>
          </a:bodyPr>
          <a:lstStyle/>
          <a:p>
            <a:pPr algn="ctr"/>
            <a:r>
              <a:rPr lang="en-GB" sz="1200" b="1" dirty="0">
                <a:solidFill>
                  <a:schemeClr val="bg1">
                    <a:lumMod val="50000"/>
                  </a:schemeClr>
                </a:solidFill>
              </a:rPr>
              <a:t>Guarantee reproducibility</a:t>
            </a:r>
          </a:p>
        </p:txBody>
      </p:sp>
      <p:sp>
        <p:nvSpPr>
          <p:cNvPr id="34" name="Rectangle 33">
            <a:extLst>
              <a:ext uri="{FF2B5EF4-FFF2-40B4-BE49-F238E27FC236}">
                <a16:creationId xmlns:a16="http://schemas.microsoft.com/office/drawing/2014/main" id="{FC944556-171E-BB74-973D-4CECB56ACF82}"/>
              </a:ext>
            </a:extLst>
          </p:cNvPr>
          <p:cNvSpPr/>
          <p:nvPr/>
        </p:nvSpPr>
        <p:spPr>
          <a:xfrm>
            <a:off x="3737596" y="4675492"/>
            <a:ext cx="1673391" cy="276999"/>
          </a:xfrm>
          <a:prstGeom prst="rect">
            <a:avLst/>
          </a:prstGeom>
        </p:spPr>
        <p:txBody>
          <a:bodyPr wrap="square">
            <a:spAutoFit/>
          </a:bodyPr>
          <a:lstStyle/>
          <a:p>
            <a:pPr algn="ctr"/>
            <a:r>
              <a:rPr lang="en-GB" sz="1200" b="1" dirty="0">
                <a:solidFill>
                  <a:schemeClr val="tx1">
                    <a:lumMod val="75000"/>
                    <a:lumOff val="25000"/>
                  </a:schemeClr>
                </a:solidFill>
              </a:rPr>
              <a:t>PLATFORM</a:t>
            </a:r>
          </a:p>
        </p:txBody>
      </p:sp>
      <p:sp>
        <p:nvSpPr>
          <p:cNvPr id="35" name="Arrow: Right 34">
            <a:extLst>
              <a:ext uri="{FF2B5EF4-FFF2-40B4-BE49-F238E27FC236}">
                <a16:creationId xmlns:a16="http://schemas.microsoft.com/office/drawing/2014/main" id="{692EC520-6025-3E6D-ABBB-64FCF25591A2}"/>
              </a:ext>
            </a:extLst>
          </p:cNvPr>
          <p:cNvSpPr/>
          <p:nvPr/>
        </p:nvSpPr>
        <p:spPr bwMode="auto">
          <a:xfrm rot="16200000">
            <a:off x="4255315" y="2727531"/>
            <a:ext cx="703704" cy="252318"/>
          </a:xfrm>
          <a:prstGeom prst="rightArrow">
            <a:avLst>
              <a:gd name="adj1" fmla="val 50000"/>
              <a:gd name="adj2" fmla="val 106172"/>
            </a:avLst>
          </a:prstGeom>
          <a:solidFill>
            <a:srgbClr val="FDBB6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ooter Placeholder 35">
            <a:extLst>
              <a:ext uri="{FF2B5EF4-FFF2-40B4-BE49-F238E27FC236}">
                <a16:creationId xmlns:a16="http://schemas.microsoft.com/office/drawing/2014/main" id="{95F98482-01B9-5AAD-8FF3-6C6F4AC5D384}"/>
              </a:ext>
            </a:extLst>
          </p:cNvPr>
          <p:cNvSpPr>
            <a:spLocks noGrp="1"/>
          </p:cNvSpPr>
          <p:nvPr>
            <p:ph type="ftr" sz="quarter" idx="3"/>
          </p:nvPr>
        </p:nvSpPr>
        <p:spPr/>
        <p:txBody>
          <a:bodyPr/>
          <a:lstStyle/>
          <a:p>
            <a:pPr algn="l">
              <a:defRPr/>
            </a:pPr>
            <a:r>
              <a:rPr lang="de-DE"/>
              <a:t>i.knezevic@gsi.de</a:t>
            </a:r>
          </a:p>
        </p:txBody>
      </p:sp>
    </p:spTree>
    <p:extLst>
      <p:ext uri="{BB962C8B-B14F-4D97-AF65-F5344CB8AC3E}">
        <p14:creationId xmlns:p14="http://schemas.microsoft.com/office/powerpoint/2010/main" val="371479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2060"/>
                                        </p:tgtEl>
                                        <p:attrNameLst>
                                          <p:attrName>style.visibility</p:attrName>
                                        </p:attrNameLst>
                                      </p:cBhvr>
                                      <p:to>
                                        <p:strVal val="visible"/>
                                      </p:to>
                                    </p:set>
                                    <p:anim calcmode="lin" valueType="num">
                                      <p:cBhvr additive="base">
                                        <p:cTn id="33" dur="500" fill="hold"/>
                                        <p:tgtEl>
                                          <p:spTgt spid="2060"/>
                                        </p:tgtEl>
                                        <p:attrNameLst>
                                          <p:attrName>ppt_x</p:attrName>
                                        </p:attrNameLst>
                                      </p:cBhvr>
                                      <p:tavLst>
                                        <p:tav tm="0">
                                          <p:val>
                                            <p:strVal val="#ppt_x"/>
                                          </p:val>
                                        </p:tav>
                                        <p:tav tm="100000">
                                          <p:val>
                                            <p:strVal val="#ppt_x"/>
                                          </p:val>
                                        </p:tav>
                                      </p:tavLst>
                                    </p:anim>
                                    <p:anim calcmode="lin" valueType="num">
                                      <p:cBhvr additive="base">
                                        <p:cTn id="34" dur="500" fill="hold"/>
                                        <p:tgtEl>
                                          <p:spTgt spid="2060"/>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2062"/>
                                        </p:tgtEl>
                                        <p:attrNameLst>
                                          <p:attrName>style.visibility</p:attrName>
                                        </p:attrNameLst>
                                      </p:cBhvr>
                                      <p:to>
                                        <p:strVal val="visible"/>
                                      </p:to>
                                    </p:set>
                                    <p:anim calcmode="lin" valueType="num">
                                      <p:cBhvr additive="base">
                                        <p:cTn id="37" dur="500" fill="hold"/>
                                        <p:tgtEl>
                                          <p:spTgt spid="2062"/>
                                        </p:tgtEl>
                                        <p:attrNameLst>
                                          <p:attrName>ppt_x</p:attrName>
                                        </p:attrNameLst>
                                      </p:cBhvr>
                                      <p:tavLst>
                                        <p:tav tm="0">
                                          <p:val>
                                            <p:strVal val="#ppt_x"/>
                                          </p:val>
                                        </p:tav>
                                        <p:tav tm="100000">
                                          <p:val>
                                            <p:strVal val="#ppt_x"/>
                                          </p:val>
                                        </p:tav>
                                      </p:tavLst>
                                    </p:anim>
                                    <p:anim calcmode="lin" valueType="num">
                                      <p:cBhvr additive="base">
                                        <p:cTn id="38" dur="500" fill="hold"/>
                                        <p:tgtEl>
                                          <p:spTgt spid="206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0-#ppt_w/2"/>
                                          </p:val>
                                        </p:tav>
                                        <p:tav tm="100000">
                                          <p:val>
                                            <p:strVal val="#ppt_x"/>
                                          </p:val>
                                        </p:tav>
                                      </p:tavLst>
                                    </p:anim>
                                    <p:anim calcmode="lin" valueType="num">
                                      <p:cBhvr additive="base">
                                        <p:cTn id="44" dur="500" fill="hold"/>
                                        <p:tgtEl>
                                          <p:spTgt spid="2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0-#ppt_w/2"/>
                                          </p:val>
                                        </p:tav>
                                        <p:tav tm="100000">
                                          <p:val>
                                            <p:strVal val="#ppt_x"/>
                                          </p:val>
                                        </p:tav>
                                      </p:tavLst>
                                    </p:anim>
                                    <p:anim calcmode="lin" valueType="num">
                                      <p:cBhvr additive="base">
                                        <p:cTn id="4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6"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1+#ppt_w/2"/>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par>
                                <p:cTn id="55" presetID="2" presetClass="entr" presetSubtype="6"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1+#ppt_w/2"/>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000"/>
                                        <p:tgtEl>
                                          <p:spTgt spid="28"/>
                                        </p:tgtEl>
                                      </p:cBhvr>
                                    </p:animEffect>
                                    <p:anim calcmode="lin" valueType="num">
                                      <p:cBhvr>
                                        <p:cTn id="64" dur="1000" fill="hold"/>
                                        <p:tgtEl>
                                          <p:spTgt spid="28"/>
                                        </p:tgtEl>
                                        <p:attrNameLst>
                                          <p:attrName>ppt_x</p:attrName>
                                        </p:attrNameLst>
                                      </p:cBhvr>
                                      <p:tavLst>
                                        <p:tav tm="0">
                                          <p:val>
                                            <p:strVal val="#ppt_x"/>
                                          </p:val>
                                        </p:tav>
                                        <p:tav tm="100000">
                                          <p:val>
                                            <p:strVal val="#ppt_x"/>
                                          </p:val>
                                        </p:tav>
                                      </p:tavLst>
                                    </p:anim>
                                    <p:anim calcmode="lin" valueType="num">
                                      <p:cBhvr>
                                        <p:cTn id="6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additive="base">
                                        <p:cTn id="70" dur="500" fill="hold"/>
                                        <p:tgtEl>
                                          <p:spTgt spid="27"/>
                                        </p:tgtEl>
                                        <p:attrNameLst>
                                          <p:attrName>ppt_x</p:attrName>
                                        </p:attrNameLst>
                                      </p:cBhvr>
                                      <p:tavLst>
                                        <p:tav tm="0">
                                          <p:val>
                                            <p:strVal val="0-#ppt_w/2"/>
                                          </p:val>
                                        </p:tav>
                                        <p:tav tm="100000">
                                          <p:val>
                                            <p:strVal val="#ppt_x"/>
                                          </p:val>
                                        </p:tav>
                                      </p:tavLst>
                                    </p:anim>
                                    <p:anim calcmode="lin" valueType="num">
                                      <p:cBhvr additive="base">
                                        <p:cTn id="71" dur="500" fill="hold"/>
                                        <p:tgtEl>
                                          <p:spTgt spid="27"/>
                                        </p:tgtEl>
                                        <p:attrNameLst>
                                          <p:attrName>ppt_y</p:attrName>
                                        </p:attrNameLst>
                                      </p:cBhvr>
                                      <p:tavLst>
                                        <p:tav tm="0">
                                          <p:val>
                                            <p:strVal val="#ppt_y"/>
                                          </p:val>
                                        </p:tav>
                                        <p:tav tm="100000">
                                          <p:val>
                                            <p:strVal val="#ppt_y"/>
                                          </p:val>
                                        </p:tav>
                                      </p:tavLst>
                                    </p:anim>
                                  </p:childTnLst>
                                </p:cTn>
                              </p:par>
                              <p:par>
                                <p:cTn id="72" presetID="2" presetClass="entr" presetSubtype="8"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0-#ppt_w/2"/>
                                          </p:val>
                                        </p:tav>
                                        <p:tav tm="100000">
                                          <p:val>
                                            <p:strVal val="#ppt_x"/>
                                          </p:val>
                                        </p:tav>
                                      </p:tavLst>
                                    </p:anim>
                                    <p:anim calcmode="lin" valueType="num">
                                      <p:cBhvr additive="base">
                                        <p:cTn id="75" dur="500" fill="hold"/>
                                        <p:tgtEl>
                                          <p:spTgt spid="26"/>
                                        </p:tgtEl>
                                        <p:attrNameLst>
                                          <p:attrName>ppt_y</p:attrName>
                                        </p:attrNameLst>
                                      </p:cBhvr>
                                      <p:tavLst>
                                        <p:tav tm="0">
                                          <p:val>
                                            <p:strVal val="#ppt_y"/>
                                          </p:val>
                                        </p:tav>
                                        <p:tav tm="100000">
                                          <p:val>
                                            <p:strVal val="#ppt_y"/>
                                          </p:val>
                                        </p:tav>
                                      </p:tavLst>
                                    </p:anim>
                                  </p:childTnLst>
                                </p:cTn>
                              </p:par>
                            </p:childTnLst>
                          </p:cTn>
                        </p:par>
                        <p:par>
                          <p:cTn id="76" fill="hold">
                            <p:stCondLst>
                              <p:cond delay="500"/>
                            </p:stCondLst>
                            <p:childTnLst>
                              <p:par>
                                <p:cTn id="77" presetID="47" presetClass="entr" presetSubtype="0" fill="hold" nodeType="afterEffect">
                                  <p:stCondLst>
                                    <p:cond delay="0"/>
                                  </p:stCondLst>
                                  <p:childTnLst>
                                    <p:set>
                                      <p:cBhvr>
                                        <p:cTn id="78" dur="1" fill="hold">
                                          <p:stCondLst>
                                            <p:cond delay="0"/>
                                          </p:stCondLst>
                                        </p:cTn>
                                        <p:tgtEl>
                                          <p:spTgt spid="2064"/>
                                        </p:tgtEl>
                                        <p:attrNameLst>
                                          <p:attrName>style.visibility</p:attrName>
                                        </p:attrNameLst>
                                      </p:cBhvr>
                                      <p:to>
                                        <p:strVal val="visible"/>
                                      </p:to>
                                    </p:set>
                                    <p:animEffect transition="in" filter="fade">
                                      <p:cBhvr>
                                        <p:cTn id="79" dur="1000"/>
                                        <p:tgtEl>
                                          <p:spTgt spid="2064"/>
                                        </p:tgtEl>
                                      </p:cBhvr>
                                    </p:animEffect>
                                    <p:anim calcmode="lin" valueType="num">
                                      <p:cBhvr>
                                        <p:cTn id="80" dur="1000" fill="hold"/>
                                        <p:tgtEl>
                                          <p:spTgt spid="2064"/>
                                        </p:tgtEl>
                                        <p:attrNameLst>
                                          <p:attrName>ppt_x</p:attrName>
                                        </p:attrNameLst>
                                      </p:cBhvr>
                                      <p:tavLst>
                                        <p:tav tm="0">
                                          <p:val>
                                            <p:strVal val="#ppt_x"/>
                                          </p:val>
                                        </p:tav>
                                        <p:tav tm="100000">
                                          <p:val>
                                            <p:strVal val="#ppt_x"/>
                                          </p:val>
                                        </p:tav>
                                      </p:tavLst>
                                    </p:anim>
                                    <p:anim calcmode="lin" valueType="num">
                                      <p:cBhvr>
                                        <p:cTn id="81" dur="1000" fill="hold"/>
                                        <p:tgtEl>
                                          <p:spTgt spid="2064"/>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additive="base">
                                        <p:cTn id="86" dur="500" fill="hold"/>
                                        <p:tgtEl>
                                          <p:spTgt spid="31"/>
                                        </p:tgtEl>
                                        <p:attrNameLst>
                                          <p:attrName>ppt_x</p:attrName>
                                        </p:attrNameLst>
                                      </p:cBhvr>
                                      <p:tavLst>
                                        <p:tav tm="0">
                                          <p:val>
                                            <p:strVal val="0-#ppt_w/2"/>
                                          </p:val>
                                        </p:tav>
                                        <p:tav tm="100000">
                                          <p:val>
                                            <p:strVal val="#ppt_x"/>
                                          </p:val>
                                        </p:tav>
                                      </p:tavLst>
                                    </p:anim>
                                    <p:anim calcmode="lin" valueType="num">
                                      <p:cBhvr additive="base">
                                        <p:cTn id="87" dur="500" fill="hold"/>
                                        <p:tgtEl>
                                          <p:spTgt spid="31"/>
                                        </p:tgtEl>
                                        <p:attrNameLst>
                                          <p:attrName>ppt_y</p:attrName>
                                        </p:attrNameLst>
                                      </p:cBhvr>
                                      <p:tavLst>
                                        <p:tav tm="0">
                                          <p:val>
                                            <p:strVal val="#ppt_y"/>
                                          </p:val>
                                        </p:tav>
                                        <p:tav tm="100000">
                                          <p:val>
                                            <p:strVal val="#ppt_y"/>
                                          </p:val>
                                        </p:tav>
                                      </p:tavLst>
                                    </p:anim>
                                  </p:childTnLst>
                                </p:cTn>
                              </p:par>
                              <p:par>
                                <p:cTn id="88" presetID="2" presetClass="entr" presetSubtype="8" fill="hold" grpId="0" nodeType="withEffect">
                                  <p:stCondLst>
                                    <p:cond delay="0"/>
                                  </p:stCondLst>
                                  <p:childTnLst>
                                    <p:set>
                                      <p:cBhvr>
                                        <p:cTn id="89" dur="1" fill="hold">
                                          <p:stCondLst>
                                            <p:cond delay="0"/>
                                          </p:stCondLst>
                                        </p:cTn>
                                        <p:tgtEl>
                                          <p:spTgt spid="32"/>
                                        </p:tgtEl>
                                        <p:attrNameLst>
                                          <p:attrName>style.visibility</p:attrName>
                                        </p:attrNameLst>
                                      </p:cBhvr>
                                      <p:to>
                                        <p:strVal val="visible"/>
                                      </p:to>
                                    </p:set>
                                    <p:anim calcmode="lin" valueType="num">
                                      <p:cBhvr additive="base">
                                        <p:cTn id="90" dur="500" fill="hold"/>
                                        <p:tgtEl>
                                          <p:spTgt spid="32"/>
                                        </p:tgtEl>
                                        <p:attrNameLst>
                                          <p:attrName>ppt_x</p:attrName>
                                        </p:attrNameLst>
                                      </p:cBhvr>
                                      <p:tavLst>
                                        <p:tav tm="0">
                                          <p:val>
                                            <p:strVal val="0-#ppt_w/2"/>
                                          </p:val>
                                        </p:tav>
                                        <p:tav tm="100000">
                                          <p:val>
                                            <p:strVal val="#ppt_x"/>
                                          </p:val>
                                        </p:tav>
                                      </p:tavLst>
                                    </p:anim>
                                    <p:anim calcmode="lin" valueType="num">
                                      <p:cBhvr additive="base">
                                        <p:cTn id="91" dur="500" fill="hold"/>
                                        <p:tgtEl>
                                          <p:spTgt spid="32"/>
                                        </p:tgtEl>
                                        <p:attrNameLst>
                                          <p:attrName>ppt_y</p:attrName>
                                        </p:attrNameLst>
                                      </p:cBhvr>
                                      <p:tavLst>
                                        <p:tav tm="0">
                                          <p:val>
                                            <p:strVal val="#ppt_y"/>
                                          </p:val>
                                        </p:tav>
                                        <p:tav tm="100000">
                                          <p:val>
                                            <p:strVal val="#ppt_y"/>
                                          </p:val>
                                        </p:tav>
                                      </p:tavLst>
                                    </p:anim>
                                  </p:childTnLst>
                                </p:cTn>
                              </p:par>
                            </p:childTnLst>
                          </p:cTn>
                        </p:par>
                        <p:par>
                          <p:cTn id="92" fill="hold">
                            <p:stCondLst>
                              <p:cond delay="500"/>
                            </p:stCondLst>
                            <p:childTnLst>
                              <p:par>
                                <p:cTn id="93" presetID="42" presetClass="entr" presetSubtype="0" fill="hold" nodeType="after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1000"/>
                                        <p:tgtEl>
                                          <p:spTgt spid="30"/>
                                        </p:tgtEl>
                                      </p:cBhvr>
                                    </p:animEffect>
                                    <p:anim calcmode="lin" valueType="num">
                                      <p:cBhvr>
                                        <p:cTn id="96" dur="1000" fill="hold"/>
                                        <p:tgtEl>
                                          <p:spTgt spid="30"/>
                                        </p:tgtEl>
                                        <p:attrNameLst>
                                          <p:attrName>ppt_x</p:attrName>
                                        </p:attrNameLst>
                                      </p:cBhvr>
                                      <p:tavLst>
                                        <p:tav tm="0">
                                          <p:val>
                                            <p:strVal val="#ppt_x"/>
                                          </p:val>
                                        </p:tav>
                                        <p:tav tm="100000">
                                          <p:val>
                                            <p:strVal val="#ppt_x"/>
                                          </p:val>
                                        </p:tav>
                                      </p:tavLst>
                                    </p:anim>
                                    <p:anim calcmode="lin" valueType="num">
                                      <p:cBhvr>
                                        <p:cTn id="97" dur="1000" fill="hold"/>
                                        <p:tgtEl>
                                          <p:spTgt spid="30"/>
                                        </p:tgtEl>
                                        <p:attrNameLst>
                                          <p:attrName>ppt_y</p:attrName>
                                        </p:attrNameLst>
                                      </p:cBhvr>
                                      <p:tavLst>
                                        <p:tav tm="0">
                                          <p:val>
                                            <p:strVal val="#ppt_y+.1"/>
                                          </p:val>
                                        </p:tav>
                                        <p:tav tm="100000">
                                          <p:val>
                                            <p:strVal val="#ppt_y"/>
                                          </p:val>
                                        </p:tav>
                                      </p:tavLst>
                                    </p:anim>
                                  </p:childTnLst>
                                </p:cTn>
                              </p:par>
                            </p:childTnLst>
                          </p:cTn>
                        </p:par>
                        <p:par>
                          <p:cTn id="98" fill="hold">
                            <p:stCondLst>
                              <p:cond delay="1500"/>
                            </p:stCondLst>
                            <p:childTnLst>
                              <p:par>
                                <p:cTn id="99" presetID="10" presetClass="entr" presetSubtype="0" fill="hold" nodeType="afterEffect">
                                  <p:stCondLst>
                                    <p:cond delay="0"/>
                                  </p:stCondLst>
                                  <p:childTnLst>
                                    <p:set>
                                      <p:cBhvr>
                                        <p:cTn id="100" dur="1" fill="hold">
                                          <p:stCondLst>
                                            <p:cond delay="0"/>
                                          </p:stCondLst>
                                        </p:cTn>
                                        <p:tgtEl>
                                          <p:spTgt spid="2066"/>
                                        </p:tgtEl>
                                        <p:attrNameLst>
                                          <p:attrName>style.visibility</p:attrName>
                                        </p:attrNameLst>
                                      </p:cBhvr>
                                      <p:to>
                                        <p:strVal val="visible"/>
                                      </p:to>
                                    </p:set>
                                    <p:animEffect transition="in" filter="fade">
                                      <p:cBhvr>
                                        <p:cTn id="101" dur="500"/>
                                        <p:tgtEl>
                                          <p:spTgt spid="2066"/>
                                        </p:tgtEl>
                                      </p:cBhvr>
                                    </p:animEffect>
                                  </p:childTnLst>
                                </p:cTn>
                              </p:par>
                            </p:childTnLst>
                          </p:cTn>
                        </p:par>
                        <p:par>
                          <p:cTn id="102" fill="hold">
                            <p:stCondLst>
                              <p:cond delay="2000"/>
                            </p:stCondLst>
                            <p:childTnLst>
                              <p:par>
                                <p:cTn id="103" presetID="47" presetClass="entr" presetSubtype="0" fill="hold" grpId="0" nodeType="after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fade">
                                      <p:cBhvr>
                                        <p:cTn id="105" dur="1000"/>
                                        <p:tgtEl>
                                          <p:spTgt spid="33"/>
                                        </p:tgtEl>
                                      </p:cBhvr>
                                    </p:animEffect>
                                    <p:anim calcmode="lin" valueType="num">
                                      <p:cBhvr>
                                        <p:cTn id="106" dur="1000" fill="hold"/>
                                        <p:tgtEl>
                                          <p:spTgt spid="33"/>
                                        </p:tgtEl>
                                        <p:attrNameLst>
                                          <p:attrName>ppt_x</p:attrName>
                                        </p:attrNameLst>
                                      </p:cBhvr>
                                      <p:tavLst>
                                        <p:tav tm="0">
                                          <p:val>
                                            <p:strVal val="#ppt_x"/>
                                          </p:val>
                                        </p:tav>
                                        <p:tav tm="100000">
                                          <p:val>
                                            <p:strVal val="#ppt_x"/>
                                          </p:val>
                                        </p:tav>
                                      </p:tavLst>
                                    </p:anim>
                                    <p:anim calcmode="lin" valueType="num">
                                      <p:cBhvr>
                                        <p:cTn id="10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nodeType="clickEffect">
                                  <p:stCondLst>
                                    <p:cond delay="0"/>
                                  </p:stCondLst>
                                  <p:childTnLst>
                                    <p:set>
                                      <p:cBhvr>
                                        <p:cTn id="111" dur="1" fill="hold">
                                          <p:stCondLst>
                                            <p:cond delay="0"/>
                                          </p:stCondLst>
                                        </p:cTn>
                                        <p:tgtEl>
                                          <p:spTgt spid="12"/>
                                        </p:tgtEl>
                                        <p:attrNameLst>
                                          <p:attrName>style.visibility</p:attrName>
                                        </p:attrNameLst>
                                      </p:cBhvr>
                                      <p:to>
                                        <p:strVal val="visible"/>
                                      </p:to>
                                    </p:set>
                                    <p:anim calcmode="lin" valueType="num">
                                      <p:cBhvr additive="base">
                                        <p:cTn id="112" dur="500" fill="hold"/>
                                        <p:tgtEl>
                                          <p:spTgt spid="12"/>
                                        </p:tgtEl>
                                        <p:attrNameLst>
                                          <p:attrName>ppt_x</p:attrName>
                                        </p:attrNameLst>
                                      </p:cBhvr>
                                      <p:tavLst>
                                        <p:tav tm="0">
                                          <p:val>
                                            <p:strVal val="#ppt_x"/>
                                          </p:val>
                                        </p:tav>
                                        <p:tav tm="100000">
                                          <p:val>
                                            <p:strVal val="#ppt_x"/>
                                          </p:val>
                                        </p:tav>
                                      </p:tavLst>
                                    </p:anim>
                                    <p:anim calcmode="lin" valueType="num">
                                      <p:cBhvr additive="base">
                                        <p:cTn id="113" dur="500" fill="hold"/>
                                        <p:tgtEl>
                                          <p:spTgt spid="12"/>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16"/>
                                        </p:tgtEl>
                                        <p:attrNameLst>
                                          <p:attrName>style.visibility</p:attrName>
                                        </p:attrNameLst>
                                      </p:cBhvr>
                                      <p:to>
                                        <p:strVal val="visible"/>
                                      </p:to>
                                    </p:set>
                                    <p:anim calcmode="lin" valueType="num">
                                      <p:cBhvr additive="base">
                                        <p:cTn id="116" dur="500" fill="hold"/>
                                        <p:tgtEl>
                                          <p:spTgt spid="16"/>
                                        </p:tgtEl>
                                        <p:attrNameLst>
                                          <p:attrName>ppt_x</p:attrName>
                                        </p:attrNameLst>
                                      </p:cBhvr>
                                      <p:tavLst>
                                        <p:tav tm="0">
                                          <p:val>
                                            <p:strVal val="#ppt_x"/>
                                          </p:val>
                                        </p:tav>
                                        <p:tav tm="100000">
                                          <p:val>
                                            <p:strVal val="#ppt_x"/>
                                          </p:val>
                                        </p:tav>
                                      </p:tavLst>
                                    </p:anim>
                                    <p:anim calcmode="lin" valueType="num">
                                      <p:cBhvr additive="base">
                                        <p:cTn id="1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8"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 calcmode="lin" valueType="num">
                                      <p:cBhvr additive="base">
                                        <p:cTn id="122" dur="500" fill="hold"/>
                                        <p:tgtEl>
                                          <p:spTgt spid="13"/>
                                        </p:tgtEl>
                                        <p:attrNameLst>
                                          <p:attrName>ppt_x</p:attrName>
                                        </p:attrNameLst>
                                      </p:cBhvr>
                                      <p:tavLst>
                                        <p:tav tm="0">
                                          <p:val>
                                            <p:strVal val="0-#ppt_w/2"/>
                                          </p:val>
                                        </p:tav>
                                        <p:tav tm="100000">
                                          <p:val>
                                            <p:strVal val="#ppt_x"/>
                                          </p:val>
                                        </p:tav>
                                      </p:tavLst>
                                    </p:anim>
                                    <p:anim calcmode="lin" valueType="num">
                                      <p:cBhvr additive="base">
                                        <p:cTn id="123" dur="500" fill="hold"/>
                                        <p:tgtEl>
                                          <p:spTgt spid="13"/>
                                        </p:tgtEl>
                                        <p:attrNameLst>
                                          <p:attrName>ppt_y</p:attrName>
                                        </p:attrNameLst>
                                      </p:cBhvr>
                                      <p:tavLst>
                                        <p:tav tm="0">
                                          <p:val>
                                            <p:strVal val="#ppt_y"/>
                                          </p:val>
                                        </p:tav>
                                        <p:tav tm="100000">
                                          <p:val>
                                            <p:strVal val="#ppt_y"/>
                                          </p:val>
                                        </p:tav>
                                      </p:tavLst>
                                    </p:anim>
                                  </p:childTnLst>
                                </p:cTn>
                              </p:par>
                              <p:par>
                                <p:cTn id="124" presetID="2" presetClass="entr" presetSubtype="8" fill="hold" grpId="0" nodeType="withEffect">
                                  <p:stCondLst>
                                    <p:cond delay="0"/>
                                  </p:stCondLst>
                                  <p:childTnLst>
                                    <p:set>
                                      <p:cBhvr>
                                        <p:cTn id="125" dur="1" fill="hold">
                                          <p:stCondLst>
                                            <p:cond delay="0"/>
                                          </p:stCondLst>
                                        </p:cTn>
                                        <p:tgtEl>
                                          <p:spTgt spid="15"/>
                                        </p:tgtEl>
                                        <p:attrNameLst>
                                          <p:attrName>style.visibility</p:attrName>
                                        </p:attrNameLst>
                                      </p:cBhvr>
                                      <p:to>
                                        <p:strVal val="visible"/>
                                      </p:to>
                                    </p:set>
                                    <p:anim calcmode="lin" valueType="num">
                                      <p:cBhvr additive="base">
                                        <p:cTn id="126" dur="500" fill="hold"/>
                                        <p:tgtEl>
                                          <p:spTgt spid="15"/>
                                        </p:tgtEl>
                                        <p:attrNameLst>
                                          <p:attrName>ppt_x</p:attrName>
                                        </p:attrNameLst>
                                      </p:cBhvr>
                                      <p:tavLst>
                                        <p:tav tm="0">
                                          <p:val>
                                            <p:strVal val="0-#ppt_w/2"/>
                                          </p:val>
                                        </p:tav>
                                        <p:tav tm="100000">
                                          <p:val>
                                            <p:strVal val="#ppt_x"/>
                                          </p:val>
                                        </p:tav>
                                      </p:tavLst>
                                    </p:anim>
                                    <p:anim calcmode="lin" valueType="num">
                                      <p:cBhvr additive="base">
                                        <p:cTn id="127"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2" fill="hold" grpId="0" nodeType="clickEffect">
                                  <p:stCondLst>
                                    <p:cond delay="0"/>
                                  </p:stCondLst>
                                  <p:childTnLst>
                                    <p:set>
                                      <p:cBhvr>
                                        <p:cTn id="131" dur="1" fill="hold">
                                          <p:stCondLst>
                                            <p:cond delay="0"/>
                                          </p:stCondLst>
                                        </p:cTn>
                                        <p:tgtEl>
                                          <p:spTgt spid="17"/>
                                        </p:tgtEl>
                                        <p:attrNameLst>
                                          <p:attrName>style.visibility</p:attrName>
                                        </p:attrNameLst>
                                      </p:cBhvr>
                                      <p:to>
                                        <p:strVal val="visible"/>
                                      </p:to>
                                    </p:set>
                                    <p:anim calcmode="lin" valueType="num">
                                      <p:cBhvr additive="base">
                                        <p:cTn id="132" dur="500" fill="hold"/>
                                        <p:tgtEl>
                                          <p:spTgt spid="17"/>
                                        </p:tgtEl>
                                        <p:attrNameLst>
                                          <p:attrName>ppt_x</p:attrName>
                                        </p:attrNameLst>
                                      </p:cBhvr>
                                      <p:tavLst>
                                        <p:tav tm="0">
                                          <p:val>
                                            <p:strVal val="1+#ppt_w/2"/>
                                          </p:val>
                                        </p:tav>
                                        <p:tav tm="100000">
                                          <p:val>
                                            <p:strVal val="#ppt_x"/>
                                          </p:val>
                                        </p:tav>
                                      </p:tavLst>
                                    </p:anim>
                                    <p:anim calcmode="lin" valueType="num">
                                      <p:cBhvr additive="base">
                                        <p:cTn id="133" dur="500" fill="hold"/>
                                        <p:tgtEl>
                                          <p:spTgt spid="17"/>
                                        </p:tgtEl>
                                        <p:attrNameLst>
                                          <p:attrName>ppt_y</p:attrName>
                                        </p:attrNameLst>
                                      </p:cBhvr>
                                      <p:tavLst>
                                        <p:tav tm="0">
                                          <p:val>
                                            <p:strVal val="#ppt_y"/>
                                          </p:val>
                                        </p:tav>
                                        <p:tav tm="100000">
                                          <p:val>
                                            <p:strVal val="#ppt_y"/>
                                          </p:val>
                                        </p:tav>
                                      </p:tavLst>
                                    </p:anim>
                                  </p:childTnLst>
                                </p:cTn>
                              </p:par>
                              <p:par>
                                <p:cTn id="134" presetID="2" presetClass="entr" presetSubtype="2" fill="hold" grpId="0" nodeType="withEffect">
                                  <p:stCondLst>
                                    <p:cond delay="0"/>
                                  </p:stCondLst>
                                  <p:childTnLst>
                                    <p:set>
                                      <p:cBhvr>
                                        <p:cTn id="135" dur="1" fill="hold">
                                          <p:stCondLst>
                                            <p:cond delay="0"/>
                                          </p:stCondLst>
                                        </p:cTn>
                                        <p:tgtEl>
                                          <p:spTgt spid="14"/>
                                        </p:tgtEl>
                                        <p:attrNameLst>
                                          <p:attrName>style.visibility</p:attrName>
                                        </p:attrNameLst>
                                      </p:cBhvr>
                                      <p:to>
                                        <p:strVal val="visible"/>
                                      </p:to>
                                    </p:set>
                                    <p:anim calcmode="lin" valueType="num">
                                      <p:cBhvr additive="base">
                                        <p:cTn id="136" dur="500" fill="hold"/>
                                        <p:tgtEl>
                                          <p:spTgt spid="14"/>
                                        </p:tgtEl>
                                        <p:attrNameLst>
                                          <p:attrName>ppt_x</p:attrName>
                                        </p:attrNameLst>
                                      </p:cBhvr>
                                      <p:tavLst>
                                        <p:tav tm="0">
                                          <p:val>
                                            <p:strVal val="1+#ppt_w/2"/>
                                          </p:val>
                                        </p:tav>
                                        <p:tav tm="100000">
                                          <p:val>
                                            <p:strVal val="#ppt_x"/>
                                          </p:val>
                                        </p:tav>
                                      </p:tavLst>
                                    </p:anim>
                                    <p:anim calcmode="lin" valueType="num">
                                      <p:cBhvr additive="base">
                                        <p:cTn id="1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grpId="0" nodeType="clickEffect">
                                  <p:stCondLst>
                                    <p:cond delay="0"/>
                                  </p:stCondLst>
                                  <p:childTnLst>
                                    <p:set>
                                      <p:cBhvr>
                                        <p:cTn id="141" dur="1" fill="hold">
                                          <p:stCondLst>
                                            <p:cond delay="0"/>
                                          </p:stCondLst>
                                        </p:cTn>
                                        <p:tgtEl>
                                          <p:spTgt spid="35"/>
                                        </p:tgtEl>
                                        <p:attrNameLst>
                                          <p:attrName>style.visibility</p:attrName>
                                        </p:attrNameLst>
                                      </p:cBhvr>
                                      <p:to>
                                        <p:strVal val="visible"/>
                                      </p:to>
                                    </p:set>
                                    <p:anim calcmode="lin" valueType="num">
                                      <p:cBhvr additive="base">
                                        <p:cTn id="142" dur="500" fill="hold"/>
                                        <p:tgtEl>
                                          <p:spTgt spid="35"/>
                                        </p:tgtEl>
                                        <p:attrNameLst>
                                          <p:attrName>ppt_x</p:attrName>
                                        </p:attrNameLst>
                                      </p:cBhvr>
                                      <p:tavLst>
                                        <p:tav tm="0">
                                          <p:val>
                                            <p:strVal val="#ppt_x"/>
                                          </p:val>
                                        </p:tav>
                                        <p:tav tm="100000">
                                          <p:val>
                                            <p:strVal val="#ppt_x"/>
                                          </p:val>
                                        </p:tav>
                                      </p:tavLst>
                                    </p:anim>
                                    <p:anim calcmode="lin" valueType="num">
                                      <p:cBhvr additive="base">
                                        <p:cTn id="14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P spid="17" grpId="0"/>
      <p:bldP spid="20" grpId="0"/>
      <p:bldP spid="21" grpId="0"/>
      <p:bldP spid="22" grpId="0" animBg="1"/>
      <p:bldP spid="23" grpId="0"/>
      <p:bldP spid="24" grpId="0" animBg="1"/>
      <p:bldP spid="25" grpId="0"/>
      <p:bldP spid="26" grpId="0" animBg="1"/>
      <p:bldP spid="27" grpId="0"/>
      <p:bldP spid="28" grpId="0"/>
      <p:bldP spid="31" grpId="0" animBg="1"/>
      <p:bldP spid="32" grpId="0"/>
      <p:bldP spid="33" grpId="0"/>
      <p:bldP spid="34" grpId="0"/>
      <p:bldP spid="35" grpId="0" animBg="1"/>
    </p:bldLst>
  </p:timing>
</p:sld>
</file>

<file path=ppt/theme/theme1.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FDBB63"/>
        </a:solidFill>
        <a:ln>
          <a:noFill/>
        </a:ln>
      </a:spPr>
      <a:bodyPr/>
      <a:lstStyle/>
      <a:style>
        <a:lnRef idx="1">
          <a:schemeClr val="accent1"/>
        </a:lnRef>
        <a:fillRef idx="3">
          <a:schemeClr val="accent1"/>
        </a:fillRef>
        <a:effectRef idx="2">
          <a:schemeClr val="accent1"/>
        </a:effectRef>
        <a:fontRef idx="minor">
          <a:schemeClr val="lt1"/>
        </a:fontRef>
      </a:style>
    </a:spDef>
    <a:lnDef>
      <a:spPr bwMode="auto">
        <a:prstGeom prst="rect">
          <a:avLst/>
        </a:prstGeom>
        <a:ln>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bwMode="auto"/>
      <a:body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fair-gsi-folienmaster_2019_16zu9</Template>
  <TotalTime>1784</TotalTime>
  <Words>660</Words>
  <Application>Microsoft Office PowerPoint</Application>
  <DocSecurity>0</DocSecurity>
  <PresentationFormat>On-screen Show (16:9)</PresentationFormat>
  <Paragraphs>124</Paragraphs>
  <Slides>16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 Unicode MS</vt:lpstr>
      <vt:lpstr>Bahnschrift Light</vt:lpstr>
      <vt:lpstr>Calibri</vt:lpstr>
      <vt:lpstr>Google Sans</vt:lpstr>
      <vt:lpstr>Wingdings</vt:lpstr>
      <vt:lpstr>fair-gsi-folienmaster_2017_onering</vt:lpstr>
      <vt:lpstr>The PUNCH4NFDI Project</vt:lpstr>
      <vt:lpstr>PowerPoint Presentation</vt:lpstr>
      <vt:lpstr>Who we are?</vt:lpstr>
      <vt:lpstr>What’s the goal?  And for whom?</vt:lpstr>
      <vt:lpstr>For whom?</vt:lpstr>
      <vt:lpstr>Digital Research Products</vt:lpstr>
      <vt:lpstr>Digital Research Products</vt:lpstr>
      <vt:lpstr>Platform prototype</vt:lpstr>
      <vt:lpstr>Federated science data platform</vt:lpstr>
      <vt:lpstr>GSI involvement in PUNCH4NFDI</vt:lpstr>
      <vt:lpstr>GSI application – experiment metadata schema</vt:lpstr>
      <vt:lpstr>GSI application – experiment metadata schema</vt:lpstr>
      <vt:lpstr>GSI application – experiment metadata schema</vt:lpstr>
      <vt:lpstr>GSI application – experiment metadata schema</vt:lpstr>
      <vt:lpstr>SUMMARY</vt:lpstr>
      <vt:lpstr>Thank you for your attention </vt:lpstr>
    </vt:vector>
  </TitlesOfParts>
  <Manager/>
  <Company>GSI Helmholtzzentrum für Schwerionenforschung 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Science Working Group Meeting</dc:title>
  <dc:subject/>
  <dc:creator>Mistry, Andrew. K. Dr.</dc:creator>
  <cp:keywords/>
  <dc:description/>
  <cp:lastModifiedBy>Ivan Knezevic</cp:lastModifiedBy>
  <cp:revision>383</cp:revision>
  <dcterms:created xsi:type="dcterms:W3CDTF">2022-04-08T08:49:50Z</dcterms:created>
  <dcterms:modified xsi:type="dcterms:W3CDTF">2023-10-19T07:47:36Z</dcterms:modified>
  <cp:category/>
  <dc:identifier/>
  <cp:contentStatus/>
  <dc:language/>
  <cp:version/>
</cp:coreProperties>
</file>