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8" r:id="rId1"/>
  </p:sldMasterIdLst>
  <p:notesMasterIdLst>
    <p:notesMasterId r:id="rId28"/>
  </p:notesMasterIdLst>
  <p:sldIdLst>
    <p:sldId id="256" r:id="rId2"/>
    <p:sldId id="277" r:id="rId3"/>
    <p:sldId id="278" r:id="rId4"/>
    <p:sldId id="283" r:id="rId5"/>
    <p:sldId id="284" r:id="rId6"/>
    <p:sldId id="286" r:id="rId7"/>
    <p:sldId id="285" r:id="rId8"/>
    <p:sldId id="28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1" r:id="rId22"/>
    <p:sldId id="272" r:id="rId23"/>
    <p:sldId id="273" r:id="rId24"/>
    <p:sldId id="274" r:id="rId25"/>
    <p:sldId id="275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00066"/>
    <a:srgbClr val="37E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7B69A-3BC4-4FB3-9299-4C10EAD622D1}" v="546" dt="2023-04-11T18:49:40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>
      <p:cViewPr>
        <p:scale>
          <a:sx n="89" d="100"/>
          <a:sy n="89" d="100"/>
        </p:scale>
        <p:origin x="1282" y="-2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ik Sett" userId="bbf5793a7dca6425" providerId="LiveId" clId="{4897B69A-3BC4-4FB3-9299-4C10EAD622D1}"/>
    <pc:docChg chg="undo custSel delSld modSld">
      <pc:chgData name="Samik Sett" userId="bbf5793a7dca6425" providerId="LiveId" clId="{4897B69A-3BC4-4FB3-9299-4C10EAD622D1}" dt="2023-04-11T18:50:20.775" v="1586" actId="20577"/>
      <pc:docMkLst>
        <pc:docMk/>
      </pc:docMkLst>
      <pc:sldChg chg="modSp mod setBg">
        <pc:chgData name="Samik Sett" userId="bbf5793a7dca6425" providerId="LiveId" clId="{4897B69A-3BC4-4FB3-9299-4C10EAD622D1}" dt="2023-04-11T18:38:06.630" v="1504" actId="1036"/>
        <pc:sldMkLst>
          <pc:docMk/>
          <pc:sldMk cId="0" sldId="256"/>
        </pc:sldMkLst>
        <pc:spChg chg="mod">
          <ac:chgData name="Samik Sett" userId="bbf5793a7dca6425" providerId="LiveId" clId="{4897B69A-3BC4-4FB3-9299-4C10EAD622D1}" dt="2023-04-11T04:10:20.669" v="941" actId="20577"/>
          <ac:spMkLst>
            <pc:docMk/>
            <pc:sldMk cId="0" sldId="256"/>
            <ac:spMk id="2" creationId="{08241567-1322-3028-B63D-D8B895FFE4D5}"/>
          </ac:spMkLst>
        </pc:spChg>
        <pc:spChg chg="mod">
          <ac:chgData name="Samik Sett" userId="bbf5793a7dca6425" providerId="LiveId" clId="{4897B69A-3BC4-4FB3-9299-4C10EAD622D1}" dt="2023-04-11T18:38:06.630" v="1504" actId="1036"/>
          <ac:spMkLst>
            <pc:docMk/>
            <pc:sldMk cId="0" sldId="256"/>
            <ac:spMk id="290" creationId="{00000000-0000-0000-0000-000000000000}"/>
          </ac:spMkLst>
        </pc:spChg>
        <pc:spChg chg="mod">
          <ac:chgData name="Samik Sett" userId="bbf5793a7dca6425" providerId="LiveId" clId="{4897B69A-3BC4-4FB3-9299-4C10EAD622D1}" dt="2023-04-11T17:38:45.352" v="1346" actId="1076"/>
          <ac:spMkLst>
            <pc:docMk/>
            <pc:sldMk cId="0" sldId="256"/>
            <ac:spMk id="291" creationId="{00000000-0000-0000-0000-000000000000}"/>
          </ac:spMkLst>
        </pc:spChg>
        <pc:picChg chg="mod">
          <ac:chgData name="Samik Sett" userId="bbf5793a7dca6425" providerId="LiveId" clId="{4897B69A-3BC4-4FB3-9299-4C10EAD622D1}" dt="2023-04-11T03:51:59.230" v="910" actId="1076"/>
          <ac:picMkLst>
            <pc:docMk/>
            <pc:sldMk cId="0" sldId="256"/>
            <ac:picMk id="3" creationId="{00000000-0000-0000-0000-000000000000}"/>
          </ac:picMkLst>
        </pc:picChg>
      </pc:sldChg>
      <pc:sldChg chg="del">
        <pc:chgData name="Samik Sett" userId="bbf5793a7dca6425" providerId="LiveId" clId="{4897B69A-3BC4-4FB3-9299-4C10EAD622D1}" dt="2023-04-10T05:44:25.274" v="184" actId="47"/>
        <pc:sldMkLst>
          <pc:docMk/>
          <pc:sldMk cId="0" sldId="258"/>
        </pc:sldMkLst>
      </pc:sldChg>
      <pc:sldChg chg="modSp mod setBg">
        <pc:chgData name="Samik Sett" userId="bbf5793a7dca6425" providerId="LiveId" clId="{4897B69A-3BC4-4FB3-9299-4C10EAD622D1}" dt="2023-04-10T17:44:34.979" v="807" actId="1076"/>
        <pc:sldMkLst>
          <pc:docMk/>
          <pc:sldMk cId="0" sldId="260"/>
        </pc:sldMkLst>
        <pc:spChg chg="mod">
          <ac:chgData name="Samik Sett" userId="bbf5793a7dca6425" providerId="LiveId" clId="{4897B69A-3BC4-4FB3-9299-4C10EAD622D1}" dt="2023-04-10T17:08:59.573" v="244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4:32.461" v="805" actId="115"/>
          <ac:spMkLst>
            <pc:docMk/>
            <pc:sldMk cId="0" sldId="260"/>
            <ac:spMk id="303" creationId="{00000000-0000-0000-0000-000000000000}"/>
          </ac:spMkLst>
        </pc:spChg>
        <pc:picChg chg="mod">
          <ac:chgData name="Samik Sett" userId="bbf5793a7dca6425" providerId="LiveId" clId="{4897B69A-3BC4-4FB3-9299-4C10EAD622D1}" dt="2023-04-10T17:44:34.979" v="807" actId="1076"/>
          <ac:picMkLst>
            <pc:docMk/>
            <pc:sldMk cId="0" sldId="260"/>
            <ac:picMk id="304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8:50:01.916" v="1585" actId="20577"/>
        <pc:sldMkLst>
          <pc:docMk/>
          <pc:sldMk cId="0" sldId="261"/>
        </pc:sldMkLst>
        <pc:spChg chg="mod">
          <ac:chgData name="Samik Sett" userId="bbf5793a7dca6425" providerId="LiveId" clId="{4897B69A-3BC4-4FB3-9299-4C10EAD622D1}" dt="2023-04-10T17:45:18.853" v="812" actId="115"/>
          <ac:spMkLst>
            <pc:docMk/>
            <pc:sldMk cId="0" sldId="261"/>
            <ac:spMk id="310" creationId="{00000000-0000-0000-0000-000000000000}"/>
          </ac:spMkLst>
        </pc:spChg>
        <pc:spChg chg="mod">
          <ac:chgData name="Samik Sett" userId="bbf5793a7dca6425" providerId="LiveId" clId="{4897B69A-3BC4-4FB3-9299-4C10EAD622D1}" dt="2023-04-11T18:50:01.916" v="1585" actId="20577"/>
          <ac:spMkLst>
            <pc:docMk/>
            <pc:sldMk cId="0" sldId="261"/>
            <ac:spMk id="311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5:30.597" v="814" actId="207"/>
          <ac:spMkLst>
            <pc:docMk/>
            <pc:sldMk cId="0" sldId="261"/>
            <ac:spMk id="312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7:02.007" v="1323"/>
          <ac:picMkLst>
            <pc:docMk/>
            <pc:sldMk cId="0" sldId="261"/>
            <ac:picMk id="2" creationId="{F3CF358B-57E3-0410-3F3E-78953F5EAF25}"/>
          </ac:picMkLst>
        </pc:picChg>
        <pc:picChg chg="del">
          <ac:chgData name="Samik Sett" userId="bbf5793a7dca6425" providerId="LiveId" clId="{4897B69A-3BC4-4FB3-9299-4C10EAD622D1}" dt="2023-04-11T17:37:01.282" v="1322" actId="478"/>
          <ac:picMkLst>
            <pc:docMk/>
            <pc:sldMk cId="0" sldId="261"/>
            <ac:picMk id="10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7:53:32.398" v="1396" actId="14826"/>
          <ac:picMkLst>
            <pc:docMk/>
            <pc:sldMk cId="0" sldId="261"/>
            <ac:picMk id="308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7:37:07.679" v="1325"/>
        <pc:sldMkLst>
          <pc:docMk/>
          <pc:sldMk cId="0" sldId="262"/>
        </pc:sldMkLst>
        <pc:spChg chg="mod">
          <ac:chgData name="Samik Sett" userId="bbf5793a7dca6425" providerId="LiveId" clId="{4897B69A-3BC4-4FB3-9299-4C10EAD622D1}" dt="2023-04-10T17:46:08.238" v="819" actId="115"/>
          <ac:spMkLst>
            <pc:docMk/>
            <pc:sldMk cId="0" sldId="262"/>
            <ac:spMk id="316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5:46.729" v="816" actId="207"/>
          <ac:spMkLst>
            <pc:docMk/>
            <pc:sldMk cId="0" sldId="262"/>
            <ac:spMk id="317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7:07.679" v="1325"/>
          <ac:picMkLst>
            <pc:docMk/>
            <pc:sldMk cId="0" sldId="262"/>
            <ac:picMk id="2" creationId="{B7EE517C-535D-C56C-C923-63C5664DBB07}"/>
          </ac:picMkLst>
        </pc:picChg>
        <pc:picChg chg="del">
          <ac:chgData name="Samik Sett" userId="bbf5793a7dca6425" providerId="LiveId" clId="{4897B69A-3BC4-4FB3-9299-4C10EAD622D1}" dt="2023-04-11T17:37:05.675" v="1324" actId="478"/>
          <ac:picMkLst>
            <pc:docMk/>
            <pc:sldMk cId="0" sldId="262"/>
            <ac:picMk id="9" creationId="{00000000-0000-0000-0000-000000000000}"/>
          </ac:picMkLst>
        </pc:picChg>
      </pc:sldChg>
      <pc:sldChg chg="modSp mod setBg">
        <pc:chgData name="Samik Sett" userId="bbf5793a7dca6425" providerId="LiveId" clId="{4897B69A-3BC4-4FB3-9299-4C10EAD622D1}" dt="2023-04-10T17:53:45.312" v="883" actId="207"/>
        <pc:sldMkLst>
          <pc:docMk/>
          <pc:sldMk cId="0" sldId="263"/>
        </pc:sldMkLst>
        <pc:spChg chg="mod">
          <ac:chgData name="Samik Sett" userId="bbf5793a7dca6425" providerId="LiveId" clId="{4897B69A-3BC4-4FB3-9299-4C10EAD622D1}" dt="2023-04-10T17:53:38.862" v="882" actId="114"/>
          <ac:spMkLst>
            <pc:docMk/>
            <pc:sldMk cId="0" sldId="263"/>
            <ac:spMk id="321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3:45.312" v="883" actId="207"/>
          <ac:spMkLst>
            <pc:docMk/>
            <pc:sldMk cId="0" sldId="263"/>
            <ac:spMk id="322" creationId="{00000000-0000-0000-0000-000000000000}"/>
          </ac:spMkLst>
        </pc:spChg>
      </pc:sldChg>
      <pc:sldChg chg="addSp delSp modSp mod setBg">
        <pc:chgData name="Samik Sett" userId="bbf5793a7dca6425" providerId="LiveId" clId="{4897B69A-3BC4-4FB3-9299-4C10EAD622D1}" dt="2023-04-11T17:37:18.098" v="1327"/>
        <pc:sldMkLst>
          <pc:docMk/>
          <pc:sldMk cId="0" sldId="264"/>
        </pc:sldMkLst>
        <pc:spChg chg="mod">
          <ac:chgData name="Samik Sett" userId="bbf5793a7dca6425" providerId="LiveId" clId="{4897B69A-3BC4-4FB3-9299-4C10EAD622D1}" dt="2023-04-10T17:54:23.300" v="887" actId="115"/>
          <ac:spMkLst>
            <pc:docMk/>
            <pc:sldMk cId="0" sldId="264"/>
            <ac:spMk id="324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4:00.093" v="884" actId="207"/>
          <ac:spMkLst>
            <pc:docMk/>
            <pc:sldMk cId="0" sldId="264"/>
            <ac:spMk id="326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7:18.098" v="1327"/>
          <ac:picMkLst>
            <pc:docMk/>
            <pc:sldMk cId="0" sldId="264"/>
            <ac:picMk id="2" creationId="{CF7FF502-C6F8-6A9D-9B21-78B19AB1D16D}"/>
          </ac:picMkLst>
        </pc:picChg>
        <pc:picChg chg="del">
          <ac:chgData name="Samik Sett" userId="bbf5793a7dca6425" providerId="LiveId" clId="{4897B69A-3BC4-4FB3-9299-4C10EAD622D1}" dt="2023-04-11T17:37:16.969" v="1326" actId="478"/>
          <ac:picMkLst>
            <pc:docMk/>
            <pc:sldMk cId="0" sldId="264"/>
            <ac:picMk id="7" creationId="{00000000-0000-0000-0000-000000000000}"/>
          </ac:picMkLst>
        </pc:picChg>
      </pc:sldChg>
      <pc:sldChg chg="modSp mod setBg">
        <pc:chgData name="Samik Sett" userId="bbf5793a7dca6425" providerId="LiveId" clId="{4897B69A-3BC4-4FB3-9299-4C10EAD622D1}" dt="2023-04-11T04:40:35.957" v="1043" actId="14100"/>
        <pc:sldMkLst>
          <pc:docMk/>
          <pc:sldMk cId="0" sldId="265"/>
        </pc:sldMkLst>
        <pc:spChg chg="mod">
          <ac:chgData name="Samik Sett" userId="bbf5793a7dca6425" providerId="LiveId" clId="{4897B69A-3BC4-4FB3-9299-4C10EAD622D1}" dt="2023-04-11T04:40:35.957" v="1043" actId="14100"/>
          <ac:spMkLst>
            <pc:docMk/>
            <pc:sldMk cId="0" sldId="265"/>
            <ac:spMk id="328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4:04.271" v="885" actId="207"/>
          <ac:spMkLst>
            <pc:docMk/>
            <pc:sldMk cId="0" sldId="265"/>
            <ac:spMk id="329" creationId="{00000000-0000-0000-0000-000000000000}"/>
          </ac:spMkLst>
        </pc:spChg>
      </pc:sldChg>
      <pc:sldChg chg="addSp modSp mod setBg">
        <pc:chgData name="Samik Sett" userId="bbf5793a7dca6425" providerId="LiveId" clId="{4897B69A-3BC4-4FB3-9299-4C10EAD622D1}" dt="2023-04-11T18:45:22.619" v="1575" actId="1076"/>
        <pc:sldMkLst>
          <pc:docMk/>
          <pc:sldMk cId="0" sldId="266"/>
        </pc:sldMkLst>
        <pc:spChg chg="add mod">
          <ac:chgData name="Samik Sett" userId="bbf5793a7dca6425" providerId="LiveId" clId="{4897B69A-3BC4-4FB3-9299-4C10EAD622D1}" dt="2023-04-11T18:45:22.619" v="1575" actId="1076"/>
          <ac:spMkLst>
            <pc:docMk/>
            <pc:sldMk cId="0" sldId="266"/>
            <ac:spMk id="2" creationId="{3D4017D5-D0FB-0978-8461-9535246C702E}"/>
          </ac:spMkLst>
        </pc:spChg>
        <pc:spChg chg="mod">
          <ac:chgData name="Samik Sett" userId="bbf5793a7dca6425" providerId="LiveId" clId="{4897B69A-3BC4-4FB3-9299-4C10EAD622D1}" dt="2023-04-10T17:56:49.901" v="906" actId="115"/>
          <ac:spMkLst>
            <pc:docMk/>
            <pc:sldMk cId="0" sldId="266"/>
            <ac:spMk id="335" creationId="{00000000-0000-0000-0000-000000000000}"/>
          </ac:spMkLst>
        </pc:spChg>
      </pc:sldChg>
      <pc:sldChg chg="addSp delSp modSp mod setBg">
        <pc:chgData name="Samik Sett" userId="bbf5793a7dca6425" providerId="LiveId" clId="{4897B69A-3BC4-4FB3-9299-4C10EAD622D1}" dt="2023-04-11T18:45:32.764" v="1576" actId="1076"/>
        <pc:sldMkLst>
          <pc:docMk/>
          <pc:sldMk cId="0" sldId="267"/>
        </pc:sldMkLst>
        <pc:spChg chg="mod">
          <ac:chgData name="Samik Sett" userId="bbf5793a7dca6425" providerId="LiveId" clId="{4897B69A-3BC4-4FB3-9299-4C10EAD622D1}" dt="2023-04-11T18:45:32.764" v="1576" actId="1076"/>
          <ac:spMkLst>
            <pc:docMk/>
            <pc:sldMk cId="0" sldId="267"/>
            <ac:spMk id="337" creationId="{00000000-0000-0000-0000-000000000000}"/>
          </ac:spMkLst>
        </pc:spChg>
        <pc:spChg chg="del mod">
          <ac:chgData name="Samik Sett" userId="bbf5793a7dca6425" providerId="LiveId" clId="{4897B69A-3BC4-4FB3-9299-4C10EAD622D1}" dt="2023-04-11T18:45:05.775" v="1573" actId="21"/>
          <ac:spMkLst>
            <pc:docMk/>
            <pc:sldMk cId="0" sldId="267"/>
            <ac:spMk id="338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7:25.122" v="1329"/>
          <ac:picMkLst>
            <pc:docMk/>
            <pc:sldMk cId="0" sldId="267"/>
            <ac:picMk id="2" creationId="{CA058C83-2B1E-0CCD-6CA1-6DEAE2880026}"/>
          </ac:picMkLst>
        </pc:picChg>
        <pc:picChg chg="del">
          <ac:chgData name="Samik Sett" userId="bbf5793a7dca6425" providerId="LiveId" clId="{4897B69A-3BC4-4FB3-9299-4C10EAD622D1}" dt="2023-04-11T17:37:24.446" v="1328" actId="478"/>
          <ac:picMkLst>
            <pc:docMk/>
            <pc:sldMk cId="0" sldId="267"/>
            <ac:picMk id="5" creationId="{00000000-0000-0000-0000-000000000000}"/>
          </ac:picMkLst>
        </pc:picChg>
        <pc:picChg chg="mod">
          <ac:chgData name="Samik Sett" userId="bbf5793a7dca6425" providerId="LiveId" clId="{4897B69A-3BC4-4FB3-9299-4C10EAD622D1}" dt="2023-04-10T17:57:18.947" v="909" actId="14100"/>
          <ac:picMkLst>
            <pc:docMk/>
            <pc:sldMk cId="0" sldId="267"/>
            <ac:picMk id="6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7:37:33.615" v="1331"/>
        <pc:sldMkLst>
          <pc:docMk/>
          <pc:sldMk cId="0" sldId="268"/>
        </pc:sldMkLst>
        <pc:spChg chg="mod">
          <ac:chgData name="Samik Sett" userId="bbf5793a7dca6425" providerId="LiveId" clId="{4897B69A-3BC4-4FB3-9299-4C10EAD622D1}" dt="2023-04-10T17:55:57.939" v="902" actId="115"/>
          <ac:spMkLst>
            <pc:docMk/>
            <pc:sldMk cId="0" sldId="268"/>
            <ac:spMk id="340" creationId="{00000000-0000-0000-0000-000000000000}"/>
          </ac:spMkLst>
        </pc:spChg>
        <pc:graphicFrameChg chg="mod">
          <ac:chgData name="Samik Sett" userId="bbf5793a7dca6425" providerId="LiveId" clId="{4897B69A-3BC4-4FB3-9299-4C10EAD622D1}" dt="2023-04-10T17:56:26.666" v="903" actId="207"/>
          <ac:graphicFrameMkLst>
            <pc:docMk/>
            <pc:sldMk cId="0" sldId="268"/>
            <ac:graphicFrameMk id="2" creationId="{00000000-0000-0000-0000-000000000000}"/>
          </ac:graphicFrameMkLst>
        </pc:graphicFrameChg>
        <pc:picChg chg="add mod">
          <ac:chgData name="Samik Sett" userId="bbf5793a7dca6425" providerId="LiveId" clId="{4897B69A-3BC4-4FB3-9299-4C10EAD622D1}" dt="2023-04-11T17:37:33.615" v="1331"/>
          <ac:picMkLst>
            <pc:docMk/>
            <pc:sldMk cId="0" sldId="268"/>
            <ac:picMk id="4" creationId="{23E1C866-87A9-49C4-B045-6EA08E143995}"/>
          </ac:picMkLst>
        </pc:picChg>
        <pc:picChg chg="del">
          <ac:chgData name="Samik Sett" userId="bbf5793a7dca6425" providerId="LiveId" clId="{4897B69A-3BC4-4FB3-9299-4C10EAD622D1}" dt="2023-04-11T17:37:32.908" v="1330" actId="478"/>
          <ac:picMkLst>
            <pc:docMk/>
            <pc:sldMk cId="0" sldId="268"/>
            <ac:picMk id="9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7:48:24.797" v="1395" actId="1035"/>
        <pc:sldMkLst>
          <pc:docMk/>
          <pc:sldMk cId="0" sldId="269"/>
        </pc:sldMkLst>
        <pc:spChg chg="mod">
          <ac:chgData name="Samik Sett" userId="bbf5793a7dca6425" providerId="LiveId" clId="{4897B69A-3BC4-4FB3-9299-4C10EAD622D1}" dt="2023-04-10T17:54:58.685" v="891" actId="115"/>
          <ac:spMkLst>
            <pc:docMk/>
            <pc:sldMk cId="0" sldId="269"/>
            <ac:spMk id="343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5:04.395" v="893" actId="207"/>
          <ac:spMkLst>
            <pc:docMk/>
            <pc:sldMk cId="0" sldId="269"/>
            <ac:spMk id="347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5:06.604" v="894" actId="207"/>
          <ac:spMkLst>
            <pc:docMk/>
            <pc:sldMk cId="0" sldId="269"/>
            <ac:spMk id="348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5:01.739" v="892" actId="207"/>
          <ac:spMkLst>
            <pc:docMk/>
            <pc:sldMk cId="0" sldId="269"/>
            <ac:spMk id="349" creationId="{00000000-0000-0000-0000-000000000000}"/>
          </ac:spMkLst>
        </pc:spChg>
        <pc:picChg chg="mod">
          <ac:chgData name="Samik Sett" userId="bbf5793a7dca6425" providerId="LiveId" clId="{4897B69A-3BC4-4FB3-9299-4C10EAD622D1}" dt="2023-04-11T17:46:38.568" v="1366" actId="1076"/>
          <ac:picMkLst>
            <pc:docMk/>
            <pc:sldMk cId="0" sldId="269"/>
            <ac:picMk id="2" creationId="{00000000-0000-0000-0000-000000000000}"/>
          </ac:picMkLst>
        </pc:picChg>
        <pc:picChg chg="add mod">
          <ac:chgData name="Samik Sett" userId="bbf5793a7dca6425" providerId="LiveId" clId="{4897B69A-3BC4-4FB3-9299-4C10EAD622D1}" dt="2023-04-11T17:46:46.398" v="1377" actId="1038"/>
          <ac:picMkLst>
            <pc:docMk/>
            <pc:sldMk cId="0" sldId="269"/>
            <ac:picMk id="3" creationId="{F80E00BB-14FC-63B3-FEDB-F63BFBF25D3D}"/>
          </ac:picMkLst>
        </pc:picChg>
        <pc:picChg chg="del">
          <ac:chgData name="Samik Sett" userId="bbf5793a7dca6425" providerId="LiveId" clId="{4897B69A-3BC4-4FB3-9299-4C10EAD622D1}" dt="2023-04-11T17:37:38.361" v="1332" actId="478"/>
          <ac:picMkLst>
            <pc:docMk/>
            <pc:sldMk cId="0" sldId="269"/>
            <ac:picMk id="9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7:48:24.797" v="1395" actId="1035"/>
          <ac:picMkLst>
            <pc:docMk/>
            <pc:sldMk cId="0" sldId="269"/>
            <ac:picMk id="345" creationId="{00000000-0000-0000-0000-000000000000}"/>
          </ac:picMkLst>
        </pc:picChg>
        <pc:picChg chg="mod">
          <ac:chgData name="Samik Sett" userId="bbf5793a7dca6425" providerId="LiveId" clId="{4897B69A-3BC4-4FB3-9299-4C10EAD622D1}" dt="2023-04-10T17:12:30.554" v="289" actId="1076"/>
          <ac:picMkLst>
            <pc:docMk/>
            <pc:sldMk cId="0" sldId="269"/>
            <ac:picMk id="346" creationId="{00000000-0000-0000-0000-000000000000}"/>
          </ac:picMkLst>
        </pc:picChg>
      </pc:sldChg>
      <pc:sldChg chg="delSp modSp mod setBg">
        <pc:chgData name="Samik Sett" userId="bbf5793a7dca6425" providerId="LiveId" clId="{4897B69A-3BC4-4FB3-9299-4C10EAD622D1}" dt="2023-04-10T17:52:52.395" v="876" actId="2085"/>
        <pc:sldMkLst>
          <pc:docMk/>
          <pc:sldMk cId="0" sldId="270"/>
        </pc:sldMkLst>
        <pc:spChg chg="mod">
          <ac:chgData name="Samik Sett" userId="bbf5793a7dca6425" providerId="LiveId" clId="{4897B69A-3BC4-4FB3-9299-4C10EAD622D1}" dt="2023-04-10T17:52:26.614" v="870" actId="207"/>
          <ac:spMkLst>
            <pc:docMk/>
            <pc:sldMk cId="0" sldId="270"/>
            <ac:spMk id="2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2:49.645" v="874" actId="2085"/>
          <ac:spMkLst>
            <pc:docMk/>
            <pc:sldMk cId="0" sldId="270"/>
            <ac:spMk id="4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2:52.395" v="876" actId="2085"/>
          <ac:spMkLst>
            <pc:docMk/>
            <pc:sldMk cId="0" sldId="270"/>
            <ac:spMk id="12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2:35.433" v="872" actId="14838"/>
          <ac:spMkLst>
            <pc:docMk/>
            <pc:sldMk cId="0" sldId="270"/>
            <ac:spMk id="351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1:50.086" v="866" actId="207"/>
          <ac:spMkLst>
            <pc:docMk/>
            <pc:sldMk cId="0" sldId="270"/>
            <ac:spMk id="354" creationId="{00000000-0000-0000-0000-000000000000}"/>
          </ac:spMkLst>
        </pc:spChg>
        <pc:picChg chg="del mod">
          <ac:chgData name="Samik Sett" userId="bbf5793a7dca6425" providerId="LiveId" clId="{4897B69A-3BC4-4FB3-9299-4C10EAD622D1}" dt="2023-04-10T17:52:20.812" v="869" actId="21"/>
          <ac:picMkLst>
            <pc:docMk/>
            <pc:sldMk cId="0" sldId="270"/>
            <ac:picMk id="6" creationId="{00000000-0000-0000-0000-000000000000}"/>
          </ac:picMkLst>
        </pc:picChg>
      </pc:sldChg>
      <pc:sldChg chg="modSp mod setBg">
        <pc:chgData name="Samik Sett" userId="bbf5793a7dca6425" providerId="LiveId" clId="{4897B69A-3BC4-4FB3-9299-4C10EAD622D1}" dt="2023-04-11T17:48:01.057" v="1394"/>
        <pc:sldMkLst>
          <pc:docMk/>
          <pc:sldMk cId="0" sldId="271"/>
        </pc:sldMkLst>
        <pc:spChg chg="mod">
          <ac:chgData name="Samik Sett" userId="bbf5793a7dca6425" providerId="LiveId" clId="{4897B69A-3BC4-4FB3-9299-4C10EAD622D1}" dt="2023-04-10T17:51:38.118" v="863"/>
          <ac:spMkLst>
            <pc:docMk/>
            <pc:sldMk cId="0" sldId="271"/>
            <ac:spMk id="357" creationId="{00000000-0000-0000-0000-000000000000}"/>
          </ac:spMkLst>
        </pc:spChg>
        <pc:picChg chg="mod">
          <ac:chgData name="Samik Sett" userId="bbf5793a7dca6425" providerId="LiveId" clId="{4897B69A-3BC4-4FB3-9299-4C10EAD622D1}" dt="2023-04-10T17:51:41.685" v="864" actId="1076"/>
          <ac:picMkLst>
            <pc:docMk/>
            <pc:sldMk cId="0" sldId="271"/>
            <ac:picMk id="6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7:48:01.057" v="1394"/>
          <ac:picMkLst>
            <pc:docMk/>
            <pc:sldMk cId="0" sldId="271"/>
            <ac:picMk id="356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8:16:43.085" v="1406" actId="1076"/>
        <pc:sldMkLst>
          <pc:docMk/>
          <pc:sldMk cId="0" sldId="272"/>
        </pc:sldMkLst>
        <pc:spChg chg="mod">
          <ac:chgData name="Samik Sett" userId="bbf5793a7dca6425" providerId="LiveId" clId="{4897B69A-3BC4-4FB3-9299-4C10EAD622D1}" dt="2023-04-10T17:50:20.134" v="850" actId="115"/>
          <ac:spMkLst>
            <pc:docMk/>
            <pc:sldMk cId="0" sldId="272"/>
            <ac:spMk id="13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8:00.850" v="1340" actId="1035"/>
          <ac:picMkLst>
            <pc:docMk/>
            <pc:sldMk cId="0" sldId="272"/>
            <ac:picMk id="2" creationId="{08C3EEC4-BDF4-A814-AB51-EFCC42EE3464}"/>
          </ac:picMkLst>
        </pc:picChg>
        <pc:picChg chg="del mod">
          <ac:chgData name="Samik Sett" userId="bbf5793a7dca6425" providerId="LiveId" clId="{4897B69A-3BC4-4FB3-9299-4C10EAD622D1}" dt="2023-04-11T17:37:54.821" v="1335" actId="478"/>
          <ac:picMkLst>
            <pc:docMk/>
            <pc:sldMk cId="0" sldId="272"/>
            <ac:picMk id="6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8:16:43.085" v="1406" actId="1076"/>
          <ac:picMkLst>
            <pc:docMk/>
            <pc:sldMk cId="0" sldId="272"/>
            <ac:picMk id="14" creationId="{00000000-0000-0000-0000-000000000000}"/>
          </ac:picMkLst>
        </pc:picChg>
        <pc:picChg chg="mod">
          <ac:chgData name="Samik Sett" userId="bbf5793a7dca6425" providerId="LiveId" clId="{4897B69A-3BC4-4FB3-9299-4C10EAD622D1}" dt="2023-04-10T17:48:56.842" v="842" actId="1076"/>
          <ac:picMkLst>
            <pc:docMk/>
            <pc:sldMk cId="0" sldId="272"/>
            <ac:picMk id="1026" creationId="{00000000-0000-0000-0000-000000000000}"/>
          </ac:picMkLst>
        </pc:picChg>
        <pc:picChg chg="mod">
          <ac:chgData name="Samik Sett" userId="bbf5793a7dca6425" providerId="LiveId" clId="{4897B69A-3BC4-4FB3-9299-4C10EAD622D1}" dt="2023-04-10T17:48:55.287" v="841" actId="1076"/>
          <ac:picMkLst>
            <pc:docMk/>
            <pc:sldMk cId="0" sldId="272"/>
            <ac:picMk id="5122" creationId="{00000000-0000-0000-0000-000000000000}"/>
          </ac:picMkLst>
        </pc:picChg>
        <pc:picChg chg="mod">
          <ac:chgData name="Samik Sett" userId="bbf5793a7dca6425" providerId="LiveId" clId="{4897B69A-3BC4-4FB3-9299-4C10EAD622D1}" dt="2023-04-10T17:48:52.724" v="840" actId="1076"/>
          <ac:picMkLst>
            <pc:docMk/>
            <pc:sldMk cId="0" sldId="272"/>
            <ac:picMk id="5124" creationId="{00000000-0000-0000-0000-000000000000}"/>
          </ac:picMkLst>
        </pc:picChg>
      </pc:sldChg>
      <pc:sldChg chg="modSp mod setBg">
        <pc:chgData name="Samik Sett" userId="bbf5793a7dca6425" providerId="LiveId" clId="{4897B69A-3BC4-4FB3-9299-4C10EAD622D1}" dt="2023-04-10T17:49:09.980" v="844" actId="1076"/>
        <pc:sldMkLst>
          <pc:docMk/>
          <pc:sldMk cId="0" sldId="273"/>
        </pc:sldMkLst>
        <pc:spChg chg="mod">
          <ac:chgData name="Samik Sett" userId="bbf5793a7dca6425" providerId="LiveId" clId="{4897B69A-3BC4-4FB3-9299-4C10EAD622D1}" dt="2023-04-10T17:48:24.651" v="834" actId="207"/>
          <ac:spMkLst>
            <pc:docMk/>
            <pc:sldMk cId="0" sldId="273"/>
            <ac:spMk id="2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8:33.212" v="836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8:08.952" v="830" actId="115"/>
          <ac:spMkLst>
            <pc:docMk/>
            <pc:sldMk cId="0" sldId="273"/>
            <ac:spMk id="7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8:38.161" v="838" actId="20577"/>
          <ac:spMkLst>
            <pc:docMk/>
            <pc:sldMk cId="0" sldId="273"/>
            <ac:spMk id="10" creationId="{00000000-0000-0000-0000-000000000000}"/>
          </ac:spMkLst>
        </pc:spChg>
        <pc:picChg chg="mod">
          <ac:chgData name="Samik Sett" userId="bbf5793a7dca6425" providerId="LiveId" clId="{4897B69A-3BC4-4FB3-9299-4C10EAD622D1}" dt="2023-04-10T17:49:09.980" v="844" actId="1076"/>
          <ac:picMkLst>
            <pc:docMk/>
            <pc:sldMk cId="0" sldId="273"/>
            <ac:picMk id="364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8:49:40.418" v="1584" actId="1076"/>
        <pc:sldMkLst>
          <pc:docMk/>
          <pc:sldMk cId="0" sldId="274"/>
        </pc:sldMkLst>
        <pc:picChg chg="add mod">
          <ac:chgData name="Samik Sett" userId="bbf5793a7dca6425" providerId="LiveId" clId="{4897B69A-3BC4-4FB3-9299-4C10EAD622D1}" dt="2023-04-11T17:38:14.301" v="1343" actId="1076"/>
          <ac:picMkLst>
            <pc:docMk/>
            <pc:sldMk cId="0" sldId="274"/>
            <ac:picMk id="2" creationId="{02966625-6759-D6F7-97B2-BE104FF00335}"/>
          </ac:picMkLst>
        </pc:picChg>
        <pc:picChg chg="del mod">
          <ac:chgData name="Samik Sett" userId="bbf5793a7dca6425" providerId="LiveId" clId="{4897B69A-3BC4-4FB3-9299-4C10EAD622D1}" dt="2023-04-11T17:38:08.890" v="1341" actId="478"/>
          <ac:picMkLst>
            <pc:docMk/>
            <pc:sldMk cId="0" sldId="274"/>
            <ac:picMk id="6" creationId="{00000000-0000-0000-0000-000000000000}"/>
          </ac:picMkLst>
        </pc:picChg>
        <pc:picChg chg="mod">
          <ac:chgData name="Samik Sett" userId="bbf5793a7dca6425" providerId="LiveId" clId="{4897B69A-3BC4-4FB3-9299-4C10EAD622D1}" dt="2023-04-10T17:49:15.299" v="845" actId="1076"/>
          <ac:picMkLst>
            <pc:docMk/>
            <pc:sldMk cId="0" sldId="274"/>
            <ac:picMk id="368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8:49:40.418" v="1584" actId="1076"/>
          <ac:picMkLst>
            <pc:docMk/>
            <pc:sldMk cId="0" sldId="274"/>
            <ac:picMk id="3074" creationId="{00000000-0000-0000-0000-000000000000}"/>
          </ac:picMkLst>
        </pc:picChg>
      </pc:sldChg>
      <pc:sldChg chg="modSp mod setBg">
        <pc:chgData name="Samik Sett" userId="bbf5793a7dca6425" providerId="LiveId" clId="{4897B69A-3BC4-4FB3-9299-4C10EAD622D1}" dt="2023-04-11T18:37:44.137" v="1496" actId="1076"/>
        <pc:sldMkLst>
          <pc:docMk/>
          <pc:sldMk cId="0" sldId="275"/>
        </pc:sldMkLst>
        <pc:spChg chg="mod">
          <ac:chgData name="Samik Sett" userId="bbf5793a7dca6425" providerId="LiveId" clId="{4897B69A-3BC4-4FB3-9299-4C10EAD622D1}" dt="2023-04-10T17:46:40.876" v="822" actId="115"/>
          <ac:spMkLst>
            <pc:docMk/>
            <pc:sldMk cId="0" sldId="275"/>
            <ac:spMk id="373" creationId="{00000000-0000-0000-0000-000000000000}"/>
          </ac:spMkLst>
        </pc:spChg>
        <pc:picChg chg="mod">
          <ac:chgData name="Samik Sett" userId="bbf5793a7dca6425" providerId="LiveId" clId="{4897B69A-3BC4-4FB3-9299-4C10EAD622D1}" dt="2023-04-11T18:35:55.029" v="1491" actId="1076"/>
          <ac:picMkLst>
            <pc:docMk/>
            <pc:sldMk cId="0" sldId="275"/>
            <ac:picMk id="2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8:37:44.137" v="1496" actId="1076"/>
          <ac:picMkLst>
            <pc:docMk/>
            <pc:sldMk cId="0" sldId="275"/>
            <ac:picMk id="6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8:36:02.761" v="1492" actId="1076"/>
          <ac:picMkLst>
            <pc:docMk/>
            <pc:sldMk cId="0" sldId="275"/>
            <ac:picMk id="7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8:35:35.147" v="1488" actId="1076"/>
          <ac:picMkLst>
            <pc:docMk/>
            <pc:sldMk cId="0" sldId="275"/>
            <ac:picMk id="13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8:50:20.775" v="1586" actId="20577"/>
        <pc:sldMkLst>
          <pc:docMk/>
          <pc:sldMk cId="2087896213" sldId="277"/>
        </pc:sldMkLst>
        <pc:spChg chg="mod">
          <ac:chgData name="Samik Sett" userId="bbf5793a7dca6425" providerId="LiveId" clId="{4897B69A-3BC4-4FB3-9299-4C10EAD622D1}" dt="2023-04-11T17:25:47.563" v="1122" actId="113"/>
          <ac:spMkLst>
            <pc:docMk/>
            <pc:sldMk cId="2087896213" sldId="277"/>
            <ac:spMk id="2" creationId="{00000000-0000-0000-0000-000000000000}"/>
          </ac:spMkLst>
        </pc:spChg>
        <pc:spChg chg="mod">
          <ac:chgData name="Samik Sett" userId="bbf5793a7dca6425" providerId="LiveId" clId="{4897B69A-3BC4-4FB3-9299-4C10EAD622D1}" dt="2023-04-11T18:50:20.775" v="1586" actId="20577"/>
          <ac:spMkLst>
            <pc:docMk/>
            <pc:sldMk cId="2087896213" sldId="277"/>
            <ac:spMk id="4" creationId="{00000000-0000-0000-0000-000000000000}"/>
          </ac:spMkLst>
        </pc:spChg>
        <pc:spChg chg="mod">
          <ac:chgData name="Samik Sett" userId="bbf5793a7dca6425" providerId="LiveId" clId="{4897B69A-3BC4-4FB3-9299-4C10EAD622D1}" dt="2023-04-11T17:30:50.415" v="1227" actId="208"/>
          <ac:spMkLst>
            <pc:docMk/>
            <pc:sldMk cId="2087896213" sldId="277"/>
            <ac:spMk id="5" creationId="{00000000-0000-0000-0000-000000000000}"/>
          </ac:spMkLst>
        </pc:spChg>
        <pc:spChg chg="del mod">
          <ac:chgData name="Samik Sett" userId="bbf5793a7dca6425" providerId="LiveId" clId="{4897B69A-3BC4-4FB3-9299-4C10EAD622D1}" dt="2023-04-11T17:26:53.774" v="1129" actId="478"/>
          <ac:spMkLst>
            <pc:docMk/>
            <pc:sldMk cId="2087896213" sldId="277"/>
            <ac:spMk id="6" creationId="{00000000-0000-0000-0000-000000000000}"/>
          </ac:spMkLst>
        </pc:spChg>
        <pc:spChg chg="del mod">
          <ac:chgData name="Samik Sett" userId="bbf5793a7dca6425" providerId="LiveId" clId="{4897B69A-3BC4-4FB3-9299-4C10EAD622D1}" dt="2023-04-11T17:29:15.036" v="1220"/>
          <ac:spMkLst>
            <pc:docMk/>
            <pc:sldMk cId="2087896213" sldId="277"/>
            <ac:spMk id="8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6:16.494" v="1313"/>
          <ac:picMkLst>
            <pc:docMk/>
            <pc:sldMk cId="2087896213" sldId="277"/>
            <ac:picMk id="3" creationId="{5084C058-1C51-1283-FBFD-361CC3F8EEFA}"/>
          </ac:picMkLst>
        </pc:picChg>
        <pc:picChg chg="del">
          <ac:chgData name="Samik Sett" userId="bbf5793a7dca6425" providerId="LiveId" clId="{4897B69A-3BC4-4FB3-9299-4C10EAD622D1}" dt="2023-04-11T17:36:15.137" v="1312" actId="478"/>
          <ac:picMkLst>
            <pc:docMk/>
            <pc:sldMk cId="2087896213" sldId="277"/>
            <ac:picMk id="9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8:42:52.868" v="1509" actId="115"/>
        <pc:sldMkLst>
          <pc:docMk/>
          <pc:sldMk cId="3641298371" sldId="278"/>
        </pc:sldMkLst>
        <pc:spChg chg="add mod">
          <ac:chgData name="Samik Sett" userId="bbf5793a7dca6425" providerId="LiveId" clId="{4897B69A-3BC4-4FB3-9299-4C10EAD622D1}" dt="2023-04-11T17:33:03.773" v="1291" actId="1076"/>
          <ac:spMkLst>
            <pc:docMk/>
            <pc:sldMk cId="3641298371" sldId="278"/>
            <ac:spMk id="2" creationId="{3E371337-423C-3166-5642-37F57CD54741}"/>
          </ac:spMkLst>
        </pc:spChg>
        <pc:spChg chg="mod">
          <ac:chgData name="Samik Sett" userId="bbf5793a7dca6425" providerId="LiveId" clId="{4897B69A-3BC4-4FB3-9299-4C10EAD622D1}" dt="2023-04-11T18:42:52.868" v="1509" actId="115"/>
          <ac:spMkLst>
            <pc:docMk/>
            <pc:sldMk cId="3641298371" sldId="278"/>
            <ac:spMk id="3" creationId="{00000000-0000-0000-0000-000000000000}"/>
          </ac:spMkLst>
        </pc:spChg>
        <pc:spChg chg="mod">
          <ac:chgData name="Samik Sett" userId="bbf5793a7dca6425" providerId="LiveId" clId="{4897B69A-3BC4-4FB3-9299-4C10EAD622D1}" dt="2023-04-10T17:35:43.414" v="731" actId="207"/>
          <ac:spMkLst>
            <pc:docMk/>
            <pc:sldMk cId="3641298371" sldId="278"/>
            <ac:spMk id="122" creationId="{93DB3B4A-C772-4CBA-9B2D-FAAB58A3E4D1}"/>
          </ac:spMkLst>
        </pc:spChg>
        <pc:spChg chg="mod">
          <ac:chgData name="Samik Sett" userId="bbf5793a7dca6425" providerId="LiveId" clId="{4897B69A-3BC4-4FB3-9299-4C10EAD622D1}" dt="2023-04-10T17:35:45.869" v="732" actId="207"/>
          <ac:spMkLst>
            <pc:docMk/>
            <pc:sldMk cId="3641298371" sldId="278"/>
            <ac:spMk id="126" creationId="{93DB3B4A-C772-4CBA-9B2D-FAAB58A3E4D1}"/>
          </ac:spMkLst>
        </pc:spChg>
        <pc:spChg chg="mod">
          <ac:chgData name="Samik Sett" userId="bbf5793a7dca6425" providerId="LiveId" clId="{4897B69A-3BC4-4FB3-9299-4C10EAD622D1}" dt="2023-04-10T17:35:38.632" v="729" actId="207"/>
          <ac:spMkLst>
            <pc:docMk/>
            <pc:sldMk cId="3641298371" sldId="278"/>
            <ac:spMk id="127" creationId="{93DB3B4A-C772-4CBA-9B2D-FAAB58A3E4D1}"/>
          </ac:spMkLst>
        </pc:spChg>
        <pc:spChg chg="mod">
          <ac:chgData name="Samik Sett" userId="bbf5793a7dca6425" providerId="LiveId" clId="{4897B69A-3BC4-4FB3-9299-4C10EAD622D1}" dt="2023-04-10T17:35:36.601" v="728" actId="207"/>
          <ac:spMkLst>
            <pc:docMk/>
            <pc:sldMk cId="3641298371" sldId="278"/>
            <ac:spMk id="128" creationId="{93DB3B4A-C772-4CBA-9B2D-FAAB58A3E4D1}"/>
          </ac:spMkLst>
        </pc:spChg>
        <pc:spChg chg="mod">
          <ac:chgData name="Samik Sett" userId="bbf5793a7dca6425" providerId="LiveId" clId="{4897B69A-3BC4-4FB3-9299-4C10EAD622D1}" dt="2023-04-11T18:18:36.129" v="1416" actId="14100"/>
          <ac:spMkLst>
            <pc:docMk/>
            <pc:sldMk cId="3641298371" sldId="278"/>
            <ac:spMk id="132" creationId="{93DB3B4A-C772-4CBA-9B2D-FAAB58A3E4D1}"/>
          </ac:spMkLst>
        </pc:spChg>
        <pc:spChg chg="mod">
          <ac:chgData name="Samik Sett" userId="bbf5793a7dca6425" providerId="LiveId" clId="{4897B69A-3BC4-4FB3-9299-4C10EAD622D1}" dt="2023-04-11T18:18:46.920" v="1431" actId="20577"/>
          <ac:spMkLst>
            <pc:docMk/>
            <pc:sldMk cId="3641298371" sldId="278"/>
            <ac:spMk id="133" creationId="{93DB3B4A-C772-4CBA-9B2D-FAAB58A3E4D1}"/>
          </ac:spMkLst>
        </pc:spChg>
        <pc:spChg chg="mod">
          <ac:chgData name="Samik Sett" userId="bbf5793a7dca6425" providerId="LiveId" clId="{4897B69A-3BC4-4FB3-9299-4C10EAD622D1}" dt="2023-04-11T18:19:03.243" v="1447" actId="20577"/>
          <ac:spMkLst>
            <pc:docMk/>
            <pc:sldMk cId="3641298371" sldId="278"/>
            <ac:spMk id="134" creationId="{93DB3B4A-C772-4CBA-9B2D-FAAB58A3E4D1}"/>
          </ac:spMkLst>
        </pc:spChg>
        <pc:spChg chg="mod">
          <ac:chgData name="Samik Sett" userId="bbf5793a7dca6425" providerId="LiveId" clId="{4897B69A-3BC4-4FB3-9299-4C10EAD622D1}" dt="2023-04-11T18:19:14.489" v="1463" actId="20577"/>
          <ac:spMkLst>
            <pc:docMk/>
            <pc:sldMk cId="3641298371" sldId="278"/>
            <ac:spMk id="137" creationId="{93DB3B4A-C772-4CBA-9B2D-FAAB58A3E4D1}"/>
          </ac:spMkLst>
        </pc:spChg>
        <pc:spChg chg="mod">
          <ac:chgData name="Samik Sett" userId="bbf5793a7dca6425" providerId="LiveId" clId="{4897B69A-3BC4-4FB3-9299-4C10EAD622D1}" dt="2023-04-11T18:19:25.910" v="1478" actId="20577"/>
          <ac:spMkLst>
            <pc:docMk/>
            <pc:sldMk cId="3641298371" sldId="278"/>
            <ac:spMk id="138" creationId="{93DB3B4A-C772-4CBA-9B2D-FAAB58A3E4D1}"/>
          </ac:spMkLst>
        </pc:spChg>
        <pc:spChg chg="mod">
          <ac:chgData name="Samik Sett" userId="bbf5793a7dca6425" providerId="LiveId" clId="{4897B69A-3BC4-4FB3-9299-4C10EAD622D1}" dt="2023-04-10T17:35:41.244" v="730" actId="207"/>
          <ac:spMkLst>
            <pc:docMk/>
            <pc:sldMk cId="3641298371" sldId="278"/>
            <ac:spMk id="156" creationId="{93DB3B4A-C772-4CBA-9B2D-FAAB58A3E4D1}"/>
          </ac:spMkLst>
        </pc:spChg>
        <pc:spChg chg="mod">
          <ac:chgData name="Samik Sett" userId="bbf5793a7dca6425" providerId="LiveId" clId="{4897B69A-3BC4-4FB3-9299-4C10EAD622D1}" dt="2023-04-10T17:35:32.734" v="727" actId="207"/>
          <ac:spMkLst>
            <pc:docMk/>
            <pc:sldMk cId="3641298371" sldId="278"/>
            <ac:spMk id="157" creationId="{93DB3B4A-C772-4CBA-9B2D-FAAB58A3E4D1}"/>
          </ac:spMkLst>
        </pc:spChg>
        <pc:picChg chg="mod">
          <ac:chgData name="Samik Sett" userId="bbf5793a7dca6425" providerId="LiveId" clId="{4897B69A-3BC4-4FB3-9299-4C10EAD622D1}" dt="2023-04-11T17:35:47.108" v="1311"/>
          <ac:picMkLst>
            <pc:docMk/>
            <pc:sldMk cId="3641298371" sldId="278"/>
            <ac:picMk id="154" creationId="{00000000-0000-0000-0000-000000000000}"/>
          </ac:picMkLst>
        </pc:picChg>
        <pc:cxnChg chg="add del mod">
          <ac:chgData name="Samik Sett" userId="bbf5793a7dca6425" providerId="LiveId" clId="{4897B69A-3BC4-4FB3-9299-4C10EAD622D1}" dt="2023-04-11T17:32:40.339" v="1289" actId="478"/>
          <ac:cxnSpMkLst>
            <pc:docMk/>
            <pc:sldMk cId="3641298371" sldId="278"/>
            <ac:cxnSpMk id="5" creationId="{3FCBCBE3-241C-BCD4-1055-71E22A91B99D}"/>
          </ac:cxnSpMkLst>
        </pc:cxnChg>
        <pc:cxnChg chg="add mod">
          <ac:chgData name="Samik Sett" userId="bbf5793a7dca6425" providerId="LiveId" clId="{4897B69A-3BC4-4FB3-9299-4C10EAD622D1}" dt="2023-04-11T17:33:03.773" v="1291" actId="1076"/>
          <ac:cxnSpMkLst>
            <pc:docMk/>
            <pc:sldMk cId="3641298371" sldId="278"/>
            <ac:cxnSpMk id="7" creationId="{CEFED14B-06F2-7007-327F-DA37E034C672}"/>
          </ac:cxnSpMkLst>
        </pc:cxnChg>
      </pc:sldChg>
      <pc:sldChg chg="addSp delSp modSp mod setBg">
        <pc:chgData name="Samik Sett" userId="bbf5793a7dca6425" providerId="LiveId" clId="{4897B69A-3BC4-4FB3-9299-4C10EAD622D1}" dt="2023-04-11T18:35:11.009" v="1486" actId="20577"/>
        <pc:sldMkLst>
          <pc:docMk/>
          <pc:sldMk cId="2433692134" sldId="279"/>
        </pc:sldMkLst>
        <pc:spChg chg="mod">
          <ac:chgData name="Samik Sett" userId="bbf5793a7dca6425" providerId="LiveId" clId="{4897B69A-3BC4-4FB3-9299-4C10EAD622D1}" dt="2023-04-10T17:47:30.343" v="825" actId="6559"/>
          <ac:spMkLst>
            <pc:docMk/>
            <pc:sldMk cId="2433692134" sldId="279"/>
            <ac:spMk id="2" creationId="{00000000-0000-0000-0000-000000000000}"/>
          </ac:spMkLst>
        </pc:spChg>
        <pc:spChg chg="mod">
          <ac:chgData name="Samik Sett" userId="bbf5793a7dca6425" providerId="LiveId" clId="{4897B69A-3BC4-4FB3-9299-4C10EAD622D1}" dt="2023-04-10T17:47:49.246" v="827" actId="20577"/>
          <ac:spMkLst>
            <pc:docMk/>
            <pc:sldMk cId="2433692134" sldId="279"/>
            <ac:spMk id="5" creationId="{00000000-0000-0000-0000-000000000000}"/>
          </ac:spMkLst>
        </pc:spChg>
        <pc:spChg chg="mod">
          <ac:chgData name="Samik Sett" userId="bbf5793a7dca6425" providerId="LiveId" clId="{4897B69A-3BC4-4FB3-9299-4C10EAD622D1}" dt="2023-04-11T18:35:11.009" v="1486" actId="20577"/>
          <ac:spMkLst>
            <pc:docMk/>
            <pc:sldMk cId="2433692134" sldId="279"/>
            <ac:spMk id="8" creationId="{00000000-0000-0000-0000-000000000000}"/>
          </ac:spMkLst>
        </pc:spChg>
        <pc:spChg chg="mod">
          <ac:chgData name="Samik Sett" userId="bbf5793a7dca6425" providerId="LiveId" clId="{4897B69A-3BC4-4FB3-9299-4C10EAD622D1}" dt="2023-04-11T18:34:53.656" v="1480" actId="20577"/>
          <ac:spMkLst>
            <pc:docMk/>
            <pc:sldMk cId="2433692134" sldId="279"/>
            <ac:spMk id="11" creationId="{00000000-0000-0000-0000-000000000000}"/>
          </ac:spMkLst>
        </pc:spChg>
        <pc:spChg chg="mod">
          <ac:chgData name="Samik Sett" userId="bbf5793a7dca6425" providerId="LiveId" clId="{4897B69A-3BC4-4FB3-9299-4C10EAD622D1}" dt="2023-04-11T18:34:57.879" v="1482" actId="20577"/>
          <ac:spMkLst>
            <pc:docMk/>
            <pc:sldMk cId="2433692134" sldId="279"/>
            <ac:spMk id="15" creationId="{00000000-0000-0000-0000-000000000000}"/>
          </ac:spMkLst>
        </pc:spChg>
        <pc:picChg chg="del">
          <ac:chgData name="Samik Sett" userId="bbf5793a7dca6425" providerId="LiveId" clId="{4897B69A-3BC4-4FB3-9299-4C10EAD622D1}" dt="2023-04-11T17:38:22.760" v="1344" actId="478"/>
          <ac:picMkLst>
            <pc:docMk/>
            <pc:sldMk cId="2433692134" sldId="279"/>
            <ac:picMk id="3" creationId="{00000000-0000-0000-0000-000000000000}"/>
          </ac:picMkLst>
        </pc:picChg>
        <pc:picChg chg="add mod">
          <ac:chgData name="Samik Sett" userId="bbf5793a7dca6425" providerId="LiveId" clId="{4897B69A-3BC4-4FB3-9299-4C10EAD622D1}" dt="2023-04-11T17:38:23.873" v="1345"/>
          <ac:picMkLst>
            <pc:docMk/>
            <pc:sldMk cId="2433692134" sldId="279"/>
            <ac:picMk id="16" creationId="{0803CB4F-2DEC-7960-C93A-BF74B6B55FE0}"/>
          </ac:picMkLst>
        </pc:picChg>
      </pc:sldChg>
      <pc:sldChg chg="del">
        <pc:chgData name="Samik Sett" userId="bbf5793a7dca6425" providerId="LiveId" clId="{4897B69A-3BC4-4FB3-9299-4C10EAD622D1}" dt="2023-04-10T16:50:50.030" v="185" actId="2696"/>
        <pc:sldMkLst>
          <pc:docMk/>
          <pc:sldMk cId="1883909422" sldId="280"/>
        </pc:sldMkLst>
      </pc:sldChg>
      <pc:sldChg chg="addSp modSp mod setBg">
        <pc:chgData name="Samik Sett" userId="bbf5793a7dca6425" providerId="LiveId" clId="{4897B69A-3BC4-4FB3-9299-4C10EAD622D1}" dt="2023-04-11T18:14:59.787" v="1403" actId="1076"/>
        <pc:sldMkLst>
          <pc:docMk/>
          <pc:sldMk cId="4553106" sldId="281"/>
        </pc:sldMkLst>
        <pc:spChg chg="mod">
          <ac:chgData name="Samik Sett" userId="bbf5793a7dca6425" providerId="LiveId" clId="{4897B69A-3BC4-4FB3-9299-4C10EAD622D1}" dt="2023-04-10T17:51:21.949" v="859" actId="207"/>
          <ac:spMkLst>
            <pc:docMk/>
            <pc:sldMk cId="4553106" sldId="281"/>
            <ac:spMk id="2" creationId="{00000000-0000-0000-0000-000000000000}"/>
          </ac:spMkLst>
        </pc:spChg>
        <pc:spChg chg="mod">
          <ac:chgData name="Samik Sett" userId="bbf5793a7dca6425" providerId="LiveId" clId="{4897B69A-3BC4-4FB3-9299-4C10EAD622D1}" dt="2023-04-10T17:51:02.148" v="856" actId="115"/>
          <ac:spMkLst>
            <pc:docMk/>
            <pc:sldMk cId="4553106" sldId="281"/>
            <ac:spMk id="4" creationId="{00000000-0000-0000-0000-000000000000}"/>
          </ac:spMkLst>
        </pc:spChg>
        <pc:picChg chg="add mod">
          <ac:chgData name="Samik Sett" userId="bbf5793a7dca6425" providerId="LiveId" clId="{4897B69A-3BC4-4FB3-9299-4C10EAD622D1}" dt="2023-04-10T17:50:44.574" v="852" actId="1076"/>
          <ac:picMkLst>
            <pc:docMk/>
            <pc:sldMk cId="4553106" sldId="281"/>
            <ac:picMk id="3" creationId="{A3A09D93-42C9-69BA-69C4-7485E3D12756}"/>
          </ac:picMkLst>
        </pc:picChg>
        <pc:picChg chg="mod">
          <ac:chgData name="Samik Sett" userId="bbf5793a7dca6425" providerId="LiveId" clId="{4897B69A-3BC4-4FB3-9299-4C10EAD622D1}" dt="2023-04-11T18:14:55.115" v="1402" actId="14100"/>
          <ac:picMkLst>
            <pc:docMk/>
            <pc:sldMk cId="4553106" sldId="281"/>
            <ac:picMk id="4098" creationId="{00000000-0000-0000-0000-000000000000}"/>
          </ac:picMkLst>
        </pc:picChg>
        <pc:picChg chg="mod">
          <ac:chgData name="Samik Sett" userId="bbf5793a7dca6425" providerId="LiveId" clId="{4897B69A-3BC4-4FB3-9299-4C10EAD622D1}" dt="2023-04-11T18:14:59.787" v="1403" actId="1076"/>
          <ac:picMkLst>
            <pc:docMk/>
            <pc:sldMk cId="4553106" sldId="281"/>
            <ac:picMk id="4101" creationId="{00000000-0000-0000-0000-000000000000}"/>
          </ac:picMkLst>
        </pc:picChg>
      </pc:sldChg>
      <pc:sldChg chg="modSp del mod setBg">
        <pc:chgData name="Samik Sett" userId="bbf5793a7dca6425" providerId="LiveId" clId="{4897B69A-3BC4-4FB3-9299-4C10EAD622D1}" dt="2023-04-11T11:06:45.457" v="1117" actId="47"/>
        <pc:sldMkLst>
          <pc:docMk/>
          <pc:sldMk cId="995807035" sldId="282"/>
        </pc:sldMkLst>
        <pc:spChg chg="mod">
          <ac:chgData name="Samik Sett" userId="bbf5793a7dca6425" providerId="LiveId" clId="{4897B69A-3BC4-4FB3-9299-4C10EAD622D1}" dt="2023-04-10T05:39:03.247" v="183" actId="20577"/>
          <ac:spMkLst>
            <pc:docMk/>
            <pc:sldMk cId="995807035" sldId="282"/>
            <ac:spMk id="5" creationId="{00000000-0000-0000-0000-000000000000}"/>
          </ac:spMkLst>
        </pc:spChg>
        <pc:spChg chg="mod">
          <ac:chgData name="Samik Sett" userId="bbf5793a7dca6425" providerId="LiveId" clId="{4897B69A-3BC4-4FB3-9299-4C10EAD622D1}" dt="2023-04-10T17:33:34.640" v="722" actId="115"/>
          <ac:spMkLst>
            <pc:docMk/>
            <pc:sldMk cId="995807035" sldId="282"/>
            <ac:spMk id="14" creationId="{00000000-0000-0000-0000-000000000000}"/>
          </ac:spMkLst>
        </pc:spChg>
      </pc:sldChg>
      <pc:sldChg chg="addSp delSp modSp mod setBg">
        <pc:chgData name="Samik Sett" userId="bbf5793a7dca6425" providerId="LiveId" clId="{4897B69A-3BC4-4FB3-9299-4C10EAD622D1}" dt="2023-04-11T18:42:38.744" v="1508" actId="1076"/>
        <pc:sldMkLst>
          <pc:docMk/>
          <pc:sldMk cId="3352825430" sldId="283"/>
        </pc:sldMkLst>
        <pc:spChg chg="mod">
          <ac:chgData name="Samik Sett" userId="bbf5793a7dca6425" providerId="LiveId" clId="{4897B69A-3BC4-4FB3-9299-4C10EAD622D1}" dt="2023-04-10T17:37:32.969" v="746" actId="2711"/>
          <ac:spMkLst>
            <pc:docMk/>
            <pc:sldMk cId="3352825430" sldId="283"/>
            <ac:spMk id="2" creationId="{00000000-0000-0000-0000-000000000000}"/>
          </ac:spMkLst>
        </pc:spChg>
        <pc:spChg chg="del mod">
          <ac:chgData name="Samik Sett" userId="bbf5793a7dca6425" providerId="LiveId" clId="{4897B69A-3BC4-4FB3-9299-4C10EAD622D1}" dt="2023-04-11T18:42:31.013" v="1507" actId="478"/>
          <ac:spMkLst>
            <pc:docMk/>
            <pc:sldMk cId="3352825430" sldId="283"/>
            <ac:spMk id="3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6:32.588" v="1317" actId="1036"/>
          <ac:picMkLst>
            <pc:docMk/>
            <pc:sldMk cId="3352825430" sldId="283"/>
            <ac:picMk id="4" creationId="{9EBDFD02-1CCC-11E6-BB8B-59B372A43ACD}"/>
          </ac:picMkLst>
        </pc:picChg>
        <pc:picChg chg="mod">
          <ac:chgData name="Samik Sett" userId="bbf5793a7dca6425" providerId="LiveId" clId="{4897B69A-3BC4-4FB3-9299-4C10EAD622D1}" dt="2023-04-11T18:42:38.744" v="1508" actId="1076"/>
          <ac:picMkLst>
            <pc:docMk/>
            <pc:sldMk cId="3352825430" sldId="283"/>
            <ac:picMk id="1027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8:43:33.680" v="1531" actId="20577"/>
        <pc:sldMkLst>
          <pc:docMk/>
          <pc:sldMk cId="2550923545" sldId="284"/>
        </pc:sldMkLst>
        <pc:spChg chg="mod">
          <ac:chgData name="Samik Sett" userId="bbf5793a7dca6425" providerId="LiveId" clId="{4897B69A-3BC4-4FB3-9299-4C10EAD622D1}" dt="2023-04-11T18:43:11.961" v="1513" actId="115"/>
          <ac:spMkLst>
            <pc:docMk/>
            <pc:sldMk cId="2550923545" sldId="284"/>
            <ac:spMk id="2" creationId="{C84E4309-6468-72A9-2ED6-3CA4061483AD}"/>
          </ac:spMkLst>
        </pc:spChg>
        <pc:spChg chg="mod">
          <ac:chgData name="Samik Sett" userId="bbf5793a7dca6425" providerId="LiveId" clId="{4897B69A-3BC4-4FB3-9299-4C10EAD622D1}" dt="2023-04-10T17:39:31.156" v="761" actId="2711"/>
          <ac:spMkLst>
            <pc:docMk/>
            <pc:sldMk cId="2550923545" sldId="284"/>
            <ac:spMk id="3" creationId="{7DD5E5CB-9BE5-586C-EB5D-4AE7B96EB937}"/>
          </ac:spMkLst>
        </pc:spChg>
        <pc:spChg chg="mod">
          <ac:chgData name="Samik Sett" userId="bbf5793a7dca6425" providerId="LiveId" clId="{4897B69A-3BC4-4FB3-9299-4C10EAD622D1}" dt="2023-04-11T18:43:33.680" v="1531" actId="20577"/>
          <ac:spMkLst>
            <pc:docMk/>
            <pc:sldMk cId="2550923545" sldId="284"/>
            <ac:spMk id="303" creationId="{00000000-0000-0000-0000-000000000000}"/>
          </ac:spMkLst>
        </pc:spChg>
        <pc:picChg chg="del">
          <ac:chgData name="Samik Sett" userId="bbf5793a7dca6425" providerId="LiveId" clId="{4897B69A-3BC4-4FB3-9299-4C10EAD622D1}" dt="2023-04-11T17:40:43.246" v="1351" actId="478"/>
          <ac:picMkLst>
            <pc:docMk/>
            <pc:sldMk cId="2550923545" sldId="284"/>
            <ac:picMk id="5" creationId="{727DFD44-E4CB-E629-34C0-531C4E101CEF}"/>
          </ac:picMkLst>
        </pc:picChg>
        <pc:picChg chg="add mod">
          <ac:chgData name="Samik Sett" userId="bbf5793a7dca6425" providerId="LiveId" clId="{4897B69A-3BC4-4FB3-9299-4C10EAD622D1}" dt="2023-04-11T17:40:53.809" v="1353" actId="1076"/>
          <ac:picMkLst>
            <pc:docMk/>
            <pc:sldMk cId="2550923545" sldId="284"/>
            <ac:picMk id="6" creationId="{0403F0EC-B3ED-2CB0-CDF6-E95AF1903986}"/>
          </ac:picMkLst>
        </pc:picChg>
      </pc:sldChg>
      <pc:sldChg chg="addSp delSp modSp mod setBg">
        <pc:chgData name="Samik Sett" userId="bbf5793a7dca6425" providerId="LiveId" clId="{4897B69A-3BC4-4FB3-9299-4C10EAD622D1}" dt="2023-04-11T18:44:16.771" v="1570" actId="21"/>
        <pc:sldMkLst>
          <pc:docMk/>
          <pc:sldMk cId="2738827345" sldId="285"/>
        </pc:sldMkLst>
        <pc:spChg chg="mod">
          <ac:chgData name="Samik Sett" userId="bbf5793a7dca6425" providerId="LiveId" clId="{4897B69A-3BC4-4FB3-9299-4C10EAD622D1}" dt="2023-04-11T05:11:15.271" v="1053" actId="20577"/>
          <ac:spMkLst>
            <pc:docMk/>
            <pc:sldMk cId="2738827345" sldId="285"/>
            <ac:spMk id="2" creationId="{BDF4EADB-D1C1-4C2B-F46F-831FA142A50A}"/>
          </ac:spMkLst>
        </pc:spChg>
        <pc:spChg chg="mod">
          <ac:chgData name="Samik Sett" userId="bbf5793a7dca6425" providerId="LiveId" clId="{4897B69A-3BC4-4FB3-9299-4C10EAD622D1}" dt="2023-04-11T18:44:16.771" v="1570" actId="21"/>
          <ac:spMkLst>
            <pc:docMk/>
            <pc:sldMk cId="2738827345" sldId="285"/>
            <ac:spMk id="303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36:50.783" v="1321"/>
          <ac:picMkLst>
            <pc:docMk/>
            <pc:sldMk cId="2738827345" sldId="285"/>
            <ac:picMk id="3" creationId="{D1F8021F-1074-96F5-98F9-A17001611F7D}"/>
          </ac:picMkLst>
        </pc:picChg>
        <pc:picChg chg="add mod">
          <ac:chgData name="Samik Sett" userId="bbf5793a7dca6425" providerId="LiveId" clId="{4897B69A-3BC4-4FB3-9299-4C10EAD622D1}" dt="2023-04-11T17:45:12.753" v="1365"/>
          <ac:picMkLst>
            <pc:docMk/>
            <pc:sldMk cId="2738827345" sldId="285"/>
            <ac:picMk id="5" creationId="{1CF374A4-F796-72E1-31D9-9CA5066A1548}"/>
          </ac:picMkLst>
        </pc:picChg>
        <pc:picChg chg="del">
          <ac:chgData name="Samik Sett" userId="bbf5793a7dca6425" providerId="LiveId" clId="{4897B69A-3BC4-4FB3-9299-4C10EAD622D1}" dt="2023-04-11T17:36:48.516" v="1320" actId="478"/>
          <ac:picMkLst>
            <pc:docMk/>
            <pc:sldMk cId="2738827345" sldId="285"/>
            <ac:picMk id="9" creationId="{00000000-0000-0000-0000-000000000000}"/>
          </ac:picMkLst>
        </pc:picChg>
      </pc:sldChg>
      <pc:sldChg chg="addSp delSp modSp mod setBg">
        <pc:chgData name="Samik Sett" userId="bbf5793a7dca6425" providerId="LiveId" clId="{4897B69A-3BC4-4FB3-9299-4C10EAD622D1}" dt="2023-04-11T17:41:21.487" v="1357" actId="1036"/>
        <pc:sldMkLst>
          <pc:docMk/>
          <pc:sldMk cId="4226746191" sldId="286"/>
        </pc:sldMkLst>
        <pc:spChg chg="mod">
          <ac:chgData name="Samik Sett" userId="bbf5793a7dca6425" providerId="LiveId" clId="{4897B69A-3BC4-4FB3-9299-4C10EAD622D1}" dt="2023-04-10T17:40:46.334" v="773" actId="20577"/>
          <ac:spMkLst>
            <pc:docMk/>
            <pc:sldMk cId="4226746191" sldId="286"/>
            <ac:spMk id="6" creationId="{F5FF7C58-9371-4917-026C-EB7E301FBAE8}"/>
          </ac:spMkLst>
        </pc:spChg>
        <pc:spChg chg="mod">
          <ac:chgData name="Samik Sett" userId="bbf5793a7dca6425" providerId="LiveId" clId="{4897B69A-3BC4-4FB3-9299-4C10EAD622D1}" dt="2023-04-10T17:39:58.408" v="764" actId="14838"/>
          <ac:spMkLst>
            <pc:docMk/>
            <pc:sldMk cId="4226746191" sldId="286"/>
            <ac:spMk id="303" creationId="{00000000-0000-0000-0000-000000000000}"/>
          </ac:spMkLst>
        </pc:spChg>
        <pc:picChg chg="add mod">
          <ac:chgData name="Samik Sett" userId="bbf5793a7dca6425" providerId="LiveId" clId="{4897B69A-3BC4-4FB3-9299-4C10EAD622D1}" dt="2023-04-11T17:41:21.487" v="1357" actId="1036"/>
          <ac:picMkLst>
            <pc:docMk/>
            <pc:sldMk cId="4226746191" sldId="286"/>
            <ac:picMk id="2" creationId="{34947453-240D-0A23-F4B6-3DF33338FF9F}"/>
          </ac:picMkLst>
        </pc:picChg>
        <pc:picChg chg="del">
          <ac:chgData name="Samik Sett" userId="bbf5793a7dca6425" providerId="LiveId" clId="{4897B69A-3BC4-4FB3-9299-4C10EAD622D1}" dt="2023-04-11T17:36:43.378" v="1318" actId="478"/>
          <ac:picMkLst>
            <pc:docMk/>
            <pc:sldMk cId="4226746191" sldId="286"/>
            <ac:picMk id="9" creationId="{00000000-0000-0000-0000-000000000000}"/>
          </ac:picMkLst>
        </pc:picChg>
      </pc:sldChg>
      <pc:sldChg chg="modSp mod setBg">
        <pc:chgData name="Samik Sett" userId="bbf5793a7dca6425" providerId="LiveId" clId="{4897B69A-3BC4-4FB3-9299-4C10EAD622D1}" dt="2023-04-11T18:44:28.542" v="1572" actId="14100"/>
        <pc:sldMkLst>
          <pc:docMk/>
          <pc:sldMk cId="1919570195" sldId="287"/>
        </pc:sldMkLst>
        <pc:spChg chg="mod">
          <ac:chgData name="Samik Sett" userId="bbf5793a7dca6425" providerId="LiveId" clId="{4897B69A-3BC4-4FB3-9299-4C10EAD622D1}" dt="2023-04-11T05:12:51.256" v="1116" actId="20577"/>
          <ac:spMkLst>
            <pc:docMk/>
            <pc:sldMk cId="1919570195" sldId="287"/>
            <ac:spMk id="2" creationId="{8E004729-BD2F-E327-5FC4-6F1EC8874C13}"/>
          </ac:spMkLst>
        </pc:spChg>
        <pc:spChg chg="mod">
          <ac:chgData name="Samik Sett" userId="bbf5793a7dca6425" providerId="LiveId" clId="{4897B69A-3BC4-4FB3-9299-4C10EAD622D1}" dt="2023-04-11T18:44:28.542" v="1572" actId="14100"/>
          <ac:spMkLst>
            <pc:docMk/>
            <pc:sldMk cId="1919570195" sldId="287"/>
            <ac:spMk id="30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950620009566916E-2"/>
          <c:y val="8.7899371693068787E-2"/>
          <c:w val="0.55406009406743162"/>
          <c:h val="0.819121362275664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7.7076894064834228E-2"/>
                  <c:y val="0.169445675529948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C7-4872-AA30-7BEFDF7EA237}"/>
                </c:ext>
              </c:extLst>
            </c:dLbl>
            <c:dLbl>
              <c:idx val="1"/>
              <c:layout>
                <c:manualLayout>
                  <c:x val="-0.11126562199004782"/>
                  <c:y val="4.891958247268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C7-4872-AA30-7BEFDF7EA237}"/>
                </c:ext>
              </c:extLst>
            </c:dLbl>
            <c:dLbl>
              <c:idx val="2"/>
              <c:layout>
                <c:manualLayout>
                  <c:x val="-6.4903565190288504E-2"/>
                  <c:y val="-0.22545371056282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C7-4872-AA30-7BEFDF7EA237}"/>
                </c:ext>
              </c:extLst>
            </c:dLbl>
            <c:dLbl>
              <c:idx val="3"/>
              <c:layout>
                <c:manualLayout>
                  <c:x val="0.16226868686540738"/>
                  <c:y val="8.233388745514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C7-4872-AA30-7BEFDF7EA23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Management Staff</c:v>
                </c:pt>
                <c:pt idx="1">
                  <c:v>Technical Staff</c:v>
                </c:pt>
                <c:pt idx="2">
                  <c:v>Skilled </c:v>
                </c:pt>
                <c:pt idx="3">
                  <c:v>Semi Skilled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25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C7-4872-AA30-7BEFDF7EA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Lucida Sans Unicode"/>
              </a:rPr>
              <a:t>Click to move the slide</a:t>
            </a: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IN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2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IN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28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IN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8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IN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8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7C7053D-17FD-4A4D-8D45-C104D644F9FD}" type="slidenum">
              <a:rPr lang="en-IN" sz="1400" b="0" strike="noStrike" spc="-1">
                <a:latin typeface="Times New Roman"/>
              </a:rPr>
              <a:t>‹#›</a:t>
            </a:fld>
            <a:endParaRPr lang="en-IN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950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350D-BCFB-CC4F-5A0B-EBB5AE598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5BB39-C07D-105C-2523-D1AF8F3D0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48B1D-885F-939D-810F-01D71664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FAA6-1852-357F-6963-40AF3D27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C9A59-9982-5C4B-BAF2-E6EF1D95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7403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236D-845A-9DC4-9FF6-6816E378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DC840-B564-F42E-CEFC-07D01C5B4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C9A7C-365D-9BC5-0C76-B78065D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6CCD6-FDF1-4234-0800-B74B7E5B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C0DAA-CA59-BB4F-6C50-8B9E52EC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90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83545-CF97-96F2-23ED-24D7711F8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B984D-1F87-B037-7E88-59383E56A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5468B-F290-08E2-48DE-9708D5BD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608FB-96B4-D135-01DF-FCC7718E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25FB-C859-0EF6-A737-01C135CA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651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700" b="0" strike="noStrike" spc="-1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4814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700" b="0" strike="noStrike" spc="-1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8455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700" b="0" strike="noStrike" spc="-1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674240" y="38455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700" b="0" strike="noStrike" spc="-1">
              <a:solidFill>
                <a:srgbClr val="000000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6693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28BA-D5CC-D375-0001-898CF01A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83A1-5EEC-2B45-520C-5A82FE01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A4CF-0147-369A-24F1-2984A4E0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63CF1-0948-3241-6CA9-B4386078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73F0D-E23D-B858-B537-1DA135C0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785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454B-1EFA-E89D-3A97-373D41F97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503E0-964A-90EA-EECF-C37EA4CF0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45BB-D264-506E-4A77-5B74A161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D38-A285-59C5-34B8-B9802FFD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DCA41-3847-C547-AD66-571FEA89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59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A9B-163D-EFD5-E75B-ED71CE13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2702F-53A6-AE91-16E6-D909AFC7E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C1004-8534-1203-2253-3258D6DC3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DD293-9A4A-E2DC-CEDB-0FBE362D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17FEF-2FA5-4CE9-9F39-014F73B1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BA71F-1C8A-68B7-24C4-22150D60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039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D425-AF22-EBC4-0D75-A55C2223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0C2F-744B-CAFB-7F0F-ACAA40043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A73B-1B16-327C-FBDF-7A2D09D4D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7B5A8-5E07-6659-A607-43826EA7C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BBCCC-36B6-206A-076C-FF7551A46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2CAAC-EDBB-3936-A8DC-0A52D16D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9D724-CD56-43C7-598A-159E53F8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D6E42-E114-49D1-B093-80140984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872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2BD6-BF39-FA48-34A1-2B2669E6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36A0A-56FC-2ADA-5142-3E3415A2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43BB1-8583-CAF2-9391-526F5A5A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D4BA9-81BD-C8DF-9ABD-48E8A6EF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389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691F4-9EFC-C2F2-4219-9F163FD8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71722-54FF-D58F-3A48-6D0762AD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76035-4C58-11E2-14DC-58146807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08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C09A-9934-E187-511A-755EA105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1161B-4C36-DC92-EC6E-E4730987F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D6351-BA4B-F60B-AD50-3040C81A5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1318E-044F-2076-F4DA-0A7F2127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8E07F-A545-27D2-640A-0235D899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F1524-877C-DB82-3DF2-14370B99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218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7FC3-DC99-F0DA-8793-5922A59A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88D1A-AC9B-DE96-36F7-8A9102548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CE5F5-28AF-7FC4-7F26-FD4F7FD05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22606-1172-92E9-65BF-A9579A7A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D3EEC9D6-BCBE-410C-BC27-61D7EFB99E16}" type="datetime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11-04-2023</a:t>
            </a:fld>
            <a:endParaRPr lang="en-IN" sz="1000" b="0" strike="noStrike" spc="-1"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6B465-C5B1-9694-E61D-10A977FA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290C-3312-1813-D7A6-B28BDF84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158D2DD-DFBD-4FBD-BA14-1146FD93E316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0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8C59A-8903-9043-14F6-6C8F5A94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9839F-FA07-47C7-91EB-7BF1FE755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D7063-D908-7A49-CA74-0D9F0B1A1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6B909-702E-2C33-322B-C35D918F8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DED5-631D-E4EE-DA8C-73581C78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9AC6A508-1C34-428B-84B6-B6BA660E39C0}" type="slidenum">
              <a:rPr lang="en-IN" sz="1000" b="0" strike="noStrike" spc="-1" smtClean="0">
                <a:solidFill>
                  <a:srgbClr val="000000"/>
                </a:solidFill>
                <a:latin typeface="Lucida Sans Unicode"/>
              </a:rPr>
              <a:t>‹#›</a:t>
            </a:fld>
            <a:endParaRPr lang="en-IN" sz="1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16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g"/><Relationship Id="rId3" Type="http://schemas.openxmlformats.org/officeDocument/2006/relationships/image" Target="../media/image7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microsoft.com/office/2007/relationships/hdphoto" Target="../media/hdphoto1.wdp"/><Relationship Id="rId4" Type="http://schemas.openxmlformats.org/officeDocument/2006/relationships/image" Target="../media/image63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334025" y="553856"/>
            <a:ext cx="7550344" cy="858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800" b="1" spc="-1" dirty="0">
                <a:solidFill>
                  <a:srgbClr val="002060"/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HANS MACHINERIES PVT LTD</a:t>
            </a:r>
            <a:endParaRPr lang="en-US" sz="3800" b="0" strike="noStrike" spc="-1" dirty="0">
              <a:solidFill>
                <a:srgbClr val="002060"/>
              </a:solidFill>
              <a:latin typeface="Aharoni" panose="02010803020104030203" pitchFamily="2" charset="-79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3491880" y="4764908"/>
            <a:ext cx="6048672" cy="129492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IN" sz="2400" spc="-1" dirty="0">
                <a:solidFill>
                  <a:srgbClr val="35385A"/>
                </a:solidFill>
                <a:latin typeface="Times New Roman" pitchFamily="18" charset="0"/>
                <a:cs typeface="Times New Roman" pitchFamily="18" charset="0"/>
              </a:rPr>
              <a:t>Presented By</a:t>
            </a:r>
            <a:r>
              <a:rPr lang="en-IN" sz="2400" b="0" strike="noStrike" spc="-1" dirty="0">
                <a:solidFill>
                  <a:srgbClr val="35385A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dirty="0">
                <a:latin typeface="Times New Roman" pitchFamily="18" charset="0"/>
                <a:cs typeface="Times New Roman" pitchFamily="18" charset="0"/>
              </a:rPr>
            </a:br>
            <a:br>
              <a:rPr dirty="0">
                <a:latin typeface="Times New Roman" pitchFamily="18" charset="0"/>
                <a:cs typeface="Times New Roman" pitchFamily="18" charset="0"/>
              </a:rPr>
            </a:br>
            <a:r>
              <a:rPr lang="en-IN" sz="2400" b="1" strike="noStrike" spc="-1" dirty="0">
                <a:solidFill>
                  <a:srgbClr val="35385A"/>
                </a:solidFill>
                <a:latin typeface="Times New Roman" pitchFamily="18" charset="0"/>
                <a:cs typeface="Times New Roman" pitchFamily="18" charset="0"/>
              </a:rPr>
              <a:t>SAMIK SETT, Managing Director.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endParaRPr lang="en-IN" sz="2400" b="0" strike="noStrike" spc="-1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13" y="121215"/>
            <a:ext cx="1732653" cy="1240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241567-1322-3028-B63D-D8B895FFE4D5}"/>
              </a:ext>
            </a:extLst>
          </p:cNvPr>
          <p:cNvSpPr txBox="1"/>
          <p:nvPr/>
        </p:nvSpPr>
        <p:spPr>
          <a:xfrm>
            <a:off x="1763688" y="2670499"/>
            <a:ext cx="6048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Felix Titling" panose="04060505060202020A04" pitchFamily="82" charset="0"/>
              </a:rPr>
              <a:t>PRESENTATION ON INDO-FAIR INDUSTRIAL MEET ON 12.04.2023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304993"/>
            <a:ext cx="4367880" cy="3275910"/>
          </a:xfrm>
          <a:prstGeom prst="rect">
            <a:avLst/>
          </a:prstGeom>
          <a:ln w="3240">
            <a:solidFill>
              <a:schemeClr val="tx1"/>
            </a:solidFill>
            <a:round/>
          </a:ln>
        </p:spPr>
      </p:pic>
      <p:pic>
        <p:nvPicPr>
          <p:cNvPr id="309" name="Picture 16"/>
          <p:cNvPicPr/>
          <p:nvPr/>
        </p:nvPicPr>
        <p:blipFill>
          <a:blip r:embed="rId4"/>
          <a:stretch/>
        </p:blipFill>
        <p:spPr>
          <a:xfrm>
            <a:off x="4876920" y="2780928"/>
            <a:ext cx="4038120" cy="3028680"/>
          </a:xfrm>
          <a:prstGeom prst="rect">
            <a:avLst/>
          </a:prstGeom>
          <a:ln w="3240">
            <a:solidFill>
              <a:schemeClr val="tx1"/>
            </a:solidFill>
            <a:round/>
          </a:ln>
        </p:spPr>
      </p:pic>
      <p:sp>
        <p:nvSpPr>
          <p:cNvPr id="310" name="TextShape 1"/>
          <p:cNvSpPr txBox="1"/>
          <p:nvPr/>
        </p:nvSpPr>
        <p:spPr>
          <a:xfrm>
            <a:off x="2133720" y="332656"/>
            <a:ext cx="4495320" cy="798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Workshops </a:t>
            </a:r>
            <a:endParaRPr lang="en-US" sz="4000" b="0" u="sng" strike="noStrike" spc="-1" dirty="0">
              <a:solidFill>
                <a:srgbClr val="000000"/>
              </a:solidFill>
              <a:effectLst/>
              <a:latin typeface="Lucida Sans Unicode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1127880" y="4761912"/>
            <a:ext cx="2211224" cy="398655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000" b="1" strike="noStrike" spc="-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MACHINE SHOP</a:t>
            </a:r>
            <a:endParaRPr lang="en-IN" sz="20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6121119" y="6021288"/>
            <a:ext cx="2267202" cy="367878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ASSEMBLY SHOP</a:t>
            </a:r>
            <a:endParaRPr lang="en-IN" sz="1800" b="0" strike="noStrike" spc="-1" dirty="0"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CF358B-57E3-0410-3F3E-78953F5EAF25}"/>
              </a:ext>
            </a:extLst>
          </p:cNvPr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4"/>
          <p:cNvPicPr/>
          <p:nvPr/>
        </p:nvPicPr>
        <p:blipFill>
          <a:blip r:embed="rId3"/>
          <a:stretch/>
        </p:blipFill>
        <p:spPr>
          <a:xfrm>
            <a:off x="539552" y="1418456"/>
            <a:ext cx="3915664" cy="4962872"/>
          </a:xfrm>
          <a:prstGeom prst="rect">
            <a:avLst/>
          </a:prstGeom>
          <a:ln w="3240">
            <a:solidFill>
              <a:schemeClr val="tx1"/>
            </a:solidFill>
            <a:round/>
          </a:ln>
        </p:spPr>
      </p:pic>
      <p:sp>
        <p:nvSpPr>
          <p:cNvPr id="316" name="TextShape 1"/>
          <p:cNvSpPr txBox="1"/>
          <p:nvPr/>
        </p:nvSpPr>
        <p:spPr>
          <a:xfrm>
            <a:off x="1593180" y="533520"/>
            <a:ext cx="5181120" cy="533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HMC Machine</a:t>
            </a:r>
            <a:endParaRPr lang="en-US" sz="40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ucida Sans Unicode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5154570" y="2697480"/>
            <a:ext cx="3511080" cy="191988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chemeClr val="tx1"/>
                </a:solidFill>
                <a:latin typeface="Bookman Old Style"/>
              </a:rPr>
              <a:t>MAKE 	– 	BFW</a:t>
            </a:r>
            <a:endParaRPr lang="en-IN" sz="1800" b="0" strike="noStrike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chemeClr val="tx1"/>
                </a:solidFill>
                <a:latin typeface="Bookman Old Style"/>
              </a:rPr>
              <a:t>Table 	– 	400x400mm</a:t>
            </a:r>
            <a:endParaRPr lang="en-IN" sz="1800" b="0" strike="noStrike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chemeClr val="tx1"/>
                </a:solidFill>
                <a:latin typeface="Bookman Old Style"/>
              </a:rPr>
              <a:t>X-axis 	– 	560mm </a:t>
            </a:r>
            <a:endParaRPr lang="en-IN" sz="1800" b="0" strike="noStrike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chemeClr val="tx1"/>
                </a:solidFill>
                <a:latin typeface="Bookman Old Style"/>
              </a:rPr>
              <a:t>Y-axis 	– 	560mm</a:t>
            </a:r>
            <a:endParaRPr lang="en-IN" sz="1800" b="0" strike="noStrike" spc="-1" dirty="0">
              <a:solidFill>
                <a:schemeClr val="tx1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chemeClr val="tx1"/>
                </a:solidFill>
                <a:latin typeface="Bookman Old Style"/>
              </a:rPr>
              <a:t>Z-axis 	– 	530mm</a:t>
            </a:r>
            <a:endParaRPr lang="en-IN" sz="1800" b="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2514600" y="1066680"/>
            <a:ext cx="3338280" cy="583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7EE517C-535D-C56C-C923-63C5664DBB07}"/>
              </a:ext>
            </a:extLst>
          </p:cNvPr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8"/>
          <p:cNvPicPr/>
          <p:nvPr/>
        </p:nvPicPr>
        <p:blipFill>
          <a:blip r:embed="rId3"/>
          <a:stretch/>
        </p:blipFill>
        <p:spPr>
          <a:xfrm>
            <a:off x="323528" y="1570736"/>
            <a:ext cx="4580630" cy="4306536"/>
          </a:xfrm>
          <a:prstGeom prst="rect">
            <a:avLst/>
          </a:prstGeom>
          <a:ln w="3240">
            <a:solidFill>
              <a:schemeClr val="tx1"/>
            </a:solidFill>
            <a:round/>
          </a:ln>
        </p:spPr>
      </p:pic>
      <p:sp>
        <p:nvSpPr>
          <p:cNvPr id="321" name="TextShape 1"/>
          <p:cNvSpPr txBox="1"/>
          <p:nvPr/>
        </p:nvSpPr>
        <p:spPr>
          <a:xfrm>
            <a:off x="2613843" y="495000"/>
            <a:ext cx="3658464" cy="685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>VMC Machine</a:t>
            </a:r>
            <a:endParaRPr lang="en-US" sz="4000" b="0" u="sng" strike="noStrike" spc="-1" dirty="0">
              <a:solidFill>
                <a:srgbClr val="000066"/>
              </a:solidFill>
              <a:effectLst/>
              <a:latin typeface="Lucida Sans Unicode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5410080" y="2764064"/>
            <a:ext cx="3504960" cy="191988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MAKE 	–      BFW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Table 	–      510x1200 mm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X-axis  –      1020mm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Y-axis	–      510mm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Z-axis  –       600mm</a:t>
            </a:r>
            <a:endParaRPr lang="en-IN" sz="1800" b="0" strike="noStrike" spc="-1" dirty="0">
              <a:latin typeface="Arial"/>
            </a:endParaRPr>
          </a:p>
        </p:txBody>
      </p:sp>
      <p:pic>
        <p:nvPicPr>
          <p:cNvPr id="7" name="Picture 2"/>
          <p:cNvPicPr/>
          <p:nvPr/>
        </p:nvPicPr>
        <p:blipFill>
          <a:blip r:embed="rId4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519224" y="375240"/>
            <a:ext cx="8229240" cy="89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Machine DMC-2000</a:t>
            </a:r>
            <a:endParaRPr lang="en-US" sz="4000" b="0" u="sng" strike="noStrike" spc="-1" dirty="0">
              <a:solidFill>
                <a:srgbClr val="000000"/>
              </a:solidFill>
              <a:effectLst/>
              <a:latin typeface="Lucida Sans Unicode"/>
            </a:endParaRPr>
          </a:p>
        </p:txBody>
      </p:sp>
      <p:pic>
        <p:nvPicPr>
          <p:cNvPr id="325" name="Picture 4"/>
          <p:cNvPicPr/>
          <p:nvPr/>
        </p:nvPicPr>
        <p:blipFill>
          <a:blip r:embed="rId3"/>
          <a:srcRect r="6252"/>
          <a:stretch/>
        </p:blipFill>
        <p:spPr>
          <a:xfrm>
            <a:off x="323528" y="1659632"/>
            <a:ext cx="5040560" cy="3641576"/>
          </a:xfrm>
          <a:prstGeom prst="rect">
            <a:avLst/>
          </a:prstGeom>
          <a:ln w="3240">
            <a:solidFill>
              <a:schemeClr val="tx1"/>
            </a:solidFill>
            <a:round/>
          </a:ln>
        </p:spPr>
      </p:pic>
      <p:sp>
        <p:nvSpPr>
          <p:cNvPr id="326" name="CustomShape 2"/>
          <p:cNvSpPr/>
          <p:nvPr/>
        </p:nvSpPr>
        <p:spPr>
          <a:xfrm>
            <a:off x="5688128" y="2514600"/>
            <a:ext cx="3276360" cy="191988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MAKE	– BFW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Table 	– 2000x3500 mm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X-axis 	– 3700mm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Y-axis 	– 2800mm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IN" sz="1800" b="1" strike="noStrike" spc="-1" dirty="0">
                <a:solidFill>
                  <a:srgbClr val="0D0D0D"/>
                </a:solidFill>
                <a:latin typeface="Bookman Old Style"/>
              </a:rPr>
              <a:t>Z-axis 	– 750mm</a:t>
            </a:r>
            <a:endParaRPr lang="en-IN" sz="1800" b="0" strike="noStrike" spc="-1" dirty="0"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7FF502-C6F8-6A9D-9B21-78B19AB1D16D}"/>
              </a:ext>
            </a:extLst>
          </p:cNvPr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28" name="TextShape 1"/>
          <p:cNvSpPr txBox="1"/>
          <p:nvPr/>
        </p:nvSpPr>
        <p:spPr>
          <a:xfrm>
            <a:off x="1177280" y="504056"/>
            <a:ext cx="6923112" cy="54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effectLst/>
                <a:latin typeface="Times New Roman" pitchFamily="18" charset="0"/>
                <a:cs typeface="Times New Roman" pitchFamily="18" charset="0"/>
              </a:rPr>
              <a:t>Machine Induction Hardening</a:t>
            </a:r>
            <a:endParaRPr lang="en-US" sz="4000" b="0" u="sng" strike="noStrike" spc="-1" dirty="0">
              <a:effectLst/>
              <a:latin typeface="Lucida Sans Unicode"/>
            </a:endParaRPr>
          </a:p>
        </p:txBody>
      </p:sp>
      <p:sp>
        <p:nvSpPr>
          <p:cNvPr id="329" name="TextShape 2"/>
          <p:cNvSpPr txBox="1"/>
          <p:nvPr/>
        </p:nvSpPr>
        <p:spPr>
          <a:xfrm>
            <a:off x="4495680" y="1523880"/>
            <a:ext cx="4038120" cy="196956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normAutofit lnSpcReduction="10000"/>
          </a:bodyPr>
          <a:lstStyle/>
          <a:p>
            <a:pPr marL="365760" indent="-255600">
              <a:lnSpc>
                <a:spcPct val="150000"/>
              </a:lnSpc>
              <a:spcBef>
                <a:spcPts val="400"/>
              </a:spcBef>
            </a:pPr>
            <a:r>
              <a:rPr lang="en-US" sz="2000" b="1" strike="noStrike" spc="-1" dirty="0" err="1">
                <a:solidFill>
                  <a:srgbClr val="0D0D0D"/>
                </a:solidFill>
                <a:latin typeface="Bookman Old Style"/>
              </a:rPr>
              <a:t>Freq</a:t>
            </a:r>
            <a:r>
              <a:rPr lang="en-US" sz="2000" b="1" strike="noStrike" spc="-1" dirty="0">
                <a:solidFill>
                  <a:srgbClr val="0D0D0D"/>
                </a:solidFill>
                <a:latin typeface="Bookman Old Style"/>
              </a:rPr>
              <a:t>		-   30 kHz.</a:t>
            </a:r>
            <a:endParaRPr lang="en-US" sz="2000" b="0" strike="noStrike" spc="-1" dirty="0">
              <a:solidFill>
                <a:srgbClr val="000000"/>
              </a:solidFill>
              <a:latin typeface="Lucida Sans Unicode"/>
            </a:endParaRPr>
          </a:p>
          <a:p>
            <a:pPr marL="365760" indent="-255600">
              <a:lnSpc>
                <a:spcPct val="150000"/>
              </a:lnSpc>
              <a:spcBef>
                <a:spcPts val="400"/>
              </a:spcBef>
            </a:pPr>
            <a:r>
              <a:rPr lang="en-US" sz="2000" b="1" strike="noStrike" spc="-1" dirty="0">
                <a:solidFill>
                  <a:srgbClr val="0D0D0D"/>
                </a:solidFill>
                <a:latin typeface="Bookman Old Style"/>
              </a:rPr>
              <a:t>Power		-   50 Kw.</a:t>
            </a:r>
            <a:endParaRPr lang="en-US" sz="2000" b="0" strike="noStrike" spc="-1" dirty="0">
              <a:solidFill>
                <a:srgbClr val="000000"/>
              </a:solidFill>
              <a:latin typeface="Lucida Sans Unicode"/>
            </a:endParaRPr>
          </a:p>
          <a:p>
            <a:pPr marL="365760" indent="-255600">
              <a:lnSpc>
                <a:spcPct val="150000"/>
              </a:lnSpc>
              <a:spcBef>
                <a:spcPts val="400"/>
              </a:spcBef>
            </a:pPr>
            <a:r>
              <a:rPr lang="en-US" sz="2000" b="1" strike="noStrike" spc="-1" dirty="0">
                <a:solidFill>
                  <a:srgbClr val="0D0D0D"/>
                </a:solidFill>
                <a:latin typeface="Bookman Old Style"/>
              </a:rPr>
              <a:t>Max coil 	-   </a:t>
            </a:r>
            <a:r>
              <a:rPr lang="en-US" sz="2000" b="1" strike="noStrike" spc="-1" dirty="0">
                <a:solidFill>
                  <a:srgbClr val="0D0D0D"/>
                </a:solidFill>
                <a:latin typeface="Bookman Old Style"/>
                <a:ea typeface="Arial Unicode MS"/>
              </a:rPr>
              <a:t>ɸ125 mm</a:t>
            </a:r>
            <a:endParaRPr lang="en-US" sz="2000" b="0" strike="noStrike" spc="-1" dirty="0">
              <a:solidFill>
                <a:srgbClr val="000000"/>
              </a:solidFill>
              <a:latin typeface="Lucida Sans Unicode"/>
            </a:endParaRPr>
          </a:p>
          <a:p>
            <a:pPr marL="365760" indent="-255600">
              <a:lnSpc>
                <a:spcPct val="150000"/>
              </a:lnSpc>
              <a:spcBef>
                <a:spcPts val="400"/>
              </a:spcBef>
            </a:pPr>
            <a:r>
              <a:rPr lang="en-US" sz="2000" b="1" strike="noStrike" spc="-1" dirty="0">
                <a:solidFill>
                  <a:srgbClr val="0D0D0D"/>
                </a:solidFill>
                <a:latin typeface="Bookman Old Style"/>
                <a:ea typeface="Arial Unicode MS"/>
              </a:rPr>
              <a:t>Max job </a:t>
            </a:r>
            <a:r>
              <a:rPr lang="en-US" sz="2000" b="1" strike="noStrike" spc="-1" dirty="0" err="1">
                <a:solidFill>
                  <a:srgbClr val="0D0D0D"/>
                </a:solidFill>
                <a:latin typeface="Bookman Old Style"/>
                <a:ea typeface="Arial Unicode MS"/>
              </a:rPr>
              <a:t>len</a:t>
            </a:r>
            <a:r>
              <a:rPr lang="en-US" sz="2000" b="1" strike="noStrike" spc="-1" dirty="0">
                <a:solidFill>
                  <a:srgbClr val="0D0D0D"/>
                </a:solidFill>
                <a:latin typeface="Bookman Old Style"/>
                <a:ea typeface="Arial Unicode MS"/>
              </a:rPr>
              <a:t>.	-   1.5m</a:t>
            </a:r>
            <a:endParaRPr lang="en-US" sz="2000" b="0" strike="noStrike" spc="-1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330" name="Picture 7"/>
          <p:cNvPicPr/>
          <p:nvPr/>
        </p:nvPicPr>
        <p:blipFill>
          <a:blip r:embed="rId4"/>
          <a:stretch/>
        </p:blipFill>
        <p:spPr>
          <a:xfrm>
            <a:off x="408152" y="1772816"/>
            <a:ext cx="3371760" cy="4495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1" name="CustomShape 3"/>
          <p:cNvSpPr/>
          <p:nvPr/>
        </p:nvSpPr>
        <p:spPr>
          <a:xfrm>
            <a:off x="4876920" y="3809880"/>
            <a:ext cx="2725200" cy="27540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 w="572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4"/>
          <p:cNvSpPr/>
          <p:nvPr/>
        </p:nvSpPr>
        <p:spPr>
          <a:xfrm rot="1548600" flipV="1">
            <a:off x="1217838" y="3843313"/>
            <a:ext cx="4827960" cy="194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452" y="7244"/>
                </a:moveTo>
                <a:cubicBezTo>
                  <a:pt x="18010" y="3735"/>
                  <a:pt x="14593" y="1445"/>
                  <a:pt x="10800" y="1445"/>
                </a:cubicBezTo>
                <a:cubicBezTo>
                  <a:pt x="8675" y="1444"/>
                  <a:pt x="6614" y="2168"/>
                  <a:pt x="4955" y="3495"/>
                </a:cubicBezTo>
                <a:lnTo>
                  <a:pt x="4052" y="2367"/>
                </a:lnTo>
                <a:cubicBezTo>
                  <a:pt x="5967" y="834"/>
                  <a:pt x="8347" y="-1"/>
                  <a:pt x="10800" y="0"/>
                </a:cubicBezTo>
                <a:cubicBezTo>
                  <a:pt x="15179" y="0"/>
                  <a:pt x="19124" y="2644"/>
                  <a:pt x="20789" y="6694"/>
                </a:cubicBezTo>
                <a:lnTo>
                  <a:pt x="23286" y="5668"/>
                </a:lnTo>
                <a:lnTo>
                  <a:pt x="21422" y="10135"/>
                </a:lnTo>
                <a:lnTo>
                  <a:pt x="16955" y="8270"/>
                </a:lnTo>
                <a:lnTo>
                  <a:pt x="19452" y="7244"/>
                </a:lnTo>
                <a:close/>
              </a:path>
            </a:pathLst>
          </a:custGeom>
          <a:noFill/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30" y="4369296"/>
            <a:ext cx="1951370" cy="248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/>
          <p:nvPr/>
        </p:nvPicPr>
        <p:blipFill>
          <a:blip r:embed="rId4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34" name="TextShape 1"/>
          <p:cNvSpPr txBox="1"/>
          <p:nvPr/>
        </p:nvSpPr>
        <p:spPr>
          <a:xfrm>
            <a:off x="156412" y="1124744"/>
            <a:ext cx="8830816" cy="561662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85000" lnSpcReduction="20000"/>
          </a:bodyPr>
          <a:lstStyle/>
          <a:p>
            <a:pPr marL="567360" indent="-45720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2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C.N.C. VERTICAL MACHINING CENTRE – 1 NO. </a:t>
            </a:r>
            <a:r>
              <a:rPr lang="en-US" sz="22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(3700MM X 2200MM X 1000MM).</a:t>
            </a:r>
          </a:p>
          <a:p>
            <a:pPr marL="567360" indent="-45720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2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C.N.C. VERTICAL MACHINING CENTRE – 1 NO. </a:t>
            </a:r>
            <a:r>
              <a:rPr lang="en-US" sz="22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(1020MM X 510MM X 600MM).</a:t>
            </a:r>
          </a:p>
          <a:p>
            <a:pPr marL="567360" indent="-45720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2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C.N.C. VERTICAL MACHINING CENTRE – 1 NO. </a:t>
            </a:r>
            <a:r>
              <a:rPr lang="en-US" sz="22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(800MM X 550MM X 500MM).</a:t>
            </a:r>
          </a:p>
          <a:p>
            <a:pPr marL="567360" indent="-45720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2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C.N.C. HORIZONTAL MACHINING CENTRE – 1 NO. </a:t>
            </a:r>
            <a:r>
              <a:rPr lang="en-US" sz="22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(530MM X 530MM X 560MM).</a:t>
            </a:r>
          </a:p>
          <a:p>
            <a:pPr marL="567360" indent="-45720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2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C.N.C. TURNING CENTRE – 1 NO. </a:t>
            </a:r>
          </a:p>
          <a:p>
            <a:pPr marL="11016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US" sz="22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(600MM X Ø 250MM).</a:t>
            </a:r>
          </a:p>
          <a:p>
            <a:pPr marL="567360" indent="-45720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2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C.N.C. VERTICAL TURNING CENTRE – 1 NO. </a:t>
            </a:r>
          </a:p>
          <a:p>
            <a:pPr marL="110160">
              <a:lnSpc>
                <a:spcPct val="16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US" sz="22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(Ø 1250MM X 380MM) . </a:t>
            </a:r>
          </a:p>
          <a:p>
            <a:pPr>
              <a:lnSpc>
                <a:spcPct val="160000"/>
              </a:lnSpc>
              <a:spcBef>
                <a:spcPts val="400"/>
              </a:spcBef>
            </a:pPr>
            <a:endParaRPr lang="en-US" sz="2700" b="0" strike="noStrike" spc="-1" dirty="0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List of Machineries</a:t>
            </a:r>
            <a:endParaRPr lang="en-US" sz="4000" b="0" u="sng" strike="noStrike" spc="-1" dirty="0">
              <a:solidFill>
                <a:schemeClr val="bg2">
                  <a:lumMod val="10000"/>
                </a:schemeClr>
              </a:solidFill>
              <a:effectLst/>
              <a:latin typeface="Lucida Sans Unicode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3D4017D5-D0FB-0978-8461-9535246C702E}"/>
              </a:ext>
            </a:extLst>
          </p:cNvPr>
          <p:cNvSpPr txBox="1"/>
          <p:nvPr/>
        </p:nvSpPr>
        <p:spPr>
          <a:xfrm>
            <a:off x="5724128" y="6021288"/>
            <a:ext cx="1234480" cy="63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Cont…</a:t>
            </a:r>
            <a:endParaRPr lang="en-US" sz="2400" b="0" strike="noStrike" spc="-1" dirty="0">
              <a:solidFill>
                <a:schemeClr val="bg2">
                  <a:lumMod val="10000"/>
                </a:schemeClr>
              </a:solidFill>
              <a:effectLst/>
              <a:latin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30" y="4653136"/>
            <a:ext cx="1728814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" name="TextShape 1"/>
          <p:cNvSpPr txBox="1"/>
          <p:nvPr/>
        </p:nvSpPr>
        <p:spPr>
          <a:xfrm>
            <a:off x="222556" y="1268760"/>
            <a:ext cx="8640960" cy="458989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94500"/>
          </a:bodyPr>
          <a:lstStyle/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INDUCTION HARDENING MACHINE – 1 NO. </a:t>
            </a:r>
            <a:r>
              <a:rPr lang="en-US" sz="21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(50KW, 30KHZ BOTH STATIC &amp; SCAN HARDENING).</a:t>
            </a:r>
          </a:p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ROTARY SURFACE GRINDING MACHINE – 1 NO. </a:t>
            </a:r>
            <a:r>
              <a:rPr lang="en-US" sz="21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(Ø 630MM)</a:t>
            </a:r>
          </a:p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SURFACE GRINDING MACHINE – 1 NO. </a:t>
            </a:r>
            <a:r>
              <a:rPr lang="en-US" sz="21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(350MM X 150MM)</a:t>
            </a:r>
          </a:p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BAND SAW MACHINE – 1 NO. </a:t>
            </a:r>
            <a:r>
              <a:rPr lang="en-US" sz="21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(4100 X 34 X 1.1MM)</a:t>
            </a:r>
          </a:p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PNEWMATIC TAPPING MACHINE – 1 NO. </a:t>
            </a:r>
            <a:r>
              <a:rPr lang="en-US" sz="21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(CAPACITY M3–M27).   </a:t>
            </a:r>
          </a:p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UNIVERSAL GEAR HOBBING MACHINE – 2 NOS. </a:t>
            </a:r>
          </a:p>
          <a:p>
            <a:pPr marL="11016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en-US" sz="2100" b="1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1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(24” DIA.) .</a:t>
            </a:r>
          </a:p>
          <a:p>
            <a:pPr marL="567360" indent="-45720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" pitchFamily="2" charset="2"/>
              <a:buChar char="Ø"/>
            </a:pPr>
            <a:r>
              <a:rPr lang="en-US" sz="2100" b="1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UNIVERSAL MILLING MACHINE – 1 NO. </a:t>
            </a:r>
            <a:endParaRPr lang="en-US" sz="2100" b="0" strike="noStrike" spc="-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US" sz="2700" b="0" strike="noStrike" spc="-1" dirty="0">
              <a:solidFill>
                <a:srgbClr val="000000"/>
              </a:solidFill>
              <a:latin typeface="Lucida Sans Unicode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US" sz="2700" b="0" strike="noStrike" spc="-1" dirty="0">
              <a:solidFill>
                <a:srgbClr val="000000"/>
              </a:solidFill>
              <a:latin typeface="Lucida Sans Unicode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US" sz="2700" b="0" strike="noStrike" spc="-1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058C83-2B1E-0CCD-6CA1-6DEAE2880026}"/>
              </a:ext>
            </a:extLst>
          </p:cNvPr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2483768" y="405112"/>
            <a:ext cx="4259680" cy="79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effectLst/>
                <a:latin typeface="Times New Roman" pitchFamily="18" charset="0"/>
                <a:cs typeface="Times New Roman" pitchFamily="18" charset="0"/>
              </a:rPr>
              <a:t>Manpower Details</a:t>
            </a:r>
            <a:endParaRPr lang="en-US" sz="4000" b="0" u="sng" strike="noStrike" spc="-1" dirty="0">
              <a:effectLst/>
              <a:latin typeface="Lucida Sans Unicode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80958200"/>
              </p:ext>
            </p:extLst>
          </p:nvPr>
        </p:nvGraphicFramePr>
        <p:xfrm>
          <a:off x="611560" y="1412776"/>
          <a:ext cx="7392144" cy="500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581128"/>
            <a:ext cx="2438400" cy="24384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3E1C866-87A9-49C4-B045-6EA08E143995}"/>
              </a:ext>
            </a:extLst>
          </p:cNvPr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50" y="5102041"/>
            <a:ext cx="1465337" cy="1443697"/>
          </a:xfrm>
          <a:prstGeom prst="rect">
            <a:avLst/>
          </a:prstGeom>
        </p:spPr>
      </p:pic>
      <p:sp>
        <p:nvSpPr>
          <p:cNvPr id="343" name="TextShape 1"/>
          <p:cNvSpPr txBox="1"/>
          <p:nvPr/>
        </p:nvSpPr>
        <p:spPr>
          <a:xfrm>
            <a:off x="2900282" y="94320"/>
            <a:ext cx="3034680" cy="6206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effectLst/>
                <a:latin typeface="Times New Roman" pitchFamily="18" charset="0"/>
                <a:cs typeface="Times New Roman" pitchFamily="18" charset="0"/>
              </a:rPr>
              <a:t>Quality Lab</a:t>
            </a:r>
            <a:endParaRPr lang="en-US" sz="4000" b="0" u="sng" strike="noStrike" spc="-1" dirty="0">
              <a:effectLst/>
              <a:latin typeface="Lucida Sans Unicode"/>
            </a:endParaRPr>
          </a:p>
        </p:txBody>
      </p:sp>
      <p:pic>
        <p:nvPicPr>
          <p:cNvPr id="344" name="Picture 4"/>
          <p:cNvPicPr/>
          <p:nvPr/>
        </p:nvPicPr>
        <p:blipFill>
          <a:blip r:embed="rId4"/>
          <a:stretch/>
        </p:blipFill>
        <p:spPr>
          <a:xfrm>
            <a:off x="683568" y="1052736"/>
            <a:ext cx="2741496" cy="2317984"/>
          </a:xfrm>
          <a:prstGeom prst="rect">
            <a:avLst/>
          </a:prstGeom>
          <a:ln w="3240">
            <a:solidFill>
              <a:srgbClr val="000000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5" name="Picture 6"/>
          <p:cNvPicPr/>
          <p:nvPr/>
        </p:nvPicPr>
        <p:blipFill>
          <a:blip r:embed="rId5"/>
          <a:stretch/>
        </p:blipFill>
        <p:spPr>
          <a:xfrm>
            <a:off x="990720" y="4005064"/>
            <a:ext cx="2218320" cy="2285640"/>
          </a:xfrm>
          <a:prstGeom prst="rect">
            <a:avLst/>
          </a:prstGeom>
          <a:ln w="3240">
            <a:solidFill>
              <a:srgbClr val="000000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6" name="Content Placeholder 5"/>
          <p:cNvPicPr/>
          <p:nvPr/>
        </p:nvPicPr>
        <p:blipFill>
          <a:blip r:embed="rId6"/>
          <a:stretch/>
        </p:blipFill>
        <p:spPr>
          <a:xfrm>
            <a:off x="4238718" y="1087893"/>
            <a:ext cx="3240360" cy="4392488"/>
          </a:xfrm>
          <a:prstGeom prst="rect">
            <a:avLst/>
          </a:prstGeom>
          <a:ln>
            <a:noFill/>
          </a:ln>
        </p:spPr>
      </p:pic>
      <p:sp>
        <p:nvSpPr>
          <p:cNvPr id="347" name="CustomShape 2"/>
          <p:cNvSpPr/>
          <p:nvPr/>
        </p:nvSpPr>
        <p:spPr>
          <a:xfrm>
            <a:off x="4296782" y="5589240"/>
            <a:ext cx="3276360" cy="63900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COORDINATE MEASURING MACHINE</a:t>
            </a:r>
            <a:endParaRPr lang="en-IN" sz="18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304920" y="6381328"/>
            <a:ext cx="3657240" cy="36468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ROCKWELL HARDNESS TESTER</a:t>
            </a:r>
            <a:endParaRPr lang="en-IN" sz="18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457200" y="3501008"/>
            <a:ext cx="3657240" cy="364680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UNIVERSAL TESTING MACHINE</a:t>
            </a:r>
            <a:endParaRPr lang="en-IN" sz="18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E00BB-14FC-63B3-FEDB-F63BFBF25D3D}"/>
              </a:ext>
            </a:extLst>
          </p:cNvPr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-144016" y="476672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51" name="TextShape 1"/>
          <p:cNvSpPr txBox="1"/>
          <p:nvPr/>
        </p:nvSpPr>
        <p:spPr>
          <a:xfrm>
            <a:off x="2555776" y="443616"/>
            <a:ext cx="4123928" cy="609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Design Facility</a:t>
            </a:r>
            <a:endParaRPr lang="en-US" sz="4000" b="0" u="sng" strike="noStrike" spc="-1" dirty="0">
              <a:solidFill>
                <a:srgbClr val="000000"/>
              </a:solidFill>
              <a:effectLst/>
              <a:latin typeface="Lucida Sans Unicode"/>
            </a:endParaRPr>
          </a:p>
        </p:txBody>
      </p:sp>
      <p:pic>
        <p:nvPicPr>
          <p:cNvPr id="353" name="Picture 3"/>
          <p:cNvPicPr/>
          <p:nvPr/>
        </p:nvPicPr>
        <p:blipFill>
          <a:blip r:embed="rId4"/>
          <a:stretch/>
        </p:blipFill>
        <p:spPr>
          <a:xfrm>
            <a:off x="5486400" y="1194168"/>
            <a:ext cx="3046040" cy="4323064"/>
          </a:xfrm>
          <a:prstGeom prst="rect">
            <a:avLst/>
          </a:prstGeom>
          <a:ln w="9360">
            <a:noFill/>
          </a:ln>
        </p:spPr>
      </p:pic>
      <p:sp>
        <p:nvSpPr>
          <p:cNvPr id="354" name="CustomShape 3"/>
          <p:cNvSpPr/>
          <p:nvPr/>
        </p:nvSpPr>
        <p:spPr>
          <a:xfrm>
            <a:off x="4800600" y="5736451"/>
            <a:ext cx="4266720" cy="644877"/>
          </a:xfrm>
          <a:prstGeom prst="rect">
            <a:avLst/>
          </a:prstGeom>
          <a:solidFill>
            <a:srgbClr val="CCFFCC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IN" sz="1800" b="1" strike="noStrike" spc="-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Indigenous 3D model for ring spinning machine for jute textile</a:t>
            </a:r>
            <a:endParaRPr lang="en-IN" sz="18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916832"/>
            <a:ext cx="2016224" cy="400110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 Software </a:t>
            </a:r>
            <a:endParaRPr lang="en-I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708920"/>
            <a:ext cx="259228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AutoCAD for 2D &amp; 3D Modeling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80505"/>
            <a:ext cx="1640979" cy="84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544" y="3808409"/>
            <a:ext cx="259228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CREO parametric for 3D Modeling and Analysis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39" y="2646310"/>
            <a:ext cx="1371644" cy="771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690933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i="1" u="sng" cap="all" dirty="0">
                <a:ln w="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endParaRPr lang="en-IN" sz="4800" b="1" i="1" u="sng" cap="all" dirty="0">
              <a:ln w="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318257"/>
            <a:ext cx="8640960" cy="3170099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One of  the leading Organizations in the field of Design, Development and Fabrication of various products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equipment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catering to BEML, Defence, Atomic Energy &amp; Research, Power plant, Steel Plant, and various other Engineering sectors.</a:t>
            </a: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With a total area of 47,526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Sq.Ft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comprising our planning, designing and manufacturing divisions are well equipped with the state of the art technology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ISO 9001: 2015 certified organization</a:t>
            </a:r>
            <a:endParaRPr lang="en-US" sz="2000" spc="-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spc="-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771266"/>
            <a:ext cx="3528392" cy="523220"/>
          </a:xfrm>
          <a:prstGeom prst="rect">
            <a:avLst/>
          </a:prstGeom>
          <a:solidFill>
            <a:srgbClr val="37E7BD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HANS  MACHINERIES  </a:t>
            </a:r>
            <a:endParaRPr lang="en-IN" sz="2800" dirty="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4C058-1C51-1283-FBFD-361CC3F8EEFA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89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107504" y="260648"/>
            <a:ext cx="1403648" cy="864096"/>
          </a:xfrm>
          <a:prstGeom prst="rect">
            <a:avLst/>
          </a:prstGeom>
          <a:ln>
            <a:noFill/>
          </a:ln>
        </p:spPr>
      </p:pic>
      <p:pic>
        <p:nvPicPr>
          <p:cNvPr id="356" name="Content Placeholder 3"/>
          <p:cNvPicPr/>
          <p:nvPr/>
        </p:nvPicPr>
        <p:blipFill>
          <a:blip r:embed="rId4"/>
          <a:stretch/>
        </p:blipFill>
        <p:spPr>
          <a:xfrm>
            <a:off x="436360" y="1200944"/>
            <a:ext cx="3559576" cy="2506336"/>
          </a:xfrm>
          <a:prstGeom prst="rect">
            <a:avLst/>
          </a:prstGeom>
          <a:ln w="3240">
            <a:solidFill>
              <a:schemeClr val="tx1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7" name="TextShape 1"/>
          <p:cNvSpPr txBox="1"/>
          <p:nvPr/>
        </p:nvSpPr>
        <p:spPr>
          <a:xfrm>
            <a:off x="2411760" y="287024"/>
            <a:ext cx="4560792" cy="837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u="sng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PRODUCTS </a:t>
            </a:r>
          </a:p>
          <a:p>
            <a:pPr algn="ctr">
              <a:lnSpc>
                <a:spcPct val="100000"/>
              </a:lnSpc>
            </a:pPr>
            <a:r>
              <a:rPr lang="en-US" sz="2500" b="1" u="sng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(Heavy Engineering</a:t>
            </a:r>
            <a:r>
              <a:rPr lang="en-US" sz="25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500" b="0" strike="noStrike" spc="-1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358" name="Picture 4"/>
          <p:cNvPicPr/>
          <p:nvPr/>
        </p:nvPicPr>
        <p:blipFill>
          <a:blip r:embed="rId5"/>
          <a:stretch/>
        </p:blipFill>
        <p:spPr>
          <a:xfrm>
            <a:off x="4145012" y="1181894"/>
            <a:ext cx="4459436" cy="2520280"/>
          </a:xfrm>
          <a:prstGeom prst="rect">
            <a:avLst/>
          </a:prstGeom>
          <a:ln w="3240">
            <a:solidFill>
              <a:schemeClr val="tx1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D:\MARKETING\IMAGE\PRODUCT IMAGES\IMG-20180915-WA0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Hans\IMG-20200915-WA0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0" y="38879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227" y="1412776"/>
            <a:ext cx="386871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1259632" y="463972"/>
            <a:ext cx="6538218" cy="5040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POWER TRANSMISSION ENGINEERING</a:t>
            </a:r>
            <a:endParaRPr lang="en-US" sz="25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ucida Sans Unicode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82" y="1052736"/>
            <a:ext cx="1709062" cy="303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32" y="1052736"/>
            <a:ext cx="1830760" cy="305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9601" y="3366136"/>
            <a:ext cx="2428920" cy="40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4881934"/>
            <a:ext cx="3040386" cy="923330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Gear Box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Winch Reducer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Propeller Shaft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09D93-42C9-69BA-69C4-7485E3D12756}"/>
              </a:ext>
            </a:extLst>
          </p:cNvPr>
          <p:cNvPicPr/>
          <p:nvPr/>
        </p:nvPicPr>
        <p:blipFill>
          <a:blip r:embed="rId7">
            <a:lum bright="70000" contrast="-70000"/>
          </a:blip>
          <a:srcRect b="22441"/>
          <a:stretch/>
        </p:blipFill>
        <p:spPr>
          <a:xfrm>
            <a:off x="0" y="166763"/>
            <a:ext cx="1403648" cy="86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Shape 1"/>
          <p:cNvSpPr txBox="1"/>
          <p:nvPr/>
        </p:nvSpPr>
        <p:spPr>
          <a:xfrm>
            <a:off x="1259632" y="463972"/>
            <a:ext cx="6538218" cy="5040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CUSTOMISED EQUIPMENTS</a:t>
            </a:r>
            <a:endParaRPr lang="en-US" sz="25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ucida Sans Unicod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3140"/>
            <a:ext cx="3442659" cy="258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56" y="3920111"/>
            <a:ext cx="3559576" cy="2669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4" name="Picture 4" descr="D:\MARKETING\IMAGE\website\customised equipment\IMG-20170214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9" y="1253140"/>
            <a:ext cx="4277940" cy="25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91159"/>
            <a:ext cx="4282706" cy="237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C3EEC4-BDF4-A814-AB51-EFCC42EE3464}"/>
              </a:ext>
            </a:extLst>
          </p:cNvPr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260648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pic>
        <p:nvPicPr>
          <p:cNvPr id="364" name="Content Placeholder 3"/>
          <p:cNvPicPr/>
          <p:nvPr/>
        </p:nvPicPr>
        <p:blipFill>
          <a:blip r:embed="rId4"/>
          <a:stretch/>
        </p:blipFill>
        <p:spPr>
          <a:xfrm>
            <a:off x="457959" y="1313510"/>
            <a:ext cx="3678392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Shape 1"/>
          <p:cNvSpPr txBox="1"/>
          <p:nvPr/>
        </p:nvSpPr>
        <p:spPr>
          <a:xfrm>
            <a:off x="2210246" y="463972"/>
            <a:ext cx="4869086" cy="5040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INDIGENEOUS ENGINEERING</a:t>
            </a:r>
            <a:endParaRPr lang="en-US" sz="25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ucida Sans Unicod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01480" y="1256555"/>
            <a:ext cx="2246784" cy="203132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Rotary Faller Gill Drawing Machine was design &amp; developed in the year 1998 and since then the company has sold about 300 machines.</a:t>
            </a:r>
            <a:endParaRPr lang="en-IN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659222" cy="2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01480" y="4211796"/>
            <a:ext cx="2246784" cy="369332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RICE REAPER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4789" y="4797152"/>
            <a:ext cx="4307589" cy="369332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 and Developed by Hans Machineries</a:t>
            </a:r>
            <a:endParaRPr lang="en-IN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Content Placeholder 3"/>
          <p:cNvPicPr/>
          <p:nvPr/>
        </p:nvPicPr>
        <p:blipFill>
          <a:blip r:embed="rId3"/>
          <a:stretch/>
        </p:blipFill>
        <p:spPr>
          <a:xfrm>
            <a:off x="313370" y="1268760"/>
            <a:ext cx="2736304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Shape 1"/>
          <p:cNvSpPr txBox="1"/>
          <p:nvPr/>
        </p:nvSpPr>
        <p:spPr>
          <a:xfrm>
            <a:off x="2210246" y="463972"/>
            <a:ext cx="4869086" cy="5040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PRECISION ENGINEERING</a:t>
            </a:r>
            <a:endParaRPr lang="en-US" sz="2500" b="0" strike="noStrike" spc="-1" dirty="0">
              <a:solidFill>
                <a:srgbClr val="000000"/>
              </a:solidFill>
              <a:latin typeface="Lucida Sans Unicode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5830" y="1237477"/>
            <a:ext cx="2788498" cy="2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26840"/>
            <a:ext cx="2809627" cy="277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4270"/>
            <a:ext cx="2880320" cy="302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F:\Hans\picture accumulated\pictur\splin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4221088"/>
            <a:ext cx="4536504" cy="18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2966625-6759-D6F7-97B2-BE104FF00335}"/>
              </a:ext>
            </a:extLst>
          </p:cNvPr>
          <p:cNvPicPr/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9187" y="176586"/>
            <a:ext cx="1403648" cy="86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73" name="TextShape 2"/>
          <p:cNvSpPr txBox="1"/>
          <p:nvPr/>
        </p:nvSpPr>
        <p:spPr>
          <a:xfrm>
            <a:off x="2699792" y="504056"/>
            <a:ext cx="3755624" cy="69269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Major Clients</a:t>
            </a:r>
            <a:endParaRPr lang="en-US" sz="40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ucida Sans Unicod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3" y="3375256"/>
            <a:ext cx="1512168" cy="1029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864096" cy="864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1224136" cy="1224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868" y="1477727"/>
            <a:ext cx="849041" cy="950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73" y="5085184"/>
            <a:ext cx="1096516" cy="1096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87" y="3374504"/>
            <a:ext cx="962025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4" y="3268588"/>
            <a:ext cx="1168524" cy="1168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31" y="3414886"/>
            <a:ext cx="1689277" cy="950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5336684"/>
            <a:ext cx="1440160" cy="540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5085184"/>
            <a:ext cx="1512169" cy="1132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0" y="1484784"/>
            <a:ext cx="899936" cy="8999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3955" y="1556792"/>
            <a:ext cx="209704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spc="-150" dirty="0">
                <a:ln w="0"/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>Thank you</a:t>
            </a:r>
            <a:endParaRPr lang="en-IN" sz="3500" spc="-150" dirty="0">
              <a:solidFill>
                <a:srgbClr val="000066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51715"/>
            <a:ext cx="2469795" cy="1852346"/>
          </a:xfrm>
          <a:prstGeom prst="rect">
            <a:avLst/>
          </a:prstGeom>
        </p:spPr>
      </p:pic>
      <p:sp>
        <p:nvSpPr>
          <p:cNvPr id="5" name="TextShape 2"/>
          <p:cNvSpPr txBox="1"/>
          <p:nvPr/>
        </p:nvSpPr>
        <p:spPr>
          <a:xfrm>
            <a:off x="395536" y="2132856"/>
            <a:ext cx="2016224" cy="76470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To Reach us:</a:t>
            </a:r>
            <a:endParaRPr lang="en-US" sz="2400" b="0" strike="noStrike" spc="-1" dirty="0">
              <a:solidFill>
                <a:srgbClr val="000000"/>
              </a:solidFill>
              <a:effectLst/>
              <a:latin typeface="Lucida Sans Unicod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3140968"/>
            <a:ext cx="406301" cy="406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3140968"/>
            <a:ext cx="29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www.hansmachineries.com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7914" y="3717032"/>
            <a:ext cx="236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samiksett@hanspl.com</a:t>
            </a:r>
            <a:endParaRPr lang="en-IN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50" y="3645024"/>
            <a:ext cx="614894" cy="614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672" y="4365104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Phone : +91-033-2679 2105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1680" y="5003884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Mobile : +91-9432357682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7" y="4939017"/>
            <a:ext cx="434199" cy="434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365104"/>
            <a:ext cx="351483" cy="35148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2" y="5877272"/>
            <a:ext cx="421414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35696" y="5541039"/>
            <a:ext cx="37892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Satyen Bose Road,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Banipur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Howrah-711304 West Bengal, India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Phone : +91-033-2679 2105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Mobile : +91-9432357682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1680" y="548680"/>
            <a:ext cx="58524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000" b="1" spc="-1" dirty="0">
                <a:solidFill>
                  <a:srgbClr val="35385A"/>
                </a:solidFill>
                <a:latin typeface="Times New Roman" pitchFamily="18" charset="0"/>
                <a:cs typeface="Times New Roman" pitchFamily="18" charset="0"/>
              </a:rPr>
              <a:t>HANS MACHINERIES PVT LTD</a:t>
            </a:r>
            <a:endParaRPr lang="en-IN" sz="3000" b="1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803CB4F-2DEC-7960-C93A-BF74B6B55FE0}"/>
              </a:ext>
            </a:extLst>
          </p:cNvPr>
          <p:cNvPicPr/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69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/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cxnSp>
        <p:nvCxnSpPr>
          <p:cNvPr id="92" name="Straight Connector 91"/>
          <p:cNvCxnSpPr/>
          <p:nvPr/>
        </p:nvCxnSpPr>
        <p:spPr>
          <a:xfrm flipV="1">
            <a:off x="2411760" y="2486994"/>
            <a:ext cx="4248472" cy="5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283968" y="1916832"/>
            <a:ext cx="0" cy="570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84153" y="50305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u="sng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Organization chart</a:t>
            </a:r>
            <a:endParaRPr lang="en-IN" sz="4000" b="1" u="sng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2411760" y="2492896"/>
            <a:ext cx="0" cy="51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660232" y="2492896"/>
            <a:ext cx="0" cy="51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99592" y="3025416"/>
            <a:ext cx="3528392" cy="21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2627784" y="3047188"/>
            <a:ext cx="0" cy="51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427984" y="3042575"/>
            <a:ext cx="0" cy="51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899592" y="3042575"/>
            <a:ext cx="0" cy="458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724128" y="3012451"/>
            <a:ext cx="1944216" cy="12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724128" y="3029610"/>
            <a:ext cx="0" cy="51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7668344" y="3031689"/>
            <a:ext cx="0" cy="519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5108329" y="3512041"/>
            <a:ext cx="1191863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MARKETING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(Manager)</a:t>
            </a:r>
          </a:p>
        </p:txBody>
      </p:sp>
      <p:sp>
        <p:nvSpPr>
          <p:cNvPr id="126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6908529" y="3501008"/>
            <a:ext cx="1479895" cy="646331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BUSSINESS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DEVELOPMENT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(Manager)</a:t>
            </a:r>
          </a:p>
        </p:txBody>
      </p:sp>
      <p:sp>
        <p:nvSpPr>
          <p:cNvPr id="127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1930079" y="3501008"/>
            <a:ext cx="1417785" cy="830997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DESIGN 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&amp; DEVELOPMENT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(Manager)</a:t>
            </a:r>
          </a:p>
        </p:txBody>
      </p:sp>
      <p:sp>
        <p:nvSpPr>
          <p:cNvPr id="128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251519" y="3501008"/>
            <a:ext cx="1224137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PRODUCTION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(Manager)</a:t>
            </a:r>
          </a:p>
        </p:txBody>
      </p:sp>
      <p:sp>
        <p:nvSpPr>
          <p:cNvPr id="132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251520" y="4520153"/>
            <a:ext cx="1440160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WORKFORCE– 20Nos</a:t>
            </a:r>
          </a:p>
        </p:txBody>
      </p:sp>
      <p:sp>
        <p:nvSpPr>
          <p:cNvPr id="133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2051719" y="4530892"/>
            <a:ext cx="1224137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EXECUTIVE– 05Nos</a:t>
            </a:r>
          </a:p>
        </p:txBody>
      </p:sp>
      <p:sp>
        <p:nvSpPr>
          <p:cNvPr id="134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3779912" y="4520153"/>
            <a:ext cx="1224137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EXECUTIVE – 03Nos</a:t>
            </a:r>
          </a:p>
        </p:txBody>
      </p:sp>
      <p:sp>
        <p:nvSpPr>
          <p:cNvPr id="137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5220071" y="4530892"/>
            <a:ext cx="1224137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EXECUTIVE – 02Nos</a:t>
            </a:r>
          </a:p>
        </p:txBody>
      </p:sp>
      <p:sp>
        <p:nvSpPr>
          <p:cNvPr id="138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7092279" y="4509120"/>
            <a:ext cx="1224137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ENGINEER – 02Nos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2627784" y="4190349"/>
            <a:ext cx="0" cy="303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899592" y="3819423"/>
            <a:ext cx="1" cy="674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4355975" y="3789040"/>
            <a:ext cx="1" cy="674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724127" y="3789040"/>
            <a:ext cx="1" cy="674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7668344" y="4005064"/>
            <a:ext cx="0" cy="458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3908177" y="3512041"/>
            <a:ext cx="879847" cy="461665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QUALITY</a:t>
            </a:r>
          </a:p>
          <a:p>
            <a:pPr lvl="0"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(Manager)</a:t>
            </a:r>
          </a:p>
        </p:txBody>
      </p:sp>
      <p:sp>
        <p:nvSpPr>
          <p:cNvPr id="157" name="TextBox 67">
            <a:extLst>
              <a:ext uri="{FF2B5EF4-FFF2-40B4-BE49-F238E27FC236}">
                <a16:creationId xmlns:a16="http://schemas.microsoft.com/office/drawing/2014/main" id="{93DB3B4A-C772-4CBA-9B2D-FAAB58A3E4D1}"/>
              </a:ext>
            </a:extLst>
          </p:cNvPr>
          <p:cNvSpPr txBox="1"/>
          <p:nvPr/>
        </p:nvSpPr>
        <p:spPr>
          <a:xfrm>
            <a:off x="3779912" y="1628800"/>
            <a:ext cx="1152128" cy="307777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DIRECTOR</a:t>
            </a: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3E371337-423C-3166-5642-37F57CD54741}"/>
              </a:ext>
            </a:extLst>
          </p:cNvPr>
          <p:cNvSpPr txBox="1"/>
          <p:nvPr/>
        </p:nvSpPr>
        <p:spPr>
          <a:xfrm>
            <a:off x="5727108" y="1563665"/>
            <a:ext cx="2154277" cy="523220"/>
          </a:xfrm>
          <a:prstGeom prst="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EXECUTIVE DIRECTOR ADVISER/MENTOR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FED14B-06F2-7007-327F-DA37E034C672}"/>
              </a:ext>
            </a:extLst>
          </p:cNvPr>
          <p:cNvCxnSpPr>
            <a:stCxn id="2" idx="1"/>
          </p:cNvCxnSpPr>
          <p:nvPr/>
        </p:nvCxnSpPr>
        <p:spPr>
          <a:xfrm flipH="1">
            <a:off x="4929063" y="1825275"/>
            <a:ext cx="7980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29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179512" y="591722"/>
            <a:ext cx="8784976" cy="76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skerville Old Face" panose="02020602080505020303" pitchFamily="18" charset="0"/>
                <a:ea typeface="STFangsong" panose="02010600040101010101" pitchFamily="2" charset="-122"/>
                <a:cs typeface="Times New Roman" pitchFamily="18" charset="0"/>
              </a:rPr>
              <a:t>Own in house Design and Manufacturing Facilities</a:t>
            </a:r>
            <a:endParaRPr lang="en-US" sz="30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Baskerville Old Face" panose="02020602080505020303" pitchFamily="18" charset="0"/>
              <a:ea typeface="STFangsong" panose="0201060004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2" y="2204864"/>
            <a:ext cx="7774735" cy="227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EBDFD02-1CCC-11E6-BB8B-59B372A43ACD}"/>
              </a:ext>
            </a:extLst>
          </p:cNvPr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-108520" y="44624"/>
            <a:ext cx="1403648" cy="86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82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03" name="TextShape 1"/>
          <p:cNvSpPr txBox="1"/>
          <p:nvPr/>
        </p:nvSpPr>
        <p:spPr>
          <a:xfrm>
            <a:off x="1547664" y="507000"/>
            <a:ext cx="6324120" cy="76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spc="-1" dirty="0">
                <a:ln w="0"/>
                <a:solidFill>
                  <a:srgbClr val="002060"/>
                </a:solidFill>
                <a:latin typeface="Felix Titling" panose="04060505060202020A04" pitchFamily="82" charset="0"/>
                <a:cs typeface="Times New Roman" pitchFamily="18" charset="0"/>
              </a:rPr>
              <a:t>prestigious</a:t>
            </a:r>
            <a:r>
              <a:rPr lang="en-US" sz="4000" b="1" u="sng" strike="noStrike" spc="-1" dirty="0">
                <a:ln w="0"/>
                <a:solidFill>
                  <a:srgbClr val="002060"/>
                </a:solidFill>
                <a:effectLst/>
                <a:latin typeface="Felix Titling" panose="04060505060202020A04" pitchFamily="82" charset="0"/>
                <a:cs typeface="Times New Roman" pitchFamily="18" charset="0"/>
              </a:rPr>
              <a:t> PROJECTS </a:t>
            </a:r>
            <a:endParaRPr lang="en-US" sz="4000" b="0" u="sng" strike="noStrike" spc="-1" dirty="0">
              <a:solidFill>
                <a:srgbClr val="002060"/>
              </a:solidFill>
              <a:effectLst/>
              <a:latin typeface="Felix Titling" panose="04060505060202020A04" pitchFamily="8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E4309-6468-72A9-2ED6-3CA4061483AD}"/>
              </a:ext>
            </a:extLst>
          </p:cNvPr>
          <p:cNvSpPr txBox="1"/>
          <p:nvPr/>
        </p:nvSpPr>
        <p:spPr>
          <a:xfrm>
            <a:off x="983432" y="126876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eorgia" panose="02040502050405020303" pitchFamily="18" charset="0"/>
              </a:rPr>
              <a:t>VERIABLE ENERGY CYCLOTRON CENTRE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5E5CB-9BE5-586C-EB5D-4AE7B96EB937}"/>
              </a:ext>
            </a:extLst>
          </p:cNvPr>
          <p:cNvSpPr txBox="1"/>
          <p:nvPr/>
        </p:nvSpPr>
        <p:spPr>
          <a:xfrm>
            <a:off x="971600" y="544522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itka Text" pitchFamily="2" charset="0"/>
              </a:rPr>
              <a:t>MAPPING DEVICE FOR MEDICAL CYCLOTRON</a:t>
            </a:r>
          </a:p>
          <a:p>
            <a:endParaRPr lang="en-US" b="1" dirty="0">
              <a:latin typeface="Sitka Text" pitchFamily="2" charset="0"/>
            </a:endParaRPr>
          </a:p>
          <a:p>
            <a:r>
              <a:rPr lang="en-US" b="1" dirty="0">
                <a:latin typeface="Sitka Text" pitchFamily="2" charset="0"/>
              </a:rPr>
              <a:t>DIPOLE MAGNET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3F0EC-B3ED-2CB0-CDF6-E95AF1903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65688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1702954" y="640586"/>
            <a:ext cx="6324120" cy="76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strike="noStrike" spc="-1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Defence Equipment</a:t>
            </a:r>
            <a:endParaRPr lang="en-US" sz="4000" b="0" strike="noStrike" spc="-1" dirty="0">
              <a:solidFill>
                <a:srgbClr val="002060"/>
              </a:solidFill>
              <a:effectLst/>
              <a:latin typeface="Lucida Sans Unicode"/>
            </a:endParaRPr>
          </a:p>
        </p:txBody>
      </p:sp>
      <p:pic>
        <p:nvPicPr>
          <p:cNvPr id="304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332" y="4509120"/>
            <a:ext cx="7058076" cy="1512167"/>
          </a:xfrm>
          <a:prstGeom prst="rect">
            <a:avLst/>
          </a:prstGeom>
          <a:ln w="3240">
            <a:solidFill>
              <a:schemeClr val="tx1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04A71-8868-9949-F9B7-CAB3209C8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31" y="2111846"/>
            <a:ext cx="3678683" cy="239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4BF24-6CC6-9E9F-52C6-0F6E5E9C7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92" y="2111846"/>
            <a:ext cx="3571015" cy="2397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F7C58-9371-4917-026C-EB7E301FBAE8}"/>
              </a:ext>
            </a:extLst>
          </p:cNvPr>
          <p:cNvSpPr txBox="1"/>
          <p:nvPr/>
        </p:nvSpPr>
        <p:spPr>
          <a:xfrm>
            <a:off x="1114971" y="1563177"/>
            <a:ext cx="720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WINCHING SYSTEM FOR ARMOURED RECOVERY VEHICLE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947453-240D-0A23-F4B6-3DF33338FF9F}"/>
              </a:ext>
            </a:extLst>
          </p:cNvPr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692696"/>
            <a:ext cx="1403648" cy="86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4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1691680" y="836712"/>
            <a:ext cx="6552728" cy="76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strike="noStrike" spc="-1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PRES</a:t>
            </a:r>
            <a:r>
              <a:rPr lang="en-US" sz="4000" b="1" u="sng" spc="-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TIGIOUS</a:t>
            </a:r>
            <a:r>
              <a:rPr lang="en-US" sz="4000" b="1" u="sng" strike="noStrike" spc="-1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PROJECTS </a:t>
            </a:r>
            <a:endParaRPr lang="en-US" sz="4000" b="0" u="sng" strike="noStrike" spc="-1" dirty="0">
              <a:solidFill>
                <a:srgbClr val="002060"/>
              </a:solidFill>
              <a:effectLst/>
              <a:latin typeface="Lucida Sans Unicod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EADB-D1C1-4C2B-F46F-831FA142A50A}"/>
              </a:ext>
            </a:extLst>
          </p:cNvPr>
          <p:cNvSpPr txBox="1"/>
          <p:nvPr/>
        </p:nvSpPr>
        <p:spPr>
          <a:xfrm>
            <a:off x="1367644" y="1988840"/>
            <a:ext cx="64087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DEFENCE RESEARCH ORGANISATION:</a:t>
            </a:r>
          </a:p>
          <a:p>
            <a:endParaRPr lang="en-IN" sz="2400" dirty="0"/>
          </a:p>
          <a:p>
            <a:r>
              <a:rPr lang="en-IN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Hot Water Generator for Missile Fuelling System</a:t>
            </a:r>
          </a:p>
          <a:p>
            <a:endParaRPr lang="en-IN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IN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Propeller for AUV ( underwater Drone)</a:t>
            </a:r>
          </a:p>
          <a:p>
            <a:endParaRPr lang="en-IN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IN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Lifting Beams for handling of Heavy Missile</a:t>
            </a:r>
          </a:p>
          <a:p>
            <a:endParaRPr lang="en-IN" sz="24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IN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Assembly Fixture for Heavy Missile</a:t>
            </a:r>
          </a:p>
          <a:p>
            <a:endParaRPr lang="en-I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8021F-1074-96F5-98F9-A17001611F7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2" b="69671" l="10000" r="90000">
                        <a14:foregroundMark x1="27318" y1="8699" x2="27318" y2="8699"/>
                        <a14:foregroundMark x1="35727" y1="2508" x2="35727" y2="2508"/>
                        <a14:foregroundMark x1="51136" y1="16614" x2="51136" y2="16614"/>
                        <a14:foregroundMark x1="35227" y1="69201" x2="35227" y2="69201"/>
                        <a14:foregroundMark x1="77773" y1="67555" x2="77773" y2="67555"/>
                        <a14:foregroundMark x1="48864" y1="10580" x2="48864" y2="10580"/>
                        <a14:foregroundMark x1="48182" y1="29859" x2="48182" y2="29859"/>
                        <a14:foregroundMark x1="58182" y1="24373" x2="58182" y2="24373"/>
                        <a14:foregroundMark x1="55818" y1="25627" x2="55818" y2="25627"/>
                        <a14:foregroundMark x1="53864" y1="23981" x2="53864" y2="23981"/>
                        <a14:foregroundMark x1="72455" y1="1332" x2="72455" y2="1332"/>
                        <a14:foregroundMark x1="35227" y1="1332" x2="35227" y2="1332"/>
                      </a14:backgroundRemoval>
                    </a14:imgEffect>
                  </a14:imgLayer>
                </a14:imgProps>
              </a:ext>
            </a:extLst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374A4-F796-72E1-31D9-9CA5066A1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0000" l="9434" r="96541">
                        <a14:foregroundMark x1="50000" y1="8333" x2="50000" y2="8333"/>
                        <a14:foregroundMark x1="96541" y1="77667" x2="96541" y2="7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32" y="4221088"/>
            <a:ext cx="2270503" cy="2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03" name="TextShape 1"/>
          <p:cNvSpPr txBox="1"/>
          <p:nvPr/>
        </p:nvSpPr>
        <p:spPr>
          <a:xfrm>
            <a:off x="1691680" y="887880"/>
            <a:ext cx="6480720" cy="76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strike="noStrike" spc="-1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PRES</a:t>
            </a:r>
            <a:r>
              <a:rPr lang="en-US" sz="4000" b="1" u="sng" spc="-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TIGIOUS</a:t>
            </a:r>
            <a:r>
              <a:rPr lang="en-US" sz="4000" b="1" u="sng" strike="noStrike" spc="-1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PROJECTS </a:t>
            </a:r>
            <a:endParaRPr lang="en-US" sz="4000" b="0" u="sng" strike="noStrike" spc="-1" dirty="0">
              <a:solidFill>
                <a:srgbClr val="002060"/>
              </a:solidFill>
              <a:effectLst/>
              <a:latin typeface="Lucida Sans Unicod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004729-BD2F-E327-5FC4-6F1EC8874C13}"/>
              </a:ext>
            </a:extLst>
          </p:cNvPr>
          <p:cNvSpPr txBox="1"/>
          <p:nvPr/>
        </p:nvSpPr>
        <p:spPr>
          <a:xfrm>
            <a:off x="611560" y="1988840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latin typeface="Georgia" panose="02040502050405020303" pitchFamily="18" charset="0"/>
              </a:rPr>
              <a:t>MANUFACTURING OF HEAVY DIE &amp; PUNCH TOOLS FOR NUCLEAR BIOLOGICAL SHELTER SEGMENTS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latin typeface="Georgia" panose="02040502050405020303" pitchFamily="18" charset="0"/>
              </a:rPr>
              <a:t>VARIOUS RESEARCH EQUIPMENTS / DIES FOR INSPECTING PROPERTIES OF SHEET METAL FOR “INDIAN INSTITUTE OF TECHNOLOGY , KGP”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latin typeface="Georgia" panose="02040502050405020303" pitchFamily="18" charset="0"/>
              </a:rPr>
              <a:t>AUTOMATION OF FURNACE AT INDRA GANDHI CENTER OF ATOMIC RESEARCH (IGCAR)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latin typeface="Georgia" panose="02040502050405020303" pitchFamily="18" charset="0"/>
              </a:rPr>
              <a:t>INDIGINIZATION OF STEEL PLANE EQUIPMENT AUTO COUPLER</a:t>
            </a:r>
          </a:p>
        </p:txBody>
      </p:sp>
    </p:spTree>
    <p:extLst>
      <p:ext uri="{BB962C8B-B14F-4D97-AF65-F5344CB8AC3E}">
        <p14:creationId xmlns:p14="http://schemas.microsoft.com/office/powerpoint/2010/main" val="1919570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/>
          <p:nvPr/>
        </p:nvPicPr>
        <p:blipFill>
          <a:blip r:embed="rId3">
            <a:lum bright="70000" contrast="-70000"/>
          </a:blip>
          <a:srcRect b="22441"/>
          <a:stretch/>
        </p:blipFill>
        <p:spPr>
          <a:xfrm>
            <a:off x="0" y="404664"/>
            <a:ext cx="1403648" cy="864096"/>
          </a:xfrm>
          <a:prstGeom prst="rect">
            <a:avLst/>
          </a:prstGeom>
          <a:ln>
            <a:noFill/>
          </a:ln>
        </p:spPr>
      </p:pic>
      <p:sp>
        <p:nvSpPr>
          <p:cNvPr id="303" name="TextShape 1"/>
          <p:cNvSpPr txBox="1"/>
          <p:nvPr/>
        </p:nvSpPr>
        <p:spPr>
          <a:xfrm>
            <a:off x="2483768" y="887880"/>
            <a:ext cx="6324120" cy="761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u="sng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Factory Overview</a:t>
            </a:r>
            <a:endParaRPr lang="en-US" sz="4000" b="0" u="sng" strike="noStrike" spc="-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ucida Sans Unicode"/>
            </a:endParaRPr>
          </a:p>
        </p:txBody>
      </p:sp>
      <p:pic>
        <p:nvPicPr>
          <p:cNvPr id="304" name="Picture 4"/>
          <p:cNvPicPr/>
          <p:nvPr/>
        </p:nvPicPr>
        <p:blipFill>
          <a:blip r:embed="rId4"/>
          <a:stretch/>
        </p:blipFill>
        <p:spPr>
          <a:xfrm>
            <a:off x="395536" y="2981788"/>
            <a:ext cx="3775600" cy="2715464"/>
          </a:xfrm>
          <a:prstGeom prst="rect">
            <a:avLst/>
          </a:prstGeom>
          <a:ln w="3240">
            <a:solidFill>
              <a:schemeClr val="tx1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5" name="Picture 6"/>
          <p:cNvPicPr/>
          <p:nvPr/>
        </p:nvPicPr>
        <p:blipFill>
          <a:blip r:embed="rId5"/>
          <a:stretch/>
        </p:blipFill>
        <p:spPr>
          <a:xfrm>
            <a:off x="5295378" y="3017792"/>
            <a:ext cx="3570936" cy="2643456"/>
          </a:xfrm>
          <a:prstGeom prst="rect">
            <a:avLst/>
          </a:prstGeom>
          <a:ln w="3240">
            <a:solidFill>
              <a:schemeClr val="tx1"/>
            </a:solidFill>
            <a:miter/>
          </a:ln>
          <a:effectLst>
            <a:outerShdw blurRad="5080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511660" y="385255"/>
            <a:ext cx="1944216" cy="1944216"/>
          </a:xfrm>
          <a:prstGeom prst="ellipse">
            <a:avLst/>
          </a:prstGeom>
          <a:blipFill>
            <a:blip r:embed="rId6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741</Words>
  <Application>Microsoft Office PowerPoint</Application>
  <PresentationFormat>On-screen Show (4:3)</PresentationFormat>
  <Paragraphs>137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Aharoni</vt:lpstr>
      <vt:lpstr>Algerian</vt:lpstr>
      <vt:lpstr>Arial</vt:lpstr>
      <vt:lpstr>Baskerville Old Face</vt:lpstr>
      <vt:lpstr>Bookman Old Style</vt:lpstr>
      <vt:lpstr>Calibri</vt:lpstr>
      <vt:lpstr>Calibri Light</vt:lpstr>
      <vt:lpstr>Felix Titling</vt:lpstr>
      <vt:lpstr>Georgia</vt:lpstr>
      <vt:lpstr>Lucida Sans Unicode</vt:lpstr>
      <vt:lpstr>Sitka Text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SAMIK SETT</dc:creator>
  <cp:lastModifiedBy>Samik Sett</cp:lastModifiedBy>
  <cp:revision>193</cp:revision>
  <dcterms:created xsi:type="dcterms:W3CDTF">2006-08-16T00:00:00Z</dcterms:created>
  <dcterms:modified xsi:type="dcterms:W3CDTF">2023-04-11T18:50:24Z</dcterms:modified>
  <dc:language>en-IN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