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1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283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79FB-08F5-4A67-A81E-C8E6D97D9E8B}" type="datetimeFigureOut">
              <a:rPr lang="de-DE" smtClean="0"/>
              <a:t>17.09.2023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49DF-F0A5-496A-9FED-921C674FD4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64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79FB-08F5-4A67-A81E-C8E6D97D9E8B}" type="datetimeFigureOut">
              <a:rPr lang="de-DE" smtClean="0"/>
              <a:t>17.09.2023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49DF-F0A5-496A-9FED-921C674FD4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3485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79FB-08F5-4A67-A81E-C8E6D97D9E8B}" type="datetimeFigureOut">
              <a:rPr lang="de-DE" smtClean="0"/>
              <a:t>17.09.2023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49DF-F0A5-496A-9FED-921C674FD4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763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79FB-08F5-4A67-A81E-C8E6D97D9E8B}" type="datetimeFigureOut">
              <a:rPr lang="de-DE" smtClean="0"/>
              <a:t>17.09.2023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49DF-F0A5-496A-9FED-921C674FD4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77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79FB-08F5-4A67-A81E-C8E6D97D9E8B}" type="datetimeFigureOut">
              <a:rPr lang="de-DE" smtClean="0"/>
              <a:t>17.09.2023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49DF-F0A5-496A-9FED-921C674FD4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980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79FB-08F5-4A67-A81E-C8E6D97D9E8B}" type="datetimeFigureOut">
              <a:rPr lang="de-DE" smtClean="0"/>
              <a:t>17.09.2023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49DF-F0A5-496A-9FED-921C674FD4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2342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79FB-08F5-4A67-A81E-C8E6D97D9E8B}" type="datetimeFigureOut">
              <a:rPr lang="de-DE" smtClean="0"/>
              <a:t>17.09.2023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49DF-F0A5-496A-9FED-921C674FD4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342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79FB-08F5-4A67-A81E-C8E6D97D9E8B}" type="datetimeFigureOut">
              <a:rPr lang="de-DE" smtClean="0"/>
              <a:t>17.09.2023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49DF-F0A5-496A-9FED-921C674FD4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6998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79FB-08F5-4A67-A81E-C8E6D97D9E8B}" type="datetimeFigureOut">
              <a:rPr lang="de-DE" smtClean="0"/>
              <a:t>17.09.2023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49DF-F0A5-496A-9FED-921C674FD4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440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79FB-08F5-4A67-A81E-C8E6D97D9E8B}" type="datetimeFigureOut">
              <a:rPr lang="de-DE" smtClean="0"/>
              <a:t>17.09.2023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49DF-F0A5-496A-9FED-921C674FD4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97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79FB-08F5-4A67-A81E-C8E6D97D9E8B}" type="datetimeFigureOut">
              <a:rPr lang="de-DE" smtClean="0"/>
              <a:t>17.09.2023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49DF-F0A5-496A-9FED-921C674FD4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75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779FB-08F5-4A67-A81E-C8E6D97D9E8B}" type="datetimeFigureOut">
              <a:rPr lang="de-DE" smtClean="0"/>
              <a:t>17.09.2023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E49DF-F0A5-496A-9FED-921C674FD4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7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N</a:t>
            </a:r>
            <a:endParaRPr lang="de-D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65" y="285135"/>
            <a:ext cx="11449050" cy="381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4429919"/>
            <a:ext cx="8101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NuSYM2023, </a:t>
            </a:r>
            <a:r>
              <a:rPr lang="de-DE" dirty="0" err="1" smtClean="0"/>
              <a:t>XIth</a:t>
            </a:r>
            <a:r>
              <a:rPr lang="de-DE" dirty="0" smtClean="0"/>
              <a:t> International Symposium on </a:t>
            </a:r>
            <a:r>
              <a:rPr lang="de-DE" dirty="0" err="1" smtClean="0"/>
              <a:t>Nuclear</a:t>
            </a:r>
            <a:r>
              <a:rPr lang="de-DE" dirty="0" smtClean="0"/>
              <a:t> </a:t>
            </a:r>
            <a:r>
              <a:rPr lang="de-DE" dirty="0" err="1" smtClean="0"/>
              <a:t>Symmetry</a:t>
            </a:r>
            <a:r>
              <a:rPr lang="de-DE" dirty="0" smtClean="0"/>
              <a:t> </a:t>
            </a:r>
            <a:r>
              <a:rPr lang="de-DE" dirty="0" err="1" smtClean="0"/>
              <a:t>Energy</a:t>
            </a:r>
            <a:endParaRPr lang="de-DE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258529" y="5437239"/>
            <a:ext cx="9527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Welcome </a:t>
            </a:r>
            <a:r>
              <a:rPr lang="de-DE" sz="2400" dirty="0" err="1" smtClean="0"/>
              <a:t>to</a:t>
            </a:r>
            <a:r>
              <a:rPr lang="de-DE" sz="2400" dirty="0" smtClean="0"/>
              <a:t> GSI </a:t>
            </a:r>
            <a:r>
              <a:rPr lang="de-DE" sz="2400" dirty="0" err="1" smtClean="0"/>
              <a:t>and</a:t>
            </a:r>
            <a:r>
              <a:rPr lang="de-DE" sz="2400" dirty="0" smtClean="0"/>
              <a:t> FAIR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941450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Timetable</a:t>
            </a: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Starting</a:t>
            </a:r>
            <a:r>
              <a:rPr lang="de-DE" dirty="0" smtClean="0"/>
              <a:t> at 9</a:t>
            </a:r>
          </a:p>
          <a:p>
            <a:r>
              <a:rPr lang="de-DE" dirty="0" err="1" smtClean="0"/>
              <a:t>Tuesday</a:t>
            </a:r>
            <a:r>
              <a:rPr lang="de-DE" dirty="0" smtClean="0"/>
              <a:t>: Colloquium </a:t>
            </a:r>
            <a:r>
              <a:rPr lang="de-DE" dirty="0" err="1" smtClean="0"/>
              <a:t>by</a:t>
            </a:r>
            <a:r>
              <a:rPr lang="de-DE" dirty="0" smtClean="0"/>
              <a:t> Luciano </a:t>
            </a:r>
            <a:r>
              <a:rPr lang="de-DE" dirty="0" err="1" smtClean="0"/>
              <a:t>Rezolla</a:t>
            </a:r>
            <a:endParaRPr lang="de-DE" dirty="0" smtClean="0"/>
          </a:p>
          <a:p>
            <a:r>
              <a:rPr lang="de-DE" dirty="0" err="1" smtClean="0"/>
              <a:t>Wednesday</a:t>
            </a:r>
            <a:r>
              <a:rPr lang="de-DE" dirty="0" smtClean="0"/>
              <a:t>: Conference </a:t>
            </a:r>
            <a:r>
              <a:rPr lang="de-DE" dirty="0" err="1" smtClean="0"/>
              <a:t>dinner</a:t>
            </a:r>
            <a:endParaRPr lang="de-DE" dirty="0" smtClean="0"/>
          </a:p>
          <a:p>
            <a:r>
              <a:rPr lang="de-DE" dirty="0" err="1" smtClean="0"/>
              <a:t>Thursday</a:t>
            </a:r>
            <a:r>
              <a:rPr lang="de-DE" dirty="0" smtClean="0"/>
              <a:t>: </a:t>
            </a:r>
            <a:r>
              <a:rPr lang="de-DE" dirty="0" err="1" smtClean="0"/>
              <a:t>Good</a:t>
            </a:r>
            <a:r>
              <a:rPr lang="de-DE" dirty="0" smtClean="0"/>
              <a:t> bye </a:t>
            </a:r>
            <a:r>
              <a:rPr lang="de-DE" dirty="0" err="1" smtClean="0"/>
              <a:t>reception</a:t>
            </a:r>
            <a:endParaRPr lang="de-DE" dirty="0" smtClean="0"/>
          </a:p>
          <a:p>
            <a:r>
              <a:rPr lang="de-DE" dirty="0" err="1" smtClean="0"/>
              <a:t>Friday</a:t>
            </a:r>
            <a:r>
              <a:rPr lang="de-DE" dirty="0" smtClean="0"/>
              <a:t>: Round </a:t>
            </a:r>
            <a:r>
              <a:rPr lang="de-DE" dirty="0" err="1" smtClean="0"/>
              <a:t>table</a:t>
            </a:r>
            <a:r>
              <a:rPr lang="de-DE" dirty="0" smtClean="0"/>
              <a:t> </a:t>
            </a:r>
            <a:r>
              <a:rPr lang="de-DE" dirty="0" err="1" smtClean="0"/>
              <a:t>discussion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Parallel </a:t>
            </a:r>
            <a:r>
              <a:rPr lang="de-DE" dirty="0" err="1" smtClean="0"/>
              <a:t>sessions</a:t>
            </a:r>
            <a:endParaRPr lang="de-DE" dirty="0" smtClean="0"/>
          </a:p>
          <a:p>
            <a:pPr lvl="1"/>
            <a:r>
              <a:rPr lang="de-DE" dirty="0" smtClean="0"/>
              <a:t>Main </a:t>
            </a:r>
            <a:r>
              <a:rPr lang="de-DE" dirty="0" err="1" smtClean="0"/>
              <a:t>lecture</a:t>
            </a:r>
            <a:r>
              <a:rPr lang="de-DE" dirty="0" smtClean="0"/>
              <a:t> hall</a:t>
            </a:r>
          </a:p>
          <a:p>
            <a:pPr lvl="1"/>
            <a:r>
              <a:rPr lang="de-DE" dirty="0" err="1" smtClean="0"/>
              <a:t>Theory</a:t>
            </a:r>
            <a:r>
              <a:rPr lang="de-DE" dirty="0" smtClean="0"/>
              <a:t> </a:t>
            </a:r>
            <a:r>
              <a:rPr lang="de-DE" dirty="0" err="1" smtClean="0"/>
              <a:t>seminar</a:t>
            </a:r>
            <a:r>
              <a:rPr lang="de-DE" dirty="0" smtClean="0"/>
              <a:t> </a:t>
            </a:r>
            <a:r>
              <a:rPr lang="de-DE" dirty="0" err="1" smtClean="0"/>
              <a:t>room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8583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Coffee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meals</a:t>
            </a: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 smtClean="0"/>
              <a:t>Please</a:t>
            </a:r>
            <a:r>
              <a:rPr lang="de-DE" dirty="0" smtClean="0"/>
              <a:t> </a:t>
            </a:r>
            <a:r>
              <a:rPr lang="de-DE" dirty="0" err="1" smtClean="0"/>
              <a:t>wear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conference</a:t>
            </a:r>
            <a:r>
              <a:rPr lang="de-DE" dirty="0" smtClean="0"/>
              <a:t> </a:t>
            </a:r>
            <a:r>
              <a:rPr lang="de-DE" dirty="0" err="1" smtClean="0"/>
              <a:t>badge</a:t>
            </a:r>
            <a:r>
              <a:rPr lang="de-DE" dirty="0" smtClean="0"/>
              <a:t> at </a:t>
            </a:r>
            <a:r>
              <a:rPr lang="de-DE" dirty="0" err="1" smtClean="0"/>
              <a:t>any</a:t>
            </a:r>
            <a:r>
              <a:rPr lang="de-DE" dirty="0" smtClean="0"/>
              <a:t> time</a:t>
            </a:r>
          </a:p>
          <a:p>
            <a:pPr lvl="1"/>
            <a:r>
              <a:rPr lang="de-DE" dirty="0" err="1" smtClean="0"/>
              <a:t>participants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GSI </a:t>
            </a:r>
            <a:r>
              <a:rPr lang="de-DE" dirty="0" err="1" smtClean="0"/>
              <a:t>guest</a:t>
            </a:r>
            <a:r>
              <a:rPr lang="de-DE" dirty="0" smtClean="0"/>
              <a:t> </a:t>
            </a:r>
            <a:r>
              <a:rPr lang="de-DE" dirty="0" err="1" smtClean="0"/>
              <a:t>card</a:t>
            </a:r>
            <a:r>
              <a:rPr lang="de-DE" dirty="0" smtClean="0"/>
              <a:t> do not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register</a:t>
            </a:r>
            <a:r>
              <a:rPr lang="de-DE" dirty="0" smtClean="0"/>
              <a:t> at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entrance</a:t>
            </a:r>
            <a:endParaRPr lang="de-DE" dirty="0" smtClean="0"/>
          </a:p>
          <a:p>
            <a:pPr lvl="1"/>
            <a:r>
              <a:rPr lang="de-DE" dirty="0" err="1" smtClean="0"/>
              <a:t>entering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halls</a:t>
            </a:r>
            <a:r>
              <a:rPr lang="de-DE" dirty="0" smtClean="0"/>
              <a:t> / </a:t>
            </a:r>
            <a:r>
              <a:rPr lang="de-DE" dirty="0" err="1" smtClean="0"/>
              <a:t>laboratories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allowed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accompanied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 GSI </a:t>
            </a:r>
            <a:r>
              <a:rPr lang="de-DE" dirty="0" err="1" smtClean="0"/>
              <a:t>employee</a:t>
            </a:r>
            <a:endParaRPr lang="de-DE" dirty="0" smtClean="0"/>
          </a:p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distribute</a:t>
            </a:r>
            <a:r>
              <a:rPr lang="de-DE" dirty="0" smtClean="0"/>
              <a:t> </a:t>
            </a:r>
            <a:r>
              <a:rPr lang="de-DE" dirty="0" err="1" smtClean="0"/>
              <a:t>vouchers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lunch time</a:t>
            </a:r>
          </a:p>
          <a:p>
            <a:pPr lvl="1"/>
            <a:r>
              <a:rPr lang="de-DE" dirty="0" err="1" smtClean="0"/>
              <a:t>worth</a:t>
            </a:r>
            <a:r>
              <a:rPr lang="de-DE" dirty="0" smtClean="0"/>
              <a:t> 10 Euros</a:t>
            </a:r>
          </a:p>
          <a:p>
            <a:r>
              <a:rPr lang="de-DE" dirty="0" smtClean="0"/>
              <a:t>Conference </a:t>
            </a:r>
            <a:r>
              <a:rPr lang="de-DE" dirty="0" err="1" smtClean="0"/>
              <a:t>secretaries</a:t>
            </a:r>
            <a:endParaRPr lang="de-DE" dirty="0" smtClean="0"/>
          </a:p>
          <a:p>
            <a:pPr lvl="1"/>
            <a:r>
              <a:rPr lang="de-DE" dirty="0" smtClean="0"/>
              <a:t>Annette </a:t>
            </a:r>
            <a:r>
              <a:rPr lang="de-DE" dirty="0" err="1" smtClean="0"/>
              <a:t>Zimbelius</a:t>
            </a:r>
            <a:endParaRPr lang="de-DE" dirty="0" smtClean="0"/>
          </a:p>
          <a:p>
            <a:pPr lvl="1"/>
            <a:r>
              <a:rPr lang="de-DE" dirty="0" smtClean="0"/>
              <a:t>Emika Bartodziej</a:t>
            </a:r>
          </a:p>
          <a:p>
            <a:r>
              <a:rPr lang="de-DE" dirty="0" smtClean="0"/>
              <a:t>In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urgency</a:t>
            </a:r>
            <a:endParaRPr lang="de-DE" dirty="0"/>
          </a:p>
          <a:p>
            <a:pPr lvl="1"/>
            <a:r>
              <a:rPr lang="de-DE" dirty="0" smtClean="0"/>
              <a:t>Yvonne ++491743281609</a:t>
            </a:r>
          </a:p>
          <a:p>
            <a:pPr marL="457200" lvl="1" indent="0">
              <a:buNone/>
            </a:pPr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785348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Timetable </vt:lpstr>
      <vt:lpstr>Coffee and meals 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Leifels, Yvonne Dr.</dc:creator>
  <cp:lastModifiedBy>Leifels, Yvonne Dr.</cp:lastModifiedBy>
  <cp:revision>5</cp:revision>
  <dcterms:created xsi:type="dcterms:W3CDTF">2023-09-17T21:05:47Z</dcterms:created>
  <dcterms:modified xsi:type="dcterms:W3CDTF">2023-09-18T06:32:33Z</dcterms:modified>
</cp:coreProperties>
</file>