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9144000" cy="6858000" type="screen4x3"/>
  <p:notesSz cx="9926638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49" autoAdjust="0"/>
  </p:normalViewPr>
  <p:slideViewPr>
    <p:cSldViewPr>
      <p:cViewPr varScale="1">
        <p:scale>
          <a:sx n="115" d="100"/>
          <a:sy n="115" d="100"/>
        </p:scale>
        <p:origin x="149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400" d="100"/>
          <a:sy n="400" d="100"/>
        </p:scale>
        <p:origin x="-6792" y="-48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3239" y="1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r">
              <a:defRPr sz="1200"/>
            </a:lvl1pPr>
          </a:lstStyle>
          <a:p>
            <a:fld id="{73FDAB13-F915-470A-93EC-B076FFE1C8FB}" type="datetimeFigureOut">
              <a:rPr lang="de-DE" smtClean="0"/>
              <a:t>09.02.2023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7138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3239" y="6457138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r">
              <a:defRPr sz="1200"/>
            </a:lvl1pPr>
          </a:lstStyle>
          <a:p>
            <a:fld id="{D50EA5BF-2468-4163-A19E-D4E36A6A6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805" y="3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8000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00"/>
            <a:ext cx="794131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615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805" y="6456615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FA75EE-3B97-4A2F-80DD-E63C53A03E6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Alter System – Analoge Kameras.</a:t>
            </a:r>
          </a:p>
          <a:p>
            <a:r>
              <a:rPr lang="de-DE" dirty="0" smtClean="0"/>
              <a:t>Umbau auf digitales System. CUPID – Seit 2014 in der HEST im Einsatz.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264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pic>
        <p:nvPicPr>
          <p:cNvPr id="5134" name="Picture 14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05D24C-6E7F-4824-B259-F9BBDD2685B0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6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672ECD-6979-4291-B6FD-EC2CD93F90C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36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743872-4533-40A4-99C8-9110C39220A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2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6EA9E5-9172-4981-BEE0-7D17FB8858B7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3E644-AA9A-4528-ABCE-96787B9AF3DC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07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B20F7C-410F-47CD-87B9-44A070E2B48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52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8A382-FE45-49B3-A811-F7C590E0B6B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1B9DC1-95FD-4DFE-88CA-439AA21BE4E5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6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88EC98-3040-48C3-9C67-40C9D1B51632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4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DE9D30-759D-4DBE-AA5B-53FDEF944D1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606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0" y="6537325"/>
            <a:ext cx="54360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8456613" y="6524625"/>
            <a:ext cx="687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01992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81750"/>
            <a:ext cx="914400" cy="29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7" descr="LG_Helmholtz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817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4984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7397655" y="6524625"/>
            <a:ext cx="2928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6511925" y="6537325"/>
            <a:ext cx="2923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49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Upgrade CUPID für </a:t>
            </a:r>
            <a:r>
              <a:rPr lang="de-DE" sz="2800" b="1" smtClean="0"/>
              <a:t>GSI UNILAC </a:t>
            </a:r>
            <a:r>
              <a:rPr lang="de-DE" sz="2800" b="1" dirty="0" smtClean="0"/>
              <a:t>Anlage</a:t>
            </a:r>
          </a:p>
        </p:txBody>
      </p:sp>
      <p:sp>
        <p:nvSpPr>
          <p:cNvPr id="67" name="Pfeil nach rechts 66"/>
          <p:cNvSpPr/>
          <p:nvPr/>
        </p:nvSpPr>
        <p:spPr>
          <a:xfrm>
            <a:off x="3995936" y="2208955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07016" y="1083902"/>
            <a:ext cx="4333040" cy="269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1052736"/>
            <a:ext cx="3785971" cy="28394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6957" y="4077072"/>
            <a:ext cx="8676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00B050"/>
                </a:solidFill>
              </a:rPr>
              <a:t>Racks: bestellt und geliefert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00B050"/>
                </a:solidFill>
              </a:rPr>
              <a:t>LSB Rack Aufstellort: geklärt mit H. Welker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00B050"/>
                </a:solidFill>
              </a:rPr>
              <a:t>Stecker: bestellt und geliefert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00B050"/>
                </a:solidFill>
              </a:rPr>
              <a:t>Long Kabels: bestellt, große Teil schon geliefert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</a:rPr>
              <a:t>BiG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 Antrag für Kabelverlegungsarbeiten: in Vorbereitung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SPS: Angebot angefordert,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warten auf OK für Bestellung </a:t>
            </a:r>
            <a:endParaRPr lang="de-D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IDS Kamera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Optik: Angebot angefordert,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warten auf OK für Bestellung </a:t>
            </a:r>
            <a:endParaRPr lang="de-D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DAQ System: bestellt, noch nicht geliefert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Planung mechanische Umbauten: in Arbeit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FAI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FAIR</Template>
  <TotalTime>0</TotalTime>
  <Words>100</Words>
  <Application>Microsoft Office PowerPoint</Application>
  <PresentationFormat>Bildschirmpräsentation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Verdana</vt:lpstr>
      <vt:lpstr>Wingdings</vt:lpstr>
      <vt:lpstr>Präsentation FAIR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WPL</dc:title>
  <dc:creator>Carsten Omet</dc:creator>
  <cp:lastModifiedBy>Walasek-Hoehne, Beata</cp:lastModifiedBy>
  <cp:revision>418</cp:revision>
  <cp:lastPrinted>2020-09-22T07:03:25Z</cp:lastPrinted>
  <dcterms:created xsi:type="dcterms:W3CDTF">2012-01-26T15:37:08Z</dcterms:created>
  <dcterms:modified xsi:type="dcterms:W3CDTF">2023-02-09T10:58:47Z</dcterms:modified>
</cp:coreProperties>
</file>