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362" r:id="rId6"/>
    <p:sldId id="266" r:id="rId7"/>
    <p:sldId id="262" r:id="rId8"/>
    <p:sldId id="272" r:id="rId9"/>
    <p:sldId id="279" r:id="rId10"/>
    <p:sldId id="286" r:id="rId11"/>
    <p:sldId id="282" r:id="rId12"/>
    <p:sldId id="283" r:id="rId13"/>
    <p:sldId id="285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wald" panose="00000500000000000000" pitchFamily="2" charset="0"/>
      <p:regular r:id="rId20"/>
      <p:bold r:id="rId21"/>
    </p:embeddedFont>
    <p:embeddedFont>
      <p:font typeface="Trade Gothic Next" panose="020B05030403030200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jxvypOtKEpzOGQTqNEz+/1WjQ1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3DD28-50BA-457A-84DE-2898252B176B}" v="7" dt="2023-04-18T15:10:20.207"/>
  </p1510:revLst>
</p1510:revInfo>
</file>

<file path=ppt/tableStyles.xml><?xml version="1.0" encoding="utf-8"?>
<a:tblStyleLst xmlns:a="http://schemas.openxmlformats.org/drawingml/2006/main" def="{5A54F4AC-4D9A-4EF2-89EB-8F84B380F572}">
  <a:tblStyle styleId="{5A54F4AC-4D9A-4EF2-89EB-8F84B380F57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0" autoAdjust="0"/>
    <p:restoredTop sz="94660"/>
  </p:normalViewPr>
  <p:slideViewPr>
    <p:cSldViewPr snapToGrid="0">
      <p:cViewPr>
        <p:scale>
          <a:sx n="40" d="100"/>
          <a:sy n="40" d="100"/>
        </p:scale>
        <p:origin x="13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4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TASSET-MAYE" userId="f84afc9e-b7d1-45de-98cc-c0fbfcd460fd" providerId="ADAL" clId="{9823766B-5429-4A39-B583-2C7367843276}"/>
    <pc:docChg chg="undo custSel addSld delSld modSld sldOrd">
      <pc:chgData name="Olivier TASSET-MAYE" userId="f84afc9e-b7d1-45de-98cc-c0fbfcd460fd" providerId="ADAL" clId="{9823766B-5429-4A39-B583-2C7367843276}" dt="2023-04-17T15:10:40.565" v="673" actId="1076"/>
      <pc:docMkLst>
        <pc:docMk/>
      </pc:docMkLst>
      <pc:sldChg chg="del">
        <pc:chgData name="Olivier TASSET-MAYE" userId="f84afc9e-b7d1-45de-98cc-c0fbfcd460fd" providerId="ADAL" clId="{9823766B-5429-4A39-B583-2C7367843276}" dt="2023-04-17T11:59:51.028" v="0" actId="47"/>
        <pc:sldMkLst>
          <pc:docMk/>
          <pc:sldMk cId="0" sldId="257"/>
        </pc:sldMkLst>
      </pc:sldChg>
      <pc:sldChg chg="del">
        <pc:chgData name="Olivier TASSET-MAYE" userId="f84afc9e-b7d1-45de-98cc-c0fbfcd460fd" providerId="ADAL" clId="{9823766B-5429-4A39-B583-2C7367843276}" dt="2023-04-17T11:59:52.545" v="1" actId="47"/>
        <pc:sldMkLst>
          <pc:docMk/>
          <pc:sldMk cId="0" sldId="258"/>
        </pc:sldMkLst>
      </pc:sldChg>
      <pc:sldChg chg="del">
        <pc:chgData name="Olivier TASSET-MAYE" userId="f84afc9e-b7d1-45de-98cc-c0fbfcd460fd" providerId="ADAL" clId="{9823766B-5429-4A39-B583-2C7367843276}" dt="2023-04-17T11:59:53.651" v="2" actId="47"/>
        <pc:sldMkLst>
          <pc:docMk/>
          <pc:sldMk cId="0" sldId="259"/>
        </pc:sldMkLst>
      </pc:sldChg>
      <pc:sldChg chg="del">
        <pc:chgData name="Olivier TASSET-MAYE" userId="f84afc9e-b7d1-45de-98cc-c0fbfcd460fd" providerId="ADAL" clId="{9823766B-5429-4A39-B583-2C7367843276}" dt="2023-04-17T11:59:54.592" v="3" actId="47"/>
        <pc:sldMkLst>
          <pc:docMk/>
          <pc:sldMk cId="0" sldId="260"/>
        </pc:sldMkLst>
      </pc:sldChg>
      <pc:sldChg chg="add del">
        <pc:chgData name="Olivier TASSET-MAYE" userId="f84afc9e-b7d1-45de-98cc-c0fbfcd460fd" providerId="ADAL" clId="{9823766B-5429-4A39-B583-2C7367843276}" dt="2023-04-17T12:00:01.160" v="6" actId="47"/>
        <pc:sldMkLst>
          <pc:docMk/>
          <pc:sldMk cId="0" sldId="261"/>
        </pc:sldMkLst>
      </pc:sldChg>
      <pc:sldChg chg="addSp delSp modSp mod">
        <pc:chgData name="Olivier TASSET-MAYE" userId="f84afc9e-b7d1-45de-98cc-c0fbfcd460fd" providerId="ADAL" clId="{9823766B-5429-4A39-B583-2C7367843276}" dt="2023-04-17T15:10:40.565" v="673" actId="1076"/>
        <pc:sldMkLst>
          <pc:docMk/>
          <pc:sldMk cId="0" sldId="262"/>
        </pc:sldMkLst>
        <pc:spChg chg="add mod">
          <ac:chgData name="Olivier TASSET-MAYE" userId="f84afc9e-b7d1-45de-98cc-c0fbfcd460fd" providerId="ADAL" clId="{9823766B-5429-4A39-B583-2C7367843276}" dt="2023-04-17T14:52:52.848" v="463" actId="1076"/>
          <ac:spMkLst>
            <pc:docMk/>
            <pc:sldMk cId="0" sldId="262"/>
            <ac:spMk id="7" creationId="{63307CDF-56CA-08D6-E0F7-924E571CC4D9}"/>
          </ac:spMkLst>
        </pc:spChg>
        <pc:spChg chg="add mod">
          <ac:chgData name="Olivier TASSET-MAYE" userId="f84afc9e-b7d1-45de-98cc-c0fbfcd460fd" providerId="ADAL" clId="{9823766B-5429-4A39-B583-2C7367843276}" dt="2023-04-17T14:52:56.577" v="464" actId="1076"/>
          <ac:spMkLst>
            <pc:docMk/>
            <pc:sldMk cId="0" sldId="262"/>
            <ac:spMk id="9" creationId="{A3CDE147-A09B-FD88-C7CF-8470B0C42345}"/>
          </ac:spMkLst>
        </pc:spChg>
        <pc:spChg chg="add mod">
          <ac:chgData name="Olivier TASSET-MAYE" userId="f84afc9e-b7d1-45de-98cc-c0fbfcd460fd" providerId="ADAL" clId="{9823766B-5429-4A39-B583-2C7367843276}" dt="2023-04-17T14:53:22.100" v="480" actId="14100"/>
          <ac:spMkLst>
            <pc:docMk/>
            <pc:sldMk cId="0" sldId="262"/>
            <ac:spMk id="14" creationId="{A1BCE368-31E5-9B96-ABAA-DCA5BB8F0EB8}"/>
          </ac:spMkLst>
        </pc:spChg>
        <pc:spChg chg="add mod">
          <ac:chgData name="Olivier TASSET-MAYE" userId="f84afc9e-b7d1-45de-98cc-c0fbfcd460fd" providerId="ADAL" clId="{9823766B-5429-4A39-B583-2C7367843276}" dt="2023-04-17T14:53:46.430" v="497" actId="20577"/>
          <ac:spMkLst>
            <pc:docMk/>
            <pc:sldMk cId="0" sldId="262"/>
            <ac:spMk id="15" creationId="{C18DAE76-C802-F787-FD68-D11B8C4F936A}"/>
          </ac:spMkLst>
        </pc:spChg>
        <pc:spChg chg="add mod">
          <ac:chgData name="Olivier TASSET-MAYE" userId="f84afc9e-b7d1-45de-98cc-c0fbfcd460fd" providerId="ADAL" clId="{9823766B-5429-4A39-B583-2C7367843276}" dt="2023-04-17T15:10:37.908" v="672" actId="1076"/>
          <ac:spMkLst>
            <pc:docMk/>
            <pc:sldMk cId="0" sldId="262"/>
            <ac:spMk id="16" creationId="{9832D012-0B4B-F8CF-9F26-C1D3CAEFCCA3}"/>
          </ac:spMkLst>
        </pc:spChg>
        <pc:spChg chg="mod">
          <ac:chgData name="Olivier TASSET-MAYE" userId="f84afc9e-b7d1-45de-98cc-c0fbfcd460fd" providerId="ADAL" clId="{9823766B-5429-4A39-B583-2C7367843276}" dt="2023-04-17T14:28:13.199" v="134" actId="20577"/>
          <ac:spMkLst>
            <pc:docMk/>
            <pc:sldMk cId="0" sldId="262"/>
            <ac:spMk id="920" creationId="{00000000-0000-0000-0000-000000000000}"/>
          </ac:spMkLst>
        </pc:spChg>
        <pc:spChg chg="del">
          <ac:chgData name="Olivier TASSET-MAYE" userId="f84afc9e-b7d1-45de-98cc-c0fbfcd460fd" providerId="ADAL" clId="{9823766B-5429-4A39-B583-2C7367843276}" dt="2023-04-17T14:28:57.080" v="141" actId="478"/>
          <ac:spMkLst>
            <pc:docMk/>
            <pc:sldMk cId="0" sldId="262"/>
            <ac:spMk id="923" creationId="{00000000-0000-0000-0000-000000000000}"/>
          </ac:spMkLst>
        </pc:spChg>
        <pc:spChg chg="del">
          <ac:chgData name="Olivier TASSET-MAYE" userId="f84afc9e-b7d1-45de-98cc-c0fbfcd460fd" providerId="ADAL" clId="{9823766B-5429-4A39-B583-2C7367843276}" dt="2023-04-17T14:28:48.625" v="139" actId="478"/>
          <ac:spMkLst>
            <pc:docMk/>
            <pc:sldMk cId="0" sldId="262"/>
            <ac:spMk id="924" creationId="{00000000-0000-0000-0000-000000000000}"/>
          </ac:spMkLst>
        </pc:spChg>
        <pc:graphicFrameChg chg="mod modGraphic">
          <ac:chgData name="Olivier TASSET-MAYE" userId="f84afc9e-b7d1-45de-98cc-c0fbfcd460fd" providerId="ADAL" clId="{9823766B-5429-4A39-B583-2C7367843276}" dt="2023-04-17T14:36:14.351" v="220" actId="20577"/>
          <ac:graphicFrameMkLst>
            <pc:docMk/>
            <pc:sldMk cId="0" sldId="262"/>
            <ac:graphicFrameMk id="928" creationId="{00000000-0000-0000-0000-000000000000}"/>
          </ac:graphicFrameMkLst>
        </pc:graphicFrameChg>
        <pc:picChg chg="add del mod">
          <ac:chgData name="Olivier TASSET-MAYE" userId="f84afc9e-b7d1-45de-98cc-c0fbfcd460fd" providerId="ADAL" clId="{9823766B-5429-4A39-B583-2C7367843276}" dt="2023-04-17T14:36:38.354" v="224" actId="478"/>
          <ac:picMkLst>
            <pc:docMk/>
            <pc:sldMk cId="0" sldId="262"/>
            <ac:picMk id="2" creationId="{B2BBA86B-B525-3410-7E18-782526349E2A}"/>
          </ac:picMkLst>
        </pc:picChg>
        <pc:picChg chg="add mod">
          <ac:chgData name="Olivier TASSET-MAYE" userId="f84afc9e-b7d1-45de-98cc-c0fbfcd460fd" providerId="ADAL" clId="{9823766B-5429-4A39-B583-2C7367843276}" dt="2023-04-17T14:52:08.972" v="447" actId="1076"/>
          <ac:picMkLst>
            <pc:docMk/>
            <pc:sldMk cId="0" sldId="262"/>
            <ac:picMk id="3" creationId="{1230D544-9255-12CC-E2BA-A9505D92188F}"/>
          </ac:picMkLst>
        </pc:picChg>
        <pc:picChg chg="add mod">
          <ac:chgData name="Olivier TASSET-MAYE" userId="f84afc9e-b7d1-45de-98cc-c0fbfcd460fd" providerId="ADAL" clId="{9823766B-5429-4A39-B583-2C7367843276}" dt="2023-04-17T14:52:10.284" v="448" actId="1076"/>
          <ac:picMkLst>
            <pc:docMk/>
            <pc:sldMk cId="0" sldId="262"/>
            <ac:picMk id="4" creationId="{7BEEC17D-AFF2-5851-E1E8-739F4CDFAC81}"/>
          </ac:picMkLst>
        </pc:picChg>
        <pc:picChg chg="add del mod ord">
          <ac:chgData name="Olivier TASSET-MAYE" userId="f84afc9e-b7d1-45de-98cc-c0fbfcd460fd" providerId="ADAL" clId="{9823766B-5429-4A39-B583-2C7367843276}" dt="2023-04-17T14:30:12.702" v="153" actId="478"/>
          <ac:picMkLst>
            <pc:docMk/>
            <pc:sldMk cId="0" sldId="262"/>
            <ac:picMk id="5" creationId="{54CCDCC6-853D-1316-A45D-0B3149C8D590}"/>
          </ac:picMkLst>
        </pc:picChg>
        <pc:picChg chg="add mod">
          <ac:chgData name="Olivier TASSET-MAYE" userId="f84afc9e-b7d1-45de-98cc-c0fbfcd460fd" providerId="ADAL" clId="{9823766B-5429-4A39-B583-2C7367843276}" dt="2023-04-17T14:52:46.048" v="461" actId="1076"/>
          <ac:picMkLst>
            <pc:docMk/>
            <pc:sldMk cId="0" sldId="262"/>
            <ac:picMk id="6" creationId="{DA402F2B-1953-D335-0930-B3016DCD99C2}"/>
          </ac:picMkLst>
        </pc:picChg>
        <pc:picChg chg="add mod">
          <ac:chgData name="Olivier TASSET-MAYE" userId="f84afc9e-b7d1-45de-98cc-c0fbfcd460fd" providerId="ADAL" clId="{9823766B-5429-4A39-B583-2C7367843276}" dt="2023-04-17T14:52:47.882" v="462" actId="1076"/>
          <ac:picMkLst>
            <pc:docMk/>
            <pc:sldMk cId="0" sldId="262"/>
            <ac:picMk id="8" creationId="{BF338AEE-D49C-BE16-5B37-A92E5AD74E95}"/>
          </ac:picMkLst>
        </pc:picChg>
        <pc:picChg chg="add mod">
          <ac:chgData name="Olivier TASSET-MAYE" userId="f84afc9e-b7d1-45de-98cc-c0fbfcd460fd" providerId="ADAL" clId="{9823766B-5429-4A39-B583-2C7367843276}" dt="2023-04-17T14:43:47.803" v="326" actId="1076"/>
          <ac:picMkLst>
            <pc:docMk/>
            <pc:sldMk cId="0" sldId="262"/>
            <ac:picMk id="10" creationId="{AB39E7CA-BB7C-C472-EB82-2A60D56B50A1}"/>
          </ac:picMkLst>
        </pc:picChg>
        <pc:picChg chg="add mod">
          <ac:chgData name="Olivier TASSET-MAYE" userId="f84afc9e-b7d1-45de-98cc-c0fbfcd460fd" providerId="ADAL" clId="{9823766B-5429-4A39-B583-2C7367843276}" dt="2023-04-17T14:52:14.767" v="450" actId="1076"/>
          <ac:picMkLst>
            <pc:docMk/>
            <pc:sldMk cId="0" sldId="262"/>
            <ac:picMk id="11" creationId="{E22775FE-09E4-0985-5086-A86F5A95941D}"/>
          </ac:picMkLst>
        </pc:picChg>
        <pc:picChg chg="add mod">
          <ac:chgData name="Olivier TASSET-MAYE" userId="f84afc9e-b7d1-45de-98cc-c0fbfcd460fd" providerId="ADAL" clId="{9823766B-5429-4A39-B583-2C7367843276}" dt="2023-04-17T14:52:21.167" v="452" actId="1076"/>
          <ac:picMkLst>
            <pc:docMk/>
            <pc:sldMk cId="0" sldId="262"/>
            <ac:picMk id="12" creationId="{ED77782D-F958-C9D2-13EF-F0B1F6B30CB0}"/>
          </ac:picMkLst>
        </pc:picChg>
        <pc:picChg chg="add mod">
          <ac:chgData name="Olivier TASSET-MAYE" userId="f84afc9e-b7d1-45de-98cc-c0fbfcd460fd" providerId="ADAL" clId="{9823766B-5429-4A39-B583-2C7367843276}" dt="2023-04-17T15:10:40.565" v="673" actId="1076"/>
          <ac:picMkLst>
            <pc:docMk/>
            <pc:sldMk cId="0" sldId="262"/>
            <ac:picMk id="13" creationId="{54128215-CFD9-2A25-573B-88D9D1FDF893}"/>
          </ac:picMkLst>
        </pc:picChg>
        <pc:picChg chg="del">
          <ac:chgData name="Olivier TASSET-MAYE" userId="f84afc9e-b7d1-45de-98cc-c0fbfcd460fd" providerId="ADAL" clId="{9823766B-5429-4A39-B583-2C7367843276}" dt="2023-04-17T14:28:55.200" v="140" actId="478"/>
          <ac:picMkLst>
            <pc:docMk/>
            <pc:sldMk cId="0" sldId="262"/>
            <ac:picMk id="922" creationId="{00000000-0000-0000-0000-000000000000}"/>
          </ac:picMkLst>
        </pc:picChg>
        <pc:picChg chg="del">
          <ac:chgData name="Olivier TASSET-MAYE" userId="f84afc9e-b7d1-45de-98cc-c0fbfcd460fd" providerId="ADAL" clId="{9823766B-5429-4A39-B583-2C7367843276}" dt="2023-04-17T14:30:16" v="154" actId="478"/>
          <ac:picMkLst>
            <pc:docMk/>
            <pc:sldMk cId="0" sldId="262"/>
            <ac:picMk id="925" creationId="{00000000-0000-0000-0000-000000000000}"/>
          </ac:picMkLst>
        </pc:picChg>
        <pc:picChg chg="del mod">
          <ac:chgData name="Olivier TASSET-MAYE" userId="f84afc9e-b7d1-45de-98cc-c0fbfcd460fd" providerId="ADAL" clId="{9823766B-5429-4A39-B583-2C7367843276}" dt="2023-04-17T14:36:37.536" v="223" actId="478"/>
          <ac:picMkLst>
            <pc:docMk/>
            <pc:sldMk cId="0" sldId="262"/>
            <ac:picMk id="927" creationId="{00000000-0000-0000-0000-000000000000}"/>
          </ac:picMkLst>
        </pc:picChg>
      </pc:sldChg>
      <pc:sldChg chg="delSp del mod">
        <pc:chgData name="Olivier TASSET-MAYE" userId="f84afc9e-b7d1-45de-98cc-c0fbfcd460fd" providerId="ADAL" clId="{9823766B-5429-4A39-B583-2C7367843276}" dt="2023-04-17T14:32:25.100" v="179" actId="47"/>
        <pc:sldMkLst>
          <pc:docMk/>
          <pc:sldMk cId="0" sldId="263"/>
        </pc:sldMkLst>
        <pc:picChg chg="del">
          <ac:chgData name="Olivier TASSET-MAYE" userId="f84afc9e-b7d1-45de-98cc-c0fbfcd460fd" providerId="ADAL" clId="{9823766B-5429-4A39-B583-2C7367843276}" dt="2023-04-17T14:31:40.478" v="172" actId="478"/>
          <ac:picMkLst>
            <pc:docMk/>
            <pc:sldMk cId="0" sldId="263"/>
            <ac:picMk id="933" creationId="{00000000-0000-0000-0000-000000000000}"/>
          </ac:picMkLst>
        </pc:picChg>
      </pc:sldChg>
      <pc:sldChg chg="del ord">
        <pc:chgData name="Olivier TASSET-MAYE" userId="f84afc9e-b7d1-45de-98cc-c0fbfcd460fd" providerId="ADAL" clId="{9823766B-5429-4A39-B583-2C7367843276}" dt="2023-04-17T14:44:27.678" v="330" actId="47"/>
        <pc:sldMkLst>
          <pc:docMk/>
          <pc:sldMk cId="0" sldId="264"/>
        </pc:sldMkLst>
      </pc:sldChg>
      <pc:sldChg chg="del">
        <pc:chgData name="Olivier TASSET-MAYE" userId="f84afc9e-b7d1-45de-98cc-c0fbfcd460fd" providerId="ADAL" clId="{9823766B-5429-4A39-B583-2C7367843276}" dt="2023-04-17T12:48:43.956" v="10" actId="47"/>
        <pc:sldMkLst>
          <pc:docMk/>
          <pc:sldMk cId="0" sldId="265"/>
        </pc:sldMkLst>
      </pc:sldChg>
      <pc:sldChg chg="addSp delSp modSp mod ord">
        <pc:chgData name="Olivier TASSET-MAYE" userId="f84afc9e-b7d1-45de-98cc-c0fbfcd460fd" providerId="ADAL" clId="{9823766B-5429-4A39-B583-2C7367843276}" dt="2023-04-17T14:51:50.236" v="446" actId="14100"/>
        <pc:sldMkLst>
          <pc:docMk/>
          <pc:sldMk cId="0" sldId="266"/>
        </pc:sldMkLst>
        <pc:spChg chg="add del mod">
          <ac:chgData name="Olivier TASSET-MAYE" userId="f84afc9e-b7d1-45de-98cc-c0fbfcd460fd" providerId="ADAL" clId="{9823766B-5429-4A39-B583-2C7367843276}" dt="2023-04-17T14:32:14.502" v="178" actId="478"/>
          <ac:spMkLst>
            <pc:docMk/>
            <pc:sldMk cId="0" sldId="266"/>
            <ac:spMk id="2" creationId="{8842B924-F479-98D9-C8F0-CCC792395963}"/>
          </ac:spMkLst>
        </pc:spChg>
        <pc:spChg chg="add mod">
          <ac:chgData name="Olivier TASSET-MAYE" userId="f84afc9e-b7d1-45de-98cc-c0fbfcd460fd" providerId="ADAL" clId="{9823766B-5429-4A39-B583-2C7367843276}" dt="2023-04-17T14:32:11.207" v="177"/>
          <ac:spMkLst>
            <pc:docMk/>
            <pc:sldMk cId="0" sldId="266"/>
            <ac:spMk id="3" creationId="{496666B8-F037-B663-77C8-1AD34015BA2C}"/>
          </ac:spMkLst>
        </pc:spChg>
        <pc:spChg chg="add del mod">
          <ac:chgData name="Olivier TASSET-MAYE" userId="f84afc9e-b7d1-45de-98cc-c0fbfcd460fd" providerId="ADAL" clId="{9823766B-5429-4A39-B583-2C7367843276}" dt="2023-04-17T14:38:05.965" v="238" actId="1076"/>
          <ac:spMkLst>
            <pc:docMk/>
            <pc:sldMk cId="0" sldId="266"/>
            <ac:spMk id="6" creationId="{AFE80FCE-E1EB-9C45-466B-A1B57F5F9716}"/>
          </ac:spMkLst>
        </pc:spChg>
        <pc:spChg chg="add mod">
          <ac:chgData name="Olivier TASSET-MAYE" userId="f84afc9e-b7d1-45de-98cc-c0fbfcd460fd" providerId="ADAL" clId="{9823766B-5429-4A39-B583-2C7367843276}" dt="2023-04-17T14:39:20.940" v="246" actId="1076"/>
          <ac:spMkLst>
            <pc:docMk/>
            <pc:sldMk cId="0" sldId="266"/>
            <ac:spMk id="8" creationId="{522B9BE8-6376-EA89-1161-D9A47CBA80AB}"/>
          </ac:spMkLst>
        </pc:spChg>
        <pc:spChg chg="add mod">
          <ac:chgData name="Olivier TASSET-MAYE" userId="f84afc9e-b7d1-45de-98cc-c0fbfcd460fd" providerId="ADAL" clId="{9823766B-5429-4A39-B583-2C7367843276}" dt="2023-04-17T14:49:05.013" v="375" actId="1076"/>
          <ac:spMkLst>
            <pc:docMk/>
            <pc:sldMk cId="0" sldId="266"/>
            <ac:spMk id="10" creationId="{393229EB-0C94-08D4-4C17-A8B8B786C2B1}"/>
          </ac:spMkLst>
        </pc:spChg>
        <pc:spChg chg="add mod">
          <ac:chgData name="Olivier TASSET-MAYE" userId="f84afc9e-b7d1-45de-98cc-c0fbfcd460fd" providerId="ADAL" clId="{9823766B-5429-4A39-B583-2C7367843276}" dt="2023-04-17T14:39:47.894" v="252" actId="1076"/>
          <ac:spMkLst>
            <pc:docMk/>
            <pc:sldMk cId="0" sldId="266"/>
            <ac:spMk id="13" creationId="{2A2875EC-39A3-D193-D741-7964711844A1}"/>
          </ac:spMkLst>
        </pc:spChg>
        <pc:spChg chg="add mod">
          <ac:chgData name="Olivier TASSET-MAYE" userId="f84afc9e-b7d1-45de-98cc-c0fbfcd460fd" providerId="ADAL" clId="{9823766B-5429-4A39-B583-2C7367843276}" dt="2023-04-17T14:51:15.430" v="411" actId="20577"/>
          <ac:spMkLst>
            <pc:docMk/>
            <pc:sldMk cId="0" sldId="266"/>
            <ac:spMk id="18" creationId="{4072732D-021E-4D21-027E-C3D2A2ED60C1}"/>
          </ac:spMkLst>
        </pc:spChg>
        <pc:spChg chg="add mod">
          <ac:chgData name="Olivier TASSET-MAYE" userId="f84afc9e-b7d1-45de-98cc-c0fbfcd460fd" providerId="ADAL" clId="{9823766B-5429-4A39-B583-2C7367843276}" dt="2023-04-17T14:51:09.858" v="405" actId="20577"/>
          <ac:spMkLst>
            <pc:docMk/>
            <pc:sldMk cId="0" sldId="266"/>
            <ac:spMk id="19" creationId="{22B274D5-5714-D88A-629E-CE00CD56ED17}"/>
          </ac:spMkLst>
        </pc:spChg>
        <pc:spChg chg="add mod">
          <ac:chgData name="Olivier TASSET-MAYE" userId="f84afc9e-b7d1-45de-98cc-c0fbfcd460fd" providerId="ADAL" clId="{9823766B-5429-4A39-B583-2C7367843276}" dt="2023-04-17T14:51:27.067" v="420" actId="20577"/>
          <ac:spMkLst>
            <pc:docMk/>
            <pc:sldMk cId="0" sldId="266"/>
            <ac:spMk id="20" creationId="{3D6F5A3C-F967-6599-83B6-E4B83682AAFB}"/>
          </ac:spMkLst>
        </pc:spChg>
        <pc:spChg chg="add mod">
          <ac:chgData name="Olivier TASSET-MAYE" userId="f84afc9e-b7d1-45de-98cc-c0fbfcd460fd" providerId="ADAL" clId="{9823766B-5429-4A39-B583-2C7367843276}" dt="2023-04-17T14:51:50.236" v="446" actId="14100"/>
          <ac:spMkLst>
            <pc:docMk/>
            <pc:sldMk cId="0" sldId="266"/>
            <ac:spMk id="21" creationId="{098E949E-623E-A7C8-62F7-6A87CA16E4BA}"/>
          </ac:spMkLst>
        </pc:spChg>
        <pc:spChg chg="del">
          <ac:chgData name="Olivier TASSET-MAYE" userId="f84afc9e-b7d1-45de-98cc-c0fbfcd460fd" providerId="ADAL" clId="{9823766B-5429-4A39-B583-2C7367843276}" dt="2023-04-17T14:35:56.456" v="216" actId="21"/>
          <ac:spMkLst>
            <pc:docMk/>
            <pc:sldMk cId="0" sldId="266"/>
            <ac:spMk id="1011" creationId="{00000000-0000-0000-0000-000000000000}"/>
          </ac:spMkLst>
        </pc:spChg>
        <pc:spChg chg="del">
          <ac:chgData name="Olivier TASSET-MAYE" userId="f84afc9e-b7d1-45de-98cc-c0fbfcd460fd" providerId="ADAL" clId="{9823766B-5429-4A39-B583-2C7367843276}" dt="2023-04-17T14:35:56.456" v="216" actId="21"/>
          <ac:spMkLst>
            <pc:docMk/>
            <pc:sldMk cId="0" sldId="266"/>
            <ac:spMk id="1012" creationId="{00000000-0000-0000-0000-000000000000}"/>
          </ac:spMkLst>
        </pc:spChg>
        <pc:spChg chg="del">
          <ac:chgData name="Olivier TASSET-MAYE" userId="f84afc9e-b7d1-45de-98cc-c0fbfcd460fd" providerId="ADAL" clId="{9823766B-5429-4A39-B583-2C7367843276}" dt="2023-04-17T14:31:57.417" v="173" actId="478"/>
          <ac:spMkLst>
            <pc:docMk/>
            <pc:sldMk cId="0" sldId="266"/>
            <ac:spMk id="1014" creationId="{00000000-0000-0000-0000-000000000000}"/>
          </ac:spMkLst>
        </pc:spChg>
        <pc:spChg chg="del">
          <ac:chgData name="Olivier TASSET-MAYE" userId="f84afc9e-b7d1-45de-98cc-c0fbfcd460fd" providerId="ADAL" clId="{9823766B-5429-4A39-B583-2C7367843276}" dt="2023-04-17T14:31:21.168" v="169" actId="478"/>
          <ac:spMkLst>
            <pc:docMk/>
            <pc:sldMk cId="0" sldId="266"/>
            <ac:spMk id="1015" creationId="{00000000-0000-0000-0000-000000000000}"/>
          </ac:spMkLst>
        </pc:spChg>
        <pc:spChg chg="mod">
          <ac:chgData name="Olivier TASSET-MAYE" userId="f84afc9e-b7d1-45de-98cc-c0fbfcd460fd" providerId="ADAL" clId="{9823766B-5429-4A39-B583-2C7367843276}" dt="2023-04-17T14:38:03.093" v="237" actId="1076"/>
          <ac:spMkLst>
            <pc:docMk/>
            <pc:sldMk cId="0" sldId="266"/>
            <ac:spMk id="1017" creationId="{00000000-0000-0000-0000-000000000000}"/>
          </ac:spMkLst>
        </pc:spChg>
        <pc:graphicFrameChg chg="add mod">
          <ac:chgData name="Olivier TASSET-MAYE" userId="f84afc9e-b7d1-45de-98cc-c0fbfcd460fd" providerId="ADAL" clId="{9823766B-5429-4A39-B583-2C7367843276}" dt="2023-04-17T14:37:37.290" v="234" actId="1076"/>
          <ac:graphicFrameMkLst>
            <pc:docMk/>
            <pc:sldMk cId="0" sldId="266"/>
            <ac:graphicFrameMk id="11" creationId="{2BD0B709-A125-BEDE-BA2D-46F3736FB72A}"/>
          </ac:graphicFrameMkLst>
        </pc:graphicFrameChg>
        <pc:picChg chg="add del mod">
          <ac:chgData name="Olivier TASSET-MAYE" userId="f84afc9e-b7d1-45de-98cc-c0fbfcd460fd" providerId="ADAL" clId="{9823766B-5429-4A39-B583-2C7367843276}" dt="2023-04-17T14:33:26.983" v="192" actId="478"/>
          <ac:picMkLst>
            <pc:docMk/>
            <pc:sldMk cId="0" sldId="266"/>
            <ac:picMk id="4" creationId="{CB02985D-E3F4-522C-38C0-6B9ECF12FEED}"/>
          </ac:picMkLst>
        </pc:picChg>
        <pc:picChg chg="add del mod">
          <ac:chgData name="Olivier TASSET-MAYE" userId="f84afc9e-b7d1-45de-98cc-c0fbfcd460fd" providerId="ADAL" clId="{9823766B-5429-4A39-B583-2C7367843276}" dt="2023-04-17T14:38:09.428" v="239" actId="14100"/>
          <ac:picMkLst>
            <pc:docMk/>
            <pc:sldMk cId="0" sldId="266"/>
            <ac:picMk id="5" creationId="{5FD95656-2DA1-1EE3-7A0D-963F6482F766}"/>
          </ac:picMkLst>
        </pc:picChg>
        <pc:picChg chg="add mod">
          <ac:chgData name="Olivier TASSET-MAYE" userId="f84afc9e-b7d1-45de-98cc-c0fbfcd460fd" providerId="ADAL" clId="{9823766B-5429-4A39-B583-2C7367843276}" dt="2023-04-17T14:39:18.619" v="245" actId="1076"/>
          <ac:picMkLst>
            <pc:docMk/>
            <pc:sldMk cId="0" sldId="266"/>
            <ac:picMk id="7" creationId="{697F3902-238C-D274-EE4A-3987E00EB66D}"/>
          </ac:picMkLst>
        </pc:picChg>
        <pc:picChg chg="add mod">
          <ac:chgData name="Olivier TASSET-MAYE" userId="f84afc9e-b7d1-45de-98cc-c0fbfcd460fd" providerId="ADAL" clId="{9823766B-5429-4A39-B583-2C7367843276}" dt="2023-04-17T14:49:02.036" v="374" actId="1076"/>
          <ac:picMkLst>
            <pc:docMk/>
            <pc:sldMk cId="0" sldId="266"/>
            <ac:picMk id="9" creationId="{45D8EFF4-D8E6-3C0C-C9B9-83292D375BC3}"/>
          </ac:picMkLst>
        </pc:picChg>
        <pc:picChg chg="add mod">
          <ac:chgData name="Olivier TASSET-MAYE" userId="f84afc9e-b7d1-45de-98cc-c0fbfcd460fd" providerId="ADAL" clId="{9823766B-5429-4A39-B583-2C7367843276}" dt="2023-04-17T14:39:36.366" v="250" actId="1076"/>
          <ac:picMkLst>
            <pc:docMk/>
            <pc:sldMk cId="0" sldId="266"/>
            <ac:picMk id="12" creationId="{80CBEFFF-1537-2576-2004-CD8DFD80AE9E}"/>
          </ac:picMkLst>
        </pc:picChg>
        <pc:picChg chg="add mod">
          <ac:chgData name="Olivier TASSET-MAYE" userId="f84afc9e-b7d1-45de-98cc-c0fbfcd460fd" providerId="ADAL" clId="{9823766B-5429-4A39-B583-2C7367843276}" dt="2023-04-17T14:50:24.181" v="389" actId="14100"/>
          <ac:picMkLst>
            <pc:docMk/>
            <pc:sldMk cId="0" sldId="266"/>
            <ac:picMk id="14" creationId="{AB50FF79-0BBA-D8FA-5521-841B15E87373}"/>
          </ac:picMkLst>
        </pc:picChg>
        <pc:picChg chg="add mod">
          <ac:chgData name="Olivier TASSET-MAYE" userId="f84afc9e-b7d1-45de-98cc-c0fbfcd460fd" providerId="ADAL" clId="{9823766B-5429-4A39-B583-2C7367843276}" dt="2023-04-17T14:48:44.676" v="369" actId="1076"/>
          <ac:picMkLst>
            <pc:docMk/>
            <pc:sldMk cId="0" sldId="266"/>
            <ac:picMk id="15" creationId="{05834004-B682-E658-53E2-E95BA290937A}"/>
          </ac:picMkLst>
        </pc:picChg>
        <pc:picChg chg="add mod">
          <ac:chgData name="Olivier TASSET-MAYE" userId="f84afc9e-b7d1-45de-98cc-c0fbfcd460fd" providerId="ADAL" clId="{9823766B-5429-4A39-B583-2C7367843276}" dt="2023-04-17T14:48:50.588" v="371" actId="1076"/>
          <ac:picMkLst>
            <pc:docMk/>
            <pc:sldMk cId="0" sldId="266"/>
            <ac:picMk id="16" creationId="{42CA1AB9-076B-1AEA-D31C-B9B77E957236}"/>
          </ac:picMkLst>
        </pc:picChg>
        <pc:picChg chg="add mod">
          <ac:chgData name="Olivier TASSET-MAYE" userId="f84afc9e-b7d1-45de-98cc-c0fbfcd460fd" providerId="ADAL" clId="{9823766B-5429-4A39-B583-2C7367843276}" dt="2023-04-17T14:48:57.318" v="373" actId="1076"/>
          <ac:picMkLst>
            <pc:docMk/>
            <pc:sldMk cId="0" sldId="266"/>
            <ac:picMk id="17" creationId="{17C2BA6F-DC92-CB55-FD4E-4B19899AD34A}"/>
          </ac:picMkLst>
        </pc:picChg>
        <pc:picChg chg="del">
          <ac:chgData name="Olivier TASSET-MAYE" userId="f84afc9e-b7d1-45de-98cc-c0fbfcd460fd" providerId="ADAL" clId="{9823766B-5429-4A39-B583-2C7367843276}" dt="2023-04-17T14:31:36.771" v="171" actId="478"/>
          <ac:picMkLst>
            <pc:docMk/>
            <pc:sldMk cId="0" sldId="266"/>
            <ac:picMk id="1007" creationId="{00000000-0000-0000-0000-000000000000}"/>
          </ac:picMkLst>
        </pc:picChg>
        <pc:picChg chg="del mod">
          <ac:chgData name="Olivier TASSET-MAYE" userId="f84afc9e-b7d1-45de-98cc-c0fbfcd460fd" providerId="ADAL" clId="{9823766B-5429-4A39-B583-2C7367843276}" dt="2023-04-17T14:35:56.456" v="216" actId="21"/>
          <ac:picMkLst>
            <pc:docMk/>
            <pc:sldMk cId="0" sldId="266"/>
            <ac:picMk id="1009" creationId="{00000000-0000-0000-0000-000000000000}"/>
          </ac:picMkLst>
        </pc:picChg>
        <pc:picChg chg="del mod">
          <ac:chgData name="Olivier TASSET-MAYE" userId="f84afc9e-b7d1-45de-98cc-c0fbfcd460fd" providerId="ADAL" clId="{9823766B-5429-4A39-B583-2C7367843276}" dt="2023-04-17T14:35:56.456" v="216" actId="21"/>
          <ac:picMkLst>
            <pc:docMk/>
            <pc:sldMk cId="0" sldId="266"/>
            <ac:picMk id="1010" creationId="{00000000-0000-0000-0000-000000000000}"/>
          </ac:picMkLst>
        </pc:picChg>
        <pc:picChg chg="mod">
          <ac:chgData name="Olivier TASSET-MAYE" userId="f84afc9e-b7d1-45de-98cc-c0fbfcd460fd" providerId="ADAL" clId="{9823766B-5429-4A39-B583-2C7367843276}" dt="2023-04-17T14:37:55.411" v="235" actId="14100"/>
          <ac:picMkLst>
            <pc:docMk/>
            <pc:sldMk cId="0" sldId="266"/>
            <ac:picMk id="1016" creationId="{00000000-0000-0000-0000-000000000000}"/>
          </ac:picMkLst>
        </pc:picChg>
        <pc:picChg chg="del">
          <ac:chgData name="Olivier TASSET-MAYE" userId="f84afc9e-b7d1-45de-98cc-c0fbfcd460fd" providerId="ADAL" clId="{9823766B-5429-4A39-B583-2C7367843276}" dt="2023-04-17T14:31:22.276" v="170" actId="478"/>
          <ac:picMkLst>
            <pc:docMk/>
            <pc:sldMk cId="0" sldId="266"/>
            <ac:picMk id="1018" creationId="{00000000-0000-0000-0000-000000000000}"/>
          </ac:picMkLst>
        </pc:picChg>
        <pc:cxnChg chg="del">
          <ac:chgData name="Olivier TASSET-MAYE" userId="f84afc9e-b7d1-45de-98cc-c0fbfcd460fd" providerId="ADAL" clId="{9823766B-5429-4A39-B583-2C7367843276}" dt="2023-04-17T14:32:09.887" v="176" actId="478"/>
          <ac:cxnSpMkLst>
            <pc:docMk/>
            <pc:sldMk cId="0" sldId="266"/>
            <ac:cxnSpMk id="1013" creationId="{00000000-0000-0000-0000-000000000000}"/>
          </ac:cxnSpMkLst>
        </pc:cxnChg>
      </pc:sldChg>
      <pc:sldChg chg="del">
        <pc:chgData name="Olivier TASSET-MAYE" userId="f84afc9e-b7d1-45de-98cc-c0fbfcd460fd" providerId="ADAL" clId="{9823766B-5429-4A39-B583-2C7367843276}" dt="2023-04-17T12:48:57.817" v="11" actId="47"/>
        <pc:sldMkLst>
          <pc:docMk/>
          <pc:sldMk cId="0" sldId="267"/>
        </pc:sldMkLst>
      </pc:sldChg>
      <pc:sldChg chg="del">
        <pc:chgData name="Olivier TASSET-MAYE" userId="f84afc9e-b7d1-45de-98cc-c0fbfcd460fd" providerId="ADAL" clId="{9823766B-5429-4A39-B583-2C7367843276}" dt="2023-04-17T12:49:08.734" v="12" actId="47"/>
        <pc:sldMkLst>
          <pc:docMk/>
          <pc:sldMk cId="0" sldId="268"/>
        </pc:sldMkLst>
      </pc:sldChg>
      <pc:sldChg chg="modSp del mod">
        <pc:chgData name="Olivier TASSET-MAYE" userId="f84afc9e-b7d1-45de-98cc-c0fbfcd460fd" providerId="ADAL" clId="{9823766B-5429-4A39-B583-2C7367843276}" dt="2023-04-17T14:39:59.692" v="253" actId="47"/>
        <pc:sldMkLst>
          <pc:docMk/>
          <pc:sldMk cId="0" sldId="269"/>
        </pc:sldMkLst>
        <pc:spChg chg="mod">
          <ac:chgData name="Olivier TASSET-MAYE" userId="f84afc9e-b7d1-45de-98cc-c0fbfcd460fd" providerId="ADAL" clId="{9823766B-5429-4A39-B583-2C7367843276}" dt="2023-04-17T12:53:54.216" v="16" actId="14100"/>
          <ac:spMkLst>
            <pc:docMk/>
            <pc:sldMk cId="0" sldId="269"/>
            <ac:spMk id="1074" creationId="{00000000-0000-0000-0000-000000000000}"/>
          </ac:spMkLst>
        </pc:spChg>
      </pc:sldChg>
      <pc:sldChg chg="del">
        <pc:chgData name="Olivier TASSET-MAYE" userId="f84afc9e-b7d1-45de-98cc-c0fbfcd460fd" providerId="ADAL" clId="{9823766B-5429-4A39-B583-2C7367843276}" dt="2023-04-17T14:34:51.821" v="208" actId="47"/>
        <pc:sldMkLst>
          <pc:docMk/>
          <pc:sldMk cId="0" sldId="270"/>
        </pc:sldMkLst>
      </pc:sldChg>
      <pc:sldChg chg="modSp del mod">
        <pc:chgData name="Olivier TASSET-MAYE" userId="f84afc9e-b7d1-45de-98cc-c0fbfcd460fd" providerId="ADAL" clId="{9823766B-5429-4A39-B583-2C7367843276}" dt="2023-04-17T14:34:48.309" v="207" actId="47"/>
        <pc:sldMkLst>
          <pc:docMk/>
          <pc:sldMk cId="0" sldId="271"/>
        </pc:sldMkLst>
        <pc:picChg chg="mod">
          <ac:chgData name="Olivier TASSET-MAYE" userId="f84afc9e-b7d1-45de-98cc-c0fbfcd460fd" providerId="ADAL" clId="{9823766B-5429-4A39-B583-2C7367843276}" dt="2023-04-17T14:34:09.680" v="198" actId="14100"/>
          <ac:picMkLst>
            <pc:docMk/>
            <pc:sldMk cId="0" sldId="271"/>
            <ac:picMk id="1110" creationId="{00000000-0000-0000-0000-000000000000}"/>
          </ac:picMkLst>
        </pc:picChg>
      </pc:sldChg>
      <pc:sldChg chg="addSp delSp modSp mod">
        <pc:chgData name="Olivier TASSET-MAYE" userId="f84afc9e-b7d1-45de-98cc-c0fbfcd460fd" providerId="ADAL" clId="{9823766B-5429-4A39-B583-2C7367843276}" dt="2023-04-17T14:54:30.155" v="521" actId="20577"/>
        <pc:sldMkLst>
          <pc:docMk/>
          <pc:sldMk cId="0" sldId="272"/>
        </pc:sldMkLst>
        <pc:spChg chg="add mod">
          <ac:chgData name="Olivier TASSET-MAYE" userId="f84afc9e-b7d1-45de-98cc-c0fbfcd460fd" providerId="ADAL" clId="{9823766B-5429-4A39-B583-2C7367843276}" dt="2023-04-17T14:45:36.003" v="339" actId="108"/>
          <ac:spMkLst>
            <pc:docMk/>
            <pc:sldMk cId="0" sldId="272"/>
            <ac:spMk id="2" creationId="{AD5B9CE6-4A54-A7B8-0199-E9EEDD18943C}"/>
          </ac:spMkLst>
        </pc:spChg>
        <pc:spChg chg="add mod">
          <ac:chgData name="Olivier TASSET-MAYE" userId="f84afc9e-b7d1-45de-98cc-c0fbfcd460fd" providerId="ADAL" clId="{9823766B-5429-4A39-B583-2C7367843276}" dt="2023-04-17T14:54:10.540" v="510" actId="20577"/>
          <ac:spMkLst>
            <pc:docMk/>
            <pc:sldMk cId="0" sldId="272"/>
            <ac:spMk id="8" creationId="{3D969240-3C43-7376-6345-4F014411FA91}"/>
          </ac:spMkLst>
        </pc:spChg>
        <pc:spChg chg="add mod">
          <ac:chgData name="Olivier TASSET-MAYE" userId="f84afc9e-b7d1-45de-98cc-c0fbfcd460fd" providerId="ADAL" clId="{9823766B-5429-4A39-B583-2C7367843276}" dt="2023-04-17T14:54:30.155" v="521" actId="20577"/>
          <ac:spMkLst>
            <pc:docMk/>
            <pc:sldMk cId="0" sldId="272"/>
            <ac:spMk id="9" creationId="{A6D9D9A8-9121-CCFB-F926-33A34AA0EDB7}"/>
          </ac:spMkLst>
        </pc:spChg>
        <pc:spChg chg="del">
          <ac:chgData name="Olivier TASSET-MAYE" userId="f84afc9e-b7d1-45de-98cc-c0fbfcd460fd" providerId="ADAL" clId="{9823766B-5429-4A39-B583-2C7367843276}" dt="2023-04-17T14:45:08.395" v="333" actId="478"/>
          <ac:spMkLst>
            <pc:docMk/>
            <pc:sldMk cId="0" sldId="272"/>
            <ac:spMk id="1131" creationId="{00000000-0000-0000-0000-000000000000}"/>
          </ac:spMkLst>
        </pc:spChg>
        <pc:spChg chg="del">
          <ac:chgData name="Olivier TASSET-MAYE" userId="f84afc9e-b7d1-45de-98cc-c0fbfcd460fd" providerId="ADAL" clId="{9823766B-5429-4A39-B583-2C7367843276}" dt="2023-04-17T14:45:10.101" v="334" actId="478"/>
          <ac:spMkLst>
            <pc:docMk/>
            <pc:sldMk cId="0" sldId="272"/>
            <ac:spMk id="1132" creationId="{00000000-0000-0000-0000-000000000000}"/>
          </ac:spMkLst>
        </pc:spChg>
        <pc:spChg chg="mod">
          <ac:chgData name="Olivier TASSET-MAYE" userId="f84afc9e-b7d1-45de-98cc-c0fbfcd460fd" providerId="ADAL" clId="{9823766B-5429-4A39-B583-2C7367843276}" dt="2023-04-17T14:45:58.045" v="344" actId="1076"/>
          <ac:spMkLst>
            <pc:docMk/>
            <pc:sldMk cId="0" sldId="272"/>
            <ac:spMk id="1134" creationId="{00000000-0000-0000-0000-000000000000}"/>
          </ac:spMkLst>
        </pc:spChg>
        <pc:graphicFrameChg chg="add mod">
          <ac:chgData name="Olivier TASSET-MAYE" userId="f84afc9e-b7d1-45de-98cc-c0fbfcd460fd" providerId="ADAL" clId="{9823766B-5429-4A39-B583-2C7367843276}" dt="2023-04-17T14:46:36.866" v="354" actId="1076"/>
          <ac:graphicFrameMkLst>
            <pc:docMk/>
            <pc:sldMk cId="0" sldId="272"/>
            <ac:graphicFrameMk id="5" creationId="{5F50CB60-6BCD-313C-4E99-69BD697A275C}"/>
          </ac:graphicFrameMkLst>
        </pc:graphicFrameChg>
        <pc:graphicFrameChg chg="mod">
          <ac:chgData name="Olivier TASSET-MAYE" userId="f84afc9e-b7d1-45de-98cc-c0fbfcd460fd" providerId="ADAL" clId="{9823766B-5429-4A39-B583-2C7367843276}" dt="2023-04-17T14:46:00.517" v="345" actId="1076"/>
          <ac:graphicFrameMkLst>
            <pc:docMk/>
            <pc:sldMk cId="0" sldId="272"/>
            <ac:graphicFrameMk id="1135" creationId="{00000000-0000-0000-0000-000000000000}"/>
          </ac:graphicFrameMkLst>
        </pc:graphicFrameChg>
        <pc:picChg chg="add mod">
          <ac:chgData name="Olivier TASSET-MAYE" userId="f84afc9e-b7d1-45de-98cc-c0fbfcd460fd" providerId="ADAL" clId="{9823766B-5429-4A39-B583-2C7367843276}" dt="2023-04-17T14:46:50.817" v="357" actId="1076"/>
          <ac:picMkLst>
            <pc:docMk/>
            <pc:sldMk cId="0" sldId="272"/>
            <ac:picMk id="3" creationId="{6313859D-65AF-71DD-047D-16ECBBFBFF0C}"/>
          </ac:picMkLst>
        </pc:picChg>
        <pc:picChg chg="add mod">
          <ac:chgData name="Olivier TASSET-MAYE" userId="f84afc9e-b7d1-45de-98cc-c0fbfcd460fd" providerId="ADAL" clId="{9823766B-5429-4A39-B583-2C7367843276}" dt="2023-04-17T14:46:24.607" v="352" actId="1076"/>
          <ac:picMkLst>
            <pc:docMk/>
            <pc:sldMk cId="0" sldId="272"/>
            <ac:picMk id="4" creationId="{6E117AB1-BD9F-DA66-5B6C-27D69D49C3D0}"/>
          </ac:picMkLst>
        </pc:picChg>
        <pc:picChg chg="add mod">
          <ac:chgData name="Olivier TASSET-MAYE" userId="f84afc9e-b7d1-45de-98cc-c0fbfcd460fd" providerId="ADAL" clId="{9823766B-5429-4A39-B583-2C7367843276}" dt="2023-04-17T14:49:20.568" v="377" actId="1076"/>
          <ac:picMkLst>
            <pc:docMk/>
            <pc:sldMk cId="0" sldId="272"/>
            <ac:picMk id="6" creationId="{3829D2A6-FCD8-A301-97B6-51773E43F462}"/>
          </ac:picMkLst>
        </pc:picChg>
        <pc:picChg chg="add mod">
          <ac:chgData name="Olivier TASSET-MAYE" userId="f84afc9e-b7d1-45de-98cc-c0fbfcd460fd" providerId="ADAL" clId="{9823766B-5429-4A39-B583-2C7367843276}" dt="2023-04-17T14:49:26.201" v="379" actId="1076"/>
          <ac:picMkLst>
            <pc:docMk/>
            <pc:sldMk cId="0" sldId="272"/>
            <ac:picMk id="7" creationId="{9A101FA3-849C-7742-6B6C-4B6117E6E7DC}"/>
          </ac:picMkLst>
        </pc:picChg>
        <pc:picChg chg="del">
          <ac:chgData name="Olivier TASSET-MAYE" userId="f84afc9e-b7d1-45de-98cc-c0fbfcd460fd" providerId="ADAL" clId="{9823766B-5429-4A39-B583-2C7367843276}" dt="2023-04-17T14:45:06.128" v="332" actId="478"/>
          <ac:picMkLst>
            <pc:docMk/>
            <pc:sldMk cId="0" sldId="272"/>
            <ac:picMk id="1128" creationId="{00000000-0000-0000-0000-000000000000}"/>
          </ac:picMkLst>
        </pc:picChg>
        <pc:picChg chg="mod">
          <ac:chgData name="Olivier TASSET-MAYE" userId="f84afc9e-b7d1-45de-98cc-c0fbfcd460fd" providerId="ADAL" clId="{9823766B-5429-4A39-B583-2C7367843276}" dt="2023-04-17T14:46:41.393" v="355" actId="14100"/>
          <ac:picMkLst>
            <pc:docMk/>
            <pc:sldMk cId="0" sldId="272"/>
            <ac:picMk id="1133" creationId="{00000000-0000-0000-0000-000000000000}"/>
          </ac:picMkLst>
        </pc:picChg>
        <pc:picChg chg="del">
          <ac:chgData name="Olivier TASSET-MAYE" userId="f84afc9e-b7d1-45de-98cc-c0fbfcd460fd" providerId="ADAL" clId="{9823766B-5429-4A39-B583-2C7367843276}" dt="2023-04-17T14:45:15.386" v="335" actId="478"/>
          <ac:picMkLst>
            <pc:docMk/>
            <pc:sldMk cId="0" sldId="272"/>
            <ac:picMk id="1136" creationId="{00000000-0000-0000-0000-000000000000}"/>
          </ac:picMkLst>
        </pc:picChg>
        <pc:cxnChg chg="del">
          <ac:chgData name="Olivier TASSET-MAYE" userId="f84afc9e-b7d1-45de-98cc-c0fbfcd460fd" providerId="ADAL" clId="{9823766B-5429-4A39-B583-2C7367843276}" dt="2023-04-17T14:45:16.706" v="336" actId="478"/>
          <ac:cxnSpMkLst>
            <pc:docMk/>
            <pc:sldMk cId="0" sldId="272"/>
            <ac:cxnSpMk id="1130" creationId="{00000000-0000-0000-0000-000000000000}"/>
          </ac:cxnSpMkLst>
        </pc:cxnChg>
      </pc:sldChg>
      <pc:sldChg chg="del">
        <pc:chgData name="Olivier TASSET-MAYE" userId="f84afc9e-b7d1-45de-98cc-c0fbfcd460fd" providerId="ADAL" clId="{9823766B-5429-4A39-B583-2C7367843276}" dt="2023-04-17T14:44:52.775" v="331" actId="47"/>
        <pc:sldMkLst>
          <pc:docMk/>
          <pc:sldMk cId="0" sldId="273"/>
        </pc:sldMkLst>
      </pc:sldChg>
      <pc:sldChg chg="del">
        <pc:chgData name="Olivier TASSET-MAYE" userId="f84afc9e-b7d1-45de-98cc-c0fbfcd460fd" providerId="ADAL" clId="{9823766B-5429-4A39-B583-2C7367843276}" dt="2023-04-17T12:00:39.405" v="9" actId="47"/>
        <pc:sldMkLst>
          <pc:docMk/>
          <pc:sldMk cId="0" sldId="274"/>
        </pc:sldMkLst>
      </pc:sldChg>
      <pc:sldChg chg="del">
        <pc:chgData name="Olivier TASSET-MAYE" userId="f84afc9e-b7d1-45de-98cc-c0fbfcd460fd" providerId="ADAL" clId="{9823766B-5429-4A39-B583-2C7367843276}" dt="2023-04-17T12:49:26.513" v="13" actId="47"/>
        <pc:sldMkLst>
          <pc:docMk/>
          <pc:sldMk cId="0" sldId="275"/>
        </pc:sldMkLst>
      </pc:sldChg>
      <pc:sldChg chg="del">
        <pc:chgData name="Olivier TASSET-MAYE" userId="f84afc9e-b7d1-45de-98cc-c0fbfcd460fd" providerId="ADAL" clId="{9823766B-5429-4A39-B583-2C7367843276}" dt="2023-04-17T14:44:05.344" v="327" actId="47"/>
        <pc:sldMkLst>
          <pc:docMk/>
          <pc:sldMk cId="0" sldId="276"/>
        </pc:sldMkLst>
      </pc:sldChg>
      <pc:sldChg chg="del">
        <pc:chgData name="Olivier TASSET-MAYE" userId="f84afc9e-b7d1-45de-98cc-c0fbfcd460fd" providerId="ADAL" clId="{9823766B-5429-4A39-B583-2C7367843276}" dt="2023-04-17T14:44:07.427" v="328" actId="47"/>
        <pc:sldMkLst>
          <pc:docMk/>
          <pc:sldMk cId="0" sldId="277"/>
        </pc:sldMkLst>
      </pc:sldChg>
      <pc:sldChg chg="del">
        <pc:chgData name="Olivier TASSET-MAYE" userId="f84afc9e-b7d1-45de-98cc-c0fbfcd460fd" providerId="ADAL" clId="{9823766B-5429-4A39-B583-2C7367843276}" dt="2023-04-17T14:44:12.180" v="329" actId="47"/>
        <pc:sldMkLst>
          <pc:docMk/>
          <pc:sldMk cId="0" sldId="278"/>
        </pc:sldMkLst>
      </pc:sldChg>
      <pc:sldChg chg="addSp delSp modSp mod">
        <pc:chgData name="Olivier TASSET-MAYE" userId="f84afc9e-b7d1-45de-98cc-c0fbfcd460fd" providerId="ADAL" clId="{9823766B-5429-4A39-B583-2C7367843276}" dt="2023-04-17T14:54:54.358" v="541" actId="20577"/>
        <pc:sldMkLst>
          <pc:docMk/>
          <pc:sldMk cId="0" sldId="279"/>
        </pc:sldMkLst>
        <pc:spChg chg="add mod">
          <ac:chgData name="Olivier TASSET-MAYE" userId="f84afc9e-b7d1-45de-98cc-c0fbfcd460fd" providerId="ADAL" clId="{9823766B-5429-4A39-B583-2C7367843276}" dt="2023-04-17T14:47:17.495" v="363"/>
          <ac:spMkLst>
            <pc:docMk/>
            <pc:sldMk cId="0" sldId="279"/>
            <ac:spMk id="2" creationId="{95F550EE-5F65-AD61-A13E-284F958ABBE0}"/>
          </ac:spMkLst>
        </pc:spChg>
        <pc:spChg chg="add mod">
          <ac:chgData name="Olivier TASSET-MAYE" userId="f84afc9e-b7d1-45de-98cc-c0fbfcd460fd" providerId="ADAL" clId="{9823766B-5429-4A39-B583-2C7367843276}" dt="2023-04-17T14:54:54.358" v="541" actId="20577"/>
          <ac:spMkLst>
            <pc:docMk/>
            <pc:sldMk cId="0" sldId="279"/>
            <ac:spMk id="4" creationId="{89A8E4FC-1D2C-022A-1B26-E93071958D93}"/>
          </ac:spMkLst>
        </pc:spChg>
        <pc:spChg chg="del">
          <ac:chgData name="Olivier TASSET-MAYE" userId="f84afc9e-b7d1-45de-98cc-c0fbfcd460fd" providerId="ADAL" clId="{9823766B-5429-4A39-B583-2C7367843276}" dt="2023-04-17T14:47:02.994" v="359" actId="478"/>
          <ac:spMkLst>
            <pc:docMk/>
            <pc:sldMk cId="0" sldId="279"/>
            <ac:spMk id="1260" creationId="{00000000-0000-0000-0000-000000000000}"/>
          </ac:spMkLst>
        </pc:spChg>
        <pc:spChg chg="del">
          <ac:chgData name="Olivier TASSET-MAYE" userId="f84afc9e-b7d1-45de-98cc-c0fbfcd460fd" providerId="ADAL" clId="{9823766B-5429-4A39-B583-2C7367843276}" dt="2023-04-17T14:47:06.509" v="360" actId="478"/>
          <ac:spMkLst>
            <pc:docMk/>
            <pc:sldMk cId="0" sldId="279"/>
            <ac:spMk id="1261" creationId="{00000000-0000-0000-0000-000000000000}"/>
          </ac:spMkLst>
        </pc:spChg>
        <pc:spChg chg="mod">
          <ac:chgData name="Olivier TASSET-MAYE" userId="f84afc9e-b7d1-45de-98cc-c0fbfcd460fd" providerId="ADAL" clId="{9823766B-5429-4A39-B583-2C7367843276}" dt="2023-04-17T14:45:46.428" v="341" actId="14100"/>
          <ac:spMkLst>
            <pc:docMk/>
            <pc:sldMk cId="0" sldId="279"/>
            <ac:spMk id="1265" creationId="{00000000-0000-0000-0000-000000000000}"/>
          </ac:spMkLst>
        </pc:spChg>
        <pc:picChg chg="add mod">
          <ac:chgData name="Olivier TASSET-MAYE" userId="f84afc9e-b7d1-45de-98cc-c0fbfcd460fd" providerId="ADAL" clId="{9823766B-5429-4A39-B583-2C7367843276}" dt="2023-04-17T14:49:34.960" v="381" actId="1076"/>
          <ac:picMkLst>
            <pc:docMk/>
            <pc:sldMk cId="0" sldId="279"/>
            <ac:picMk id="3" creationId="{FAEC012E-65F6-D452-CB11-7564BAF87391}"/>
          </ac:picMkLst>
        </pc:picChg>
        <pc:picChg chg="del">
          <ac:chgData name="Olivier TASSET-MAYE" userId="f84afc9e-b7d1-45de-98cc-c0fbfcd460fd" providerId="ADAL" clId="{9823766B-5429-4A39-B583-2C7367843276}" dt="2023-04-17T14:45:40.808" v="340" actId="478"/>
          <ac:picMkLst>
            <pc:docMk/>
            <pc:sldMk cId="0" sldId="279"/>
            <ac:picMk id="1257" creationId="{00000000-0000-0000-0000-000000000000}"/>
          </ac:picMkLst>
        </pc:picChg>
        <pc:picChg chg="del">
          <ac:chgData name="Olivier TASSET-MAYE" userId="f84afc9e-b7d1-45de-98cc-c0fbfcd460fd" providerId="ADAL" clId="{9823766B-5429-4A39-B583-2C7367843276}" dt="2023-04-17T14:47:09.232" v="361" actId="478"/>
          <ac:picMkLst>
            <pc:docMk/>
            <pc:sldMk cId="0" sldId="279"/>
            <ac:picMk id="1266" creationId="{00000000-0000-0000-0000-000000000000}"/>
          </ac:picMkLst>
        </pc:picChg>
        <pc:cxnChg chg="del">
          <ac:chgData name="Olivier TASSET-MAYE" userId="f84afc9e-b7d1-45de-98cc-c0fbfcd460fd" providerId="ADAL" clId="{9823766B-5429-4A39-B583-2C7367843276}" dt="2023-04-17T14:47:11.321" v="362" actId="478"/>
          <ac:cxnSpMkLst>
            <pc:docMk/>
            <pc:sldMk cId="0" sldId="279"/>
            <ac:cxnSpMk id="1259" creationId="{00000000-0000-0000-0000-000000000000}"/>
          </ac:cxnSpMkLst>
        </pc:cxnChg>
      </pc:sldChg>
      <pc:sldChg chg="del">
        <pc:chgData name="Olivier TASSET-MAYE" userId="f84afc9e-b7d1-45de-98cc-c0fbfcd460fd" providerId="ADAL" clId="{9823766B-5429-4A39-B583-2C7367843276}" dt="2023-04-17T14:46:55.586" v="358" actId="47"/>
        <pc:sldMkLst>
          <pc:docMk/>
          <pc:sldMk cId="0" sldId="280"/>
        </pc:sldMkLst>
      </pc:sldChg>
      <pc:sldChg chg="del">
        <pc:chgData name="Olivier TASSET-MAYE" userId="f84afc9e-b7d1-45de-98cc-c0fbfcd460fd" providerId="ADAL" clId="{9823766B-5429-4A39-B583-2C7367843276}" dt="2023-04-17T12:00:34.811" v="8" actId="47"/>
        <pc:sldMkLst>
          <pc:docMk/>
          <pc:sldMk cId="0" sldId="281"/>
        </pc:sldMkLst>
      </pc:sldChg>
      <pc:sldChg chg="addSp delSp modSp mod">
        <pc:chgData name="Olivier TASSET-MAYE" userId="f84afc9e-b7d1-45de-98cc-c0fbfcd460fd" providerId="ADAL" clId="{9823766B-5429-4A39-B583-2C7367843276}" dt="2023-04-17T15:09:44.039" v="671" actId="1076"/>
        <pc:sldMkLst>
          <pc:docMk/>
          <pc:sldMk cId="0" sldId="283"/>
        </pc:sldMkLst>
        <pc:spChg chg="add del">
          <ac:chgData name="Olivier TASSET-MAYE" userId="f84afc9e-b7d1-45de-98cc-c0fbfcd460fd" providerId="ADAL" clId="{9823766B-5429-4A39-B583-2C7367843276}" dt="2023-04-17T15:08:15.212" v="588" actId="22"/>
          <ac:spMkLst>
            <pc:docMk/>
            <pc:sldMk cId="0" sldId="283"/>
            <ac:spMk id="3" creationId="{A948847A-B41B-CBD4-697E-CDA07BDB928D}"/>
          </ac:spMkLst>
        </pc:spChg>
        <pc:spChg chg="add mod">
          <ac:chgData name="Olivier TASSET-MAYE" userId="f84afc9e-b7d1-45de-98cc-c0fbfcd460fd" providerId="ADAL" clId="{9823766B-5429-4A39-B583-2C7367843276}" dt="2023-04-17T15:09:41.336" v="670" actId="1076"/>
          <ac:spMkLst>
            <pc:docMk/>
            <pc:sldMk cId="0" sldId="283"/>
            <ac:spMk id="4" creationId="{752231E8-F5BB-90F5-151A-A56CAD64C4CD}"/>
          </ac:spMkLst>
        </pc:spChg>
        <pc:spChg chg="mod">
          <ac:chgData name="Olivier TASSET-MAYE" userId="f84afc9e-b7d1-45de-98cc-c0fbfcd460fd" providerId="ADAL" clId="{9823766B-5429-4A39-B583-2C7367843276}" dt="2023-04-17T13:01:21.030" v="26" actId="1076"/>
          <ac:spMkLst>
            <pc:docMk/>
            <pc:sldMk cId="0" sldId="283"/>
            <ac:spMk id="1351" creationId="{00000000-0000-0000-0000-000000000000}"/>
          </ac:spMkLst>
        </pc:spChg>
        <pc:spChg chg="mod">
          <ac:chgData name="Olivier TASSET-MAYE" userId="f84afc9e-b7d1-45de-98cc-c0fbfcd460fd" providerId="ADAL" clId="{9823766B-5429-4A39-B583-2C7367843276}" dt="2023-04-17T13:01:08.958" v="23" actId="1076"/>
          <ac:spMkLst>
            <pc:docMk/>
            <pc:sldMk cId="0" sldId="283"/>
            <ac:spMk id="1352" creationId="{00000000-0000-0000-0000-000000000000}"/>
          </ac:spMkLst>
        </pc:spChg>
        <pc:spChg chg="mod">
          <ac:chgData name="Olivier TASSET-MAYE" userId="f84afc9e-b7d1-45de-98cc-c0fbfcd460fd" providerId="ADAL" clId="{9823766B-5429-4A39-B583-2C7367843276}" dt="2023-04-17T15:08:16.324" v="589"/>
          <ac:spMkLst>
            <pc:docMk/>
            <pc:sldMk cId="0" sldId="283"/>
            <ac:spMk id="1354" creationId="{00000000-0000-0000-0000-000000000000}"/>
          </ac:spMkLst>
        </pc:spChg>
        <pc:spChg chg="mod">
          <ac:chgData name="Olivier TASSET-MAYE" userId="f84afc9e-b7d1-45de-98cc-c0fbfcd460fd" providerId="ADAL" clId="{9823766B-5429-4A39-B583-2C7367843276}" dt="2023-04-17T13:01:04.653" v="21" actId="1076"/>
          <ac:spMkLst>
            <pc:docMk/>
            <pc:sldMk cId="0" sldId="283"/>
            <ac:spMk id="1359" creationId="{00000000-0000-0000-0000-000000000000}"/>
          </ac:spMkLst>
        </pc:spChg>
        <pc:spChg chg="mod">
          <ac:chgData name="Olivier TASSET-MAYE" userId="f84afc9e-b7d1-45de-98cc-c0fbfcd460fd" providerId="ADAL" clId="{9823766B-5429-4A39-B583-2C7367843276}" dt="2023-04-17T15:09:44.039" v="671" actId="1076"/>
          <ac:spMkLst>
            <pc:docMk/>
            <pc:sldMk cId="0" sldId="283"/>
            <ac:spMk id="1360" creationId="{00000000-0000-0000-0000-000000000000}"/>
          </ac:spMkLst>
        </pc:spChg>
        <pc:picChg chg="mod">
          <ac:chgData name="Olivier TASSET-MAYE" userId="f84afc9e-b7d1-45de-98cc-c0fbfcd460fd" providerId="ADAL" clId="{9823766B-5429-4A39-B583-2C7367843276}" dt="2023-04-17T13:00:47.653" v="19" actId="1076"/>
          <ac:picMkLst>
            <pc:docMk/>
            <pc:sldMk cId="0" sldId="283"/>
            <ac:picMk id="1357" creationId="{00000000-0000-0000-0000-000000000000}"/>
          </ac:picMkLst>
        </pc:picChg>
        <pc:picChg chg="mod">
          <ac:chgData name="Olivier TASSET-MAYE" userId="f84afc9e-b7d1-45de-98cc-c0fbfcd460fd" providerId="ADAL" clId="{9823766B-5429-4A39-B583-2C7367843276}" dt="2023-04-17T13:00:42.623" v="17" actId="1076"/>
          <ac:picMkLst>
            <pc:docMk/>
            <pc:sldMk cId="0" sldId="283"/>
            <ac:picMk id="1358" creationId="{00000000-0000-0000-0000-000000000000}"/>
          </ac:picMkLst>
        </pc:picChg>
      </pc:sldChg>
      <pc:sldChg chg="del">
        <pc:chgData name="Olivier TASSET-MAYE" userId="f84afc9e-b7d1-45de-98cc-c0fbfcd460fd" providerId="ADAL" clId="{9823766B-5429-4A39-B583-2C7367843276}" dt="2023-04-17T12:00:28.968" v="7" actId="47"/>
        <pc:sldMkLst>
          <pc:docMk/>
          <pc:sldMk cId="0" sldId="284"/>
        </pc:sldMkLst>
      </pc:sldChg>
      <pc:sldChg chg="addSp delSp modSp add mod ord">
        <pc:chgData name="Olivier TASSET-MAYE" userId="f84afc9e-b7d1-45de-98cc-c0fbfcd460fd" providerId="ADAL" clId="{9823766B-5429-4A39-B583-2C7367843276}" dt="2023-04-17T15:08:21.989" v="590" actId="20577"/>
        <pc:sldMkLst>
          <pc:docMk/>
          <pc:sldMk cId="2194191081" sldId="286"/>
        </pc:sldMkLst>
        <pc:spChg chg="add mod">
          <ac:chgData name="Olivier TASSET-MAYE" userId="f84afc9e-b7d1-45de-98cc-c0fbfcd460fd" providerId="ADAL" clId="{9823766B-5429-4A39-B583-2C7367843276}" dt="2023-04-17T15:07:12.803" v="575" actId="1076"/>
          <ac:spMkLst>
            <pc:docMk/>
            <pc:sldMk cId="2194191081" sldId="286"/>
            <ac:spMk id="4" creationId="{E2225C23-BFF2-4D92-2D54-30A9E8C3A771}"/>
          </ac:spMkLst>
        </pc:spChg>
        <pc:spChg chg="add mod">
          <ac:chgData name="Olivier TASSET-MAYE" userId="f84afc9e-b7d1-45de-98cc-c0fbfcd460fd" providerId="ADAL" clId="{9823766B-5429-4A39-B583-2C7367843276}" dt="2023-04-17T15:08:21.989" v="590" actId="20577"/>
          <ac:spMkLst>
            <pc:docMk/>
            <pc:sldMk cId="2194191081" sldId="286"/>
            <ac:spMk id="5" creationId="{255AE12D-0961-2E8E-92C5-9D6530EA6558}"/>
          </ac:spMkLst>
        </pc:spChg>
        <pc:spChg chg="add mod">
          <ac:chgData name="Olivier TASSET-MAYE" userId="f84afc9e-b7d1-45de-98cc-c0fbfcd460fd" providerId="ADAL" clId="{9823766B-5429-4A39-B583-2C7367843276}" dt="2023-04-17T14:41:15.574" v="290" actId="108"/>
          <ac:spMkLst>
            <pc:docMk/>
            <pc:sldMk cId="2194191081" sldId="286"/>
            <ac:spMk id="6" creationId="{58E13213-AAE2-0283-A3DC-2BA6AC665C89}"/>
          </ac:spMkLst>
        </pc:spChg>
        <pc:spChg chg="add mod">
          <ac:chgData name="Olivier TASSET-MAYE" userId="f84afc9e-b7d1-45de-98cc-c0fbfcd460fd" providerId="ADAL" clId="{9823766B-5429-4A39-B583-2C7367843276}" dt="2023-04-17T15:02:32.834" v="559" actId="20577"/>
          <ac:spMkLst>
            <pc:docMk/>
            <pc:sldMk cId="2194191081" sldId="286"/>
            <ac:spMk id="10" creationId="{AADE0198-2361-0240-9C2C-8FBF3860137E}"/>
          </ac:spMkLst>
        </pc:spChg>
        <pc:spChg chg="add mod">
          <ac:chgData name="Olivier TASSET-MAYE" userId="f84afc9e-b7d1-45de-98cc-c0fbfcd460fd" providerId="ADAL" clId="{9823766B-5429-4A39-B583-2C7367843276}" dt="2023-04-17T15:07:17.027" v="577" actId="1076"/>
          <ac:spMkLst>
            <pc:docMk/>
            <pc:sldMk cId="2194191081" sldId="286"/>
            <ac:spMk id="11" creationId="{36A3AB1B-3E70-5490-AAE9-2A1F51B9856F}"/>
          </ac:spMkLst>
        </pc:spChg>
        <pc:spChg chg="del">
          <ac:chgData name="Olivier TASSET-MAYE" userId="f84afc9e-b7d1-45de-98cc-c0fbfcd460fd" providerId="ADAL" clId="{9823766B-5429-4A39-B583-2C7367843276}" dt="2023-04-17T14:35:34.655" v="210" actId="478"/>
          <ac:spMkLst>
            <pc:docMk/>
            <pc:sldMk cId="2194191081" sldId="286"/>
            <ac:spMk id="1231" creationId="{00000000-0000-0000-0000-000000000000}"/>
          </ac:spMkLst>
        </pc:spChg>
        <pc:spChg chg="del">
          <ac:chgData name="Olivier TASSET-MAYE" userId="f84afc9e-b7d1-45de-98cc-c0fbfcd460fd" providerId="ADAL" clId="{9823766B-5429-4A39-B583-2C7367843276}" dt="2023-04-17T14:42:09.311" v="303" actId="478"/>
          <ac:spMkLst>
            <pc:docMk/>
            <pc:sldMk cId="2194191081" sldId="286"/>
            <ac:spMk id="1233" creationId="{00000000-0000-0000-0000-000000000000}"/>
          </ac:spMkLst>
        </pc:spChg>
        <pc:spChg chg="del">
          <ac:chgData name="Olivier TASSET-MAYE" userId="f84afc9e-b7d1-45de-98cc-c0fbfcd460fd" providerId="ADAL" clId="{9823766B-5429-4A39-B583-2C7367843276}" dt="2023-04-17T14:42:12.118" v="305" actId="478"/>
          <ac:spMkLst>
            <pc:docMk/>
            <pc:sldMk cId="2194191081" sldId="286"/>
            <ac:spMk id="1247" creationId="{00000000-0000-0000-0000-000000000000}"/>
          </ac:spMkLst>
        </pc:spChg>
        <pc:spChg chg="mod">
          <ac:chgData name="Olivier TASSET-MAYE" userId="f84afc9e-b7d1-45de-98cc-c0fbfcd460fd" providerId="ADAL" clId="{9823766B-5429-4A39-B583-2C7367843276}" dt="2023-04-17T15:06:58.921" v="570" actId="1076"/>
          <ac:spMkLst>
            <pc:docMk/>
            <pc:sldMk cId="2194191081" sldId="286"/>
            <ac:spMk id="1248" creationId="{00000000-0000-0000-0000-000000000000}"/>
          </ac:spMkLst>
        </pc:spChg>
        <pc:spChg chg="del">
          <ac:chgData name="Olivier TASSET-MAYE" userId="f84afc9e-b7d1-45de-98cc-c0fbfcd460fd" providerId="ADAL" clId="{9823766B-5429-4A39-B583-2C7367843276}" dt="2023-04-17T14:42:14.408" v="306" actId="478"/>
          <ac:spMkLst>
            <pc:docMk/>
            <pc:sldMk cId="2194191081" sldId="286"/>
            <ac:spMk id="1252" creationId="{00000000-0000-0000-0000-000000000000}"/>
          </ac:spMkLst>
        </pc:spChg>
        <pc:grpChg chg="mod">
          <ac:chgData name="Olivier TASSET-MAYE" userId="f84afc9e-b7d1-45de-98cc-c0fbfcd460fd" providerId="ADAL" clId="{9823766B-5429-4A39-B583-2C7367843276}" dt="2023-04-17T14:42:40.742" v="310" actId="1076"/>
          <ac:grpSpMkLst>
            <pc:docMk/>
            <pc:sldMk cId="2194191081" sldId="286"/>
            <ac:grpSpMk id="1236" creationId="{00000000-0000-0000-0000-000000000000}"/>
          </ac:grpSpMkLst>
        </pc:grpChg>
        <pc:picChg chg="add mod">
          <ac:chgData name="Olivier TASSET-MAYE" userId="f84afc9e-b7d1-45de-98cc-c0fbfcd460fd" providerId="ADAL" clId="{9823766B-5429-4A39-B583-2C7367843276}" dt="2023-04-17T15:07:19.763" v="578" actId="1076"/>
          <ac:picMkLst>
            <pc:docMk/>
            <pc:sldMk cId="2194191081" sldId="286"/>
            <ac:picMk id="2" creationId="{12490ADD-5778-C442-7CC0-F46F1CB19A7A}"/>
          </ac:picMkLst>
        </pc:picChg>
        <pc:picChg chg="add mod">
          <ac:chgData name="Olivier TASSET-MAYE" userId="f84afc9e-b7d1-45de-98cc-c0fbfcd460fd" providerId="ADAL" clId="{9823766B-5429-4A39-B583-2C7367843276}" dt="2023-04-17T15:07:10.042" v="574" actId="14100"/>
          <ac:picMkLst>
            <pc:docMk/>
            <pc:sldMk cId="2194191081" sldId="286"/>
            <ac:picMk id="3" creationId="{7C989237-858B-D8A5-0146-B59334DD084E}"/>
          </ac:picMkLst>
        </pc:picChg>
        <pc:picChg chg="add mod">
          <ac:chgData name="Olivier TASSET-MAYE" userId="f84afc9e-b7d1-45de-98cc-c0fbfcd460fd" providerId="ADAL" clId="{9823766B-5429-4A39-B583-2C7367843276}" dt="2023-04-17T15:07:14.316" v="576" actId="1076"/>
          <ac:picMkLst>
            <pc:docMk/>
            <pc:sldMk cId="2194191081" sldId="286"/>
            <ac:picMk id="7" creationId="{F2CE8EE4-CBE3-DA1A-60EE-F44E643EE0AF}"/>
          </ac:picMkLst>
        </pc:picChg>
        <pc:picChg chg="add mod">
          <ac:chgData name="Olivier TASSET-MAYE" userId="f84afc9e-b7d1-45de-98cc-c0fbfcd460fd" providerId="ADAL" clId="{9823766B-5429-4A39-B583-2C7367843276}" dt="2023-04-17T14:49:51.978" v="385" actId="1076"/>
          <ac:picMkLst>
            <pc:docMk/>
            <pc:sldMk cId="2194191081" sldId="286"/>
            <ac:picMk id="8" creationId="{B5BCBB7C-4E21-27B2-DBF7-BDDFE32E4E02}"/>
          </ac:picMkLst>
        </pc:picChg>
        <pc:picChg chg="add del mod">
          <ac:chgData name="Olivier TASSET-MAYE" userId="f84afc9e-b7d1-45de-98cc-c0fbfcd460fd" providerId="ADAL" clId="{9823766B-5429-4A39-B583-2C7367843276}" dt="2023-04-17T15:03:20.331" v="560" actId="478"/>
          <ac:picMkLst>
            <pc:docMk/>
            <pc:sldMk cId="2194191081" sldId="286"/>
            <ac:picMk id="9" creationId="{623A3FD0-0FFD-D754-796E-B76A494DACE4}"/>
          </ac:picMkLst>
        </pc:picChg>
        <pc:picChg chg="del">
          <ac:chgData name="Olivier TASSET-MAYE" userId="f84afc9e-b7d1-45de-98cc-c0fbfcd460fd" providerId="ADAL" clId="{9823766B-5429-4A39-B583-2C7367843276}" dt="2023-04-17T14:35:35.295" v="211" actId="478"/>
          <ac:picMkLst>
            <pc:docMk/>
            <pc:sldMk cId="2194191081" sldId="286"/>
            <ac:picMk id="1227" creationId="{00000000-0000-0000-0000-000000000000}"/>
          </ac:picMkLst>
        </pc:picChg>
        <pc:picChg chg="del">
          <ac:chgData name="Olivier TASSET-MAYE" userId="f84afc9e-b7d1-45de-98cc-c0fbfcd460fd" providerId="ADAL" clId="{9823766B-5429-4A39-B583-2C7367843276}" dt="2023-04-17T14:35:39.370" v="214" actId="478"/>
          <ac:picMkLst>
            <pc:docMk/>
            <pc:sldMk cId="2194191081" sldId="286"/>
            <ac:picMk id="1228" creationId="{00000000-0000-0000-0000-000000000000}"/>
          </ac:picMkLst>
        </pc:picChg>
        <pc:picChg chg="mod">
          <ac:chgData name="Olivier TASSET-MAYE" userId="f84afc9e-b7d1-45de-98cc-c0fbfcd460fd" providerId="ADAL" clId="{9823766B-5429-4A39-B583-2C7367843276}" dt="2023-04-17T15:06:56.785" v="569" actId="14100"/>
          <ac:picMkLst>
            <pc:docMk/>
            <pc:sldMk cId="2194191081" sldId="286"/>
            <ac:picMk id="1232" creationId="{00000000-0000-0000-0000-000000000000}"/>
          </ac:picMkLst>
        </pc:picChg>
        <pc:picChg chg="del">
          <ac:chgData name="Olivier TASSET-MAYE" userId="f84afc9e-b7d1-45de-98cc-c0fbfcd460fd" providerId="ADAL" clId="{9823766B-5429-4A39-B583-2C7367843276}" dt="2023-04-17T14:42:10.913" v="304" actId="478"/>
          <ac:picMkLst>
            <pc:docMk/>
            <pc:sldMk cId="2194191081" sldId="286"/>
            <ac:picMk id="1234" creationId="{00000000-0000-0000-0000-000000000000}"/>
          </ac:picMkLst>
        </pc:picChg>
        <pc:picChg chg="del">
          <ac:chgData name="Olivier TASSET-MAYE" userId="f84afc9e-b7d1-45de-98cc-c0fbfcd460fd" providerId="ADAL" clId="{9823766B-5429-4A39-B583-2C7367843276}" dt="2023-04-17T14:42:07.478" v="302" actId="478"/>
          <ac:picMkLst>
            <pc:docMk/>
            <pc:sldMk cId="2194191081" sldId="286"/>
            <ac:picMk id="1246" creationId="{00000000-0000-0000-0000-000000000000}"/>
          </ac:picMkLst>
        </pc:picChg>
        <pc:picChg chg="del">
          <ac:chgData name="Olivier TASSET-MAYE" userId="f84afc9e-b7d1-45de-98cc-c0fbfcd460fd" providerId="ADAL" clId="{9823766B-5429-4A39-B583-2C7367843276}" dt="2023-04-17T14:42:06.493" v="301" actId="478"/>
          <ac:picMkLst>
            <pc:docMk/>
            <pc:sldMk cId="2194191081" sldId="286"/>
            <ac:picMk id="1251" creationId="{00000000-0000-0000-0000-000000000000}"/>
          </ac:picMkLst>
        </pc:picChg>
        <pc:cxnChg chg="del">
          <ac:chgData name="Olivier TASSET-MAYE" userId="f84afc9e-b7d1-45de-98cc-c0fbfcd460fd" providerId="ADAL" clId="{9823766B-5429-4A39-B583-2C7367843276}" dt="2023-04-17T14:35:37.499" v="212" actId="478"/>
          <ac:cxnSpMkLst>
            <pc:docMk/>
            <pc:sldMk cId="2194191081" sldId="286"/>
            <ac:cxnSpMk id="1230" creationId="{00000000-0000-0000-0000-000000000000}"/>
          </ac:cxnSpMkLst>
        </pc:cxnChg>
        <pc:cxnChg chg="del">
          <ac:chgData name="Olivier TASSET-MAYE" userId="f84afc9e-b7d1-45de-98cc-c0fbfcd460fd" providerId="ADAL" clId="{9823766B-5429-4A39-B583-2C7367843276}" dt="2023-04-17T14:35:38.684" v="213" actId="478"/>
          <ac:cxnSpMkLst>
            <pc:docMk/>
            <pc:sldMk cId="2194191081" sldId="286"/>
            <ac:cxnSpMk id="1249" creationId="{00000000-0000-0000-0000-000000000000}"/>
          </ac:cxnSpMkLst>
        </pc:cxnChg>
        <pc:cxnChg chg="del mod">
          <ac:chgData name="Olivier TASSET-MAYE" userId="f84afc9e-b7d1-45de-98cc-c0fbfcd460fd" providerId="ADAL" clId="{9823766B-5429-4A39-B583-2C7367843276}" dt="2023-04-17T14:35:40.805" v="215" actId="478"/>
          <ac:cxnSpMkLst>
            <pc:docMk/>
            <pc:sldMk cId="2194191081" sldId="286"/>
            <ac:cxnSpMk id="1250" creationId="{00000000-0000-0000-0000-000000000000}"/>
          </ac:cxnSpMkLst>
        </pc:cxnChg>
      </pc:sldChg>
      <pc:sldMasterChg chg="addSldLayout delSldLayout">
        <pc:chgData name="Olivier TASSET-MAYE" userId="f84afc9e-b7d1-45de-98cc-c0fbfcd460fd" providerId="ADAL" clId="{9823766B-5429-4A39-B583-2C7367843276}" dt="2023-04-17T12:49:08.734" v="12" actId="47"/>
        <pc:sldMasterMkLst>
          <pc:docMk/>
          <pc:sldMasterMk cId="0" sldId="2147483648"/>
        </pc:sldMasterMkLst>
        <pc:sldLayoutChg chg="del">
          <pc:chgData name="Olivier TASSET-MAYE" userId="f84afc9e-b7d1-45de-98cc-c0fbfcd460fd" providerId="ADAL" clId="{9823766B-5429-4A39-B583-2C7367843276}" dt="2023-04-17T11:59:51.028" v="0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Olivier TASSET-MAYE" userId="f84afc9e-b7d1-45de-98cc-c0fbfcd460fd" providerId="ADAL" clId="{9823766B-5429-4A39-B583-2C7367843276}" dt="2023-04-17T11:59:52.545" v="1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Olivier TASSET-MAYE" userId="f84afc9e-b7d1-45de-98cc-c0fbfcd460fd" providerId="ADAL" clId="{9823766B-5429-4A39-B583-2C7367843276}" dt="2023-04-17T11:59:53.651" v="2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Olivier TASSET-MAYE" userId="f84afc9e-b7d1-45de-98cc-c0fbfcd460fd" providerId="ADAL" clId="{9823766B-5429-4A39-B583-2C7367843276}" dt="2023-04-17T11:59:54.592" v="3" actId="47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Olivier TASSET-MAYE" userId="f84afc9e-b7d1-45de-98cc-c0fbfcd460fd" providerId="ADAL" clId="{9823766B-5429-4A39-B583-2C7367843276}" dt="2023-04-17T12:00:01.160" v="6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Olivier TASSET-MAYE" userId="f84afc9e-b7d1-45de-98cc-c0fbfcd460fd" providerId="ADAL" clId="{9823766B-5429-4A39-B583-2C7367843276}" dt="2023-04-17T12:49:08.734" v="12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Olivier TASSET-MAYE" userId="f84afc9e-b7d1-45de-98cc-c0fbfcd460fd" providerId="ADAL" clId="{9823766B-5429-4A39-B583-2C7367843276}" dt="2023-04-17T12:00:28.968" v="7" actId="47"/>
          <pc:sldLayoutMkLst>
            <pc:docMk/>
            <pc:sldMasterMk cId="0" sldId="2147483648"/>
            <pc:sldLayoutMk cId="0" sldId="2147483658"/>
          </pc:sldLayoutMkLst>
        </pc:sldLayoutChg>
      </pc:sldMasterChg>
    </pc:docChg>
  </pc:docChgLst>
  <pc:docChgLst>
    <pc:chgData name="Sebastien LONGELIN" userId="bffba8a8-2b16-42e6-952f-00a01060b09a" providerId="ADAL" clId="{02C3DD28-50BA-457A-84DE-2898252B176B}"/>
    <pc:docChg chg="custSel addSld modSld">
      <pc:chgData name="Sebastien LONGELIN" userId="bffba8a8-2b16-42e6-952f-00a01060b09a" providerId="ADAL" clId="{02C3DD28-50BA-457A-84DE-2898252B176B}" dt="2023-04-18T15:12:39.572" v="38" actId="167"/>
      <pc:docMkLst>
        <pc:docMk/>
      </pc:docMkLst>
      <pc:sldChg chg="addSp delSp modSp add mod">
        <pc:chgData name="Sebastien LONGELIN" userId="bffba8a8-2b16-42e6-952f-00a01060b09a" providerId="ADAL" clId="{02C3DD28-50BA-457A-84DE-2898252B176B}" dt="2023-04-18T15:12:39.572" v="38" actId="167"/>
        <pc:sldMkLst>
          <pc:docMk/>
          <pc:sldMk cId="3656806330" sldId="362"/>
        </pc:sldMkLst>
        <pc:spChg chg="mod">
          <ac:chgData name="Sebastien LONGELIN" userId="bffba8a8-2b16-42e6-952f-00a01060b09a" providerId="ADAL" clId="{02C3DD28-50BA-457A-84DE-2898252B176B}" dt="2023-04-18T15:09:17.458" v="21" actId="1076"/>
          <ac:spMkLst>
            <pc:docMk/>
            <pc:sldMk cId="3656806330" sldId="362"/>
            <ac:spMk id="22" creationId="{AE19C300-978A-D898-DBE0-2A731FEB7B57}"/>
          </ac:spMkLst>
        </pc:spChg>
        <pc:spChg chg="mod">
          <ac:chgData name="Sebastien LONGELIN" userId="bffba8a8-2b16-42e6-952f-00a01060b09a" providerId="ADAL" clId="{02C3DD28-50BA-457A-84DE-2898252B176B}" dt="2023-04-18T15:08:37.343" v="19" actId="255"/>
          <ac:spMkLst>
            <pc:docMk/>
            <pc:sldMk cId="3656806330" sldId="362"/>
            <ac:spMk id="23" creationId="{44B38AE6-ACEE-B5D8-F128-1BE24370690D}"/>
          </ac:spMkLst>
        </pc:spChg>
        <pc:grpChg chg="del">
          <ac:chgData name="Sebastien LONGELIN" userId="bffba8a8-2b16-42e6-952f-00a01060b09a" providerId="ADAL" clId="{02C3DD28-50BA-457A-84DE-2898252B176B}" dt="2023-04-18T15:09:33.313" v="22" actId="478"/>
          <ac:grpSpMkLst>
            <pc:docMk/>
            <pc:sldMk cId="3656806330" sldId="362"/>
            <ac:grpSpMk id="2" creationId="{194E8518-9D57-BFE0-9599-A02430B0AF87}"/>
          </ac:grpSpMkLst>
        </pc:grpChg>
        <pc:grpChg chg="add mod ord">
          <ac:chgData name="Sebastien LONGELIN" userId="bffba8a8-2b16-42e6-952f-00a01060b09a" providerId="ADAL" clId="{02C3DD28-50BA-457A-84DE-2898252B176B}" dt="2023-04-18T15:12:39.572" v="38" actId="167"/>
          <ac:grpSpMkLst>
            <pc:docMk/>
            <pc:sldMk cId="3656806330" sldId="362"/>
            <ac:grpSpMk id="29" creationId="{EF3B5D84-372F-34AB-1F1C-82758F0E98B0}"/>
          </ac:grpSpMkLst>
        </pc:grpChg>
        <pc:graphicFrameChg chg="mod modGraphic">
          <ac:chgData name="Sebastien LONGELIN" userId="bffba8a8-2b16-42e6-952f-00a01060b09a" providerId="ADAL" clId="{02C3DD28-50BA-457A-84DE-2898252B176B}" dt="2023-04-18T15:08:12.332" v="16" actId="14100"/>
          <ac:graphicFrameMkLst>
            <pc:docMk/>
            <pc:sldMk cId="3656806330" sldId="362"/>
            <ac:graphicFrameMk id="132" creationId="{69DBB745-E440-4293-8CE0-AD6DAEF9969E}"/>
          </ac:graphicFrameMkLst>
        </pc:graphicFrameChg>
        <pc:graphicFrameChg chg="modGraphic">
          <ac:chgData name="Sebastien LONGELIN" userId="bffba8a8-2b16-42e6-952f-00a01060b09a" providerId="ADAL" clId="{02C3DD28-50BA-457A-84DE-2898252B176B}" dt="2023-04-18T15:08:08.119" v="15" actId="108"/>
          <ac:graphicFrameMkLst>
            <pc:docMk/>
            <pc:sldMk cId="3656806330" sldId="362"/>
            <ac:graphicFrameMk id="133" creationId="{BAA52DA3-1B95-4AA1-8488-29C576BF0BC5}"/>
          </ac:graphicFrameMkLst>
        </pc:graphicFrameChg>
        <pc:graphicFrameChg chg="mod modGraphic">
          <ac:chgData name="Sebastien LONGELIN" userId="bffba8a8-2b16-42e6-952f-00a01060b09a" providerId="ADAL" clId="{02C3DD28-50BA-457A-84DE-2898252B176B}" dt="2023-04-18T15:08:05.159" v="14"/>
          <ac:graphicFrameMkLst>
            <pc:docMk/>
            <pc:sldMk cId="3656806330" sldId="362"/>
            <ac:graphicFrameMk id="137" creationId="{342C4031-4BDB-41CB-A99B-50ED1BFBB496}"/>
          </ac:graphicFrameMkLst>
        </pc:graphicFrameChg>
        <pc:picChg chg="mod">
          <ac:chgData name="Sebastien LONGELIN" userId="bffba8a8-2b16-42e6-952f-00a01060b09a" providerId="ADAL" clId="{02C3DD28-50BA-457A-84DE-2898252B176B}" dt="2023-04-18T15:09:34.317" v="23"/>
          <ac:picMkLst>
            <pc:docMk/>
            <pc:sldMk cId="3656806330" sldId="362"/>
            <ac:picMk id="30" creationId="{3E5932E2-015F-C91B-57F0-04ECAE4D8FB2}"/>
          </ac:picMkLst>
        </pc:picChg>
        <pc:picChg chg="mod">
          <ac:chgData name="Sebastien LONGELIN" userId="bffba8a8-2b16-42e6-952f-00a01060b09a" providerId="ADAL" clId="{02C3DD28-50BA-457A-84DE-2898252B176B}" dt="2023-04-18T15:10:44.421" v="32" actId="207"/>
          <ac:picMkLst>
            <pc:docMk/>
            <pc:sldMk cId="3656806330" sldId="362"/>
            <ac:picMk id="31" creationId="{9CE932F7-A07E-ACA7-CC7C-5191372C9362}"/>
          </ac:picMkLst>
        </pc:picChg>
        <pc:picChg chg="mod">
          <ac:chgData name="Sebastien LONGELIN" userId="bffba8a8-2b16-42e6-952f-00a01060b09a" providerId="ADAL" clId="{02C3DD28-50BA-457A-84DE-2898252B176B}" dt="2023-04-18T15:10:52.678" v="33" actId="207"/>
          <ac:picMkLst>
            <pc:docMk/>
            <pc:sldMk cId="3656806330" sldId="362"/>
            <ac:picMk id="32" creationId="{97B62093-E38D-0696-D876-1FAE373D7E09}"/>
          </ac:picMkLst>
        </pc:picChg>
        <pc:picChg chg="mod">
          <ac:chgData name="Sebastien LONGELIN" userId="bffba8a8-2b16-42e6-952f-00a01060b09a" providerId="ADAL" clId="{02C3DD28-50BA-457A-84DE-2898252B176B}" dt="2023-04-18T15:10:57.636" v="34" actId="207"/>
          <ac:picMkLst>
            <pc:docMk/>
            <pc:sldMk cId="3656806330" sldId="362"/>
            <ac:picMk id="33" creationId="{80645A2B-7343-5F6D-D4C1-9C558632C521}"/>
          </ac:picMkLst>
        </pc:picChg>
        <pc:picChg chg="add del mod">
          <ac:chgData name="Sebastien LONGELIN" userId="bffba8a8-2b16-42e6-952f-00a01060b09a" providerId="ADAL" clId="{02C3DD28-50BA-457A-84DE-2898252B176B}" dt="2023-04-18T15:11:04.075" v="36" actId="478"/>
          <ac:picMkLst>
            <pc:docMk/>
            <pc:sldMk cId="3656806330" sldId="362"/>
            <ac:picMk id="34" creationId="{A1372B00-68B4-86E7-1BFC-F06B3719F596}"/>
          </ac:picMkLst>
        </pc:picChg>
        <pc:picChg chg="add del mod">
          <ac:chgData name="Sebastien LONGELIN" userId="bffba8a8-2b16-42e6-952f-00a01060b09a" providerId="ADAL" clId="{02C3DD28-50BA-457A-84DE-2898252B176B}" dt="2023-04-18T15:11:00.448" v="35" actId="478"/>
          <ac:picMkLst>
            <pc:docMk/>
            <pc:sldMk cId="3656806330" sldId="362"/>
            <ac:picMk id="35" creationId="{F7B31AE1-239F-99CD-FE50-A4168C9D9C04}"/>
          </ac:picMkLst>
        </pc:picChg>
        <pc:picChg chg="add del mod">
          <ac:chgData name="Sebastien LONGELIN" userId="bffba8a8-2b16-42e6-952f-00a01060b09a" providerId="ADAL" clId="{02C3DD28-50BA-457A-84DE-2898252B176B}" dt="2023-04-18T15:11:06.351" v="37" actId="478"/>
          <ac:picMkLst>
            <pc:docMk/>
            <pc:sldMk cId="3656806330" sldId="362"/>
            <ac:picMk id="36" creationId="{E5959F22-1273-5D45-2A48-6328E0C016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12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22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2" name="Google Shape;134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igmaphi.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igmaphi.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igmaphi.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Presentation">
  <p:cSld name="Corporate Presentation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F5296"/>
              </a:gs>
              <a:gs pos="100000">
                <a:srgbClr val="0E1A3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2"/>
          <p:cNvSpPr/>
          <p:nvPr/>
        </p:nvSpPr>
        <p:spPr>
          <a:xfrm>
            <a:off x="-20322" y="34089"/>
            <a:ext cx="4908538" cy="1461289"/>
          </a:xfrm>
          <a:custGeom>
            <a:avLst/>
            <a:gdLst/>
            <a:ahLst/>
            <a:cxnLst/>
            <a:rect l="l" t="t" r="r" b="b"/>
            <a:pathLst>
              <a:path w="4908538" h="1461289" extrusionOk="0">
                <a:moveTo>
                  <a:pt x="4634436" y="277"/>
                </a:moveTo>
                <a:cubicBezTo>
                  <a:pt x="4738085" y="-1187"/>
                  <a:pt x="4829758" y="3133"/>
                  <a:pt x="4908538" y="13643"/>
                </a:cubicBezTo>
                <a:cubicBezTo>
                  <a:pt x="3386241" y="237858"/>
                  <a:pt x="1129949" y="1257789"/>
                  <a:pt x="748508" y="1461289"/>
                </a:cubicBezTo>
                <a:cubicBezTo>
                  <a:pt x="608646" y="1439963"/>
                  <a:pt x="400586" y="1414982"/>
                  <a:pt x="125051" y="1387260"/>
                </a:cubicBezTo>
                <a:lnTo>
                  <a:pt x="0" y="1375118"/>
                </a:lnTo>
                <a:lnTo>
                  <a:pt x="0" y="1029070"/>
                </a:lnTo>
                <a:lnTo>
                  <a:pt x="76958" y="1006493"/>
                </a:lnTo>
                <a:cubicBezTo>
                  <a:pt x="2075149" y="426325"/>
                  <a:pt x="3770686" y="12477"/>
                  <a:pt x="4634436" y="277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2"/>
          <p:cNvSpPr/>
          <p:nvPr/>
        </p:nvSpPr>
        <p:spPr>
          <a:xfrm>
            <a:off x="-20321" y="4153943"/>
            <a:ext cx="6761379" cy="2715689"/>
          </a:xfrm>
          <a:custGeom>
            <a:avLst/>
            <a:gdLst/>
            <a:ahLst/>
            <a:cxnLst/>
            <a:rect l="l" t="t" r="r" b="b"/>
            <a:pathLst>
              <a:path w="6761379" h="2715689" extrusionOk="0">
                <a:moveTo>
                  <a:pt x="6678201" y="1371190"/>
                </a:moveTo>
                <a:cubicBezTo>
                  <a:pt x="6678201" y="1847569"/>
                  <a:pt x="6654795" y="2183218"/>
                  <a:pt x="6742320" y="2628631"/>
                </a:cubicBezTo>
                <a:lnTo>
                  <a:pt x="6761379" y="2715689"/>
                </a:lnTo>
                <a:lnTo>
                  <a:pt x="6502769" y="2715689"/>
                </a:lnTo>
                <a:lnTo>
                  <a:pt x="6497940" y="2533863"/>
                </a:lnTo>
                <a:cubicBezTo>
                  <a:pt x="6494635" y="1966378"/>
                  <a:pt x="6564635" y="1564940"/>
                  <a:pt x="6678201" y="1371190"/>
                </a:cubicBezTo>
                <a:close/>
                <a:moveTo>
                  <a:pt x="142763" y="58"/>
                </a:moveTo>
                <a:cubicBezTo>
                  <a:pt x="294863" y="-1032"/>
                  <a:pt x="472106" y="12963"/>
                  <a:pt x="677999" y="49063"/>
                </a:cubicBezTo>
                <a:cubicBezTo>
                  <a:pt x="1638828" y="217528"/>
                  <a:pt x="3817384" y="970954"/>
                  <a:pt x="5728456" y="2467713"/>
                </a:cubicBezTo>
                <a:lnTo>
                  <a:pt x="6030714" y="2715689"/>
                </a:lnTo>
                <a:lnTo>
                  <a:pt x="5201753" y="2715689"/>
                </a:lnTo>
                <a:lnTo>
                  <a:pt x="4844971" y="2468581"/>
                </a:lnTo>
                <a:cubicBezTo>
                  <a:pt x="4186729" y="2034895"/>
                  <a:pt x="3350405" y="1595788"/>
                  <a:pt x="2310108" y="1235933"/>
                </a:cubicBezTo>
                <a:cubicBezTo>
                  <a:pt x="1925485" y="1097700"/>
                  <a:pt x="843192" y="754432"/>
                  <a:pt x="99151" y="793742"/>
                </a:cubicBezTo>
                <a:lnTo>
                  <a:pt x="0" y="804308"/>
                </a:lnTo>
                <a:lnTo>
                  <a:pt x="0" y="5873"/>
                </a:ln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2"/>
          <p:cNvSpPr/>
          <p:nvPr/>
        </p:nvSpPr>
        <p:spPr>
          <a:xfrm>
            <a:off x="4200584" y="6754"/>
            <a:ext cx="5320828" cy="4076025"/>
          </a:xfrm>
          <a:custGeom>
            <a:avLst/>
            <a:gdLst/>
            <a:ahLst/>
            <a:cxnLst/>
            <a:rect l="l" t="t" r="r" b="b"/>
            <a:pathLst>
              <a:path w="1695688" h="1232180" extrusionOk="0">
                <a:moveTo>
                  <a:pt x="1694823" y="6494"/>
                </a:moveTo>
                <a:cubicBezTo>
                  <a:pt x="1393129" y="-57234"/>
                  <a:pt x="-89183" y="317397"/>
                  <a:pt x="3278" y="1027978"/>
                </a:cubicBezTo>
                <a:cubicBezTo>
                  <a:pt x="38458" y="1104379"/>
                  <a:pt x="87707" y="1173484"/>
                  <a:pt x="148415" y="1231686"/>
                </a:cubicBezTo>
                <a:cubicBezTo>
                  <a:pt x="38642" y="743230"/>
                  <a:pt x="467054" y="230094"/>
                  <a:pt x="1694823" y="6494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2"/>
          <p:cNvSpPr/>
          <p:nvPr/>
        </p:nvSpPr>
        <p:spPr>
          <a:xfrm>
            <a:off x="6859001" y="553435"/>
            <a:ext cx="5349749" cy="4083372"/>
          </a:xfrm>
          <a:custGeom>
            <a:avLst/>
            <a:gdLst/>
            <a:ahLst/>
            <a:cxnLst/>
            <a:rect l="l" t="t" r="r" b="b"/>
            <a:pathLst>
              <a:path w="5349749" h="4083372" extrusionOk="0">
                <a:moveTo>
                  <a:pt x="5106709" y="0"/>
                </a:moveTo>
                <a:cubicBezTo>
                  <a:pt x="5185093" y="1333"/>
                  <a:pt x="5259819" y="4486"/>
                  <a:pt x="5331040" y="9346"/>
                </a:cubicBezTo>
                <a:lnTo>
                  <a:pt x="5349749" y="11147"/>
                </a:lnTo>
                <a:lnTo>
                  <a:pt x="5349749" y="542058"/>
                </a:lnTo>
                <a:lnTo>
                  <a:pt x="5202016" y="545151"/>
                </a:lnTo>
                <a:cubicBezTo>
                  <a:pt x="5149693" y="547801"/>
                  <a:pt x="5095218" y="552082"/>
                  <a:pt x="5038507" y="558099"/>
                </a:cubicBezTo>
                <a:cubicBezTo>
                  <a:pt x="3223766" y="750630"/>
                  <a:pt x="959391" y="2091033"/>
                  <a:pt x="0" y="4083372"/>
                </a:cubicBezTo>
                <a:cubicBezTo>
                  <a:pt x="373356" y="2635731"/>
                  <a:pt x="2619242" y="82862"/>
                  <a:pt x="5106709" y="0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2"/>
          <p:cNvSpPr/>
          <p:nvPr/>
        </p:nvSpPr>
        <p:spPr>
          <a:xfrm>
            <a:off x="4133428" y="3357598"/>
            <a:ext cx="8075322" cy="2362575"/>
          </a:xfrm>
          <a:custGeom>
            <a:avLst/>
            <a:gdLst/>
            <a:ahLst/>
            <a:cxnLst/>
            <a:rect l="l" t="t" r="r" b="b"/>
            <a:pathLst>
              <a:path w="8075322" h="2362575" extrusionOk="0">
                <a:moveTo>
                  <a:pt x="8075322" y="0"/>
                </a:moveTo>
                <a:lnTo>
                  <a:pt x="8075322" y="464440"/>
                </a:lnTo>
                <a:lnTo>
                  <a:pt x="7966946" y="565018"/>
                </a:lnTo>
                <a:cubicBezTo>
                  <a:pt x="7183304" y="1251466"/>
                  <a:pt x="6017396" y="1868834"/>
                  <a:pt x="4119580" y="2268671"/>
                </a:cubicBezTo>
                <a:cubicBezTo>
                  <a:pt x="3760091" y="2350312"/>
                  <a:pt x="82062" y="2859668"/>
                  <a:pt x="0" y="259280"/>
                </a:cubicBezTo>
                <a:cubicBezTo>
                  <a:pt x="167603" y="510303"/>
                  <a:pt x="618396" y="1843398"/>
                  <a:pt x="4069870" y="1516828"/>
                </a:cubicBezTo>
                <a:cubicBezTo>
                  <a:pt x="4403273" y="1489104"/>
                  <a:pt x="6197182" y="1144437"/>
                  <a:pt x="7897278" y="114184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2"/>
          <p:cNvSpPr/>
          <p:nvPr/>
        </p:nvSpPr>
        <p:spPr>
          <a:xfrm>
            <a:off x="-137759" y="12709"/>
            <a:ext cx="5525595" cy="6928771"/>
          </a:xfrm>
          <a:custGeom>
            <a:avLst/>
            <a:gdLst/>
            <a:ahLst/>
            <a:cxnLst/>
            <a:rect l="l" t="t" r="r" b="b"/>
            <a:pathLst>
              <a:path w="14259728" h="21033538" extrusionOk="0">
                <a:moveTo>
                  <a:pt x="0" y="0"/>
                </a:moveTo>
                <a:lnTo>
                  <a:pt x="234513" y="286481"/>
                </a:lnTo>
                <a:lnTo>
                  <a:pt x="235654" y="375475"/>
                </a:lnTo>
                <a:cubicBezTo>
                  <a:pt x="471126" y="9543701"/>
                  <a:pt x="6089813" y="17392262"/>
                  <a:pt x="14090280" y="20960414"/>
                </a:cubicBezTo>
                <a:lnTo>
                  <a:pt x="14259728" y="21033538"/>
                </a:lnTo>
                <a:lnTo>
                  <a:pt x="0" y="21033538"/>
                </a:lnTo>
                <a:close/>
              </a:path>
            </a:pathLst>
          </a:custGeom>
          <a:gradFill>
            <a:gsLst>
              <a:gs pos="0">
                <a:srgbClr val="F07200"/>
              </a:gs>
              <a:gs pos="100000">
                <a:srgbClr val="BC2D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2"/>
          <p:cNvSpPr/>
          <p:nvPr/>
        </p:nvSpPr>
        <p:spPr>
          <a:xfrm>
            <a:off x="-138264" y="-11633"/>
            <a:ext cx="1835463" cy="4224046"/>
          </a:xfrm>
          <a:custGeom>
            <a:avLst/>
            <a:gdLst/>
            <a:ahLst/>
            <a:cxnLst/>
            <a:rect l="l" t="t" r="r" b="b"/>
            <a:pathLst>
              <a:path w="4736722" h="12729491" extrusionOk="0">
                <a:moveTo>
                  <a:pt x="0" y="0"/>
                </a:moveTo>
                <a:lnTo>
                  <a:pt x="4736722" y="0"/>
                </a:lnTo>
                <a:lnTo>
                  <a:pt x="4551687" y="395006"/>
                </a:lnTo>
                <a:cubicBezTo>
                  <a:pt x="2748657" y="4425230"/>
                  <a:pt x="2397601" y="8606654"/>
                  <a:pt x="3324146" y="12729491"/>
                </a:cubicBezTo>
                <a:cubicBezTo>
                  <a:pt x="2185459" y="11637808"/>
                  <a:pt x="1181106" y="10418311"/>
                  <a:pt x="330210" y="9097427"/>
                </a:cubicBezTo>
                <a:lnTo>
                  <a:pt x="0" y="8557455"/>
                </a:lnTo>
                <a:close/>
              </a:path>
            </a:pathLst>
          </a:custGeom>
          <a:gradFill>
            <a:gsLst>
              <a:gs pos="0">
                <a:srgbClr val="DE5E11"/>
              </a:gs>
              <a:gs pos="70000">
                <a:srgbClr val="E6730B"/>
              </a:gs>
              <a:gs pos="100000">
                <a:srgbClr val="F49A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4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2"/>
          <p:cNvSpPr/>
          <p:nvPr/>
        </p:nvSpPr>
        <p:spPr>
          <a:xfrm>
            <a:off x="-138264" y="3500012"/>
            <a:ext cx="12430578" cy="3467946"/>
          </a:xfrm>
          <a:custGeom>
            <a:avLst/>
            <a:gdLst/>
            <a:ahLst/>
            <a:cxnLst/>
            <a:rect l="l" t="t" r="r" b="b"/>
            <a:pathLst>
              <a:path w="32079200" h="10450924" extrusionOk="0">
                <a:moveTo>
                  <a:pt x="0" y="0"/>
                </a:moveTo>
                <a:lnTo>
                  <a:pt x="135840" y="180747"/>
                </a:lnTo>
                <a:cubicBezTo>
                  <a:pt x="3159462" y="4056816"/>
                  <a:pt x="10533657" y="9904026"/>
                  <a:pt x="31293052" y="9075900"/>
                </a:cubicBezTo>
                <a:lnTo>
                  <a:pt x="32079200" y="9039396"/>
                </a:lnTo>
                <a:lnTo>
                  <a:pt x="32079200" y="10450924"/>
                </a:lnTo>
                <a:lnTo>
                  <a:pt x="4559095" y="10450924"/>
                </a:lnTo>
                <a:lnTo>
                  <a:pt x="4497522" y="10403528"/>
                </a:lnTo>
                <a:cubicBezTo>
                  <a:pt x="2693880" y="8963370"/>
                  <a:pt x="1176746" y="7194878"/>
                  <a:pt x="85374" y="5030477"/>
                </a:cubicBezTo>
                <a:lnTo>
                  <a:pt x="0" y="4854912"/>
                </a:lnTo>
                <a:close/>
              </a:path>
            </a:pathLst>
          </a:custGeom>
          <a:gradFill>
            <a:gsLst>
              <a:gs pos="0">
                <a:srgbClr val="DE5E11"/>
              </a:gs>
              <a:gs pos="64000">
                <a:srgbClr val="EA7F08"/>
              </a:gs>
              <a:gs pos="100000">
                <a:srgbClr val="F49A0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4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32"/>
          <p:cNvGrpSpPr/>
          <p:nvPr/>
        </p:nvGrpSpPr>
        <p:grpSpPr>
          <a:xfrm>
            <a:off x="3360368" y="1411284"/>
            <a:ext cx="7198179" cy="3747340"/>
            <a:chOff x="1159494" y="3250389"/>
            <a:chExt cx="4539011" cy="2362989"/>
          </a:xfrm>
        </p:grpSpPr>
        <p:sp>
          <p:nvSpPr>
            <p:cNvPr id="21" name="Google Shape;21;p32"/>
            <p:cNvSpPr/>
            <p:nvPr/>
          </p:nvSpPr>
          <p:spPr>
            <a:xfrm>
              <a:off x="2094895" y="3340187"/>
              <a:ext cx="1219391" cy="290829"/>
            </a:xfrm>
            <a:custGeom>
              <a:avLst/>
              <a:gdLst/>
              <a:ahLst/>
              <a:cxnLst/>
              <a:rect l="l" t="t" r="r" b="b"/>
              <a:pathLst>
                <a:path w="1852152" h="441745" extrusionOk="0">
                  <a:moveTo>
                    <a:pt x="1851286" y="3630"/>
                  </a:moveTo>
                  <a:cubicBezTo>
                    <a:pt x="1583485" y="-30260"/>
                    <a:pt x="848221" y="148767"/>
                    <a:pt x="-866" y="391522"/>
                  </a:cubicBezTo>
                  <a:cubicBezTo>
                    <a:pt x="260305" y="411045"/>
                    <a:pt x="436386" y="428358"/>
                    <a:pt x="525531" y="441252"/>
                  </a:cubicBezTo>
                  <a:cubicBezTo>
                    <a:pt x="647092" y="379734"/>
                    <a:pt x="1366147" y="71410"/>
                    <a:pt x="1851286" y="36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>
              <a:off x="2068217" y="3615495"/>
              <a:ext cx="994333" cy="236457"/>
            </a:xfrm>
            <a:custGeom>
              <a:avLst/>
              <a:gdLst/>
              <a:ahLst/>
              <a:cxnLst/>
              <a:rect l="l" t="t" r="r" b="b"/>
              <a:pathLst>
                <a:path w="1510308" h="359159" extrusionOk="0">
                  <a:moveTo>
                    <a:pt x="-866" y="-494"/>
                  </a:moveTo>
                  <a:cubicBezTo>
                    <a:pt x="514849" y="42606"/>
                    <a:pt x="997043" y="62865"/>
                    <a:pt x="1509442" y="226421"/>
                  </a:cubicBezTo>
                  <a:cubicBezTo>
                    <a:pt x="1414036" y="263258"/>
                    <a:pt x="1279581" y="317040"/>
                    <a:pt x="1185648" y="358666"/>
                  </a:cubicBezTo>
                  <a:cubicBezTo>
                    <a:pt x="1054877" y="317040"/>
                    <a:pt x="247782" y="242260"/>
                    <a:pt x="29709" y="239681"/>
                  </a:cubicBezTo>
                  <a:cubicBezTo>
                    <a:pt x="16079" y="138013"/>
                    <a:pt x="-866" y="-494"/>
                    <a:pt x="-866" y="-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2"/>
            <p:cNvSpPr/>
            <p:nvPr/>
          </p:nvSpPr>
          <p:spPr>
            <a:xfrm>
              <a:off x="2243804" y="3788412"/>
              <a:ext cx="812927" cy="383666"/>
            </a:xfrm>
            <a:custGeom>
              <a:avLst/>
              <a:gdLst/>
              <a:ahLst/>
              <a:cxnLst/>
              <a:rect l="l" t="t" r="r" b="b"/>
              <a:pathLst>
                <a:path w="1234767" h="582756" extrusionOk="0">
                  <a:moveTo>
                    <a:pt x="1233901" y="-494"/>
                  </a:moveTo>
                  <a:lnTo>
                    <a:pt x="1233901" y="208370"/>
                  </a:lnTo>
                  <a:cubicBezTo>
                    <a:pt x="1233901" y="208370"/>
                    <a:pt x="482063" y="564950"/>
                    <a:pt x="450751" y="582262"/>
                  </a:cubicBezTo>
                  <a:cubicBezTo>
                    <a:pt x="344661" y="556109"/>
                    <a:pt x="125850" y="514115"/>
                    <a:pt x="-866" y="541743"/>
                  </a:cubicBezTo>
                  <a:cubicBezTo>
                    <a:pt x="195103" y="405446"/>
                    <a:pt x="959467" y="90492"/>
                    <a:pt x="1233901" y="-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2"/>
            <p:cNvSpPr/>
            <p:nvPr/>
          </p:nvSpPr>
          <p:spPr>
            <a:xfrm>
              <a:off x="2136851" y="4160132"/>
              <a:ext cx="1660538" cy="865860"/>
            </a:xfrm>
            <a:custGeom>
              <a:avLst/>
              <a:gdLst/>
              <a:ahLst/>
              <a:cxnLst/>
              <a:rect l="l" t="t" r="r" b="b"/>
              <a:pathLst>
                <a:path w="2522216" h="1315169" extrusionOk="0">
                  <a:moveTo>
                    <a:pt x="29340" y="344027"/>
                  </a:moveTo>
                  <a:lnTo>
                    <a:pt x="-866" y="88011"/>
                  </a:lnTo>
                  <a:cubicBezTo>
                    <a:pt x="-866" y="88011"/>
                    <a:pt x="89384" y="-43865"/>
                    <a:pt x="439334" y="14338"/>
                  </a:cubicBezTo>
                  <a:cubicBezTo>
                    <a:pt x="789283" y="72540"/>
                    <a:pt x="1646107" y="361708"/>
                    <a:pt x="2303275" y="953307"/>
                  </a:cubicBezTo>
                  <a:cubicBezTo>
                    <a:pt x="2279701" y="681820"/>
                    <a:pt x="2303275" y="492110"/>
                    <a:pt x="2351531" y="414016"/>
                  </a:cubicBezTo>
                  <a:cubicBezTo>
                    <a:pt x="2351531" y="670032"/>
                    <a:pt x="2327957" y="791593"/>
                    <a:pt x="2521350" y="1204166"/>
                  </a:cubicBezTo>
                  <a:cubicBezTo>
                    <a:pt x="2488270" y="1243028"/>
                    <a:pt x="2452980" y="1279939"/>
                    <a:pt x="2415626" y="1314676"/>
                  </a:cubicBezTo>
                  <a:cubicBezTo>
                    <a:pt x="2415626" y="1314676"/>
                    <a:pt x="2020368" y="721236"/>
                    <a:pt x="959469" y="373128"/>
                  </a:cubicBezTo>
                  <a:cubicBezTo>
                    <a:pt x="781178" y="312346"/>
                    <a:pt x="132483" y="120428"/>
                    <a:pt x="29340" y="3440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2"/>
            <p:cNvSpPr/>
            <p:nvPr/>
          </p:nvSpPr>
          <p:spPr>
            <a:xfrm>
              <a:off x="3169442" y="3334421"/>
              <a:ext cx="1116381" cy="811224"/>
            </a:xfrm>
            <a:custGeom>
              <a:avLst/>
              <a:gdLst/>
              <a:ahLst/>
              <a:cxnLst/>
              <a:rect l="l" t="t" r="r" b="b"/>
              <a:pathLst>
                <a:path w="1695688" h="1232180" extrusionOk="0">
                  <a:moveTo>
                    <a:pt x="1694823" y="6494"/>
                  </a:moveTo>
                  <a:cubicBezTo>
                    <a:pt x="1393129" y="-57234"/>
                    <a:pt x="-89183" y="317397"/>
                    <a:pt x="3278" y="1027978"/>
                  </a:cubicBezTo>
                  <a:cubicBezTo>
                    <a:pt x="38458" y="1104379"/>
                    <a:pt x="87707" y="1173484"/>
                    <a:pt x="148415" y="1231686"/>
                  </a:cubicBezTo>
                  <a:cubicBezTo>
                    <a:pt x="38642" y="743230"/>
                    <a:pt x="467054" y="230094"/>
                    <a:pt x="1694823" y="6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2"/>
            <p:cNvSpPr/>
            <p:nvPr/>
          </p:nvSpPr>
          <p:spPr>
            <a:xfrm>
              <a:off x="3727784" y="3443548"/>
              <a:ext cx="1402202" cy="812685"/>
            </a:xfrm>
            <a:custGeom>
              <a:avLst/>
              <a:gdLst/>
              <a:ahLst/>
              <a:cxnLst/>
              <a:rect l="l" t="t" r="r" b="b"/>
              <a:pathLst>
                <a:path w="2129826" h="1234401" extrusionOk="0">
                  <a:moveTo>
                    <a:pt x="-866" y="1233907"/>
                  </a:moveTo>
                  <a:cubicBezTo>
                    <a:pt x="118118" y="796286"/>
                    <a:pt x="833857" y="24555"/>
                    <a:pt x="1626585" y="-494"/>
                  </a:cubicBezTo>
                  <a:cubicBezTo>
                    <a:pt x="2425942" y="12399"/>
                    <a:pt x="2031790" y="588895"/>
                    <a:pt x="2031790" y="588895"/>
                  </a:cubicBezTo>
                  <a:cubicBezTo>
                    <a:pt x="2031790" y="588895"/>
                    <a:pt x="2183189" y="110016"/>
                    <a:pt x="1604850" y="168219"/>
                  </a:cubicBezTo>
                  <a:cubicBezTo>
                    <a:pt x="1026512" y="226421"/>
                    <a:pt x="304881" y="631624"/>
                    <a:pt x="-866" y="1233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2"/>
            <p:cNvSpPr/>
            <p:nvPr/>
          </p:nvSpPr>
          <p:spPr>
            <a:xfrm>
              <a:off x="3155922" y="3859711"/>
              <a:ext cx="1896751" cy="612137"/>
            </a:xfrm>
            <a:custGeom>
              <a:avLst/>
              <a:gdLst/>
              <a:ahLst/>
              <a:cxnLst/>
              <a:rect l="l" t="t" r="r" b="b"/>
              <a:pathLst>
                <a:path w="2881004" h="929784" extrusionOk="0">
                  <a:moveTo>
                    <a:pt x="-866" y="293465"/>
                  </a:moveTo>
                  <a:cubicBezTo>
                    <a:pt x="52547" y="369349"/>
                    <a:pt x="196210" y="772343"/>
                    <a:pt x="1296156" y="673621"/>
                  </a:cubicBezTo>
                  <a:cubicBezTo>
                    <a:pt x="1426928" y="663306"/>
                    <a:pt x="2262755" y="507856"/>
                    <a:pt x="2880138" y="-494"/>
                  </a:cubicBezTo>
                  <a:cubicBezTo>
                    <a:pt x="2650277" y="345773"/>
                    <a:pt x="2279699" y="707510"/>
                    <a:pt x="1311998" y="900903"/>
                  </a:cubicBezTo>
                  <a:cubicBezTo>
                    <a:pt x="1197433" y="925583"/>
                    <a:pt x="25286" y="1079561"/>
                    <a:pt x="-866" y="2934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2"/>
            <p:cNvSpPr/>
            <p:nvPr/>
          </p:nvSpPr>
          <p:spPr>
            <a:xfrm rot="-1098599">
              <a:off x="3687379" y="3297130"/>
              <a:ext cx="337588" cy="248340"/>
            </a:xfrm>
            <a:custGeom>
              <a:avLst/>
              <a:gdLst/>
              <a:ahLst/>
              <a:cxnLst/>
              <a:rect l="l" t="t" r="r" b="b"/>
              <a:pathLst>
                <a:path w="512768" h="377208" extrusionOk="0">
                  <a:moveTo>
                    <a:pt x="511901" y="188111"/>
                  </a:moveTo>
                  <a:cubicBezTo>
                    <a:pt x="511901" y="292274"/>
                    <a:pt x="397114" y="376715"/>
                    <a:pt x="255516" y="376715"/>
                  </a:cubicBezTo>
                  <a:cubicBezTo>
                    <a:pt x="113920" y="376715"/>
                    <a:pt x="-869" y="292274"/>
                    <a:pt x="-869" y="188111"/>
                  </a:cubicBezTo>
                  <a:cubicBezTo>
                    <a:pt x="-869" y="83947"/>
                    <a:pt x="113918" y="-494"/>
                    <a:pt x="255516" y="-494"/>
                  </a:cubicBezTo>
                  <a:cubicBezTo>
                    <a:pt x="397112" y="-494"/>
                    <a:pt x="511901" y="83947"/>
                    <a:pt x="511901" y="188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2"/>
            <p:cNvSpPr/>
            <p:nvPr/>
          </p:nvSpPr>
          <p:spPr>
            <a:xfrm>
              <a:off x="2417689" y="5213703"/>
              <a:ext cx="314791" cy="174372"/>
            </a:xfrm>
            <a:custGeom>
              <a:avLst/>
              <a:gdLst/>
              <a:ahLst/>
              <a:cxnLst/>
              <a:rect l="l" t="t" r="r" b="b"/>
              <a:pathLst>
                <a:path w="478141" h="264856" extrusionOk="0">
                  <a:moveTo>
                    <a:pt x="317165" y="0"/>
                  </a:moveTo>
                  <a:lnTo>
                    <a:pt x="41994" y="0"/>
                  </a:lnTo>
                  <a:lnTo>
                    <a:pt x="0" y="123772"/>
                  </a:lnTo>
                  <a:lnTo>
                    <a:pt x="274802" y="123772"/>
                  </a:lnTo>
                  <a:lnTo>
                    <a:pt x="226915" y="264857"/>
                  </a:lnTo>
                  <a:lnTo>
                    <a:pt x="347739" y="264857"/>
                  </a:lnTo>
                  <a:lnTo>
                    <a:pt x="387891" y="264857"/>
                  </a:lnTo>
                  <a:lnTo>
                    <a:pt x="435779" y="123772"/>
                  </a:lnTo>
                  <a:lnTo>
                    <a:pt x="478142" y="0"/>
                  </a:lnTo>
                  <a:lnTo>
                    <a:pt x="437989" y="0"/>
                  </a:lnTo>
                  <a:lnTo>
                    <a:pt x="317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2"/>
            <p:cNvSpPr/>
            <p:nvPr/>
          </p:nvSpPr>
          <p:spPr>
            <a:xfrm>
              <a:off x="2108476" y="5011895"/>
              <a:ext cx="665719" cy="375937"/>
            </a:xfrm>
            <a:custGeom>
              <a:avLst/>
              <a:gdLst/>
              <a:ahLst/>
              <a:cxnLst/>
              <a:rect l="l" t="t" r="r" b="b"/>
              <a:pathLst>
                <a:path w="1011170" h="571016" extrusionOk="0">
                  <a:moveTo>
                    <a:pt x="614675" y="290"/>
                  </a:moveTo>
                  <a:lnTo>
                    <a:pt x="360871" y="290"/>
                  </a:lnTo>
                  <a:cubicBezTo>
                    <a:pt x="258833" y="-8515"/>
                    <a:pt x="165378" y="57681"/>
                    <a:pt x="139851" y="156846"/>
                  </a:cubicBezTo>
                  <a:lnTo>
                    <a:pt x="-866" y="570523"/>
                  </a:lnTo>
                  <a:lnTo>
                    <a:pt x="160110" y="570523"/>
                  </a:lnTo>
                  <a:lnTo>
                    <a:pt x="309668" y="130325"/>
                  </a:lnTo>
                  <a:lnTo>
                    <a:pt x="966099" y="130325"/>
                  </a:lnTo>
                  <a:lnTo>
                    <a:pt x="1010304" y="290"/>
                  </a:lnTo>
                  <a:lnTo>
                    <a:pt x="614675" y="2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2"/>
            <p:cNvSpPr/>
            <p:nvPr/>
          </p:nvSpPr>
          <p:spPr>
            <a:xfrm>
              <a:off x="1862318" y="5012654"/>
              <a:ext cx="233789" cy="375421"/>
            </a:xfrm>
            <a:custGeom>
              <a:avLst/>
              <a:gdLst/>
              <a:ahLst/>
              <a:cxnLst/>
              <a:rect l="l" t="t" r="r" b="b"/>
              <a:pathLst>
                <a:path w="355106" h="570233" extrusionOk="0">
                  <a:moveTo>
                    <a:pt x="149557" y="130034"/>
                  </a:moveTo>
                  <a:lnTo>
                    <a:pt x="0" y="570234"/>
                  </a:lnTo>
                  <a:lnTo>
                    <a:pt x="160977" y="570234"/>
                  </a:lnTo>
                  <a:lnTo>
                    <a:pt x="310534" y="130034"/>
                  </a:lnTo>
                  <a:lnTo>
                    <a:pt x="355107" y="0"/>
                  </a:lnTo>
                  <a:lnTo>
                    <a:pt x="193762" y="0"/>
                  </a:lnTo>
                  <a:lnTo>
                    <a:pt x="149557" y="1300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2"/>
            <p:cNvSpPr/>
            <p:nvPr/>
          </p:nvSpPr>
          <p:spPr>
            <a:xfrm>
              <a:off x="4744430" y="5012654"/>
              <a:ext cx="695063" cy="375421"/>
            </a:xfrm>
            <a:custGeom>
              <a:avLst/>
              <a:gdLst/>
              <a:ahLst/>
              <a:cxnLst/>
              <a:rect l="l" t="t" r="r" b="b"/>
              <a:pathLst>
                <a:path w="1055742" h="570233" extrusionOk="0">
                  <a:moveTo>
                    <a:pt x="793832" y="278855"/>
                  </a:moveTo>
                  <a:lnTo>
                    <a:pt x="265961" y="278855"/>
                  </a:lnTo>
                  <a:lnTo>
                    <a:pt x="361000" y="0"/>
                  </a:lnTo>
                  <a:lnTo>
                    <a:pt x="194129" y="0"/>
                  </a:lnTo>
                  <a:lnTo>
                    <a:pt x="99091" y="278855"/>
                  </a:lnTo>
                  <a:lnTo>
                    <a:pt x="0" y="570234"/>
                  </a:lnTo>
                  <a:lnTo>
                    <a:pt x="166871" y="570234"/>
                  </a:lnTo>
                  <a:lnTo>
                    <a:pt x="221757" y="409257"/>
                  </a:lnTo>
                  <a:lnTo>
                    <a:pt x="749628" y="409257"/>
                  </a:lnTo>
                  <a:lnTo>
                    <a:pt x="694741" y="570234"/>
                  </a:lnTo>
                  <a:lnTo>
                    <a:pt x="861981" y="570234"/>
                  </a:lnTo>
                  <a:lnTo>
                    <a:pt x="916499" y="409257"/>
                  </a:lnTo>
                  <a:lnTo>
                    <a:pt x="961072" y="278855"/>
                  </a:lnTo>
                  <a:lnTo>
                    <a:pt x="1055742" y="0"/>
                  </a:lnTo>
                  <a:lnTo>
                    <a:pt x="888503" y="0"/>
                  </a:lnTo>
                  <a:lnTo>
                    <a:pt x="793832" y="2788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2"/>
            <p:cNvSpPr/>
            <p:nvPr/>
          </p:nvSpPr>
          <p:spPr>
            <a:xfrm>
              <a:off x="3520186" y="5012412"/>
              <a:ext cx="539124" cy="375664"/>
            </a:xfrm>
            <a:custGeom>
              <a:avLst/>
              <a:gdLst/>
              <a:ahLst/>
              <a:cxnLst/>
              <a:rect l="l" t="t" r="r" b="b"/>
              <a:pathLst>
                <a:path w="818883" h="570601" extrusionOk="0">
                  <a:moveTo>
                    <a:pt x="682089" y="-494"/>
                  </a:moveTo>
                  <a:lnTo>
                    <a:pt x="513745" y="-494"/>
                  </a:lnTo>
                  <a:lnTo>
                    <a:pt x="122170" y="433811"/>
                  </a:lnTo>
                  <a:lnTo>
                    <a:pt x="-866" y="570108"/>
                  </a:lnTo>
                  <a:lnTo>
                    <a:pt x="818017" y="570108"/>
                  </a:lnTo>
                  <a:lnTo>
                    <a:pt x="785601" y="433811"/>
                  </a:lnTo>
                  <a:close/>
                  <a:moveTo>
                    <a:pt x="279832" y="433444"/>
                  </a:moveTo>
                  <a:lnTo>
                    <a:pt x="543583" y="136171"/>
                  </a:lnTo>
                  <a:lnTo>
                    <a:pt x="600310" y="433444"/>
                  </a:lnTo>
                  <a:lnTo>
                    <a:pt x="279832" y="4334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2"/>
            <p:cNvSpPr/>
            <p:nvPr/>
          </p:nvSpPr>
          <p:spPr>
            <a:xfrm>
              <a:off x="2812512" y="5012654"/>
              <a:ext cx="752540" cy="375421"/>
            </a:xfrm>
            <a:custGeom>
              <a:avLst/>
              <a:gdLst/>
              <a:ahLst/>
              <a:cxnLst/>
              <a:rect l="l" t="t" r="r" b="b"/>
              <a:pathLst>
                <a:path w="1143045" h="570233" extrusionOk="0">
                  <a:moveTo>
                    <a:pt x="1143046" y="0"/>
                  </a:moveTo>
                  <a:lnTo>
                    <a:pt x="1134205" y="0"/>
                  </a:lnTo>
                  <a:lnTo>
                    <a:pt x="1007486" y="0"/>
                  </a:lnTo>
                  <a:lnTo>
                    <a:pt x="982437" y="22839"/>
                  </a:lnTo>
                  <a:lnTo>
                    <a:pt x="518662" y="445357"/>
                  </a:lnTo>
                  <a:lnTo>
                    <a:pt x="322690" y="3315"/>
                  </a:lnTo>
                  <a:lnTo>
                    <a:pt x="323795" y="0"/>
                  </a:lnTo>
                  <a:lnTo>
                    <a:pt x="321217" y="0"/>
                  </a:lnTo>
                  <a:lnTo>
                    <a:pt x="193761" y="0"/>
                  </a:lnTo>
                  <a:lnTo>
                    <a:pt x="179395" y="41994"/>
                  </a:lnTo>
                  <a:lnTo>
                    <a:pt x="0" y="570234"/>
                  </a:lnTo>
                  <a:lnTo>
                    <a:pt x="130034" y="570234"/>
                  </a:lnTo>
                  <a:lnTo>
                    <a:pt x="250858" y="214759"/>
                  </a:lnTo>
                  <a:lnTo>
                    <a:pt x="393049" y="559919"/>
                  </a:lnTo>
                  <a:lnTo>
                    <a:pt x="397469" y="570234"/>
                  </a:lnTo>
                  <a:lnTo>
                    <a:pt x="527503" y="570234"/>
                  </a:lnTo>
                  <a:lnTo>
                    <a:pt x="560656" y="539659"/>
                  </a:lnTo>
                  <a:lnTo>
                    <a:pt x="919814" y="207023"/>
                  </a:lnTo>
                  <a:lnTo>
                    <a:pt x="796043" y="570234"/>
                  </a:lnTo>
                  <a:lnTo>
                    <a:pt x="940075" y="570234"/>
                  </a:lnTo>
                  <a:lnTo>
                    <a:pt x="1129784" y="12156"/>
                  </a:lnTo>
                  <a:lnTo>
                    <a:pt x="1143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2"/>
            <p:cNvSpPr/>
            <p:nvPr/>
          </p:nvSpPr>
          <p:spPr>
            <a:xfrm>
              <a:off x="5460593" y="5012654"/>
              <a:ext cx="237912" cy="375421"/>
            </a:xfrm>
            <a:custGeom>
              <a:avLst/>
              <a:gdLst/>
              <a:ahLst/>
              <a:cxnLst/>
              <a:rect l="l" t="t" r="r" b="b"/>
              <a:pathLst>
                <a:path w="361368" h="570233" extrusionOk="0">
                  <a:moveTo>
                    <a:pt x="194129" y="0"/>
                  </a:moveTo>
                  <a:lnTo>
                    <a:pt x="0" y="570234"/>
                  </a:lnTo>
                  <a:lnTo>
                    <a:pt x="167239" y="570234"/>
                  </a:lnTo>
                  <a:lnTo>
                    <a:pt x="361369" y="0"/>
                  </a:lnTo>
                  <a:lnTo>
                    <a:pt x="1941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2"/>
            <p:cNvSpPr/>
            <p:nvPr/>
          </p:nvSpPr>
          <p:spPr>
            <a:xfrm>
              <a:off x="1159494" y="5011684"/>
              <a:ext cx="651895" cy="485769"/>
            </a:xfrm>
            <a:custGeom>
              <a:avLst/>
              <a:gdLst/>
              <a:ahLst/>
              <a:cxnLst/>
              <a:rect l="l" t="t" r="r" b="b"/>
              <a:pathLst>
                <a:path w="990173" h="737842" extrusionOk="0">
                  <a:moveTo>
                    <a:pt x="449647" y="612"/>
                  </a:moveTo>
                  <a:cubicBezTo>
                    <a:pt x="259570" y="612"/>
                    <a:pt x="215365" y="101913"/>
                    <a:pt x="198420" y="152011"/>
                  </a:cubicBezTo>
                  <a:lnTo>
                    <a:pt x="198420" y="152011"/>
                  </a:lnTo>
                  <a:lnTo>
                    <a:pt x="150901" y="291990"/>
                  </a:lnTo>
                  <a:lnTo>
                    <a:pt x="145375" y="307832"/>
                  </a:lnTo>
                  <a:lnTo>
                    <a:pt x="145375" y="307832"/>
                  </a:lnTo>
                  <a:cubicBezTo>
                    <a:pt x="122536" y="375242"/>
                    <a:pt x="136534" y="434551"/>
                    <a:pt x="247045" y="434551"/>
                  </a:cubicBezTo>
                  <a:lnTo>
                    <a:pt x="731081" y="434551"/>
                  </a:lnTo>
                  <a:lnTo>
                    <a:pt x="684666" y="570845"/>
                  </a:lnTo>
                  <a:lnTo>
                    <a:pt x="673615" y="603630"/>
                  </a:lnTo>
                  <a:lnTo>
                    <a:pt x="44811" y="603630"/>
                  </a:lnTo>
                  <a:lnTo>
                    <a:pt x="-866" y="737348"/>
                  </a:lnTo>
                  <a:lnTo>
                    <a:pt x="598836" y="737348"/>
                  </a:lnTo>
                  <a:cubicBezTo>
                    <a:pt x="738080" y="737348"/>
                    <a:pt x="798493" y="668832"/>
                    <a:pt x="827962" y="582633"/>
                  </a:cubicBezTo>
                  <a:lnTo>
                    <a:pt x="827962" y="582633"/>
                  </a:lnTo>
                  <a:lnTo>
                    <a:pt x="832382" y="570110"/>
                  </a:lnTo>
                  <a:lnTo>
                    <a:pt x="878796" y="433813"/>
                  </a:lnTo>
                  <a:lnTo>
                    <a:pt x="882111" y="423867"/>
                  </a:lnTo>
                  <a:cubicBezTo>
                    <a:pt x="912317" y="335460"/>
                    <a:pt x="859641" y="290886"/>
                    <a:pt x="771600" y="290886"/>
                  </a:cubicBezTo>
                  <a:lnTo>
                    <a:pt x="287198" y="290886"/>
                  </a:lnTo>
                  <a:lnTo>
                    <a:pt x="342084" y="129541"/>
                  </a:lnTo>
                  <a:lnTo>
                    <a:pt x="945102" y="129541"/>
                  </a:lnTo>
                  <a:lnTo>
                    <a:pt x="989307" y="-494"/>
                  </a:lnTo>
                  <a:lnTo>
                    <a:pt x="449647" y="-4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2"/>
            <p:cNvSpPr/>
            <p:nvPr/>
          </p:nvSpPr>
          <p:spPr>
            <a:xfrm>
              <a:off x="4101751" y="5012412"/>
              <a:ext cx="654417" cy="476553"/>
            </a:xfrm>
            <a:custGeom>
              <a:avLst/>
              <a:gdLst/>
              <a:ahLst/>
              <a:cxnLst/>
              <a:rect l="l" t="t" r="r" b="b"/>
              <a:pathLst>
                <a:path w="994004" h="723843" extrusionOk="0">
                  <a:moveTo>
                    <a:pt x="896477" y="-494"/>
                  </a:moveTo>
                  <a:lnTo>
                    <a:pt x="245203" y="-494"/>
                  </a:lnTo>
                  <a:lnTo>
                    <a:pt x="205788" y="115909"/>
                  </a:lnTo>
                  <a:lnTo>
                    <a:pt x="138376" y="314460"/>
                  </a:lnTo>
                  <a:lnTo>
                    <a:pt x="97856" y="433811"/>
                  </a:lnTo>
                  <a:lnTo>
                    <a:pt x="51441" y="570108"/>
                  </a:lnTo>
                  <a:lnTo>
                    <a:pt x="-866" y="723350"/>
                  </a:lnTo>
                  <a:lnTo>
                    <a:pt x="157163" y="723350"/>
                  </a:lnTo>
                  <a:lnTo>
                    <a:pt x="209470" y="570108"/>
                  </a:lnTo>
                  <a:lnTo>
                    <a:pt x="255885" y="433811"/>
                  </a:lnTo>
                  <a:lnTo>
                    <a:pt x="734763" y="433811"/>
                  </a:lnTo>
                  <a:cubicBezTo>
                    <a:pt x="831644" y="433811"/>
                    <a:pt x="889847" y="394395"/>
                    <a:pt x="916737" y="315935"/>
                  </a:cubicBezTo>
                  <a:lnTo>
                    <a:pt x="916737" y="315935"/>
                  </a:lnTo>
                  <a:lnTo>
                    <a:pt x="916737" y="315935"/>
                  </a:lnTo>
                  <a:lnTo>
                    <a:pt x="984149" y="117384"/>
                  </a:lnTo>
                  <a:lnTo>
                    <a:pt x="984149" y="117384"/>
                  </a:lnTo>
                  <a:lnTo>
                    <a:pt x="984149" y="117384"/>
                  </a:lnTo>
                  <a:cubicBezTo>
                    <a:pt x="1015460" y="19397"/>
                    <a:pt x="959836" y="-494"/>
                    <a:pt x="896477" y="-494"/>
                  </a:cubicBezTo>
                  <a:close/>
                  <a:moveTo>
                    <a:pt x="809912" y="167482"/>
                  </a:moveTo>
                  <a:lnTo>
                    <a:pt x="809912" y="167482"/>
                  </a:lnTo>
                  <a:lnTo>
                    <a:pt x="778968" y="258836"/>
                  </a:lnTo>
                  <a:cubicBezTo>
                    <a:pt x="768286" y="291990"/>
                    <a:pt x="737342" y="314424"/>
                    <a:pt x="702716" y="314091"/>
                  </a:cubicBezTo>
                  <a:lnTo>
                    <a:pt x="297511" y="314091"/>
                  </a:lnTo>
                  <a:lnTo>
                    <a:pt x="364923" y="115543"/>
                  </a:lnTo>
                  <a:lnTo>
                    <a:pt x="774916" y="115543"/>
                  </a:lnTo>
                  <a:cubicBezTo>
                    <a:pt x="795176" y="115689"/>
                    <a:pt x="811753" y="132302"/>
                    <a:pt x="811385" y="152674"/>
                  </a:cubicBezTo>
                  <a:cubicBezTo>
                    <a:pt x="811385" y="157904"/>
                    <a:pt x="810278" y="163097"/>
                    <a:pt x="808068" y="167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2"/>
            <p:cNvSpPr/>
            <p:nvPr/>
          </p:nvSpPr>
          <p:spPr>
            <a:xfrm>
              <a:off x="1755609" y="5510051"/>
              <a:ext cx="159334" cy="101386"/>
            </a:xfrm>
            <a:custGeom>
              <a:avLst/>
              <a:gdLst/>
              <a:ahLst/>
              <a:cxnLst/>
              <a:rect l="l" t="t" r="r" b="b"/>
              <a:pathLst>
                <a:path w="242015" h="153996" extrusionOk="0">
                  <a:moveTo>
                    <a:pt x="145743" y="17206"/>
                  </a:moveTo>
                  <a:lnTo>
                    <a:pt x="155321" y="9469"/>
                  </a:lnTo>
                  <a:cubicBezTo>
                    <a:pt x="158858" y="7003"/>
                    <a:pt x="162689" y="5049"/>
                    <a:pt x="166741" y="3577"/>
                  </a:cubicBezTo>
                  <a:cubicBezTo>
                    <a:pt x="171530" y="1881"/>
                    <a:pt x="176465" y="629"/>
                    <a:pt x="181474" y="-106"/>
                  </a:cubicBezTo>
                  <a:cubicBezTo>
                    <a:pt x="188217" y="-623"/>
                    <a:pt x="194993" y="-623"/>
                    <a:pt x="201736" y="-106"/>
                  </a:cubicBezTo>
                  <a:lnTo>
                    <a:pt x="215365" y="-106"/>
                  </a:lnTo>
                  <a:cubicBezTo>
                    <a:pt x="219269" y="114"/>
                    <a:pt x="223100" y="852"/>
                    <a:pt x="226785" y="2104"/>
                  </a:cubicBezTo>
                  <a:cubicBezTo>
                    <a:pt x="229914" y="3208"/>
                    <a:pt x="232716" y="5123"/>
                    <a:pt x="234888" y="7628"/>
                  </a:cubicBezTo>
                  <a:cubicBezTo>
                    <a:pt x="237098" y="10466"/>
                    <a:pt x="238240" y="13964"/>
                    <a:pt x="238204" y="17575"/>
                  </a:cubicBezTo>
                  <a:lnTo>
                    <a:pt x="241149" y="153503"/>
                  </a:lnTo>
                  <a:lnTo>
                    <a:pt x="172265" y="153503"/>
                  </a:lnTo>
                  <a:lnTo>
                    <a:pt x="172265" y="122190"/>
                  </a:lnTo>
                  <a:lnTo>
                    <a:pt x="98591" y="122190"/>
                  </a:lnTo>
                  <a:lnTo>
                    <a:pt x="66175" y="153503"/>
                  </a:lnTo>
                  <a:lnTo>
                    <a:pt x="-866" y="153503"/>
                  </a:lnTo>
                  <a:close/>
                  <a:moveTo>
                    <a:pt x="134324" y="86828"/>
                  </a:moveTo>
                  <a:lnTo>
                    <a:pt x="175950" y="86828"/>
                  </a:lnTo>
                  <a:lnTo>
                    <a:pt x="178160" y="49991"/>
                  </a:lnTo>
                  <a:lnTo>
                    <a:pt x="178160" y="47781"/>
                  </a:lnTo>
                  <a:cubicBezTo>
                    <a:pt x="178160" y="47781"/>
                    <a:pt x="178160" y="47781"/>
                    <a:pt x="178160" y="47781"/>
                  </a:cubicBezTo>
                  <a:lnTo>
                    <a:pt x="176319" y="47781"/>
                  </a:lnTo>
                  <a:lnTo>
                    <a:pt x="173740" y="49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2"/>
            <p:cNvSpPr/>
            <p:nvPr/>
          </p:nvSpPr>
          <p:spPr>
            <a:xfrm>
              <a:off x="1936705" y="5512731"/>
              <a:ext cx="150915" cy="99675"/>
            </a:xfrm>
            <a:custGeom>
              <a:avLst/>
              <a:gdLst/>
              <a:ahLst/>
              <a:cxnLst/>
              <a:rect l="l" t="t" r="r" b="b"/>
              <a:pathLst>
                <a:path w="229227" h="151398" extrusionOk="0">
                  <a:moveTo>
                    <a:pt x="61858" y="150905"/>
                  </a:moveTo>
                  <a:lnTo>
                    <a:pt x="40492" y="150905"/>
                  </a:lnTo>
                  <a:cubicBezTo>
                    <a:pt x="34746" y="150500"/>
                    <a:pt x="29073" y="149542"/>
                    <a:pt x="23549" y="147957"/>
                  </a:cubicBezTo>
                  <a:cubicBezTo>
                    <a:pt x="19091" y="146779"/>
                    <a:pt x="14891" y="144938"/>
                    <a:pt x="11023" y="142433"/>
                  </a:cubicBezTo>
                  <a:cubicBezTo>
                    <a:pt x="7523" y="140000"/>
                    <a:pt x="4762" y="136686"/>
                    <a:pt x="2918" y="132855"/>
                  </a:cubicBezTo>
                  <a:cubicBezTo>
                    <a:pt x="1225" y="130018"/>
                    <a:pt x="119" y="126888"/>
                    <a:pt x="-396" y="123646"/>
                  </a:cubicBezTo>
                  <a:cubicBezTo>
                    <a:pt x="-1023" y="119740"/>
                    <a:pt x="-1023" y="115763"/>
                    <a:pt x="-396" y="111858"/>
                  </a:cubicBezTo>
                  <a:cubicBezTo>
                    <a:pt x="598" y="106700"/>
                    <a:pt x="2073" y="101617"/>
                    <a:pt x="4024" y="96756"/>
                  </a:cubicBezTo>
                  <a:cubicBezTo>
                    <a:pt x="6749" y="90087"/>
                    <a:pt x="9807" y="83567"/>
                    <a:pt x="13234" y="77231"/>
                  </a:cubicBezTo>
                  <a:cubicBezTo>
                    <a:pt x="19311" y="65517"/>
                    <a:pt x="26348" y="54282"/>
                    <a:pt x="34231" y="43711"/>
                  </a:cubicBezTo>
                  <a:cubicBezTo>
                    <a:pt x="41745" y="33800"/>
                    <a:pt x="50954" y="25292"/>
                    <a:pt x="61490" y="18662"/>
                  </a:cubicBezTo>
                  <a:cubicBezTo>
                    <a:pt x="68194" y="14314"/>
                    <a:pt x="75339" y="10741"/>
                    <a:pt x="82856" y="7978"/>
                  </a:cubicBezTo>
                  <a:cubicBezTo>
                    <a:pt x="89817" y="5473"/>
                    <a:pt x="96964" y="3483"/>
                    <a:pt x="104219" y="2085"/>
                  </a:cubicBezTo>
                  <a:cubicBezTo>
                    <a:pt x="110888" y="758"/>
                    <a:pt x="117667" y="-89"/>
                    <a:pt x="124481" y="-494"/>
                  </a:cubicBezTo>
                  <a:lnTo>
                    <a:pt x="228361" y="-494"/>
                  </a:lnTo>
                  <a:lnTo>
                    <a:pt x="208468" y="36343"/>
                  </a:lnTo>
                  <a:lnTo>
                    <a:pt x="139584" y="36343"/>
                  </a:lnTo>
                  <a:cubicBezTo>
                    <a:pt x="135163" y="35974"/>
                    <a:pt x="130743" y="35974"/>
                    <a:pt x="126323" y="36343"/>
                  </a:cubicBezTo>
                  <a:cubicBezTo>
                    <a:pt x="122159" y="37190"/>
                    <a:pt x="118071" y="38405"/>
                    <a:pt x="114166" y="40026"/>
                  </a:cubicBezTo>
                  <a:cubicBezTo>
                    <a:pt x="109930" y="41831"/>
                    <a:pt x="105989" y="44189"/>
                    <a:pt x="102378" y="47025"/>
                  </a:cubicBezTo>
                  <a:cubicBezTo>
                    <a:pt x="99837" y="48866"/>
                    <a:pt x="97479" y="50966"/>
                    <a:pt x="95379" y="53289"/>
                  </a:cubicBezTo>
                  <a:lnTo>
                    <a:pt x="89486" y="60654"/>
                  </a:lnTo>
                  <a:lnTo>
                    <a:pt x="84697" y="68022"/>
                  </a:lnTo>
                  <a:lnTo>
                    <a:pt x="81014" y="74284"/>
                  </a:lnTo>
                  <a:cubicBezTo>
                    <a:pt x="79135" y="77748"/>
                    <a:pt x="77403" y="81321"/>
                    <a:pt x="75857" y="84968"/>
                  </a:cubicBezTo>
                  <a:cubicBezTo>
                    <a:pt x="74861" y="87362"/>
                    <a:pt x="74015" y="89829"/>
                    <a:pt x="73278" y="92335"/>
                  </a:cubicBezTo>
                  <a:cubicBezTo>
                    <a:pt x="73093" y="93918"/>
                    <a:pt x="73093" y="95539"/>
                    <a:pt x="73278" y="97124"/>
                  </a:cubicBezTo>
                  <a:cubicBezTo>
                    <a:pt x="73204" y="97970"/>
                    <a:pt x="73204" y="98856"/>
                    <a:pt x="73278" y="99701"/>
                  </a:cubicBezTo>
                  <a:cubicBezTo>
                    <a:pt x="73608" y="102574"/>
                    <a:pt x="75229" y="105153"/>
                    <a:pt x="77698" y="106700"/>
                  </a:cubicBezTo>
                  <a:cubicBezTo>
                    <a:pt x="80646" y="108505"/>
                    <a:pt x="83888" y="109758"/>
                    <a:pt x="87276" y="110385"/>
                  </a:cubicBezTo>
                  <a:lnTo>
                    <a:pt x="100537" y="110385"/>
                  </a:lnTo>
                  <a:lnTo>
                    <a:pt x="169790" y="110385"/>
                  </a:lnTo>
                  <a:lnTo>
                    <a:pt x="149899" y="147222"/>
                  </a:lnTo>
                  <a:lnTo>
                    <a:pt x="60386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2"/>
            <p:cNvSpPr/>
            <p:nvPr/>
          </p:nvSpPr>
          <p:spPr>
            <a:xfrm>
              <a:off x="2068636" y="5512731"/>
              <a:ext cx="150187" cy="99675"/>
            </a:xfrm>
            <a:custGeom>
              <a:avLst/>
              <a:gdLst/>
              <a:ahLst/>
              <a:cxnLst/>
              <a:rect l="l" t="t" r="r" b="b"/>
              <a:pathLst>
                <a:path w="228121" h="151398" extrusionOk="0">
                  <a:moveTo>
                    <a:pt x="61858" y="150905"/>
                  </a:moveTo>
                  <a:lnTo>
                    <a:pt x="40492" y="150905"/>
                  </a:lnTo>
                  <a:cubicBezTo>
                    <a:pt x="34746" y="150500"/>
                    <a:pt x="29073" y="149542"/>
                    <a:pt x="23547" y="147957"/>
                  </a:cubicBezTo>
                  <a:cubicBezTo>
                    <a:pt x="19091" y="146817"/>
                    <a:pt x="14855" y="144938"/>
                    <a:pt x="11023" y="142433"/>
                  </a:cubicBezTo>
                  <a:cubicBezTo>
                    <a:pt x="7523" y="140000"/>
                    <a:pt x="4762" y="136686"/>
                    <a:pt x="2918" y="132855"/>
                  </a:cubicBezTo>
                  <a:cubicBezTo>
                    <a:pt x="1225" y="130018"/>
                    <a:pt x="83" y="126888"/>
                    <a:pt x="-396" y="123646"/>
                  </a:cubicBezTo>
                  <a:cubicBezTo>
                    <a:pt x="-1023" y="119740"/>
                    <a:pt x="-1023" y="115763"/>
                    <a:pt x="-396" y="111858"/>
                  </a:cubicBezTo>
                  <a:cubicBezTo>
                    <a:pt x="598" y="106700"/>
                    <a:pt x="2073" y="101617"/>
                    <a:pt x="4024" y="96756"/>
                  </a:cubicBezTo>
                  <a:cubicBezTo>
                    <a:pt x="6749" y="90087"/>
                    <a:pt x="9807" y="83567"/>
                    <a:pt x="13234" y="77231"/>
                  </a:cubicBezTo>
                  <a:cubicBezTo>
                    <a:pt x="19311" y="65517"/>
                    <a:pt x="26348" y="54318"/>
                    <a:pt x="34231" y="43711"/>
                  </a:cubicBezTo>
                  <a:cubicBezTo>
                    <a:pt x="41745" y="33800"/>
                    <a:pt x="50992" y="25328"/>
                    <a:pt x="61490" y="18662"/>
                  </a:cubicBezTo>
                  <a:cubicBezTo>
                    <a:pt x="68194" y="14314"/>
                    <a:pt x="75339" y="10741"/>
                    <a:pt x="82856" y="7978"/>
                  </a:cubicBezTo>
                  <a:cubicBezTo>
                    <a:pt x="89817" y="5473"/>
                    <a:pt x="96964" y="3483"/>
                    <a:pt x="104219" y="2085"/>
                  </a:cubicBezTo>
                  <a:cubicBezTo>
                    <a:pt x="110888" y="758"/>
                    <a:pt x="117667" y="-89"/>
                    <a:pt x="124481" y="-494"/>
                  </a:cubicBezTo>
                  <a:lnTo>
                    <a:pt x="227255" y="-494"/>
                  </a:lnTo>
                  <a:lnTo>
                    <a:pt x="207364" y="36343"/>
                  </a:lnTo>
                  <a:lnTo>
                    <a:pt x="138480" y="36343"/>
                  </a:lnTo>
                  <a:cubicBezTo>
                    <a:pt x="134057" y="35974"/>
                    <a:pt x="129637" y="35974"/>
                    <a:pt x="125217" y="36343"/>
                  </a:cubicBezTo>
                  <a:cubicBezTo>
                    <a:pt x="121055" y="37152"/>
                    <a:pt x="117003" y="38405"/>
                    <a:pt x="113062" y="40026"/>
                  </a:cubicBezTo>
                  <a:cubicBezTo>
                    <a:pt x="108824" y="41831"/>
                    <a:pt x="104883" y="44189"/>
                    <a:pt x="101274" y="47025"/>
                  </a:cubicBezTo>
                  <a:cubicBezTo>
                    <a:pt x="98731" y="48866"/>
                    <a:pt x="96411" y="50966"/>
                    <a:pt x="94275" y="53289"/>
                  </a:cubicBezTo>
                  <a:lnTo>
                    <a:pt x="88380" y="60654"/>
                  </a:lnTo>
                  <a:lnTo>
                    <a:pt x="83591" y="68022"/>
                  </a:lnTo>
                  <a:lnTo>
                    <a:pt x="79908" y="74284"/>
                  </a:lnTo>
                  <a:cubicBezTo>
                    <a:pt x="77992" y="77748"/>
                    <a:pt x="76261" y="81321"/>
                    <a:pt x="74750" y="84968"/>
                  </a:cubicBezTo>
                  <a:cubicBezTo>
                    <a:pt x="73757" y="87362"/>
                    <a:pt x="72909" y="89829"/>
                    <a:pt x="72172" y="92335"/>
                  </a:cubicBezTo>
                  <a:cubicBezTo>
                    <a:pt x="71987" y="93918"/>
                    <a:pt x="71987" y="95539"/>
                    <a:pt x="72172" y="97124"/>
                  </a:cubicBezTo>
                  <a:cubicBezTo>
                    <a:pt x="72100" y="97970"/>
                    <a:pt x="72100" y="98856"/>
                    <a:pt x="72172" y="99701"/>
                  </a:cubicBezTo>
                  <a:cubicBezTo>
                    <a:pt x="72504" y="102574"/>
                    <a:pt x="74125" y="105153"/>
                    <a:pt x="76592" y="106700"/>
                  </a:cubicBezTo>
                  <a:cubicBezTo>
                    <a:pt x="79539" y="108505"/>
                    <a:pt x="82781" y="109758"/>
                    <a:pt x="86170" y="110385"/>
                  </a:cubicBezTo>
                  <a:lnTo>
                    <a:pt x="99433" y="110385"/>
                  </a:lnTo>
                  <a:lnTo>
                    <a:pt x="170894" y="110385"/>
                  </a:lnTo>
                  <a:lnTo>
                    <a:pt x="151003" y="147222"/>
                  </a:lnTo>
                  <a:lnTo>
                    <a:pt x="61490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2"/>
            <p:cNvSpPr/>
            <p:nvPr/>
          </p:nvSpPr>
          <p:spPr>
            <a:xfrm>
              <a:off x="2193674" y="5512731"/>
              <a:ext cx="164840" cy="99675"/>
            </a:xfrm>
            <a:custGeom>
              <a:avLst/>
              <a:gdLst/>
              <a:ahLst/>
              <a:cxnLst/>
              <a:rect l="l" t="t" r="r" b="b"/>
              <a:pathLst>
                <a:path w="250378" h="151398" extrusionOk="0">
                  <a:moveTo>
                    <a:pt x="24440" y="150905"/>
                  </a:moveTo>
                  <a:lnTo>
                    <a:pt x="12284" y="150905"/>
                  </a:lnTo>
                  <a:cubicBezTo>
                    <a:pt x="8711" y="150500"/>
                    <a:pt x="5320" y="148953"/>
                    <a:pt x="2706" y="146484"/>
                  </a:cubicBezTo>
                  <a:cubicBezTo>
                    <a:pt x="-168" y="144349"/>
                    <a:pt x="-1456" y="140738"/>
                    <a:pt x="-611" y="137275"/>
                  </a:cubicBezTo>
                  <a:cubicBezTo>
                    <a:pt x="385" y="133703"/>
                    <a:pt x="1748" y="130240"/>
                    <a:pt x="3443" y="126962"/>
                  </a:cubicBezTo>
                  <a:lnTo>
                    <a:pt x="58698" y="21976"/>
                  </a:lnTo>
                  <a:cubicBezTo>
                    <a:pt x="60465" y="18808"/>
                    <a:pt x="62565" y="15860"/>
                    <a:pt x="64960" y="13135"/>
                  </a:cubicBezTo>
                  <a:cubicBezTo>
                    <a:pt x="68276" y="9563"/>
                    <a:pt x="72289" y="6689"/>
                    <a:pt x="76748" y="4664"/>
                  </a:cubicBezTo>
                  <a:cubicBezTo>
                    <a:pt x="81463" y="2159"/>
                    <a:pt x="86582" y="428"/>
                    <a:pt x="91850" y="-494"/>
                  </a:cubicBezTo>
                  <a:lnTo>
                    <a:pt x="104376" y="-494"/>
                  </a:lnTo>
                  <a:lnTo>
                    <a:pt x="249513" y="-494"/>
                  </a:lnTo>
                  <a:lnTo>
                    <a:pt x="229988" y="36343"/>
                  </a:lnTo>
                  <a:lnTo>
                    <a:pt x="124267" y="36343"/>
                  </a:lnTo>
                  <a:lnTo>
                    <a:pt x="119109" y="36343"/>
                  </a:lnTo>
                  <a:cubicBezTo>
                    <a:pt x="117232" y="37152"/>
                    <a:pt x="115610" y="38443"/>
                    <a:pt x="114322" y="40026"/>
                  </a:cubicBezTo>
                  <a:lnTo>
                    <a:pt x="111743" y="43711"/>
                  </a:lnTo>
                  <a:lnTo>
                    <a:pt x="105479" y="55130"/>
                  </a:lnTo>
                  <a:lnTo>
                    <a:pt x="215990" y="55130"/>
                  </a:lnTo>
                  <a:lnTo>
                    <a:pt x="198309" y="88282"/>
                  </a:lnTo>
                  <a:lnTo>
                    <a:pt x="87799" y="88282"/>
                  </a:lnTo>
                  <a:lnTo>
                    <a:pt x="78958" y="104859"/>
                  </a:lnTo>
                  <a:cubicBezTo>
                    <a:pt x="78625" y="106075"/>
                    <a:pt x="78625" y="107327"/>
                    <a:pt x="78958" y="108544"/>
                  </a:cubicBezTo>
                  <a:cubicBezTo>
                    <a:pt x="78774" y="109133"/>
                    <a:pt x="78774" y="109796"/>
                    <a:pt x="78958" y="110385"/>
                  </a:cubicBezTo>
                  <a:cubicBezTo>
                    <a:pt x="80174" y="111712"/>
                    <a:pt x="81942" y="112373"/>
                    <a:pt x="83747" y="112226"/>
                  </a:cubicBezTo>
                  <a:lnTo>
                    <a:pt x="189100" y="112226"/>
                  </a:lnTo>
                  <a:lnTo>
                    <a:pt x="169577" y="149063"/>
                  </a:lnTo>
                  <a:lnTo>
                    <a:pt x="2407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2"/>
            <p:cNvSpPr/>
            <p:nvPr/>
          </p:nvSpPr>
          <p:spPr>
            <a:xfrm>
              <a:off x="2334428" y="5512246"/>
              <a:ext cx="129582" cy="100161"/>
            </a:xfrm>
            <a:custGeom>
              <a:avLst/>
              <a:gdLst/>
              <a:ahLst/>
              <a:cxnLst/>
              <a:rect l="l" t="t" r="r" b="b"/>
              <a:pathLst>
                <a:path w="196824" h="152136" extrusionOk="0">
                  <a:moveTo>
                    <a:pt x="21721" y="151642"/>
                  </a:moveTo>
                  <a:lnTo>
                    <a:pt x="10301" y="151642"/>
                  </a:lnTo>
                  <a:cubicBezTo>
                    <a:pt x="7318" y="151201"/>
                    <a:pt x="4480" y="149947"/>
                    <a:pt x="2196" y="147959"/>
                  </a:cubicBezTo>
                  <a:cubicBezTo>
                    <a:pt x="539" y="146264"/>
                    <a:pt x="-493" y="144054"/>
                    <a:pt x="-749" y="141695"/>
                  </a:cubicBezTo>
                  <a:cubicBezTo>
                    <a:pt x="-1156" y="138640"/>
                    <a:pt x="-493" y="135508"/>
                    <a:pt x="1092" y="132855"/>
                  </a:cubicBezTo>
                  <a:lnTo>
                    <a:pt x="71449" y="-494"/>
                  </a:lnTo>
                  <a:lnTo>
                    <a:pt x="136651" y="-494"/>
                  </a:lnTo>
                  <a:lnTo>
                    <a:pt x="81396" y="104492"/>
                  </a:lnTo>
                  <a:lnTo>
                    <a:pt x="81396" y="108175"/>
                  </a:lnTo>
                  <a:cubicBezTo>
                    <a:pt x="80659" y="109281"/>
                    <a:pt x="80659" y="110754"/>
                    <a:pt x="81396" y="111858"/>
                  </a:cubicBezTo>
                  <a:cubicBezTo>
                    <a:pt x="82723" y="112265"/>
                    <a:pt x="84121" y="112265"/>
                    <a:pt x="85448" y="111858"/>
                  </a:cubicBezTo>
                  <a:lnTo>
                    <a:pt x="195958" y="111858"/>
                  </a:lnTo>
                  <a:lnTo>
                    <a:pt x="175698" y="148695"/>
                  </a:lnTo>
                  <a:lnTo>
                    <a:pt x="23193" y="1486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2"/>
            <p:cNvSpPr/>
            <p:nvPr/>
          </p:nvSpPr>
          <p:spPr>
            <a:xfrm>
              <a:off x="2470390" y="5512731"/>
              <a:ext cx="164839" cy="99675"/>
            </a:xfrm>
            <a:custGeom>
              <a:avLst/>
              <a:gdLst/>
              <a:ahLst/>
              <a:cxnLst/>
              <a:rect l="l" t="t" r="r" b="b"/>
              <a:pathLst>
                <a:path w="250377" h="151398" extrusionOk="0">
                  <a:moveTo>
                    <a:pt x="24439" y="150905"/>
                  </a:moveTo>
                  <a:lnTo>
                    <a:pt x="12282" y="150905"/>
                  </a:lnTo>
                  <a:cubicBezTo>
                    <a:pt x="8674" y="150536"/>
                    <a:pt x="5321" y="148989"/>
                    <a:pt x="2704" y="146484"/>
                  </a:cubicBezTo>
                  <a:cubicBezTo>
                    <a:pt x="-167" y="144349"/>
                    <a:pt x="-1457" y="140738"/>
                    <a:pt x="-610" y="137275"/>
                  </a:cubicBezTo>
                  <a:cubicBezTo>
                    <a:pt x="384" y="133703"/>
                    <a:pt x="1746" y="130240"/>
                    <a:pt x="3442" y="126962"/>
                  </a:cubicBezTo>
                  <a:lnTo>
                    <a:pt x="58697" y="21976"/>
                  </a:lnTo>
                  <a:cubicBezTo>
                    <a:pt x="60466" y="18808"/>
                    <a:pt x="62564" y="15860"/>
                    <a:pt x="64959" y="13135"/>
                  </a:cubicBezTo>
                  <a:cubicBezTo>
                    <a:pt x="68275" y="9563"/>
                    <a:pt x="72290" y="6689"/>
                    <a:pt x="76747" y="4664"/>
                  </a:cubicBezTo>
                  <a:cubicBezTo>
                    <a:pt x="81461" y="2159"/>
                    <a:pt x="86583" y="428"/>
                    <a:pt x="91851" y="-494"/>
                  </a:cubicBezTo>
                  <a:lnTo>
                    <a:pt x="104374" y="-494"/>
                  </a:lnTo>
                  <a:lnTo>
                    <a:pt x="249511" y="-494"/>
                  </a:lnTo>
                  <a:lnTo>
                    <a:pt x="229989" y="36343"/>
                  </a:lnTo>
                  <a:lnTo>
                    <a:pt x="124267" y="36343"/>
                  </a:lnTo>
                  <a:lnTo>
                    <a:pt x="118741" y="36343"/>
                  </a:lnTo>
                  <a:cubicBezTo>
                    <a:pt x="116861" y="37152"/>
                    <a:pt x="115204" y="38405"/>
                    <a:pt x="113952" y="40026"/>
                  </a:cubicBezTo>
                  <a:lnTo>
                    <a:pt x="111373" y="43711"/>
                  </a:lnTo>
                  <a:lnTo>
                    <a:pt x="105112" y="55130"/>
                  </a:lnTo>
                  <a:lnTo>
                    <a:pt x="215622" y="55130"/>
                  </a:lnTo>
                  <a:lnTo>
                    <a:pt x="197941" y="88282"/>
                  </a:lnTo>
                  <a:lnTo>
                    <a:pt x="87431" y="88282"/>
                  </a:lnTo>
                  <a:lnTo>
                    <a:pt x="78590" y="104859"/>
                  </a:lnTo>
                  <a:cubicBezTo>
                    <a:pt x="78257" y="106075"/>
                    <a:pt x="78257" y="107327"/>
                    <a:pt x="78590" y="108544"/>
                  </a:cubicBezTo>
                  <a:cubicBezTo>
                    <a:pt x="78406" y="109133"/>
                    <a:pt x="78406" y="109796"/>
                    <a:pt x="78590" y="110385"/>
                  </a:cubicBezTo>
                  <a:cubicBezTo>
                    <a:pt x="79804" y="111712"/>
                    <a:pt x="81574" y="112373"/>
                    <a:pt x="83377" y="112226"/>
                  </a:cubicBezTo>
                  <a:lnTo>
                    <a:pt x="188732" y="112226"/>
                  </a:lnTo>
                  <a:lnTo>
                    <a:pt x="169207" y="149063"/>
                  </a:lnTo>
                  <a:lnTo>
                    <a:pt x="2370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2"/>
            <p:cNvSpPr/>
            <p:nvPr/>
          </p:nvSpPr>
          <p:spPr>
            <a:xfrm>
              <a:off x="2605401" y="5512289"/>
              <a:ext cx="176306" cy="100846"/>
            </a:xfrm>
            <a:custGeom>
              <a:avLst/>
              <a:gdLst/>
              <a:ahLst/>
              <a:cxnLst/>
              <a:rect l="l" t="t" r="r" b="b"/>
              <a:pathLst>
                <a:path w="267794" h="153177" extrusionOk="0">
                  <a:moveTo>
                    <a:pt x="64702" y="28175"/>
                  </a:moveTo>
                  <a:cubicBezTo>
                    <a:pt x="66766" y="24195"/>
                    <a:pt x="69086" y="20402"/>
                    <a:pt x="71701" y="16755"/>
                  </a:cubicBezTo>
                  <a:cubicBezTo>
                    <a:pt x="74907" y="12335"/>
                    <a:pt x="79069" y="8688"/>
                    <a:pt x="83858" y="6071"/>
                  </a:cubicBezTo>
                  <a:cubicBezTo>
                    <a:pt x="89052" y="2941"/>
                    <a:pt x="94798" y="841"/>
                    <a:pt x="100804" y="-190"/>
                  </a:cubicBezTo>
                  <a:lnTo>
                    <a:pt x="115170" y="-190"/>
                  </a:lnTo>
                  <a:lnTo>
                    <a:pt x="235994" y="-190"/>
                  </a:lnTo>
                  <a:cubicBezTo>
                    <a:pt x="240045" y="-595"/>
                    <a:pt x="244099" y="-595"/>
                    <a:pt x="248151" y="-190"/>
                  </a:cubicBezTo>
                  <a:cubicBezTo>
                    <a:pt x="251944" y="657"/>
                    <a:pt x="255555" y="2168"/>
                    <a:pt x="258833" y="4230"/>
                  </a:cubicBezTo>
                  <a:cubicBezTo>
                    <a:pt x="261926" y="6220"/>
                    <a:pt x="264249" y="9203"/>
                    <a:pt x="265463" y="12701"/>
                  </a:cubicBezTo>
                  <a:cubicBezTo>
                    <a:pt x="267417" y="18192"/>
                    <a:pt x="267417" y="24159"/>
                    <a:pt x="265463" y="29647"/>
                  </a:cubicBezTo>
                  <a:cubicBezTo>
                    <a:pt x="263401" y="35873"/>
                    <a:pt x="260822" y="41914"/>
                    <a:pt x="257729" y="47697"/>
                  </a:cubicBezTo>
                  <a:lnTo>
                    <a:pt x="253675" y="54696"/>
                  </a:lnTo>
                  <a:lnTo>
                    <a:pt x="247413" y="64274"/>
                  </a:lnTo>
                  <a:lnTo>
                    <a:pt x="239310" y="74956"/>
                  </a:lnTo>
                  <a:cubicBezTo>
                    <a:pt x="236509" y="78531"/>
                    <a:pt x="233453" y="81845"/>
                    <a:pt x="230101" y="84902"/>
                  </a:cubicBezTo>
                  <a:cubicBezTo>
                    <a:pt x="223322" y="91348"/>
                    <a:pt x="215291" y="96360"/>
                    <a:pt x="206525" y="99638"/>
                  </a:cubicBezTo>
                  <a:cubicBezTo>
                    <a:pt x="198863" y="102473"/>
                    <a:pt x="190760" y="103984"/>
                    <a:pt x="182580" y="104058"/>
                  </a:cubicBezTo>
                  <a:lnTo>
                    <a:pt x="173740" y="104058"/>
                  </a:lnTo>
                  <a:lnTo>
                    <a:pt x="173740" y="104058"/>
                  </a:lnTo>
                  <a:lnTo>
                    <a:pt x="207262" y="149736"/>
                  </a:lnTo>
                  <a:lnTo>
                    <a:pt x="128800" y="149736"/>
                  </a:lnTo>
                  <a:lnTo>
                    <a:pt x="111854" y="111793"/>
                  </a:lnTo>
                  <a:cubicBezTo>
                    <a:pt x="111854" y="108478"/>
                    <a:pt x="108907" y="105162"/>
                    <a:pt x="107803" y="101848"/>
                  </a:cubicBezTo>
                  <a:cubicBezTo>
                    <a:pt x="106256" y="98458"/>
                    <a:pt x="106256" y="94555"/>
                    <a:pt x="107803" y="91164"/>
                  </a:cubicBezTo>
                  <a:lnTo>
                    <a:pt x="107803" y="87850"/>
                  </a:lnTo>
                  <a:cubicBezTo>
                    <a:pt x="111155" y="82139"/>
                    <a:pt x="116349" y="77719"/>
                    <a:pt x="122536" y="75324"/>
                  </a:cubicBezTo>
                  <a:cubicBezTo>
                    <a:pt x="129978" y="72082"/>
                    <a:pt x="138009" y="70425"/>
                    <a:pt x="146112" y="70536"/>
                  </a:cubicBezTo>
                  <a:lnTo>
                    <a:pt x="156428" y="70536"/>
                  </a:lnTo>
                  <a:lnTo>
                    <a:pt x="166372" y="70536"/>
                  </a:lnTo>
                  <a:cubicBezTo>
                    <a:pt x="170167" y="70057"/>
                    <a:pt x="173778" y="68804"/>
                    <a:pt x="177056" y="66853"/>
                  </a:cubicBezTo>
                  <a:cubicBezTo>
                    <a:pt x="179561" y="65232"/>
                    <a:pt x="181771" y="63242"/>
                    <a:pt x="183686" y="60960"/>
                  </a:cubicBezTo>
                  <a:cubicBezTo>
                    <a:pt x="185343" y="58896"/>
                    <a:pt x="186854" y="56686"/>
                    <a:pt x="188107" y="54327"/>
                  </a:cubicBezTo>
                  <a:cubicBezTo>
                    <a:pt x="189912" y="51602"/>
                    <a:pt x="190906" y="48398"/>
                    <a:pt x="191054" y="45118"/>
                  </a:cubicBezTo>
                  <a:cubicBezTo>
                    <a:pt x="191349" y="43904"/>
                    <a:pt x="191349" y="42652"/>
                    <a:pt x="191054" y="41435"/>
                  </a:cubicBezTo>
                  <a:cubicBezTo>
                    <a:pt x="189395" y="39261"/>
                    <a:pt x="186780" y="38047"/>
                    <a:pt x="184055" y="38119"/>
                  </a:cubicBezTo>
                  <a:lnTo>
                    <a:pt x="133220" y="38119"/>
                  </a:lnTo>
                  <a:cubicBezTo>
                    <a:pt x="131120" y="38488"/>
                    <a:pt x="129130" y="39225"/>
                    <a:pt x="127325" y="40329"/>
                  </a:cubicBezTo>
                  <a:cubicBezTo>
                    <a:pt x="125005" y="41251"/>
                    <a:pt x="122979" y="42798"/>
                    <a:pt x="121432" y="44752"/>
                  </a:cubicBezTo>
                  <a:lnTo>
                    <a:pt x="118485" y="49907"/>
                  </a:lnTo>
                  <a:lnTo>
                    <a:pt x="64336" y="152683"/>
                  </a:lnTo>
                  <a:lnTo>
                    <a:pt x="-866" y="15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2"/>
            <p:cNvSpPr/>
            <p:nvPr/>
          </p:nvSpPr>
          <p:spPr>
            <a:xfrm>
              <a:off x="2748972" y="5510051"/>
              <a:ext cx="160064" cy="101386"/>
            </a:xfrm>
            <a:custGeom>
              <a:avLst/>
              <a:gdLst/>
              <a:ahLst/>
              <a:cxnLst/>
              <a:rect l="l" t="t" r="r" b="b"/>
              <a:pathLst>
                <a:path w="243124" h="153996" extrusionOk="0">
                  <a:moveTo>
                    <a:pt x="146850" y="17206"/>
                  </a:moveTo>
                  <a:cubicBezTo>
                    <a:pt x="149871" y="14407"/>
                    <a:pt x="153039" y="11828"/>
                    <a:pt x="156428" y="9469"/>
                  </a:cubicBezTo>
                  <a:cubicBezTo>
                    <a:pt x="159964" y="7003"/>
                    <a:pt x="163795" y="5049"/>
                    <a:pt x="167847" y="3577"/>
                  </a:cubicBezTo>
                  <a:cubicBezTo>
                    <a:pt x="172636" y="1881"/>
                    <a:pt x="177571" y="629"/>
                    <a:pt x="182582" y="-106"/>
                  </a:cubicBezTo>
                  <a:cubicBezTo>
                    <a:pt x="189323" y="-623"/>
                    <a:pt x="196099" y="-623"/>
                    <a:pt x="202842" y="-106"/>
                  </a:cubicBezTo>
                  <a:lnTo>
                    <a:pt x="216472" y="-106"/>
                  </a:lnTo>
                  <a:cubicBezTo>
                    <a:pt x="220377" y="114"/>
                    <a:pt x="224206" y="852"/>
                    <a:pt x="227891" y="2104"/>
                  </a:cubicBezTo>
                  <a:cubicBezTo>
                    <a:pt x="231023" y="3208"/>
                    <a:pt x="233822" y="5123"/>
                    <a:pt x="235994" y="7628"/>
                  </a:cubicBezTo>
                  <a:cubicBezTo>
                    <a:pt x="238204" y="10466"/>
                    <a:pt x="239346" y="13964"/>
                    <a:pt x="239310" y="17575"/>
                  </a:cubicBezTo>
                  <a:lnTo>
                    <a:pt x="242258" y="153503"/>
                  </a:lnTo>
                  <a:lnTo>
                    <a:pt x="173740" y="153503"/>
                  </a:lnTo>
                  <a:lnTo>
                    <a:pt x="173740" y="122190"/>
                  </a:lnTo>
                  <a:lnTo>
                    <a:pt x="100066" y="122190"/>
                  </a:lnTo>
                  <a:lnTo>
                    <a:pt x="67650" y="153503"/>
                  </a:lnTo>
                  <a:lnTo>
                    <a:pt x="-866" y="153503"/>
                  </a:lnTo>
                  <a:close/>
                  <a:moveTo>
                    <a:pt x="135430" y="86828"/>
                  </a:moveTo>
                  <a:lnTo>
                    <a:pt x="177056" y="86828"/>
                  </a:lnTo>
                  <a:lnTo>
                    <a:pt x="179266" y="49991"/>
                  </a:lnTo>
                  <a:lnTo>
                    <a:pt x="179266" y="47781"/>
                  </a:lnTo>
                  <a:cubicBezTo>
                    <a:pt x="179266" y="47781"/>
                    <a:pt x="179266" y="47781"/>
                    <a:pt x="179266" y="47781"/>
                  </a:cubicBezTo>
                  <a:lnTo>
                    <a:pt x="177425" y="47781"/>
                  </a:lnTo>
                  <a:lnTo>
                    <a:pt x="174846" y="49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2"/>
            <p:cNvSpPr/>
            <p:nvPr/>
          </p:nvSpPr>
          <p:spPr>
            <a:xfrm>
              <a:off x="2934501" y="5512488"/>
              <a:ext cx="151332" cy="99918"/>
            </a:xfrm>
            <a:custGeom>
              <a:avLst/>
              <a:gdLst/>
              <a:ahLst/>
              <a:cxnLst/>
              <a:rect l="l" t="t" r="r" b="b"/>
              <a:pathLst>
                <a:path w="229861" h="151767" extrusionOk="0">
                  <a:moveTo>
                    <a:pt x="12026" y="151273"/>
                  </a:moveTo>
                  <a:lnTo>
                    <a:pt x="72807" y="36343"/>
                  </a:lnTo>
                  <a:lnTo>
                    <a:pt x="-866" y="36343"/>
                  </a:lnTo>
                  <a:lnTo>
                    <a:pt x="19393" y="-494"/>
                  </a:lnTo>
                  <a:lnTo>
                    <a:pt x="228995" y="-494"/>
                  </a:lnTo>
                  <a:lnTo>
                    <a:pt x="208735" y="36343"/>
                  </a:lnTo>
                  <a:lnTo>
                    <a:pt x="135062" y="36343"/>
                  </a:lnTo>
                  <a:lnTo>
                    <a:pt x="74280" y="151273"/>
                  </a:lnTo>
                  <a:lnTo>
                    <a:pt x="9080" y="1512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2"/>
            <p:cNvSpPr/>
            <p:nvPr/>
          </p:nvSpPr>
          <p:spPr>
            <a:xfrm>
              <a:off x="3059727" y="5510791"/>
              <a:ext cx="166944" cy="102587"/>
            </a:xfrm>
            <a:custGeom>
              <a:avLst/>
              <a:gdLst/>
              <a:ahLst/>
              <a:cxnLst/>
              <a:rect l="l" t="t" r="r" b="b"/>
              <a:pathLst>
                <a:path w="253573" h="155821" extrusionOk="0">
                  <a:moveTo>
                    <a:pt x="189818" y="-494"/>
                  </a:moveTo>
                  <a:cubicBezTo>
                    <a:pt x="197444" y="-310"/>
                    <a:pt x="205068" y="318"/>
                    <a:pt x="212656" y="1347"/>
                  </a:cubicBezTo>
                  <a:cubicBezTo>
                    <a:pt x="219435" y="2269"/>
                    <a:pt x="226104" y="3854"/>
                    <a:pt x="232550" y="6136"/>
                  </a:cubicBezTo>
                  <a:cubicBezTo>
                    <a:pt x="237892" y="7868"/>
                    <a:pt x="242717" y="10889"/>
                    <a:pt x="246548" y="14977"/>
                  </a:cubicBezTo>
                  <a:cubicBezTo>
                    <a:pt x="249826" y="18662"/>
                    <a:pt x="251777" y="23302"/>
                    <a:pt x="252072" y="28240"/>
                  </a:cubicBezTo>
                  <a:cubicBezTo>
                    <a:pt x="252919" y="33469"/>
                    <a:pt x="252919" y="38811"/>
                    <a:pt x="252072" y="44079"/>
                  </a:cubicBezTo>
                  <a:cubicBezTo>
                    <a:pt x="250563" y="49936"/>
                    <a:pt x="248463" y="55609"/>
                    <a:pt x="245810" y="61023"/>
                  </a:cubicBezTo>
                  <a:lnTo>
                    <a:pt x="237707" y="77231"/>
                  </a:lnTo>
                  <a:lnTo>
                    <a:pt x="228865" y="93439"/>
                  </a:lnTo>
                  <a:cubicBezTo>
                    <a:pt x="221719" y="105745"/>
                    <a:pt x="212656" y="116831"/>
                    <a:pt x="201974" y="126225"/>
                  </a:cubicBezTo>
                  <a:cubicBezTo>
                    <a:pt x="195933" y="131567"/>
                    <a:pt x="189229" y="136133"/>
                    <a:pt x="182083" y="139854"/>
                  </a:cubicBezTo>
                  <a:cubicBezTo>
                    <a:pt x="174680" y="143649"/>
                    <a:pt x="166907" y="146597"/>
                    <a:pt x="158876" y="148695"/>
                  </a:cubicBezTo>
                  <a:cubicBezTo>
                    <a:pt x="150771" y="150833"/>
                    <a:pt x="142519" y="152416"/>
                    <a:pt x="134196" y="153484"/>
                  </a:cubicBezTo>
                  <a:cubicBezTo>
                    <a:pt x="125722" y="153484"/>
                    <a:pt x="117619" y="153484"/>
                    <a:pt x="109145" y="155327"/>
                  </a:cubicBezTo>
                  <a:lnTo>
                    <a:pt x="61995" y="155327"/>
                  </a:lnTo>
                  <a:cubicBezTo>
                    <a:pt x="54369" y="155143"/>
                    <a:pt x="46745" y="154551"/>
                    <a:pt x="39156" y="153484"/>
                  </a:cubicBezTo>
                  <a:cubicBezTo>
                    <a:pt x="32378" y="152564"/>
                    <a:pt x="25711" y="150943"/>
                    <a:pt x="19263" y="148695"/>
                  </a:cubicBezTo>
                  <a:cubicBezTo>
                    <a:pt x="13923" y="146963"/>
                    <a:pt x="9134" y="143944"/>
                    <a:pt x="5267" y="139854"/>
                  </a:cubicBezTo>
                  <a:cubicBezTo>
                    <a:pt x="1877" y="136097"/>
                    <a:pt x="-75" y="131272"/>
                    <a:pt x="-259" y="126225"/>
                  </a:cubicBezTo>
                  <a:cubicBezTo>
                    <a:pt x="-1069" y="120995"/>
                    <a:pt x="-1069" y="115653"/>
                    <a:pt x="-259" y="110385"/>
                  </a:cubicBezTo>
                  <a:cubicBezTo>
                    <a:pt x="1252" y="104528"/>
                    <a:pt x="3352" y="98856"/>
                    <a:pt x="6002" y="93439"/>
                  </a:cubicBezTo>
                  <a:lnTo>
                    <a:pt x="14108" y="77231"/>
                  </a:lnTo>
                  <a:lnTo>
                    <a:pt x="22948" y="61023"/>
                  </a:lnTo>
                  <a:cubicBezTo>
                    <a:pt x="26447" y="55094"/>
                    <a:pt x="30388" y="49421"/>
                    <a:pt x="34736" y="44079"/>
                  </a:cubicBezTo>
                  <a:cubicBezTo>
                    <a:pt x="39341" y="38407"/>
                    <a:pt x="44386" y="33101"/>
                    <a:pt x="49838" y="28240"/>
                  </a:cubicBezTo>
                  <a:cubicBezTo>
                    <a:pt x="55844" y="22934"/>
                    <a:pt x="62548" y="18477"/>
                    <a:pt x="69732" y="14977"/>
                  </a:cubicBezTo>
                  <a:cubicBezTo>
                    <a:pt x="77135" y="11184"/>
                    <a:pt x="84908" y="8236"/>
                    <a:pt x="92937" y="6136"/>
                  </a:cubicBezTo>
                  <a:cubicBezTo>
                    <a:pt x="101042" y="4000"/>
                    <a:pt x="109293" y="2418"/>
                    <a:pt x="117619" y="1347"/>
                  </a:cubicBezTo>
                  <a:cubicBezTo>
                    <a:pt x="126091" y="1347"/>
                    <a:pt x="134196" y="1347"/>
                    <a:pt x="142299" y="-494"/>
                  </a:cubicBezTo>
                  <a:lnTo>
                    <a:pt x="189451" y="-494"/>
                  </a:lnTo>
                  <a:close/>
                  <a:moveTo>
                    <a:pt x="73783" y="93439"/>
                  </a:moveTo>
                  <a:cubicBezTo>
                    <a:pt x="72308" y="97603"/>
                    <a:pt x="72308" y="102170"/>
                    <a:pt x="73783" y="106334"/>
                  </a:cubicBezTo>
                  <a:cubicBezTo>
                    <a:pt x="74518" y="108654"/>
                    <a:pt x="75955" y="110680"/>
                    <a:pt x="77835" y="112226"/>
                  </a:cubicBezTo>
                  <a:cubicBezTo>
                    <a:pt x="79786" y="113812"/>
                    <a:pt x="82034" y="114954"/>
                    <a:pt x="84465" y="115543"/>
                  </a:cubicBezTo>
                  <a:lnTo>
                    <a:pt x="93674" y="115543"/>
                  </a:lnTo>
                  <a:lnTo>
                    <a:pt x="116881" y="115543"/>
                  </a:lnTo>
                  <a:lnTo>
                    <a:pt x="127197" y="115543"/>
                  </a:lnTo>
                  <a:cubicBezTo>
                    <a:pt x="130621" y="114805"/>
                    <a:pt x="133937" y="113701"/>
                    <a:pt x="137141" y="112226"/>
                  </a:cubicBezTo>
                  <a:cubicBezTo>
                    <a:pt x="140752" y="110569"/>
                    <a:pt x="144179" y="108580"/>
                    <a:pt x="147457" y="106334"/>
                  </a:cubicBezTo>
                  <a:cubicBezTo>
                    <a:pt x="152614" y="102871"/>
                    <a:pt x="157107" y="98523"/>
                    <a:pt x="160717" y="93439"/>
                  </a:cubicBezTo>
                  <a:cubicBezTo>
                    <a:pt x="164180" y="88210"/>
                    <a:pt x="167386" y="82793"/>
                    <a:pt x="170295" y="77231"/>
                  </a:cubicBezTo>
                  <a:lnTo>
                    <a:pt x="174715" y="68391"/>
                  </a:lnTo>
                  <a:cubicBezTo>
                    <a:pt x="175968" y="65996"/>
                    <a:pt x="177074" y="63530"/>
                    <a:pt x="178032" y="61023"/>
                  </a:cubicBezTo>
                  <a:cubicBezTo>
                    <a:pt x="178362" y="58961"/>
                    <a:pt x="178362" y="56825"/>
                    <a:pt x="178032" y="54761"/>
                  </a:cubicBezTo>
                  <a:cubicBezTo>
                    <a:pt x="178398" y="52699"/>
                    <a:pt x="178398" y="50561"/>
                    <a:pt x="178032" y="48500"/>
                  </a:cubicBezTo>
                  <a:cubicBezTo>
                    <a:pt x="176447" y="43821"/>
                    <a:pt x="172541" y="40322"/>
                    <a:pt x="167716" y="39290"/>
                  </a:cubicBezTo>
                  <a:cubicBezTo>
                    <a:pt x="161048" y="37928"/>
                    <a:pt x="154271" y="37301"/>
                    <a:pt x="147457" y="37449"/>
                  </a:cubicBezTo>
                  <a:lnTo>
                    <a:pt x="135669" y="37449"/>
                  </a:lnTo>
                  <a:lnTo>
                    <a:pt x="124987" y="37449"/>
                  </a:lnTo>
                  <a:cubicBezTo>
                    <a:pt x="121450" y="38222"/>
                    <a:pt x="117988" y="39326"/>
                    <a:pt x="114671" y="40763"/>
                  </a:cubicBezTo>
                  <a:cubicBezTo>
                    <a:pt x="111173" y="42384"/>
                    <a:pt x="107821" y="44374"/>
                    <a:pt x="104725" y="46658"/>
                  </a:cubicBezTo>
                  <a:cubicBezTo>
                    <a:pt x="99569" y="50121"/>
                    <a:pt x="95075" y="54467"/>
                    <a:pt x="91464" y="59550"/>
                  </a:cubicBezTo>
                  <a:cubicBezTo>
                    <a:pt x="88002" y="64782"/>
                    <a:pt x="84798" y="70196"/>
                    <a:pt x="81886" y="75758"/>
                  </a:cubicBezTo>
                  <a:cubicBezTo>
                    <a:pt x="78682" y="81541"/>
                    <a:pt x="75955" y="87582"/>
                    <a:pt x="73783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2"/>
            <p:cNvSpPr/>
            <p:nvPr/>
          </p:nvSpPr>
          <p:spPr>
            <a:xfrm>
              <a:off x="3213157" y="5512289"/>
              <a:ext cx="176790" cy="100846"/>
            </a:xfrm>
            <a:custGeom>
              <a:avLst/>
              <a:gdLst/>
              <a:ahLst/>
              <a:cxnLst/>
              <a:rect l="l" t="t" r="r" b="b"/>
              <a:pathLst>
                <a:path w="268530" h="153177" extrusionOk="0">
                  <a:moveTo>
                    <a:pt x="65439" y="28175"/>
                  </a:moveTo>
                  <a:cubicBezTo>
                    <a:pt x="67503" y="24195"/>
                    <a:pt x="69860" y="20402"/>
                    <a:pt x="72439" y="16755"/>
                  </a:cubicBezTo>
                  <a:cubicBezTo>
                    <a:pt x="75681" y="12371"/>
                    <a:pt x="79842" y="8724"/>
                    <a:pt x="84595" y="6071"/>
                  </a:cubicBezTo>
                  <a:cubicBezTo>
                    <a:pt x="89789" y="2941"/>
                    <a:pt x="95536" y="841"/>
                    <a:pt x="101541" y="-190"/>
                  </a:cubicBezTo>
                  <a:lnTo>
                    <a:pt x="115906" y="-190"/>
                  </a:lnTo>
                  <a:lnTo>
                    <a:pt x="236731" y="-190"/>
                  </a:lnTo>
                  <a:cubicBezTo>
                    <a:pt x="240783" y="-595"/>
                    <a:pt x="244834" y="-595"/>
                    <a:pt x="248888" y="-190"/>
                  </a:cubicBezTo>
                  <a:cubicBezTo>
                    <a:pt x="252645" y="693"/>
                    <a:pt x="256254" y="2204"/>
                    <a:pt x="259570" y="4230"/>
                  </a:cubicBezTo>
                  <a:cubicBezTo>
                    <a:pt x="262628" y="6255"/>
                    <a:pt x="264984" y="9239"/>
                    <a:pt x="266200" y="12701"/>
                  </a:cubicBezTo>
                  <a:cubicBezTo>
                    <a:pt x="268152" y="18192"/>
                    <a:pt x="268152" y="24159"/>
                    <a:pt x="266200" y="29647"/>
                  </a:cubicBezTo>
                  <a:cubicBezTo>
                    <a:pt x="264136" y="35873"/>
                    <a:pt x="261522" y="41914"/>
                    <a:pt x="258464" y="47697"/>
                  </a:cubicBezTo>
                  <a:lnTo>
                    <a:pt x="254412" y="54696"/>
                  </a:lnTo>
                  <a:lnTo>
                    <a:pt x="248151" y="64274"/>
                  </a:lnTo>
                  <a:lnTo>
                    <a:pt x="240045" y="74956"/>
                  </a:lnTo>
                  <a:cubicBezTo>
                    <a:pt x="237246" y="78531"/>
                    <a:pt x="234153" y="81845"/>
                    <a:pt x="230836" y="84902"/>
                  </a:cubicBezTo>
                  <a:cubicBezTo>
                    <a:pt x="224060" y="91348"/>
                    <a:pt x="216029" y="96360"/>
                    <a:pt x="207262" y="99638"/>
                  </a:cubicBezTo>
                  <a:cubicBezTo>
                    <a:pt x="199600" y="102473"/>
                    <a:pt x="191495" y="103984"/>
                    <a:pt x="183318" y="104058"/>
                  </a:cubicBezTo>
                  <a:lnTo>
                    <a:pt x="174477" y="104058"/>
                  </a:lnTo>
                  <a:lnTo>
                    <a:pt x="174477" y="104058"/>
                  </a:lnTo>
                  <a:lnTo>
                    <a:pt x="207998" y="149736"/>
                  </a:lnTo>
                  <a:lnTo>
                    <a:pt x="129535" y="149736"/>
                  </a:lnTo>
                  <a:lnTo>
                    <a:pt x="109644" y="111793"/>
                  </a:lnTo>
                  <a:cubicBezTo>
                    <a:pt x="109644" y="108478"/>
                    <a:pt x="106696" y="105162"/>
                    <a:pt x="105593" y="101848"/>
                  </a:cubicBezTo>
                  <a:cubicBezTo>
                    <a:pt x="104046" y="98458"/>
                    <a:pt x="104046" y="94555"/>
                    <a:pt x="105593" y="91164"/>
                  </a:cubicBezTo>
                  <a:lnTo>
                    <a:pt x="105593" y="87850"/>
                  </a:lnTo>
                  <a:cubicBezTo>
                    <a:pt x="108945" y="82139"/>
                    <a:pt x="114138" y="77719"/>
                    <a:pt x="120326" y="75324"/>
                  </a:cubicBezTo>
                  <a:cubicBezTo>
                    <a:pt x="127768" y="72082"/>
                    <a:pt x="135799" y="70425"/>
                    <a:pt x="143902" y="70536"/>
                  </a:cubicBezTo>
                  <a:lnTo>
                    <a:pt x="154217" y="70536"/>
                  </a:lnTo>
                  <a:lnTo>
                    <a:pt x="164162" y="70536"/>
                  </a:lnTo>
                  <a:cubicBezTo>
                    <a:pt x="167957" y="70057"/>
                    <a:pt x="171568" y="68804"/>
                    <a:pt x="174846" y="66853"/>
                  </a:cubicBezTo>
                  <a:cubicBezTo>
                    <a:pt x="177351" y="65232"/>
                    <a:pt x="179561" y="63242"/>
                    <a:pt x="181476" y="60960"/>
                  </a:cubicBezTo>
                  <a:cubicBezTo>
                    <a:pt x="183133" y="58896"/>
                    <a:pt x="184644" y="56686"/>
                    <a:pt x="185896" y="54327"/>
                  </a:cubicBezTo>
                  <a:cubicBezTo>
                    <a:pt x="187664" y="51566"/>
                    <a:pt x="188696" y="48398"/>
                    <a:pt x="188844" y="45118"/>
                  </a:cubicBezTo>
                  <a:cubicBezTo>
                    <a:pt x="189100" y="43904"/>
                    <a:pt x="189100" y="42652"/>
                    <a:pt x="188844" y="41435"/>
                  </a:cubicBezTo>
                  <a:cubicBezTo>
                    <a:pt x="187185" y="39261"/>
                    <a:pt x="184570" y="38047"/>
                    <a:pt x="181845" y="38119"/>
                  </a:cubicBezTo>
                  <a:lnTo>
                    <a:pt x="131010" y="38119"/>
                  </a:lnTo>
                  <a:cubicBezTo>
                    <a:pt x="128910" y="38488"/>
                    <a:pt x="126920" y="39225"/>
                    <a:pt x="125115" y="40329"/>
                  </a:cubicBezTo>
                  <a:cubicBezTo>
                    <a:pt x="122795" y="41251"/>
                    <a:pt x="120769" y="42798"/>
                    <a:pt x="119222" y="44752"/>
                  </a:cubicBezTo>
                  <a:lnTo>
                    <a:pt x="116274" y="49907"/>
                  </a:lnTo>
                  <a:lnTo>
                    <a:pt x="62125" y="152683"/>
                  </a:lnTo>
                  <a:lnTo>
                    <a:pt x="-866" y="15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2"/>
            <p:cNvSpPr/>
            <p:nvPr/>
          </p:nvSpPr>
          <p:spPr>
            <a:xfrm>
              <a:off x="3454465" y="5512488"/>
              <a:ext cx="151090" cy="99918"/>
            </a:xfrm>
            <a:custGeom>
              <a:avLst/>
              <a:gdLst/>
              <a:ahLst/>
              <a:cxnLst/>
              <a:rect l="l" t="t" r="r" b="b"/>
              <a:pathLst>
                <a:path w="229492" h="151767" extrusionOk="0">
                  <a:moveTo>
                    <a:pt x="12026" y="151273"/>
                  </a:moveTo>
                  <a:lnTo>
                    <a:pt x="72807" y="36343"/>
                  </a:lnTo>
                  <a:lnTo>
                    <a:pt x="-866" y="36343"/>
                  </a:lnTo>
                  <a:lnTo>
                    <a:pt x="19025" y="-494"/>
                  </a:lnTo>
                  <a:lnTo>
                    <a:pt x="228626" y="-494"/>
                  </a:lnTo>
                  <a:lnTo>
                    <a:pt x="208366" y="36343"/>
                  </a:lnTo>
                  <a:lnTo>
                    <a:pt x="134693" y="36343"/>
                  </a:lnTo>
                  <a:lnTo>
                    <a:pt x="73911" y="151273"/>
                  </a:lnTo>
                  <a:lnTo>
                    <a:pt x="12026" y="1512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2"/>
            <p:cNvSpPr/>
            <p:nvPr/>
          </p:nvSpPr>
          <p:spPr>
            <a:xfrm>
              <a:off x="3576041" y="5512731"/>
              <a:ext cx="164840" cy="99675"/>
            </a:xfrm>
            <a:custGeom>
              <a:avLst/>
              <a:gdLst/>
              <a:ahLst/>
              <a:cxnLst/>
              <a:rect l="l" t="t" r="r" b="b"/>
              <a:pathLst>
                <a:path w="250378" h="151398" extrusionOk="0">
                  <a:moveTo>
                    <a:pt x="24440" y="150905"/>
                  </a:moveTo>
                  <a:lnTo>
                    <a:pt x="12284" y="150905"/>
                  </a:lnTo>
                  <a:cubicBezTo>
                    <a:pt x="8711" y="150500"/>
                    <a:pt x="5320" y="148953"/>
                    <a:pt x="2706" y="146484"/>
                  </a:cubicBezTo>
                  <a:cubicBezTo>
                    <a:pt x="-168" y="144349"/>
                    <a:pt x="-1456" y="140738"/>
                    <a:pt x="-611" y="137275"/>
                  </a:cubicBezTo>
                  <a:cubicBezTo>
                    <a:pt x="385" y="133703"/>
                    <a:pt x="1748" y="130240"/>
                    <a:pt x="3443" y="126962"/>
                  </a:cubicBezTo>
                  <a:lnTo>
                    <a:pt x="58698" y="21976"/>
                  </a:lnTo>
                  <a:cubicBezTo>
                    <a:pt x="60465" y="18808"/>
                    <a:pt x="62565" y="15824"/>
                    <a:pt x="64960" y="13135"/>
                  </a:cubicBezTo>
                  <a:cubicBezTo>
                    <a:pt x="68276" y="9563"/>
                    <a:pt x="72289" y="6689"/>
                    <a:pt x="76748" y="4664"/>
                  </a:cubicBezTo>
                  <a:cubicBezTo>
                    <a:pt x="81463" y="2159"/>
                    <a:pt x="86582" y="428"/>
                    <a:pt x="91850" y="-494"/>
                  </a:cubicBezTo>
                  <a:lnTo>
                    <a:pt x="104376" y="-494"/>
                  </a:lnTo>
                  <a:lnTo>
                    <a:pt x="249513" y="-494"/>
                  </a:lnTo>
                  <a:lnTo>
                    <a:pt x="229988" y="36343"/>
                  </a:lnTo>
                  <a:lnTo>
                    <a:pt x="124267" y="36343"/>
                  </a:lnTo>
                  <a:lnTo>
                    <a:pt x="119109" y="36343"/>
                  </a:lnTo>
                  <a:cubicBezTo>
                    <a:pt x="117232" y="37152"/>
                    <a:pt x="115610" y="38443"/>
                    <a:pt x="114322" y="40026"/>
                  </a:cubicBezTo>
                  <a:lnTo>
                    <a:pt x="111743" y="43711"/>
                  </a:lnTo>
                  <a:lnTo>
                    <a:pt x="105479" y="55130"/>
                  </a:lnTo>
                  <a:lnTo>
                    <a:pt x="215990" y="55130"/>
                  </a:lnTo>
                  <a:lnTo>
                    <a:pt x="198309" y="88282"/>
                  </a:lnTo>
                  <a:lnTo>
                    <a:pt x="87799" y="88282"/>
                  </a:lnTo>
                  <a:lnTo>
                    <a:pt x="78958" y="104859"/>
                  </a:lnTo>
                  <a:cubicBezTo>
                    <a:pt x="78625" y="106075"/>
                    <a:pt x="78625" y="107327"/>
                    <a:pt x="78958" y="108544"/>
                  </a:cubicBezTo>
                  <a:cubicBezTo>
                    <a:pt x="78774" y="109133"/>
                    <a:pt x="78774" y="109796"/>
                    <a:pt x="78958" y="110385"/>
                  </a:cubicBezTo>
                  <a:cubicBezTo>
                    <a:pt x="80174" y="111712"/>
                    <a:pt x="81942" y="112373"/>
                    <a:pt x="83747" y="112226"/>
                  </a:cubicBezTo>
                  <a:lnTo>
                    <a:pt x="189100" y="112226"/>
                  </a:lnTo>
                  <a:lnTo>
                    <a:pt x="169577" y="149063"/>
                  </a:lnTo>
                  <a:lnTo>
                    <a:pt x="2407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2"/>
            <p:cNvSpPr/>
            <p:nvPr/>
          </p:nvSpPr>
          <p:spPr>
            <a:xfrm>
              <a:off x="3723596" y="5512731"/>
              <a:ext cx="150914" cy="99675"/>
            </a:xfrm>
            <a:custGeom>
              <a:avLst/>
              <a:gdLst/>
              <a:ahLst/>
              <a:cxnLst/>
              <a:rect l="l" t="t" r="r" b="b"/>
              <a:pathLst>
                <a:path w="229226" h="151398" extrusionOk="0">
                  <a:moveTo>
                    <a:pt x="61857" y="150905"/>
                  </a:moveTo>
                  <a:lnTo>
                    <a:pt x="40491" y="150905"/>
                  </a:lnTo>
                  <a:cubicBezTo>
                    <a:pt x="34744" y="150536"/>
                    <a:pt x="29071" y="149542"/>
                    <a:pt x="23547" y="147957"/>
                  </a:cubicBezTo>
                  <a:cubicBezTo>
                    <a:pt x="19089" y="146817"/>
                    <a:pt x="14853" y="144938"/>
                    <a:pt x="11022" y="142433"/>
                  </a:cubicBezTo>
                  <a:cubicBezTo>
                    <a:pt x="7523" y="140000"/>
                    <a:pt x="4760" y="136686"/>
                    <a:pt x="2919" y="132855"/>
                  </a:cubicBezTo>
                  <a:cubicBezTo>
                    <a:pt x="1259" y="130018"/>
                    <a:pt x="117" y="126888"/>
                    <a:pt x="-398" y="123646"/>
                  </a:cubicBezTo>
                  <a:cubicBezTo>
                    <a:pt x="-1023" y="119740"/>
                    <a:pt x="-1023" y="115763"/>
                    <a:pt x="-398" y="111858"/>
                  </a:cubicBezTo>
                  <a:cubicBezTo>
                    <a:pt x="596" y="106700"/>
                    <a:pt x="2071" y="101617"/>
                    <a:pt x="4023" y="96756"/>
                  </a:cubicBezTo>
                  <a:cubicBezTo>
                    <a:pt x="6750" y="90087"/>
                    <a:pt x="9805" y="83567"/>
                    <a:pt x="13232" y="77231"/>
                  </a:cubicBezTo>
                  <a:cubicBezTo>
                    <a:pt x="19309" y="65517"/>
                    <a:pt x="26346" y="54282"/>
                    <a:pt x="34229" y="43711"/>
                  </a:cubicBezTo>
                  <a:cubicBezTo>
                    <a:pt x="41743" y="33764"/>
                    <a:pt x="50952" y="25292"/>
                    <a:pt x="61488" y="18662"/>
                  </a:cubicBezTo>
                  <a:cubicBezTo>
                    <a:pt x="68193" y="14314"/>
                    <a:pt x="75340" y="10741"/>
                    <a:pt x="82854" y="7978"/>
                  </a:cubicBezTo>
                  <a:cubicBezTo>
                    <a:pt x="89815" y="5473"/>
                    <a:pt x="96962" y="3483"/>
                    <a:pt x="104220" y="2085"/>
                  </a:cubicBezTo>
                  <a:cubicBezTo>
                    <a:pt x="110886" y="758"/>
                    <a:pt x="117665" y="-89"/>
                    <a:pt x="124480" y="-494"/>
                  </a:cubicBezTo>
                  <a:lnTo>
                    <a:pt x="228360" y="-494"/>
                  </a:lnTo>
                  <a:lnTo>
                    <a:pt x="208466" y="36343"/>
                  </a:lnTo>
                  <a:lnTo>
                    <a:pt x="139582" y="36343"/>
                  </a:lnTo>
                  <a:cubicBezTo>
                    <a:pt x="135162" y="35974"/>
                    <a:pt x="130741" y="35974"/>
                    <a:pt x="126321" y="36343"/>
                  </a:cubicBezTo>
                  <a:cubicBezTo>
                    <a:pt x="122159" y="37152"/>
                    <a:pt x="118070" y="38405"/>
                    <a:pt x="114164" y="40026"/>
                  </a:cubicBezTo>
                  <a:cubicBezTo>
                    <a:pt x="109928" y="41831"/>
                    <a:pt x="105987" y="44189"/>
                    <a:pt x="102376" y="47025"/>
                  </a:cubicBezTo>
                  <a:cubicBezTo>
                    <a:pt x="99836" y="48866"/>
                    <a:pt x="97515" y="50966"/>
                    <a:pt x="95377" y="53289"/>
                  </a:cubicBezTo>
                  <a:cubicBezTo>
                    <a:pt x="93241" y="55609"/>
                    <a:pt x="91290" y="58075"/>
                    <a:pt x="89484" y="60654"/>
                  </a:cubicBezTo>
                  <a:lnTo>
                    <a:pt x="84695" y="68022"/>
                  </a:lnTo>
                  <a:lnTo>
                    <a:pt x="81013" y="74284"/>
                  </a:lnTo>
                  <a:cubicBezTo>
                    <a:pt x="79097" y="77748"/>
                    <a:pt x="77402" y="81321"/>
                    <a:pt x="75855" y="84968"/>
                  </a:cubicBezTo>
                  <a:cubicBezTo>
                    <a:pt x="74861" y="87362"/>
                    <a:pt x="74014" y="89829"/>
                    <a:pt x="73276" y="92335"/>
                  </a:cubicBezTo>
                  <a:cubicBezTo>
                    <a:pt x="73092" y="93918"/>
                    <a:pt x="73092" y="95539"/>
                    <a:pt x="73276" y="97124"/>
                  </a:cubicBezTo>
                  <a:cubicBezTo>
                    <a:pt x="73240" y="97970"/>
                    <a:pt x="73240" y="98856"/>
                    <a:pt x="73276" y="99701"/>
                  </a:cubicBezTo>
                  <a:cubicBezTo>
                    <a:pt x="73607" y="102574"/>
                    <a:pt x="75228" y="105153"/>
                    <a:pt x="77696" y="106700"/>
                  </a:cubicBezTo>
                  <a:cubicBezTo>
                    <a:pt x="80644" y="108505"/>
                    <a:pt x="83886" y="109758"/>
                    <a:pt x="87274" y="110385"/>
                  </a:cubicBezTo>
                  <a:lnTo>
                    <a:pt x="100535" y="110385"/>
                  </a:lnTo>
                  <a:lnTo>
                    <a:pt x="171998" y="110385"/>
                  </a:lnTo>
                  <a:lnTo>
                    <a:pt x="152107" y="147222"/>
                  </a:lnTo>
                  <a:lnTo>
                    <a:pt x="62594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2"/>
            <p:cNvSpPr/>
            <p:nvPr/>
          </p:nvSpPr>
          <p:spPr>
            <a:xfrm>
              <a:off x="3843709" y="5511762"/>
              <a:ext cx="187467" cy="100645"/>
            </a:xfrm>
            <a:custGeom>
              <a:avLst/>
              <a:gdLst/>
              <a:ahLst/>
              <a:cxnLst/>
              <a:rect l="l" t="t" r="r" b="b"/>
              <a:pathLst>
                <a:path w="284747" h="152871" extrusionOk="0">
                  <a:moveTo>
                    <a:pt x="202105" y="152377"/>
                  </a:moveTo>
                  <a:lnTo>
                    <a:pt x="136903" y="152377"/>
                  </a:lnTo>
                  <a:lnTo>
                    <a:pt x="168951" y="91598"/>
                  </a:lnTo>
                  <a:lnTo>
                    <a:pt x="95277" y="91598"/>
                  </a:lnTo>
                  <a:lnTo>
                    <a:pt x="63229" y="152377"/>
                  </a:lnTo>
                  <a:lnTo>
                    <a:pt x="-866" y="152377"/>
                  </a:lnTo>
                  <a:lnTo>
                    <a:pt x="79806" y="-494"/>
                  </a:lnTo>
                  <a:lnTo>
                    <a:pt x="145008" y="-494"/>
                  </a:lnTo>
                  <a:lnTo>
                    <a:pt x="116274" y="53655"/>
                  </a:lnTo>
                  <a:lnTo>
                    <a:pt x="189948" y="53655"/>
                  </a:lnTo>
                  <a:lnTo>
                    <a:pt x="218682" y="-494"/>
                  </a:lnTo>
                  <a:lnTo>
                    <a:pt x="283881" y="-4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2"/>
            <p:cNvSpPr/>
            <p:nvPr/>
          </p:nvSpPr>
          <p:spPr>
            <a:xfrm>
              <a:off x="4006198" y="5510815"/>
              <a:ext cx="195956" cy="101622"/>
            </a:xfrm>
            <a:custGeom>
              <a:avLst/>
              <a:gdLst/>
              <a:ahLst/>
              <a:cxnLst/>
              <a:rect l="l" t="t" r="r" b="b"/>
              <a:pathLst>
                <a:path w="297641" h="154355" extrusionOk="0">
                  <a:moveTo>
                    <a:pt x="231205" y="126557"/>
                  </a:moveTo>
                  <a:lnTo>
                    <a:pt x="226785" y="133187"/>
                  </a:lnTo>
                  <a:cubicBezTo>
                    <a:pt x="224022" y="136798"/>
                    <a:pt x="220633" y="139892"/>
                    <a:pt x="216838" y="142396"/>
                  </a:cubicBezTo>
                  <a:cubicBezTo>
                    <a:pt x="211460" y="145859"/>
                    <a:pt x="205641" y="148622"/>
                    <a:pt x="199526" y="150502"/>
                  </a:cubicBezTo>
                  <a:cubicBezTo>
                    <a:pt x="190906" y="152968"/>
                    <a:pt x="181955" y="154110"/>
                    <a:pt x="173002" y="153816"/>
                  </a:cubicBezTo>
                  <a:lnTo>
                    <a:pt x="161583" y="153816"/>
                  </a:lnTo>
                  <a:cubicBezTo>
                    <a:pt x="158085" y="153595"/>
                    <a:pt x="154622" y="152968"/>
                    <a:pt x="151270" y="151974"/>
                  </a:cubicBezTo>
                  <a:cubicBezTo>
                    <a:pt x="148174" y="151052"/>
                    <a:pt x="145303" y="149544"/>
                    <a:pt x="142796" y="147554"/>
                  </a:cubicBezTo>
                  <a:cubicBezTo>
                    <a:pt x="140291" y="145380"/>
                    <a:pt x="138376" y="142581"/>
                    <a:pt x="137272" y="139449"/>
                  </a:cubicBezTo>
                  <a:lnTo>
                    <a:pt x="105593" y="61355"/>
                  </a:lnTo>
                  <a:lnTo>
                    <a:pt x="105593" y="58776"/>
                  </a:lnTo>
                  <a:cubicBezTo>
                    <a:pt x="104891" y="58446"/>
                    <a:pt x="104082" y="58446"/>
                    <a:pt x="103382" y="58776"/>
                  </a:cubicBezTo>
                  <a:lnTo>
                    <a:pt x="100804" y="58776"/>
                  </a:lnTo>
                  <a:cubicBezTo>
                    <a:pt x="99108" y="59439"/>
                    <a:pt x="97782" y="60766"/>
                    <a:pt x="97119" y="62461"/>
                  </a:cubicBezTo>
                  <a:lnTo>
                    <a:pt x="49231" y="153078"/>
                  </a:lnTo>
                  <a:lnTo>
                    <a:pt x="-866" y="153078"/>
                  </a:lnTo>
                  <a:lnTo>
                    <a:pt x="66546" y="25624"/>
                  </a:lnTo>
                  <a:cubicBezTo>
                    <a:pt x="69012" y="20725"/>
                    <a:pt x="72549" y="16451"/>
                    <a:pt x="76859" y="13099"/>
                  </a:cubicBezTo>
                  <a:cubicBezTo>
                    <a:pt x="81243" y="9600"/>
                    <a:pt x="86068" y="6763"/>
                    <a:pt x="91226" y="4627"/>
                  </a:cubicBezTo>
                  <a:cubicBezTo>
                    <a:pt x="96678" y="2381"/>
                    <a:pt x="102350" y="796"/>
                    <a:pt x="108169" y="-162"/>
                  </a:cubicBezTo>
                  <a:cubicBezTo>
                    <a:pt x="114064" y="-605"/>
                    <a:pt x="119957" y="-605"/>
                    <a:pt x="125852" y="-162"/>
                  </a:cubicBezTo>
                  <a:lnTo>
                    <a:pt x="135062" y="-162"/>
                  </a:lnTo>
                  <a:lnTo>
                    <a:pt x="145375" y="-162"/>
                  </a:lnTo>
                  <a:cubicBezTo>
                    <a:pt x="148653" y="832"/>
                    <a:pt x="151785" y="2307"/>
                    <a:pt x="154584" y="4258"/>
                  </a:cubicBezTo>
                  <a:cubicBezTo>
                    <a:pt x="157421" y="6100"/>
                    <a:pt x="159631" y="8827"/>
                    <a:pt x="160848" y="11995"/>
                  </a:cubicBezTo>
                  <a:lnTo>
                    <a:pt x="192896" y="90457"/>
                  </a:lnTo>
                  <a:lnTo>
                    <a:pt x="192896" y="93036"/>
                  </a:lnTo>
                  <a:cubicBezTo>
                    <a:pt x="193595" y="93441"/>
                    <a:pt x="194404" y="93441"/>
                    <a:pt x="195106" y="93036"/>
                  </a:cubicBezTo>
                  <a:cubicBezTo>
                    <a:pt x="196174" y="93515"/>
                    <a:pt x="197352" y="93515"/>
                    <a:pt x="198420" y="93036"/>
                  </a:cubicBezTo>
                  <a:lnTo>
                    <a:pt x="198420" y="90826"/>
                  </a:lnTo>
                  <a:lnTo>
                    <a:pt x="246676" y="-162"/>
                  </a:lnTo>
                  <a:lnTo>
                    <a:pt x="296776" y="-1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2"/>
            <p:cNvSpPr/>
            <p:nvPr/>
          </p:nvSpPr>
          <p:spPr>
            <a:xfrm>
              <a:off x="4190356" y="5510791"/>
              <a:ext cx="168885" cy="102587"/>
            </a:xfrm>
            <a:custGeom>
              <a:avLst/>
              <a:gdLst/>
              <a:ahLst/>
              <a:cxnLst/>
              <a:rect l="l" t="t" r="r" b="b"/>
              <a:pathLst>
                <a:path w="256521" h="155821" extrusionOk="0">
                  <a:moveTo>
                    <a:pt x="192765" y="-494"/>
                  </a:moveTo>
                  <a:cubicBezTo>
                    <a:pt x="200392" y="-310"/>
                    <a:pt x="208016" y="318"/>
                    <a:pt x="215604" y="1347"/>
                  </a:cubicBezTo>
                  <a:cubicBezTo>
                    <a:pt x="222383" y="2269"/>
                    <a:pt x="229049" y="3854"/>
                    <a:pt x="235497" y="6136"/>
                  </a:cubicBezTo>
                  <a:cubicBezTo>
                    <a:pt x="240837" y="7868"/>
                    <a:pt x="245626" y="10889"/>
                    <a:pt x="249495" y="14977"/>
                  </a:cubicBezTo>
                  <a:cubicBezTo>
                    <a:pt x="252773" y="18662"/>
                    <a:pt x="254725" y="23302"/>
                    <a:pt x="255019" y="28240"/>
                  </a:cubicBezTo>
                  <a:cubicBezTo>
                    <a:pt x="255867" y="33469"/>
                    <a:pt x="255867" y="38847"/>
                    <a:pt x="255019" y="44079"/>
                  </a:cubicBezTo>
                  <a:cubicBezTo>
                    <a:pt x="253509" y="49936"/>
                    <a:pt x="251411" y="55609"/>
                    <a:pt x="248758" y="61023"/>
                  </a:cubicBezTo>
                  <a:lnTo>
                    <a:pt x="240653" y="77231"/>
                  </a:lnTo>
                  <a:lnTo>
                    <a:pt x="231812" y="93439"/>
                  </a:lnTo>
                  <a:cubicBezTo>
                    <a:pt x="228460" y="99370"/>
                    <a:pt x="224629" y="105043"/>
                    <a:pt x="220393" y="110385"/>
                  </a:cubicBezTo>
                  <a:cubicBezTo>
                    <a:pt x="215678" y="116096"/>
                    <a:pt x="210484" y="121361"/>
                    <a:pt x="204922" y="126225"/>
                  </a:cubicBezTo>
                  <a:cubicBezTo>
                    <a:pt x="198881" y="131567"/>
                    <a:pt x="192176" y="136133"/>
                    <a:pt x="185031" y="139854"/>
                  </a:cubicBezTo>
                  <a:cubicBezTo>
                    <a:pt x="177625" y="143649"/>
                    <a:pt x="169852" y="146597"/>
                    <a:pt x="161824" y="148695"/>
                  </a:cubicBezTo>
                  <a:cubicBezTo>
                    <a:pt x="153718" y="150833"/>
                    <a:pt x="145467" y="152416"/>
                    <a:pt x="137141" y="153484"/>
                  </a:cubicBezTo>
                  <a:cubicBezTo>
                    <a:pt x="128780" y="153484"/>
                    <a:pt x="120454" y="154111"/>
                    <a:pt x="112092" y="155327"/>
                  </a:cubicBezTo>
                  <a:lnTo>
                    <a:pt x="61995" y="155327"/>
                  </a:lnTo>
                  <a:cubicBezTo>
                    <a:pt x="54371" y="155143"/>
                    <a:pt x="46745" y="154551"/>
                    <a:pt x="39156" y="153484"/>
                  </a:cubicBezTo>
                  <a:cubicBezTo>
                    <a:pt x="32378" y="152564"/>
                    <a:pt x="25711" y="150979"/>
                    <a:pt x="19265" y="148695"/>
                  </a:cubicBezTo>
                  <a:cubicBezTo>
                    <a:pt x="13923" y="146963"/>
                    <a:pt x="9098" y="143944"/>
                    <a:pt x="5267" y="139854"/>
                  </a:cubicBezTo>
                  <a:cubicBezTo>
                    <a:pt x="1877" y="136097"/>
                    <a:pt x="-75" y="131272"/>
                    <a:pt x="-259" y="126225"/>
                  </a:cubicBezTo>
                  <a:cubicBezTo>
                    <a:pt x="-1069" y="120995"/>
                    <a:pt x="-1069" y="115653"/>
                    <a:pt x="-259" y="110385"/>
                  </a:cubicBezTo>
                  <a:cubicBezTo>
                    <a:pt x="1288" y="104564"/>
                    <a:pt x="3388" y="98856"/>
                    <a:pt x="6002" y="93439"/>
                  </a:cubicBezTo>
                  <a:lnTo>
                    <a:pt x="14108" y="77231"/>
                  </a:lnTo>
                  <a:lnTo>
                    <a:pt x="23317" y="61023"/>
                  </a:lnTo>
                  <a:cubicBezTo>
                    <a:pt x="26779" y="55056"/>
                    <a:pt x="30721" y="49383"/>
                    <a:pt x="35105" y="44079"/>
                  </a:cubicBezTo>
                  <a:cubicBezTo>
                    <a:pt x="39709" y="38407"/>
                    <a:pt x="44755" y="33101"/>
                    <a:pt x="50207" y="28240"/>
                  </a:cubicBezTo>
                  <a:cubicBezTo>
                    <a:pt x="56212" y="22934"/>
                    <a:pt x="62917" y="18477"/>
                    <a:pt x="70098" y="14977"/>
                  </a:cubicBezTo>
                  <a:cubicBezTo>
                    <a:pt x="77504" y="11184"/>
                    <a:pt x="85277" y="8236"/>
                    <a:pt x="93305" y="6136"/>
                  </a:cubicBezTo>
                  <a:cubicBezTo>
                    <a:pt x="101411" y="4000"/>
                    <a:pt x="109662" y="2418"/>
                    <a:pt x="117988" y="1347"/>
                  </a:cubicBezTo>
                  <a:cubicBezTo>
                    <a:pt x="126459" y="1347"/>
                    <a:pt x="134562" y="1347"/>
                    <a:pt x="142668" y="-494"/>
                  </a:cubicBezTo>
                  <a:lnTo>
                    <a:pt x="189818" y="-494"/>
                  </a:lnTo>
                  <a:close/>
                  <a:moveTo>
                    <a:pt x="76731" y="93439"/>
                  </a:moveTo>
                  <a:cubicBezTo>
                    <a:pt x="75256" y="97603"/>
                    <a:pt x="75256" y="102170"/>
                    <a:pt x="76731" y="106334"/>
                  </a:cubicBezTo>
                  <a:cubicBezTo>
                    <a:pt x="77504" y="108654"/>
                    <a:pt x="78903" y="110680"/>
                    <a:pt x="80782" y="112226"/>
                  </a:cubicBezTo>
                  <a:cubicBezTo>
                    <a:pt x="82734" y="113812"/>
                    <a:pt x="84982" y="114954"/>
                    <a:pt x="87412" y="115543"/>
                  </a:cubicBezTo>
                  <a:lnTo>
                    <a:pt x="96622" y="115543"/>
                  </a:lnTo>
                  <a:lnTo>
                    <a:pt x="119829" y="115543"/>
                  </a:lnTo>
                  <a:lnTo>
                    <a:pt x="130142" y="115543"/>
                  </a:lnTo>
                  <a:cubicBezTo>
                    <a:pt x="133569" y="114805"/>
                    <a:pt x="136921" y="113701"/>
                    <a:pt x="140089" y="112226"/>
                  </a:cubicBezTo>
                  <a:cubicBezTo>
                    <a:pt x="143661" y="110533"/>
                    <a:pt x="147124" y="108580"/>
                    <a:pt x="150404" y="106334"/>
                  </a:cubicBezTo>
                  <a:cubicBezTo>
                    <a:pt x="155560" y="102871"/>
                    <a:pt x="160054" y="98523"/>
                    <a:pt x="163665" y="93439"/>
                  </a:cubicBezTo>
                  <a:cubicBezTo>
                    <a:pt x="167127" y="88210"/>
                    <a:pt x="170331" y="82793"/>
                    <a:pt x="173243" y="77231"/>
                  </a:cubicBezTo>
                  <a:lnTo>
                    <a:pt x="177663" y="68391"/>
                  </a:lnTo>
                  <a:cubicBezTo>
                    <a:pt x="178915" y="65996"/>
                    <a:pt x="180019" y="63530"/>
                    <a:pt x="180977" y="61023"/>
                  </a:cubicBezTo>
                  <a:cubicBezTo>
                    <a:pt x="181310" y="58961"/>
                    <a:pt x="181310" y="56825"/>
                    <a:pt x="180977" y="54761"/>
                  </a:cubicBezTo>
                  <a:cubicBezTo>
                    <a:pt x="181346" y="52699"/>
                    <a:pt x="181346" y="50561"/>
                    <a:pt x="180977" y="48500"/>
                  </a:cubicBezTo>
                  <a:cubicBezTo>
                    <a:pt x="179394" y="43821"/>
                    <a:pt x="175489" y="40322"/>
                    <a:pt x="170664" y="39290"/>
                  </a:cubicBezTo>
                  <a:cubicBezTo>
                    <a:pt x="163995" y="37928"/>
                    <a:pt x="157219" y="37301"/>
                    <a:pt x="150404" y="37449"/>
                  </a:cubicBezTo>
                  <a:lnTo>
                    <a:pt x="138616" y="37449"/>
                  </a:lnTo>
                  <a:lnTo>
                    <a:pt x="127932" y="37449"/>
                  </a:lnTo>
                  <a:cubicBezTo>
                    <a:pt x="124395" y="38222"/>
                    <a:pt x="120933" y="39326"/>
                    <a:pt x="117619" y="40763"/>
                  </a:cubicBezTo>
                  <a:cubicBezTo>
                    <a:pt x="114118" y="42384"/>
                    <a:pt x="110766" y="44338"/>
                    <a:pt x="107672" y="46658"/>
                  </a:cubicBezTo>
                  <a:cubicBezTo>
                    <a:pt x="102515" y="50121"/>
                    <a:pt x="98022" y="54467"/>
                    <a:pt x="94412" y="59550"/>
                  </a:cubicBezTo>
                  <a:cubicBezTo>
                    <a:pt x="90911" y="64782"/>
                    <a:pt x="87707" y="70196"/>
                    <a:pt x="84834" y="75758"/>
                  </a:cubicBezTo>
                  <a:cubicBezTo>
                    <a:pt x="81630" y="81541"/>
                    <a:pt x="78903" y="87582"/>
                    <a:pt x="76731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2"/>
            <p:cNvSpPr/>
            <p:nvPr/>
          </p:nvSpPr>
          <p:spPr>
            <a:xfrm>
              <a:off x="4351955" y="5512246"/>
              <a:ext cx="129339" cy="100161"/>
            </a:xfrm>
            <a:custGeom>
              <a:avLst/>
              <a:gdLst/>
              <a:ahLst/>
              <a:cxnLst/>
              <a:rect l="l" t="t" r="r" b="b"/>
              <a:pathLst>
                <a:path w="196455" h="152136" extrusionOk="0">
                  <a:moveTo>
                    <a:pt x="21721" y="151642"/>
                  </a:moveTo>
                  <a:lnTo>
                    <a:pt x="10301" y="151642"/>
                  </a:lnTo>
                  <a:cubicBezTo>
                    <a:pt x="7318" y="151201"/>
                    <a:pt x="4480" y="149947"/>
                    <a:pt x="2196" y="147959"/>
                  </a:cubicBezTo>
                  <a:cubicBezTo>
                    <a:pt x="539" y="146264"/>
                    <a:pt x="-493" y="144054"/>
                    <a:pt x="-749" y="141695"/>
                  </a:cubicBezTo>
                  <a:cubicBezTo>
                    <a:pt x="-1156" y="138640"/>
                    <a:pt x="-493" y="135508"/>
                    <a:pt x="1092" y="132855"/>
                  </a:cubicBezTo>
                  <a:lnTo>
                    <a:pt x="71449" y="-494"/>
                  </a:lnTo>
                  <a:lnTo>
                    <a:pt x="136651" y="-494"/>
                  </a:lnTo>
                  <a:lnTo>
                    <a:pt x="81027" y="104859"/>
                  </a:lnTo>
                  <a:lnTo>
                    <a:pt x="81027" y="108544"/>
                  </a:lnTo>
                  <a:cubicBezTo>
                    <a:pt x="80290" y="109648"/>
                    <a:pt x="80290" y="111123"/>
                    <a:pt x="81027" y="112226"/>
                  </a:cubicBezTo>
                  <a:cubicBezTo>
                    <a:pt x="82500" y="112633"/>
                    <a:pt x="83606" y="112633"/>
                    <a:pt x="85079" y="112226"/>
                  </a:cubicBezTo>
                  <a:lnTo>
                    <a:pt x="195589" y="112226"/>
                  </a:lnTo>
                  <a:lnTo>
                    <a:pt x="175698" y="149063"/>
                  </a:lnTo>
                  <a:lnTo>
                    <a:pt x="23193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2"/>
            <p:cNvSpPr/>
            <p:nvPr/>
          </p:nvSpPr>
          <p:spPr>
            <a:xfrm>
              <a:off x="4495483" y="5510791"/>
              <a:ext cx="166854" cy="102587"/>
            </a:xfrm>
            <a:custGeom>
              <a:avLst/>
              <a:gdLst/>
              <a:ahLst/>
              <a:cxnLst/>
              <a:rect l="l" t="t" r="r" b="b"/>
              <a:pathLst>
                <a:path w="253437" h="155821" extrusionOk="0">
                  <a:moveTo>
                    <a:pt x="189764" y="-494"/>
                  </a:moveTo>
                  <a:cubicBezTo>
                    <a:pt x="197500" y="-310"/>
                    <a:pt x="204868" y="318"/>
                    <a:pt x="212602" y="1347"/>
                  </a:cubicBezTo>
                  <a:cubicBezTo>
                    <a:pt x="219233" y="2269"/>
                    <a:pt x="225865" y="3854"/>
                    <a:pt x="232496" y="6136"/>
                  </a:cubicBezTo>
                  <a:cubicBezTo>
                    <a:pt x="237651" y="7868"/>
                    <a:pt x="242809" y="10889"/>
                    <a:pt x="246494" y="14977"/>
                  </a:cubicBezTo>
                  <a:cubicBezTo>
                    <a:pt x="249808" y="18662"/>
                    <a:pt x="251649" y="23341"/>
                    <a:pt x="252018" y="28240"/>
                  </a:cubicBezTo>
                  <a:cubicBezTo>
                    <a:pt x="252755" y="33469"/>
                    <a:pt x="252755" y="38811"/>
                    <a:pt x="252018" y="44079"/>
                  </a:cubicBezTo>
                  <a:cubicBezTo>
                    <a:pt x="250545" y="49936"/>
                    <a:pt x="248335" y="55609"/>
                    <a:pt x="245756" y="61023"/>
                  </a:cubicBezTo>
                  <a:lnTo>
                    <a:pt x="237651" y="77231"/>
                  </a:lnTo>
                  <a:lnTo>
                    <a:pt x="228811" y="93439"/>
                  </a:lnTo>
                  <a:cubicBezTo>
                    <a:pt x="221811" y="105745"/>
                    <a:pt x="212602" y="116795"/>
                    <a:pt x="201920" y="126225"/>
                  </a:cubicBezTo>
                  <a:cubicBezTo>
                    <a:pt x="196025" y="131567"/>
                    <a:pt x="189028" y="136133"/>
                    <a:pt x="182029" y="139854"/>
                  </a:cubicBezTo>
                  <a:cubicBezTo>
                    <a:pt x="174662" y="143611"/>
                    <a:pt x="166925" y="146597"/>
                    <a:pt x="158822" y="148695"/>
                  </a:cubicBezTo>
                  <a:cubicBezTo>
                    <a:pt x="150717" y="150833"/>
                    <a:pt x="142614" y="152416"/>
                    <a:pt x="134140" y="153484"/>
                  </a:cubicBezTo>
                  <a:cubicBezTo>
                    <a:pt x="125668" y="153484"/>
                    <a:pt x="117565" y="154111"/>
                    <a:pt x="109091" y="155327"/>
                  </a:cubicBezTo>
                  <a:lnTo>
                    <a:pt x="61941" y="155327"/>
                  </a:lnTo>
                  <a:cubicBezTo>
                    <a:pt x="54205" y="155143"/>
                    <a:pt x="46837" y="154551"/>
                    <a:pt x="39102" y="153484"/>
                  </a:cubicBezTo>
                  <a:cubicBezTo>
                    <a:pt x="32472" y="152564"/>
                    <a:pt x="25839" y="150943"/>
                    <a:pt x="19209" y="148695"/>
                  </a:cubicBezTo>
                  <a:cubicBezTo>
                    <a:pt x="14054" y="146963"/>
                    <a:pt x="8896" y="143944"/>
                    <a:pt x="5211" y="139854"/>
                  </a:cubicBezTo>
                  <a:cubicBezTo>
                    <a:pt x="1897" y="136097"/>
                    <a:pt x="-313" y="131272"/>
                    <a:pt x="-313" y="126225"/>
                  </a:cubicBezTo>
                  <a:cubicBezTo>
                    <a:pt x="-1051" y="120995"/>
                    <a:pt x="-1051" y="115653"/>
                    <a:pt x="-313" y="110385"/>
                  </a:cubicBezTo>
                  <a:cubicBezTo>
                    <a:pt x="1159" y="104528"/>
                    <a:pt x="3370" y="98856"/>
                    <a:pt x="5948" y="93439"/>
                  </a:cubicBezTo>
                  <a:lnTo>
                    <a:pt x="14054" y="77231"/>
                  </a:lnTo>
                  <a:lnTo>
                    <a:pt x="22894" y="61023"/>
                  </a:lnTo>
                  <a:cubicBezTo>
                    <a:pt x="26208" y="55094"/>
                    <a:pt x="30260" y="49421"/>
                    <a:pt x="34682" y="44079"/>
                  </a:cubicBezTo>
                  <a:cubicBezTo>
                    <a:pt x="39469" y="38407"/>
                    <a:pt x="44258" y="33101"/>
                    <a:pt x="49784" y="28240"/>
                  </a:cubicBezTo>
                  <a:cubicBezTo>
                    <a:pt x="55677" y="22934"/>
                    <a:pt x="62310" y="18477"/>
                    <a:pt x="69675" y="14977"/>
                  </a:cubicBezTo>
                  <a:cubicBezTo>
                    <a:pt x="77043" y="11184"/>
                    <a:pt x="84780" y="8236"/>
                    <a:pt x="92883" y="6136"/>
                  </a:cubicBezTo>
                  <a:cubicBezTo>
                    <a:pt x="100988" y="4000"/>
                    <a:pt x="109091" y="2418"/>
                    <a:pt x="117565" y="1347"/>
                  </a:cubicBezTo>
                  <a:cubicBezTo>
                    <a:pt x="126037" y="1347"/>
                    <a:pt x="134140" y="1347"/>
                    <a:pt x="142245" y="-494"/>
                  </a:cubicBezTo>
                  <a:lnTo>
                    <a:pt x="189395" y="-494"/>
                  </a:lnTo>
                  <a:close/>
                  <a:moveTo>
                    <a:pt x="73729" y="93439"/>
                  </a:moveTo>
                  <a:cubicBezTo>
                    <a:pt x="72254" y="97603"/>
                    <a:pt x="72254" y="102170"/>
                    <a:pt x="73729" y="106334"/>
                  </a:cubicBezTo>
                  <a:cubicBezTo>
                    <a:pt x="74464" y="108654"/>
                    <a:pt x="75939" y="110680"/>
                    <a:pt x="77781" y="112226"/>
                  </a:cubicBezTo>
                  <a:cubicBezTo>
                    <a:pt x="79622" y="113812"/>
                    <a:pt x="81832" y="114954"/>
                    <a:pt x="84411" y="115543"/>
                  </a:cubicBezTo>
                  <a:lnTo>
                    <a:pt x="93620" y="115543"/>
                  </a:lnTo>
                  <a:lnTo>
                    <a:pt x="114249" y="115543"/>
                  </a:lnTo>
                  <a:lnTo>
                    <a:pt x="124564" y="115543"/>
                  </a:lnTo>
                  <a:cubicBezTo>
                    <a:pt x="127878" y="114805"/>
                    <a:pt x="131194" y="113701"/>
                    <a:pt x="134508" y="112226"/>
                  </a:cubicBezTo>
                  <a:cubicBezTo>
                    <a:pt x="138193" y="110569"/>
                    <a:pt x="141508" y="108580"/>
                    <a:pt x="144824" y="106334"/>
                  </a:cubicBezTo>
                  <a:cubicBezTo>
                    <a:pt x="149979" y="102871"/>
                    <a:pt x="154402" y="98523"/>
                    <a:pt x="158085" y="93439"/>
                  </a:cubicBezTo>
                  <a:cubicBezTo>
                    <a:pt x="161401" y="88210"/>
                    <a:pt x="164715" y="82793"/>
                    <a:pt x="167662" y="77231"/>
                  </a:cubicBezTo>
                  <a:lnTo>
                    <a:pt x="172083" y="68391"/>
                  </a:lnTo>
                  <a:cubicBezTo>
                    <a:pt x="173187" y="65996"/>
                    <a:pt x="174293" y="63566"/>
                    <a:pt x="175397" y="61023"/>
                  </a:cubicBezTo>
                  <a:cubicBezTo>
                    <a:pt x="175765" y="58961"/>
                    <a:pt x="175765" y="56825"/>
                    <a:pt x="175397" y="54761"/>
                  </a:cubicBezTo>
                  <a:cubicBezTo>
                    <a:pt x="175765" y="52699"/>
                    <a:pt x="175765" y="50561"/>
                    <a:pt x="175397" y="48500"/>
                  </a:cubicBezTo>
                  <a:cubicBezTo>
                    <a:pt x="173924" y="43821"/>
                    <a:pt x="169873" y="40322"/>
                    <a:pt x="165084" y="39290"/>
                  </a:cubicBezTo>
                  <a:cubicBezTo>
                    <a:pt x="158453" y="37928"/>
                    <a:pt x="151454" y="37301"/>
                    <a:pt x="144824" y="37449"/>
                  </a:cubicBezTo>
                  <a:lnTo>
                    <a:pt x="133036" y="37449"/>
                  </a:lnTo>
                  <a:lnTo>
                    <a:pt x="122352" y="37449"/>
                  </a:lnTo>
                  <a:cubicBezTo>
                    <a:pt x="118669" y="38184"/>
                    <a:pt x="115355" y="39326"/>
                    <a:pt x="112039" y="40763"/>
                  </a:cubicBezTo>
                  <a:cubicBezTo>
                    <a:pt x="108356" y="42384"/>
                    <a:pt x="105039" y="44338"/>
                    <a:pt x="102092" y="46658"/>
                  </a:cubicBezTo>
                  <a:cubicBezTo>
                    <a:pt x="96936" y="50121"/>
                    <a:pt x="92514" y="54505"/>
                    <a:pt x="88831" y="59550"/>
                  </a:cubicBezTo>
                  <a:cubicBezTo>
                    <a:pt x="85515" y="64782"/>
                    <a:pt x="82201" y="70196"/>
                    <a:pt x="79253" y="75758"/>
                  </a:cubicBezTo>
                  <a:cubicBezTo>
                    <a:pt x="77043" y="81615"/>
                    <a:pt x="75202" y="87657"/>
                    <a:pt x="73729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2"/>
            <p:cNvSpPr/>
            <p:nvPr/>
          </p:nvSpPr>
          <p:spPr>
            <a:xfrm>
              <a:off x="4661851" y="5512731"/>
              <a:ext cx="166248" cy="99676"/>
            </a:xfrm>
            <a:custGeom>
              <a:avLst/>
              <a:gdLst/>
              <a:ahLst/>
              <a:cxnLst/>
              <a:rect l="l" t="t" r="r" b="b"/>
              <a:pathLst>
                <a:path w="252517" h="151400" extrusionOk="0">
                  <a:moveTo>
                    <a:pt x="188660" y="128066"/>
                  </a:moveTo>
                  <a:cubicBezTo>
                    <a:pt x="186450" y="132745"/>
                    <a:pt x="182765" y="136760"/>
                    <a:pt x="178713" y="139854"/>
                  </a:cubicBezTo>
                  <a:lnTo>
                    <a:pt x="169504" y="145747"/>
                  </a:lnTo>
                  <a:cubicBezTo>
                    <a:pt x="161770" y="149248"/>
                    <a:pt x="153664" y="150979"/>
                    <a:pt x="145193" y="150905"/>
                  </a:cubicBezTo>
                  <a:lnTo>
                    <a:pt x="49784" y="150905"/>
                  </a:lnTo>
                  <a:cubicBezTo>
                    <a:pt x="41313" y="150830"/>
                    <a:pt x="32841" y="149727"/>
                    <a:pt x="24736" y="147591"/>
                  </a:cubicBezTo>
                  <a:cubicBezTo>
                    <a:pt x="17736" y="146154"/>
                    <a:pt x="11106" y="142838"/>
                    <a:pt x="5948" y="138013"/>
                  </a:cubicBezTo>
                  <a:cubicBezTo>
                    <a:pt x="2266" y="134512"/>
                    <a:pt x="55" y="129797"/>
                    <a:pt x="-313" y="124752"/>
                  </a:cubicBezTo>
                  <a:cubicBezTo>
                    <a:pt x="-1051" y="119372"/>
                    <a:pt x="-1051" y="113922"/>
                    <a:pt x="-313" y="108544"/>
                  </a:cubicBezTo>
                  <a:cubicBezTo>
                    <a:pt x="1159" y="102723"/>
                    <a:pt x="3003" y="97050"/>
                    <a:pt x="5580" y="91598"/>
                  </a:cubicBezTo>
                  <a:cubicBezTo>
                    <a:pt x="8159" y="85703"/>
                    <a:pt x="10737" y="80547"/>
                    <a:pt x="13316" y="75390"/>
                  </a:cubicBezTo>
                  <a:cubicBezTo>
                    <a:pt x="15895" y="70232"/>
                    <a:pt x="19947" y="63233"/>
                    <a:pt x="23998" y="56603"/>
                  </a:cubicBezTo>
                  <a:cubicBezTo>
                    <a:pt x="28052" y="50121"/>
                    <a:pt x="32472" y="43967"/>
                    <a:pt x="37630" y="38184"/>
                  </a:cubicBezTo>
                  <a:cubicBezTo>
                    <a:pt x="42785" y="32107"/>
                    <a:pt x="48680" y="26545"/>
                    <a:pt x="54942" y="21607"/>
                  </a:cubicBezTo>
                  <a:cubicBezTo>
                    <a:pt x="61941" y="16229"/>
                    <a:pt x="69309" y="11809"/>
                    <a:pt x="77412" y="8346"/>
                  </a:cubicBezTo>
                  <a:cubicBezTo>
                    <a:pt x="83307" y="5806"/>
                    <a:pt x="89200" y="3852"/>
                    <a:pt x="95462" y="2454"/>
                  </a:cubicBezTo>
                  <a:lnTo>
                    <a:pt x="112407" y="-494"/>
                  </a:lnTo>
                  <a:lnTo>
                    <a:pt x="126037" y="-494"/>
                  </a:lnTo>
                  <a:lnTo>
                    <a:pt x="251651" y="-494"/>
                  </a:lnTo>
                  <a:lnTo>
                    <a:pt x="232496" y="36343"/>
                  </a:lnTo>
                  <a:lnTo>
                    <a:pt x="144086" y="36343"/>
                  </a:lnTo>
                  <a:cubicBezTo>
                    <a:pt x="129353" y="35900"/>
                    <a:pt x="114617" y="40284"/>
                    <a:pt x="102461" y="48866"/>
                  </a:cubicBezTo>
                  <a:cubicBezTo>
                    <a:pt x="97305" y="52625"/>
                    <a:pt x="92885" y="57230"/>
                    <a:pt x="89200" y="62498"/>
                  </a:cubicBezTo>
                  <a:cubicBezTo>
                    <a:pt x="86252" y="66880"/>
                    <a:pt x="83676" y="71448"/>
                    <a:pt x="81097" y="76127"/>
                  </a:cubicBezTo>
                  <a:cubicBezTo>
                    <a:pt x="78887" y="80547"/>
                    <a:pt x="76677" y="85078"/>
                    <a:pt x="74833" y="89757"/>
                  </a:cubicBezTo>
                  <a:cubicBezTo>
                    <a:pt x="73360" y="94397"/>
                    <a:pt x="73360" y="99481"/>
                    <a:pt x="74833" y="104121"/>
                  </a:cubicBezTo>
                  <a:cubicBezTo>
                    <a:pt x="75939" y="108101"/>
                    <a:pt x="78887" y="111305"/>
                    <a:pt x="82938" y="112595"/>
                  </a:cubicBezTo>
                  <a:cubicBezTo>
                    <a:pt x="87727" y="114106"/>
                    <a:pt x="92516" y="114880"/>
                    <a:pt x="97305" y="114805"/>
                  </a:cubicBezTo>
                  <a:lnTo>
                    <a:pt x="122723" y="114805"/>
                  </a:lnTo>
                  <a:cubicBezTo>
                    <a:pt x="124933" y="114511"/>
                    <a:pt x="127143" y="113773"/>
                    <a:pt x="129353" y="112595"/>
                  </a:cubicBezTo>
                  <a:cubicBezTo>
                    <a:pt x="131194" y="111637"/>
                    <a:pt x="133036" y="110237"/>
                    <a:pt x="134508" y="108544"/>
                  </a:cubicBezTo>
                  <a:lnTo>
                    <a:pt x="137456" y="103755"/>
                  </a:lnTo>
                  <a:lnTo>
                    <a:pt x="154033" y="72442"/>
                  </a:lnTo>
                  <a:lnTo>
                    <a:pt x="219235" y="724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2"/>
            <p:cNvSpPr/>
            <p:nvPr/>
          </p:nvSpPr>
          <p:spPr>
            <a:xfrm>
              <a:off x="4803363" y="5511762"/>
              <a:ext cx="96038" cy="100645"/>
            </a:xfrm>
            <a:custGeom>
              <a:avLst/>
              <a:gdLst/>
              <a:ahLst/>
              <a:cxnLst/>
              <a:rect l="l" t="t" r="r" b="b"/>
              <a:pathLst>
                <a:path w="145874" h="152871" extrusionOk="0">
                  <a:moveTo>
                    <a:pt x="-866" y="152377"/>
                  </a:moveTo>
                  <a:lnTo>
                    <a:pt x="79806" y="-494"/>
                  </a:lnTo>
                  <a:lnTo>
                    <a:pt x="145008" y="-494"/>
                  </a:lnTo>
                  <a:lnTo>
                    <a:pt x="64336" y="152377"/>
                  </a:lnTo>
                  <a:lnTo>
                    <a:pt x="-866" y="1523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2"/>
            <p:cNvSpPr/>
            <p:nvPr/>
          </p:nvSpPr>
          <p:spPr>
            <a:xfrm>
              <a:off x="4880338" y="5512731"/>
              <a:ext cx="164818" cy="99675"/>
            </a:xfrm>
            <a:custGeom>
              <a:avLst/>
              <a:gdLst/>
              <a:ahLst/>
              <a:cxnLst/>
              <a:rect l="l" t="t" r="r" b="b"/>
              <a:pathLst>
                <a:path w="250344" h="151398" extrusionOk="0">
                  <a:moveTo>
                    <a:pt x="24404" y="150905"/>
                  </a:moveTo>
                  <a:lnTo>
                    <a:pt x="12247" y="150905"/>
                  </a:lnTo>
                  <a:cubicBezTo>
                    <a:pt x="8564" y="150536"/>
                    <a:pt x="5248" y="148989"/>
                    <a:pt x="2671" y="146484"/>
                  </a:cubicBezTo>
                  <a:cubicBezTo>
                    <a:pt x="-276" y="144349"/>
                    <a:pt x="-1383" y="140738"/>
                    <a:pt x="-645" y="137275"/>
                  </a:cubicBezTo>
                  <a:cubicBezTo>
                    <a:pt x="461" y="133703"/>
                    <a:pt x="1565" y="130240"/>
                    <a:pt x="3406" y="126962"/>
                  </a:cubicBezTo>
                  <a:lnTo>
                    <a:pt x="58662" y="21976"/>
                  </a:lnTo>
                  <a:cubicBezTo>
                    <a:pt x="60503" y="18808"/>
                    <a:pt x="62347" y="15860"/>
                    <a:pt x="64926" y="13135"/>
                  </a:cubicBezTo>
                  <a:cubicBezTo>
                    <a:pt x="68240" y="9563"/>
                    <a:pt x="72291" y="6689"/>
                    <a:pt x="76711" y="4664"/>
                  </a:cubicBezTo>
                  <a:cubicBezTo>
                    <a:pt x="81500" y="2159"/>
                    <a:pt x="86658" y="428"/>
                    <a:pt x="91816" y="-494"/>
                  </a:cubicBezTo>
                  <a:lnTo>
                    <a:pt x="104339" y="-494"/>
                  </a:lnTo>
                  <a:lnTo>
                    <a:pt x="249478" y="-494"/>
                  </a:lnTo>
                  <a:lnTo>
                    <a:pt x="229954" y="36343"/>
                  </a:lnTo>
                  <a:lnTo>
                    <a:pt x="124232" y="36343"/>
                  </a:lnTo>
                  <a:lnTo>
                    <a:pt x="119075" y="36343"/>
                  </a:lnTo>
                  <a:cubicBezTo>
                    <a:pt x="117233" y="37152"/>
                    <a:pt x="115392" y="38405"/>
                    <a:pt x="114286" y="40026"/>
                  </a:cubicBezTo>
                  <a:lnTo>
                    <a:pt x="111707" y="43711"/>
                  </a:lnTo>
                  <a:lnTo>
                    <a:pt x="105445" y="55130"/>
                  </a:lnTo>
                  <a:lnTo>
                    <a:pt x="215955" y="55130"/>
                  </a:lnTo>
                  <a:lnTo>
                    <a:pt x="198275" y="88282"/>
                  </a:lnTo>
                  <a:lnTo>
                    <a:pt x="87764" y="88282"/>
                  </a:lnTo>
                  <a:lnTo>
                    <a:pt x="78921" y="104859"/>
                  </a:lnTo>
                  <a:cubicBezTo>
                    <a:pt x="78555" y="106075"/>
                    <a:pt x="78555" y="107327"/>
                    <a:pt x="78921" y="108544"/>
                  </a:cubicBezTo>
                  <a:cubicBezTo>
                    <a:pt x="78555" y="109133"/>
                    <a:pt x="78555" y="109796"/>
                    <a:pt x="78921" y="110385"/>
                  </a:cubicBezTo>
                  <a:cubicBezTo>
                    <a:pt x="80028" y="111712"/>
                    <a:pt x="81869" y="112373"/>
                    <a:pt x="83710" y="112226"/>
                  </a:cubicBezTo>
                  <a:lnTo>
                    <a:pt x="189065" y="112226"/>
                  </a:lnTo>
                  <a:lnTo>
                    <a:pt x="169541" y="149063"/>
                  </a:lnTo>
                  <a:lnTo>
                    <a:pt x="24035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2"/>
            <p:cNvSpPr/>
            <p:nvPr/>
          </p:nvSpPr>
          <p:spPr>
            <a:xfrm>
              <a:off x="5012414" y="5512726"/>
              <a:ext cx="169524" cy="98225"/>
            </a:xfrm>
            <a:custGeom>
              <a:avLst/>
              <a:gdLst/>
              <a:ahLst/>
              <a:cxnLst/>
              <a:rect l="l" t="t" r="r" b="b"/>
              <a:pathLst>
                <a:path w="257493" h="149196" extrusionOk="0">
                  <a:moveTo>
                    <a:pt x="17188" y="112972"/>
                  </a:moveTo>
                  <a:lnTo>
                    <a:pt x="127698" y="112972"/>
                  </a:lnTo>
                  <a:cubicBezTo>
                    <a:pt x="131012" y="113707"/>
                    <a:pt x="134326" y="113707"/>
                    <a:pt x="137640" y="112972"/>
                  </a:cubicBezTo>
                  <a:cubicBezTo>
                    <a:pt x="139115" y="112271"/>
                    <a:pt x="140590" y="111093"/>
                    <a:pt x="141328" y="109656"/>
                  </a:cubicBezTo>
                  <a:cubicBezTo>
                    <a:pt x="142798" y="108514"/>
                    <a:pt x="142798" y="106414"/>
                    <a:pt x="141696" y="104977"/>
                  </a:cubicBezTo>
                  <a:cubicBezTo>
                    <a:pt x="141696" y="104793"/>
                    <a:pt x="141328" y="104647"/>
                    <a:pt x="141328" y="104498"/>
                  </a:cubicBezTo>
                  <a:lnTo>
                    <a:pt x="133589" y="101919"/>
                  </a:lnTo>
                  <a:lnTo>
                    <a:pt x="64336" y="85345"/>
                  </a:lnTo>
                  <a:cubicBezTo>
                    <a:pt x="59915" y="84681"/>
                    <a:pt x="55864" y="82912"/>
                    <a:pt x="52550" y="80187"/>
                  </a:cubicBezTo>
                  <a:cubicBezTo>
                    <a:pt x="50337" y="78417"/>
                    <a:pt x="48867" y="76282"/>
                    <a:pt x="47392" y="73925"/>
                  </a:cubicBezTo>
                  <a:cubicBezTo>
                    <a:pt x="45180" y="68619"/>
                    <a:pt x="45180" y="62652"/>
                    <a:pt x="47392" y="57348"/>
                  </a:cubicBezTo>
                  <a:cubicBezTo>
                    <a:pt x="49236" y="51269"/>
                    <a:pt x="51812" y="45340"/>
                    <a:pt x="54758" y="39665"/>
                  </a:cubicBezTo>
                  <a:cubicBezTo>
                    <a:pt x="57707" y="34251"/>
                    <a:pt x="61021" y="29057"/>
                    <a:pt x="64704" y="24194"/>
                  </a:cubicBezTo>
                  <a:cubicBezTo>
                    <a:pt x="69862" y="17897"/>
                    <a:pt x="76126" y="12739"/>
                    <a:pt x="83491" y="9092"/>
                  </a:cubicBezTo>
                  <a:cubicBezTo>
                    <a:pt x="89018" y="6293"/>
                    <a:pt x="94544" y="4083"/>
                    <a:pt x="100435" y="2462"/>
                  </a:cubicBezTo>
                  <a:cubicBezTo>
                    <a:pt x="107805" y="398"/>
                    <a:pt x="115539" y="-596"/>
                    <a:pt x="123278" y="-486"/>
                  </a:cubicBezTo>
                  <a:lnTo>
                    <a:pt x="256627" y="-486"/>
                  </a:lnTo>
                  <a:lnTo>
                    <a:pt x="236734" y="36351"/>
                  </a:lnTo>
                  <a:lnTo>
                    <a:pt x="126223" y="36351"/>
                  </a:lnTo>
                  <a:lnTo>
                    <a:pt x="122909" y="36351"/>
                  </a:lnTo>
                  <a:cubicBezTo>
                    <a:pt x="120697" y="36904"/>
                    <a:pt x="118489" y="38377"/>
                    <a:pt x="117383" y="40403"/>
                  </a:cubicBezTo>
                  <a:cubicBezTo>
                    <a:pt x="117383" y="42981"/>
                    <a:pt x="117383" y="44823"/>
                    <a:pt x="119959" y="45929"/>
                  </a:cubicBezTo>
                  <a:lnTo>
                    <a:pt x="129906" y="48874"/>
                  </a:lnTo>
                  <a:lnTo>
                    <a:pt x="190688" y="62506"/>
                  </a:lnTo>
                  <a:cubicBezTo>
                    <a:pt x="195108" y="63500"/>
                    <a:pt x="199159" y="64862"/>
                    <a:pt x="203211" y="66557"/>
                  </a:cubicBezTo>
                  <a:cubicBezTo>
                    <a:pt x="206894" y="67846"/>
                    <a:pt x="210581" y="70130"/>
                    <a:pt x="213158" y="73188"/>
                  </a:cubicBezTo>
                  <a:cubicBezTo>
                    <a:pt x="215001" y="75508"/>
                    <a:pt x="216103" y="78346"/>
                    <a:pt x="216472" y="81291"/>
                  </a:cubicBezTo>
                  <a:cubicBezTo>
                    <a:pt x="217209" y="84349"/>
                    <a:pt x="217209" y="87445"/>
                    <a:pt x="216472" y="90500"/>
                  </a:cubicBezTo>
                  <a:cubicBezTo>
                    <a:pt x="215734" y="93668"/>
                    <a:pt x="214633" y="96726"/>
                    <a:pt x="213158" y="99709"/>
                  </a:cubicBezTo>
                  <a:lnTo>
                    <a:pt x="209106" y="108183"/>
                  </a:lnTo>
                  <a:cubicBezTo>
                    <a:pt x="206161" y="113413"/>
                    <a:pt x="203211" y="118460"/>
                    <a:pt x="199528" y="123285"/>
                  </a:cubicBezTo>
                  <a:cubicBezTo>
                    <a:pt x="195108" y="129327"/>
                    <a:pt x="189213" y="134484"/>
                    <a:pt x="182953" y="138390"/>
                  </a:cubicBezTo>
                  <a:cubicBezTo>
                    <a:pt x="178897" y="141151"/>
                    <a:pt x="174477" y="143509"/>
                    <a:pt x="170057" y="145389"/>
                  </a:cubicBezTo>
                  <a:cubicBezTo>
                    <a:pt x="166005" y="146861"/>
                    <a:pt x="161954" y="148004"/>
                    <a:pt x="157902" y="148703"/>
                  </a:cubicBezTo>
                  <a:lnTo>
                    <a:pt x="146481" y="148703"/>
                  </a:lnTo>
                  <a:lnTo>
                    <a:pt x="-866" y="1487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32"/>
          <p:cNvSpPr txBox="1"/>
          <p:nvPr/>
        </p:nvSpPr>
        <p:spPr>
          <a:xfrm>
            <a:off x="206802" y="6443775"/>
            <a:ext cx="547801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7BC98"/>
                </a:solidFill>
                <a:latin typeface="Oswald"/>
                <a:ea typeface="Oswald"/>
                <a:cs typeface="Oswald"/>
                <a:sym typeface="Oswald"/>
              </a:rPr>
              <a:t>2022 SIGMAPHI CORPORATE PRESENTATION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| Contenu 3">
  <p:cSld name="Content | Contenu 3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8"/>
          <p:cNvSpPr txBox="1">
            <a:spLocks noGrp="1"/>
          </p:cNvSpPr>
          <p:nvPr>
            <p:ph type="body" idx="1"/>
          </p:nvPr>
        </p:nvSpPr>
        <p:spPr>
          <a:xfrm>
            <a:off x="406594" y="396648"/>
            <a:ext cx="11399583" cy="3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3" name="Google Shape;863;p48"/>
          <p:cNvSpPr txBox="1">
            <a:spLocks noGrp="1"/>
          </p:cNvSpPr>
          <p:nvPr>
            <p:ph type="body" idx="2"/>
          </p:nvPr>
        </p:nvSpPr>
        <p:spPr>
          <a:xfrm>
            <a:off x="406594" y="763234"/>
            <a:ext cx="11399583" cy="49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2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F072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4" name="Google Shape;864;p48"/>
          <p:cNvSpPr/>
          <p:nvPr/>
        </p:nvSpPr>
        <p:spPr>
          <a:xfrm>
            <a:off x="10507721" y="6546472"/>
            <a:ext cx="133275" cy="73825"/>
          </a:xfrm>
          <a:custGeom>
            <a:avLst/>
            <a:gdLst/>
            <a:ahLst/>
            <a:cxnLst/>
            <a:rect l="l" t="t" r="r" b="b"/>
            <a:pathLst>
              <a:path w="478141" h="264856" extrusionOk="0">
                <a:moveTo>
                  <a:pt x="317165" y="0"/>
                </a:moveTo>
                <a:lnTo>
                  <a:pt x="41994" y="0"/>
                </a:lnTo>
                <a:lnTo>
                  <a:pt x="0" y="123772"/>
                </a:lnTo>
                <a:lnTo>
                  <a:pt x="274802" y="123772"/>
                </a:lnTo>
                <a:lnTo>
                  <a:pt x="226915" y="264857"/>
                </a:lnTo>
                <a:lnTo>
                  <a:pt x="347739" y="264857"/>
                </a:lnTo>
                <a:lnTo>
                  <a:pt x="387891" y="264857"/>
                </a:lnTo>
                <a:lnTo>
                  <a:pt x="435779" y="123772"/>
                </a:lnTo>
                <a:lnTo>
                  <a:pt x="478142" y="0"/>
                </a:lnTo>
                <a:lnTo>
                  <a:pt x="437989" y="0"/>
                </a:lnTo>
                <a:lnTo>
                  <a:pt x="317165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48"/>
          <p:cNvSpPr/>
          <p:nvPr/>
        </p:nvSpPr>
        <p:spPr>
          <a:xfrm>
            <a:off x="10376807" y="6461031"/>
            <a:ext cx="281850" cy="159163"/>
          </a:xfrm>
          <a:custGeom>
            <a:avLst/>
            <a:gdLst/>
            <a:ahLst/>
            <a:cxnLst/>
            <a:rect l="l" t="t" r="r" b="b"/>
            <a:pathLst>
              <a:path w="1011170" h="571016" extrusionOk="0">
                <a:moveTo>
                  <a:pt x="614675" y="290"/>
                </a:moveTo>
                <a:lnTo>
                  <a:pt x="360871" y="290"/>
                </a:lnTo>
                <a:cubicBezTo>
                  <a:pt x="258833" y="-8515"/>
                  <a:pt x="165378" y="57681"/>
                  <a:pt x="139851" y="156846"/>
                </a:cubicBezTo>
                <a:lnTo>
                  <a:pt x="-866" y="570523"/>
                </a:lnTo>
                <a:lnTo>
                  <a:pt x="160110" y="570523"/>
                </a:lnTo>
                <a:lnTo>
                  <a:pt x="309668" y="130325"/>
                </a:lnTo>
                <a:lnTo>
                  <a:pt x="966099" y="130325"/>
                </a:lnTo>
                <a:lnTo>
                  <a:pt x="1010304" y="290"/>
                </a:lnTo>
                <a:lnTo>
                  <a:pt x="614675" y="29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48"/>
          <p:cNvSpPr/>
          <p:nvPr/>
        </p:nvSpPr>
        <p:spPr>
          <a:xfrm>
            <a:off x="10272590" y="6461352"/>
            <a:ext cx="98981" cy="158945"/>
          </a:xfrm>
          <a:custGeom>
            <a:avLst/>
            <a:gdLst/>
            <a:ahLst/>
            <a:cxnLst/>
            <a:rect l="l" t="t" r="r" b="b"/>
            <a:pathLst>
              <a:path w="355106" h="570233" extrusionOk="0">
                <a:moveTo>
                  <a:pt x="149557" y="130034"/>
                </a:moveTo>
                <a:lnTo>
                  <a:pt x="0" y="570234"/>
                </a:lnTo>
                <a:lnTo>
                  <a:pt x="160977" y="570234"/>
                </a:lnTo>
                <a:lnTo>
                  <a:pt x="310534" y="130034"/>
                </a:lnTo>
                <a:lnTo>
                  <a:pt x="355107" y="0"/>
                </a:lnTo>
                <a:lnTo>
                  <a:pt x="193762" y="0"/>
                </a:lnTo>
                <a:lnTo>
                  <a:pt x="149557" y="13003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48"/>
          <p:cNvSpPr/>
          <p:nvPr/>
        </p:nvSpPr>
        <p:spPr>
          <a:xfrm>
            <a:off x="11492810" y="6461352"/>
            <a:ext cx="294274" cy="158945"/>
          </a:xfrm>
          <a:custGeom>
            <a:avLst/>
            <a:gdLst/>
            <a:ahLst/>
            <a:cxnLst/>
            <a:rect l="l" t="t" r="r" b="b"/>
            <a:pathLst>
              <a:path w="1055742" h="570233" extrusionOk="0">
                <a:moveTo>
                  <a:pt x="793832" y="278855"/>
                </a:moveTo>
                <a:lnTo>
                  <a:pt x="265961" y="278855"/>
                </a:lnTo>
                <a:lnTo>
                  <a:pt x="361000" y="0"/>
                </a:lnTo>
                <a:lnTo>
                  <a:pt x="194129" y="0"/>
                </a:lnTo>
                <a:lnTo>
                  <a:pt x="99091" y="278855"/>
                </a:lnTo>
                <a:lnTo>
                  <a:pt x="0" y="570234"/>
                </a:lnTo>
                <a:lnTo>
                  <a:pt x="166871" y="570234"/>
                </a:lnTo>
                <a:lnTo>
                  <a:pt x="221757" y="409257"/>
                </a:lnTo>
                <a:lnTo>
                  <a:pt x="749628" y="409257"/>
                </a:lnTo>
                <a:lnTo>
                  <a:pt x="694741" y="570234"/>
                </a:lnTo>
                <a:lnTo>
                  <a:pt x="861981" y="570234"/>
                </a:lnTo>
                <a:lnTo>
                  <a:pt x="916499" y="409257"/>
                </a:lnTo>
                <a:lnTo>
                  <a:pt x="961072" y="278855"/>
                </a:lnTo>
                <a:lnTo>
                  <a:pt x="1055742" y="0"/>
                </a:lnTo>
                <a:lnTo>
                  <a:pt x="888503" y="0"/>
                </a:lnTo>
                <a:lnTo>
                  <a:pt x="793832" y="278855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48"/>
          <p:cNvSpPr/>
          <p:nvPr/>
        </p:nvSpPr>
        <p:spPr>
          <a:xfrm>
            <a:off x="10974493" y="6461250"/>
            <a:ext cx="228253" cy="159048"/>
          </a:xfrm>
          <a:custGeom>
            <a:avLst/>
            <a:gdLst/>
            <a:ahLst/>
            <a:cxnLst/>
            <a:rect l="l" t="t" r="r" b="b"/>
            <a:pathLst>
              <a:path w="818883" h="570601" extrusionOk="0">
                <a:moveTo>
                  <a:pt x="682089" y="-494"/>
                </a:moveTo>
                <a:lnTo>
                  <a:pt x="513745" y="-494"/>
                </a:lnTo>
                <a:lnTo>
                  <a:pt x="122170" y="433811"/>
                </a:lnTo>
                <a:lnTo>
                  <a:pt x="-866" y="570108"/>
                </a:lnTo>
                <a:lnTo>
                  <a:pt x="818017" y="570108"/>
                </a:lnTo>
                <a:lnTo>
                  <a:pt x="785601" y="433811"/>
                </a:lnTo>
                <a:close/>
                <a:moveTo>
                  <a:pt x="279832" y="433444"/>
                </a:moveTo>
                <a:lnTo>
                  <a:pt x="543583" y="136171"/>
                </a:lnTo>
                <a:lnTo>
                  <a:pt x="600310" y="433444"/>
                </a:lnTo>
                <a:lnTo>
                  <a:pt x="279832" y="43344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48"/>
          <p:cNvSpPr/>
          <p:nvPr/>
        </p:nvSpPr>
        <p:spPr>
          <a:xfrm>
            <a:off x="10674880" y="6461352"/>
            <a:ext cx="318608" cy="158945"/>
          </a:xfrm>
          <a:custGeom>
            <a:avLst/>
            <a:gdLst/>
            <a:ahLst/>
            <a:cxnLst/>
            <a:rect l="l" t="t" r="r" b="b"/>
            <a:pathLst>
              <a:path w="1143045" h="570233" extrusionOk="0">
                <a:moveTo>
                  <a:pt x="1143046" y="0"/>
                </a:moveTo>
                <a:lnTo>
                  <a:pt x="1134205" y="0"/>
                </a:lnTo>
                <a:lnTo>
                  <a:pt x="1007486" y="0"/>
                </a:lnTo>
                <a:lnTo>
                  <a:pt x="982437" y="22839"/>
                </a:lnTo>
                <a:lnTo>
                  <a:pt x="518662" y="445357"/>
                </a:lnTo>
                <a:lnTo>
                  <a:pt x="322690" y="3315"/>
                </a:lnTo>
                <a:lnTo>
                  <a:pt x="323795" y="0"/>
                </a:lnTo>
                <a:lnTo>
                  <a:pt x="321217" y="0"/>
                </a:lnTo>
                <a:lnTo>
                  <a:pt x="193761" y="0"/>
                </a:lnTo>
                <a:lnTo>
                  <a:pt x="179395" y="41994"/>
                </a:lnTo>
                <a:lnTo>
                  <a:pt x="0" y="570234"/>
                </a:lnTo>
                <a:lnTo>
                  <a:pt x="130034" y="570234"/>
                </a:lnTo>
                <a:lnTo>
                  <a:pt x="250858" y="214759"/>
                </a:lnTo>
                <a:lnTo>
                  <a:pt x="393049" y="559919"/>
                </a:lnTo>
                <a:lnTo>
                  <a:pt x="397469" y="570234"/>
                </a:lnTo>
                <a:lnTo>
                  <a:pt x="527503" y="570234"/>
                </a:lnTo>
                <a:lnTo>
                  <a:pt x="560656" y="539659"/>
                </a:lnTo>
                <a:lnTo>
                  <a:pt x="919814" y="207023"/>
                </a:lnTo>
                <a:lnTo>
                  <a:pt x="796043" y="570234"/>
                </a:lnTo>
                <a:lnTo>
                  <a:pt x="940075" y="570234"/>
                </a:lnTo>
                <a:lnTo>
                  <a:pt x="1129784" y="12156"/>
                </a:lnTo>
                <a:lnTo>
                  <a:pt x="1143046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48"/>
          <p:cNvSpPr/>
          <p:nvPr/>
        </p:nvSpPr>
        <p:spPr>
          <a:xfrm>
            <a:off x="11796017" y="6461352"/>
            <a:ext cx="100727" cy="158945"/>
          </a:xfrm>
          <a:custGeom>
            <a:avLst/>
            <a:gdLst/>
            <a:ahLst/>
            <a:cxnLst/>
            <a:rect l="l" t="t" r="r" b="b"/>
            <a:pathLst>
              <a:path w="361368" h="570233" extrusionOk="0">
                <a:moveTo>
                  <a:pt x="194129" y="0"/>
                </a:moveTo>
                <a:lnTo>
                  <a:pt x="0" y="570234"/>
                </a:lnTo>
                <a:lnTo>
                  <a:pt x="167239" y="570234"/>
                </a:lnTo>
                <a:lnTo>
                  <a:pt x="361369" y="0"/>
                </a:lnTo>
                <a:lnTo>
                  <a:pt x="194129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48"/>
          <p:cNvSpPr/>
          <p:nvPr/>
        </p:nvSpPr>
        <p:spPr>
          <a:xfrm>
            <a:off x="9975030" y="6460941"/>
            <a:ext cx="275998" cy="205664"/>
          </a:xfrm>
          <a:custGeom>
            <a:avLst/>
            <a:gdLst/>
            <a:ahLst/>
            <a:cxnLst/>
            <a:rect l="l" t="t" r="r" b="b"/>
            <a:pathLst>
              <a:path w="990173" h="737842" extrusionOk="0">
                <a:moveTo>
                  <a:pt x="449647" y="612"/>
                </a:moveTo>
                <a:cubicBezTo>
                  <a:pt x="259570" y="612"/>
                  <a:pt x="215365" y="101913"/>
                  <a:pt x="198420" y="152011"/>
                </a:cubicBezTo>
                <a:lnTo>
                  <a:pt x="198420" y="152011"/>
                </a:lnTo>
                <a:lnTo>
                  <a:pt x="150901" y="291990"/>
                </a:lnTo>
                <a:lnTo>
                  <a:pt x="145375" y="307832"/>
                </a:lnTo>
                <a:lnTo>
                  <a:pt x="145375" y="307832"/>
                </a:lnTo>
                <a:cubicBezTo>
                  <a:pt x="122536" y="375242"/>
                  <a:pt x="136534" y="434551"/>
                  <a:pt x="247045" y="434551"/>
                </a:cubicBezTo>
                <a:lnTo>
                  <a:pt x="731081" y="434551"/>
                </a:lnTo>
                <a:lnTo>
                  <a:pt x="684666" y="570845"/>
                </a:lnTo>
                <a:lnTo>
                  <a:pt x="673615" y="603630"/>
                </a:lnTo>
                <a:lnTo>
                  <a:pt x="44811" y="603630"/>
                </a:lnTo>
                <a:lnTo>
                  <a:pt x="-866" y="737348"/>
                </a:lnTo>
                <a:lnTo>
                  <a:pt x="598836" y="737348"/>
                </a:lnTo>
                <a:cubicBezTo>
                  <a:pt x="738080" y="737348"/>
                  <a:pt x="798493" y="668832"/>
                  <a:pt x="827962" y="582633"/>
                </a:cubicBezTo>
                <a:lnTo>
                  <a:pt x="827962" y="582633"/>
                </a:lnTo>
                <a:lnTo>
                  <a:pt x="832382" y="570110"/>
                </a:lnTo>
                <a:lnTo>
                  <a:pt x="878796" y="433813"/>
                </a:lnTo>
                <a:lnTo>
                  <a:pt x="882111" y="423867"/>
                </a:lnTo>
                <a:cubicBezTo>
                  <a:pt x="912317" y="335460"/>
                  <a:pt x="859641" y="290886"/>
                  <a:pt x="771600" y="290886"/>
                </a:cubicBezTo>
                <a:lnTo>
                  <a:pt x="287198" y="290886"/>
                </a:lnTo>
                <a:lnTo>
                  <a:pt x="342084" y="129541"/>
                </a:lnTo>
                <a:lnTo>
                  <a:pt x="945102" y="129541"/>
                </a:lnTo>
                <a:lnTo>
                  <a:pt x="989307" y="-494"/>
                </a:lnTo>
                <a:lnTo>
                  <a:pt x="449647" y="-49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48"/>
          <p:cNvSpPr/>
          <p:nvPr/>
        </p:nvSpPr>
        <p:spPr>
          <a:xfrm>
            <a:off x="11220715" y="6461250"/>
            <a:ext cx="277065" cy="201762"/>
          </a:xfrm>
          <a:custGeom>
            <a:avLst/>
            <a:gdLst/>
            <a:ahLst/>
            <a:cxnLst/>
            <a:rect l="l" t="t" r="r" b="b"/>
            <a:pathLst>
              <a:path w="994004" h="723843" extrusionOk="0">
                <a:moveTo>
                  <a:pt x="896477" y="-494"/>
                </a:moveTo>
                <a:lnTo>
                  <a:pt x="245203" y="-494"/>
                </a:lnTo>
                <a:lnTo>
                  <a:pt x="205788" y="115909"/>
                </a:lnTo>
                <a:lnTo>
                  <a:pt x="138376" y="314460"/>
                </a:lnTo>
                <a:lnTo>
                  <a:pt x="97856" y="433811"/>
                </a:lnTo>
                <a:lnTo>
                  <a:pt x="51441" y="570108"/>
                </a:lnTo>
                <a:lnTo>
                  <a:pt x="-866" y="723350"/>
                </a:lnTo>
                <a:lnTo>
                  <a:pt x="157163" y="723350"/>
                </a:lnTo>
                <a:lnTo>
                  <a:pt x="209470" y="570108"/>
                </a:lnTo>
                <a:lnTo>
                  <a:pt x="255885" y="433811"/>
                </a:lnTo>
                <a:lnTo>
                  <a:pt x="734763" y="433811"/>
                </a:lnTo>
                <a:cubicBezTo>
                  <a:pt x="831644" y="433811"/>
                  <a:pt x="889847" y="394395"/>
                  <a:pt x="916737" y="315935"/>
                </a:cubicBezTo>
                <a:lnTo>
                  <a:pt x="916737" y="315935"/>
                </a:lnTo>
                <a:lnTo>
                  <a:pt x="916737" y="315935"/>
                </a:lnTo>
                <a:lnTo>
                  <a:pt x="984149" y="117384"/>
                </a:lnTo>
                <a:lnTo>
                  <a:pt x="984149" y="117384"/>
                </a:lnTo>
                <a:lnTo>
                  <a:pt x="984149" y="117384"/>
                </a:lnTo>
                <a:cubicBezTo>
                  <a:pt x="1015460" y="19397"/>
                  <a:pt x="959836" y="-494"/>
                  <a:pt x="896477" y="-494"/>
                </a:cubicBezTo>
                <a:close/>
                <a:moveTo>
                  <a:pt x="809912" y="167482"/>
                </a:moveTo>
                <a:lnTo>
                  <a:pt x="809912" y="167482"/>
                </a:lnTo>
                <a:lnTo>
                  <a:pt x="778968" y="258836"/>
                </a:lnTo>
                <a:cubicBezTo>
                  <a:pt x="768286" y="291990"/>
                  <a:pt x="737342" y="314424"/>
                  <a:pt x="702716" y="314091"/>
                </a:cubicBezTo>
                <a:lnTo>
                  <a:pt x="297511" y="314091"/>
                </a:lnTo>
                <a:lnTo>
                  <a:pt x="364923" y="115543"/>
                </a:lnTo>
                <a:lnTo>
                  <a:pt x="774916" y="115543"/>
                </a:lnTo>
                <a:cubicBezTo>
                  <a:pt x="795176" y="115689"/>
                  <a:pt x="811753" y="132302"/>
                  <a:pt x="811385" y="152674"/>
                </a:cubicBezTo>
                <a:cubicBezTo>
                  <a:pt x="811385" y="157904"/>
                  <a:pt x="810278" y="163097"/>
                  <a:pt x="808068" y="16785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3" name="Google Shape;873;p48"/>
          <p:cNvCxnSpPr/>
          <p:nvPr/>
        </p:nvCxnSpPr>
        <p:spPr>
          <a:xfrm>
            <a:off x="0" y="6593840"/>
            <a:ext cx="967232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3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 1">
  <p:cSld name="Template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8"/>
          <p:cNvPicPr preferRelativeResize="0"/>
          <p:nvPr/>
        </p:nvPicPr>
        <p:blipFill rotWithShape="1">
          <a:blip r:embed="rId2">
            <a:alphaModFix/>
          </a:blip>
          <a:srcRect t="83940" b="9837"/>
          <a:stretch/>
        </p:blipFill>
        <p:spPr>
          <a:xfrm>
            <a:off x="0" y="6444058"/>
            <a:ext cx="12192000" cy="42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38"/>
          <p:cNvGrpSpPr/>
          <p:nvPr/>
        </p:nvGrpSpPr>
        <p:grpSpPr>
          <a:xfrm>
            <a:off x="-25549" y="5823216"/>
            <a:ext cx="12225833" cy="1047563"/>
            <a:chOff x="-25549" y="5823216"/>
            <a:chExt cx="12225833" cy="1047563"/>
          </a:xfrm>
        </p:grpSpPr>
        <p:sp>
          <p:nvSpPr>
            <p:cNvPr id="543" name="Google Shape;543;p38"/>
            <p:cNvSpPr/>
            <p:nvPr/>
          </p:nvSpPr>
          <p:spPr>
            <a:xfrm>
              <a:off x="2163806" y="5823826"/>
              <a:ext cx="1905768" cy="1046953"/>
            </a:xfrm>
            <a:custGeom>
              <a:avLst/>
              <a:gdLst/>
              <a:ahLst/>
              <a:cxnLst/>
              <a:rect l="l" t="t" r="r" b="b"/>
              <a:pathLst>
                <a:path w="1905768" h="1046953" extrusionOk="0">
                  <a:moveTo>
                    <a:pt x="673861" y="1487"/>
                  </a:moveTo>
                  <a:lnTo>
                    <a:pt x="1155301" y="1487"/>
                  </a:lnTo>
                  <a:lnTo>
                    <a:pt x="1905768" y="1487"/>
                  </a:lnTo>
                  <a:lnTo>
                    <a:pt x="1821915" y="248150"/>
                  </a:lnTo>
                  <a:lnTo>
                    <a:pt x="576734" y="248150"/>
                  </a:lnTo>
                  <a:lnTo>
                    <a:pt x="305340" y="1046953"/>
                  </a:lnTo>
                  <a:lnTo>
                    <a:pt x="0" y="1046953"/>
                  </a:lnTo>
                  <a:lnTo>
                    <a:pt x="254609" y="298458"/>
                  </a:lnTo>
                  <a:cubicBezTo>
                    <a:pt x="303031" y="110352"/>
                    <a:pt x="480306" y="-15215"/>
                    <a:pt x="673861" y="1487"/>
                  </a:cubicBez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1456754" y="5826950"/>
              <a:ext cx="660743" cy="1043829"/>
            </a:xfrm>
            <a:custGeom>
              <a:avLst/>
              <a:gdLst/>
              <a:ahLst/>
              <a:cxnLst/>
              <a:rect l="l" t="t" r="r" b="b"/>
              <a:pathLst>
                <a:path w="660743" h="1043829" extrusionOk="0">
                  <a:moveTo>
                    <a:pt x="354689" y="0"/>
                  </a:moveTo>
                  <a:lnTo>
                    <a:pt x="660743" y="0"/>
                  </a:lnTo>
                  <a:lnTo>
                    <a:pt x="576193" y="246661"/>
                  </a:lnTo>
                  <a:lnTo>
                    <a:pt x="305356" y="1043829"/>
                  </a:lnTo>
                  <a:lnTo>
                    <a:pt x="0" y="1043829"/>
                  </a:lnTo>
                  <a:lnTo>
                    <a:pt x="270837" y="246661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9760768" y="5826950"/>
              <a:ext cx="1989762" cy="1043829"/>
            </a:xfrm>
            <a:custGeom>
              <a:avLst/>
              <a:gdLst/>
              <a:ahLst/>
              <a:cxnLst/>
              <a:rect l="l" t="t" r="r" b="b"/>
              <a:pathLst>
                <a:path w="1989762" h="1043829" extrusionOk="0">
                  <a:moveTo>
                    <a:pt x="355373" y="0"/>
                  </a:moveTo>
                  <a:lnTo>
                    <a:pt x="671910" y="0"/>
                  </a:lnTo>
                  <a:lnTo>
                    <a:pt x="491631" y="528958"/>
                  </a:lnTo>
                  <a:lnTo>
                    <a:pt x="1492946" y="528958"/>
                  </a:lnTo>
                  <a:lnTo>
                    <a:pt x="1672527" y="0"/>
                  </a:lnTo>
                  <a:lnTo>
                    <a:pt x="1989762" y="0"/>
                  </a:lnTo>
                  <a:lnTo>
                    <a:pt x="1810183" y="528958"/>
                  </a:lnTo>
                  <a:lnTo>
                    <a:pt x="1725633" y="776316"/>
                  </a:lnTo>
                  <a:lnTo>
                    <a:pt x="1635034" y="1043829"/>
                  </a:lnTo>
                  <a:lnTo>
                    <a:pt x="1317884" y="1043829"/>
                  </a:lnTo>
                  <a:lnTo>
                    <a:pt x="1409096" y="776316"/>
                  </a:lnTo>
                  <a:lnTo>
                    <a:pt x="407781" y="776316"/>
                  </a:lnTo>
                  <a:lnTo>
                    <a:pt x="316571" y="1043829"/>
                  </a:lnTo>
                  <a:lnTo>
                    <a:pt x="0" y="1043829"/>
                  </a:lnTo>
                  <a:lnTo>
                    <a:pt x="175096" y="528958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6252256" y="5825314"/>
              <a:ext cx="1511238" cy="1045464"/>
            </a:xfrm>
            <a:custGeom>
              <a:avLst/>
              <a:gdLst/>
              <a:ahLst/>
              <a:cxnLst/>
              <a:rect l="l" t="t" r="r" b="b"/>
              <a:pathLst>
                <a:path w="1511238" h="1045464" extrusionOk="0">
                  <a:moveTo>
                    <a:pt x="999444" y="259240"/>
                  </a:moveTo>
                  <a:lnTo>
                    <a:pt x="499136" y="823136"/>
                  </a:lnTo>
                  <a:lnTo>
                    <a:pt x="1107049" y="823136"/>
                  </a:lnTo>
                  <a:close/>
                  <a:moveTo>
                    <a:pt x="942844" y="0"/>
                  </a:moveTo>
                  <a:lnTo>
                    <a:pt x="1262175" y="0"/>
                  </a:lnTo>
                  <a:lnTo>
                    <a:pt x="1458527" y="823832"/>
                  </a:lnTo>
                  <a:lnTo>
                    <a:pt x="1511238" y="1045464"/>
                  </a:lnTo>
                  <a:lnTo>
                    <a:pt x="0" y="1045464"/>
                  </a:lnTo>
                  <a:lnTo>
                    <a:pt x="200068" y="823832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4194466" y="5826950"/>
              <a:ext cx="2155385" cy="1043829"/>
            </a:xfrm>
            <a:custGeom>
              <a:avLst/>
              <a:gdLst/>
              <a:ahLst/>
              <a:cxnLst/>
              <a:rect l="l" t="t" r="r" b="b"/>
              <a:pathLst>
                <a:path w="2155385" h="1043829" extrusionOk="0">
                  <a:moveTo>
                    <a:pt x="354693" y="0"/>
                  </a:moveTo>
                  <a:lnTo>
                    <a:pt x="596463" y="0"/>
                  </a:lnTo>
                  <a:lnTo>
                    <a:pt x="601353" y="0"/>
                  </a:lnTo>
                  <a:lnTo>
                    <a:pt x="599257" y="6288"/>
                  </a:lnTo>
                  <a:lnTo>
                    <a:pt x="970996" y="844794"/>
                  </a:lnTo>
                  <a:lnTo>
                    <a:pt x="1850727" y="43323"/>
                  </a:lnTo>
                  <a:lnTo>
                    <a:pt x="1898242" y="0"/>
                  </a:lnTo>
                  <a:lnTo>
                    <a:pt x="2138615" y="0"/>
                  </a:lnTo>
                  <a:lnTo>
                    <a:pt x="2155385" y="0"/>
                  </a:lnTo>
                  <a:lnTo>
                    <a:pt x="2130229" y="23059"/>
                  </a:lnTo>
                  <a:lnTo>
                    <a:pt x="1783235" y="1043829"/>
                  </a:lnTo>
                  <a:lnTo>
                    <a:pt x="1510053" y="1043829"/>
                  </a:lnTo>
                  <a:lnTo>
                    <a:pt x="1731938" y="392700"/>
                  </a:lnTo>
                  <a:lnTo>
                    <a:pt x="1050654" y="1023675"/>
                  </a:lnTo>
                  <a:lnTo>
                    <a:pt x="1028800" y="1043829"/>
                  </a:lnTo>
                  <a:lnTo>
                    <a:pt x="725191" y="1043829"/>
                  </a:lnTo>
                  <a:lnTo>
                    <a:pt x="462999" y="407375"/>
                  </a:lnTo>
                  <a:lnTo>
                    <a:pt x="246672" y="1043829"/>
                  </a:lnTo>
                  <a:lnTo>
                    <a:pt x="0" y="1043829"/>
                  </a:lnTo>
                  <a:lnTo>
                    <a:pt x="327442" y="79658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11824207" y="5826950"/>
              <a:ext cx="376077" cy="1043829"/>
            </a:xfrm>
            <a:custGeom>
              <a:avLst/>
              <a:gdLst/>
              <a:ahLst/>
              <a:cxnLst/>
              <a:rect l="l" t="t" r="r" b="b"/>
              <a:pathLst>
                <a:path w="376077" h="1043829" extrusionOk="0">
                  <a:moveTo>
                    <a:pt x="355359" y="0"/>
                  </a:moveTo>
                  <a:lnTo>
                    <a:pt x="376077" y="0"/>
                  </a:lnTo>
                  <a:lnTo>
                    <a:pt x="376077" y="870989"/>
                  </a:lnTo>
                  <a:lnTo>
                    <a:pt x="317235" y="1043829"/>
                  </a:lnTo>
                  <a:lnTo>
                    <a:pt x="0" y="1043829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-25549" y="5823216"/>
              <a:ext cx="1321064" cy="1047562"/>
            </a:xfrm>
            <a:custGeom>
              <a:avLst/>
              <a:gdLst/>
              <a:ahLst/>
              <a:cxnLst/>
              <a:rect l="l" t="t" r="r" b="b"/>
              <a:pathLst>
                <a:path w="1321064" h="1047562" extrusionOk="0">
                  <a:moveTo>
                    <a:pt x="0" y="552717"/>
                  </a:moveTo>
                  <a:lnTo>
                    <a:pt x="908097" y="552717"/>
                  </a:lnTo>
                  <a:cubicBezTo>
                    <a:pt x="1075102" y="552717"/>
                    <a:pt x="1175022" y="637269"/>
                    <a:pt x="1117725" y="804967"/>
                  </a:cubicBezTo>
                  <a:lnTo>
                    <a:pt x="1111437" y="823834"/>
                  </a:lnTo>
                  <a:lnTo>
                    <a:pt x="1035249" y="1047562"/>
                  </a:lnTo>
                  <a:lnTo>
                    <a:pt x="755523" y="1047562"/>
                  </a:lnTo>
                  <a:lnTo>
                    <a:pt x="831237" y="825234"/>
                  </a:lnTo>
                  <a:lnTo>
                    <a:pt x="0" y="825234"/>
                  </a:lnTo>
                  <a:close/>
                  <a:moveTo>
                    <a:pt x="297386" y="0"/>
                  </a:moveTo>
                  <a:lnTo>
                    <a:pt x="1321064" y="0"/>
                  </a:lnTo>
                  <a:lnTo>
                    <a:pt x="1237212" y="246663"/>
                  </a:lnTo>
                  <a:lnTo>
                    <a:pt x="93350" y="246663"/>
                  </a:lnTo>
                  <a:lnTo>
                    <a:pt x="0" y="521079"/>
                  </a:lnTo>
                  <a:lnTo>
                    <a:pt x="0" y="66441"/>
                  </a:lnTo>
                  <a:lnTo>
                    <a:pt x="75335" y="33608"/>
                  </a:lnTo>
                  <a:cubicBezTo>
                    <a:pt x="134402" y="14108"/>
                    <a:pt x="207247" y="2098"/>
                    <a:pt x="297386" y="2098"/>
                  </a:cubicBez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8006346" y="5825314"/>
              <a:ext cx="1773731" cy="1045464"/>
            </a:xfrm>
            <a:custGeom>
              <a:avLst/>
              <a:gdLst/>
              <a:ahLst/>
              <a:cxnLst/>
              <a:rect l="l" t="t" r="r" b="b"/>
              <a:pathLst>
                <a:path w="1773731" h="1045464" extrusionOk="0">
                  <a:moveTo>
                    <a:pt x="582074" y="220110"/>
                  </a:moveTo>
                  <a:lnTo>
                    <a:pt x="454200" y="596735"/>
                  </a:lnTo>
                  <a:lnTo>
                    <a:pt x="1222831" y="596735"/>
                  </a:lnTo>
                  <a:cubicBezTo>
                    <a:pt x="1288513" y="597366"/>
                    <a:pt x="1347211" y="554812"/>
                    <a:pt x="1367473" y="491922"/>
                  </a:cubicBezTo>
                  <a:lnTo>
                    <a:pt x="1426171" y="318633"/>
                  </a:lnTo>
                  <a:lnTo>
                    <a:pt x="1422673" y="319331"/>
                  </a:lnTo>
                  <a:cubicBezTo>
                    <a:pt x="1426865" y="310315"/>
                    <a:pt x="1428965" y="300465"/>
                    <a:pt x="1428965" y="290544"/>
                  </a:cubicBezTo>
                  <a:cubicBezTo>
                    <a:pt x="1429663" y="251900"/>
                    <a:pt x="1398218" y="220387"/>
                    <a:pt x="1359787" y="220110"/>
                  </a:cubicBezTo>
                  <a:close/>
                  <a:moveTo>
                    <a:pt x="354978" y="0"/>
                  </a:moveTo>
                  <a:lnTo>
                    <a:pt x="1590376" y="0"/>
                  </a:lnTo>
                  <a:cubicBezTo>
                    <a:pt x="1710561" y="0"/>
                    <a:pt x="1816074" y="37731"/>
                    <a:pt x="1756680" y="223602"/>
                  </a:cubicBezTo>
                  <a:lnTo>
                    <a:pt x="1628807" y="600233"/>
                  </a:lnTo>
                  <a:cubicBezTo>
                    <a:pt x="1577799" y="749063"/>
                    <a:pt x="1467394" y="823831"/>
                    <a:pt x="1283621" y="823831"/>
                  </a:cubicBezTo>
                  <a:lnTo>
                    <a:pt x="375240" y="823831"/>
                  </a:lnTo>
                  <a:lnTo>
                    <a:pt x="299765" y="1045464"/>
                  </a:lnTo>
                  <a:lnTo>
                    <a:pt x="0" y="1045464"/>
                  </a:lnTo>
                  <a:lnTo>
                    <a:pt x="75476" y="823831"/>
                  </a:lnTo>
                  <a:lnTo>
                    <a:pt x="152338" y="597435"/>
                  </a:lnTo>
                  <a:lnTo>
                    <a:pt x="280211" y="220804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acts">
  <p:cSld name="2 contacts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F5296"/>
              </a:gs>
              <a:gs pos="100000">
                <a:srgbClr val="0E1A3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2"/>
          <p:cNvSpPr/>
          <p:nvPr/>
        </p:nvSpPr>
        <p:spPr>
          <a:xfrm>
            <a:off x="-20322" y="34089"/>
            <a:ext cx="4908538" cy="1461289"/>
          </a:xfrm>
          <a:custGeom>
            <a:avLst/>
            <a:gdLst/>
            <a:ahLst/>
            <a:cxnLst/>
            <a:rect l="l" t="t" r="r" b="b"/>
            <a:pathLst>
              <a:path w="4908538" h="1461289" extrusionOk="0">
                <a:moveTo>
                  <a:pt x="4634436" y="277"/>
                </a:moveTo>
                <a:cubicBezTo>
                  <a:pt x="4738085" y="-1187"/>
                  <a:pt x="4829758" y="3133"/>
                  <a:pt x="4908538" y="13643"/>
                </a:cubicBezTo>
                <a:cubicBezTo>
                  <a:pt x="3386241" y="237858"/>
                  <a:pt x="1129949" y="1257789"/>
                  <a:pt x="748508" y="1461289"/>
                </a:cubicBezTo>
                <a:cubicBezTo>
                  <a:pt x="608646" y="1439963"/>
                  <a:pt x="400586" y="1414982"/>
                  <a:pt x="125051" y="1387260"/>
                </a:cubicBezTo>
                <a:lnTo>
                  <a:pt x="0" y="1375118"/>
                </a:lnTo>
                <a:lnTo>
                  <a:pt x="0" y="1029070"/>
                </a:lnTo>
                <a:lnTo>
                  <a:pt x="76958" y="1006493"/>
                </a:lnTo>
                <a:cubicBezTo>
                  <a:pt x="2075149" y="426325"/>
                  <a:pt x="3770686" y="12477"/>
                  <a:pt x="4634436" y="277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42"/>
          <p:cNvSpPr/>
          <p:nvPr/>
        </p:nvSpPr>
        <p:spPr>
          <a:xfrm>
            <a:off x="-20322" y="1504629"/>
            <a:ext cx="3708725" cy="1100852"/>
          </a:xfrm>
          <a:custGeom>
            <a:avLst/>
            <a:gdLst/>
            <a:ahLst/>
            <a:cxnLst/>
            <a:rect l="l" t="t" r="r" b="b"/>
            <a:pathLst>
              <a:path w="3708725" h="1100852" extrusionOk="0">
                <a:moveTo>
                  <a:pt x="0" y="0"/>
                </a:moveTo>
                <a:lnTo>
                  <a:pt x="166678" y="14111"/>
                </a:lnTo>
                <a:cubicBezTo>
                  <a:pt x="1350286" y="118468"/>
                  <a:pt x="2502849" y="257610"/>
                  <a:pt x="3708725" y="663389"/>
                </a:cubicBezTo>
                <a:cubicBezTo>
                  <a:pt x="3409355" y="785245"/>
                  <a:pt x="2987454" y="963155"/>
                  <a:pt x="2692706" y="1100852"/>
                </a:cubicBezTo>
                <a:cubicBezTo>
                  <a:pt x="2410597" y="1006185"/>
                  <a:pt x="1125413" y="859681"/>
                  <a:pt x="127365" y="774588"/>
                </a:cubicBezTo>
                <a:lnTo>
                  <a:pt x="0" y="764172"/>
                </a:ln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42"/>
          <p:cNvSpPr/>
          <p:nvPr/>
        </p:nvSpPr>
        <p:spPr>
          <a:xfrm>
            <a:off x="-20321" y="4153943"/>
            <a:ext cx="6761379" cy="2715689"/>
          </a:xfrm>
          <a:custGeom>
            <a:avLst/>
            <a:gdLst/>
            <a:ahLst/>
            <a:cxnLst/>
            <a:rect l="l" t="t" r="r" b="b"/>
            <a:pathLst>
              <a:path w="6761379" h="2715689" extrusionOk="0">
                <a:moveTo>
                  <a:pt x="6678201" y="1371190"/>
                </a:moveTo>
                <a:cubicBezTo>
                  <a:pt x="6678201" y="1847569"/>
                  <a:pt x="6654795" y="2183218"/>
                  <a:pt x="6742320" y="2628631"/>
                </a:cubicBezTo>
                <a:lnTo>
                  <a:pt x="6761379" y="2715689"/>
                </a:lnTo>
                <a:lnTo>
                  <a:pt x="6502769" y="2715689"/>
                </a:lnTo>
                <a:lnTo>
                  <a:pt x="6497940" y="2533863"/>
                </a:lnTo>
                <a:cubicBezTo>
                  <a:pt x="6494635" y="1966378"/>
                  <a:pt x="6564635" y="1564940"/>
                  <a:pt x="6678201" y="1371190"/>
                </a:cubicBezTo>
                <a:close/>
                <a:moveTo>
                  <a:pt x="142763" y="58"/>
                </a:moveTo>
                <a:cubicBezTo>
                  <a:pt x="294863" y="-1032"/>
                  <a:pt x="472106" y="12963"/>
                  <a:pt x="677999" y="49063"/>
                </a:cubicBezTo>
                <a:cubicBezTo>
                  <a:pt x="1638828" y="217528"/>
                  <a:pt x="3817384" y="970954"/>
                  <a:pt x="5728456" y="2467713"/>
                </a:cubicBezTo>
                <a:lnTo>
                  <a:pt x="6030714" y="2715689"/>
                </a:lnTo>
                <a:lnTo>
                  <a:pt x="5201753" y="2715689"/>
                </a:lnTo>
                <a:lnTo>
                  <a:pt x="4844971" y="2468581"/>
                </a:lnTo>
                <a:cubicBezTo>
                  <a:pt x="4186729" y="2034895"/>
                  <a:pt x="3350405" y="1595788"/>
                  <a:pt x="2310108" y="1235933"/>
                </a:cubicBezTo>
                <a:cubicBezTo>
                  <a:pt x="1925485" y="1097700"/>
                  <a:pt x="843192" y="754432"/>
                  <a:pt x="99151" y="793742"/>
                </a:cubicBezTo>
                <a:lnTo>
                  <a:pt x="0" y="804308"/>
                </a:lnTo>
                <a:lnTo>
                  <a:pt x="0" y="5873"/>
                </a:ln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42"/>
          <p:cNvSpPr/>
          <p:nvPr/>
        </p:nvSpPr>
        <p:spPr>
          <a:xfrm>
            <a:off x="4200584" y="6754"/>
            <a:ext cx="5320828" cy="4076025"/>
          </a:xfrm>
          <a:custGeom>
            <a:avLst/>
            <a:gdLst/>
            <a:ahLst/>
            <a:cxnLst/>
            <a:rect l="l" t="t" r="r" b="b"/>
            <a:pathLst>
              <a:path w="1695688" h="1232180" extrusionOk="0">
                <a:moveTo>
                  <a:pt x="1694823" y="6494"/>
                </a:moveTo>
                <a:cubicBezTo>
                  <a:pt x="1393129" y="-57234"/>
                  <a:pt x="-89183" y="317397"/>
                  <a:pt x="3278" y="1027978"/>
                </a:cubicBezTo>
                <a:cubicBezTo>
                  <a:pt x="38458" y="1104379"/>
                  <a:pt x="87707" y="1173484"/>
                  <a:pt x="148415" y="1231686"/>
                </a:cubicBezTo>
                <a:cubicBezTo>
                  <a:pt x="38642" y="743230"/>
                  <a:pt x="467054" y="230094"/>
                  <a:pt x="1694823" y="6494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42"/>
          <p:cNvSpPr/>
          <p:nvPr/>
        </p:nvSpPr>
        <p:spPr>
          <a:xfrm>
            <a:off x="6859001" y="553435"/>
            <a:ext cx="5349749" cy="4083372"/>
          </a:xfrm>
          <a:custGeom>
            <a:avLst/>
            <a:gdLst/>
            <a:ahLst/>
            <a:cxnLst/>
            <a:rect l="l" t="t" r="r" b="b"/>
            <a:pathLst>
              <a:path w="5349749" h="4083372" extrusionOk="0">
                <a:moveTo>
                  <a:pt x="5106709" y="0"/>
                </a:moveTo>
                <a:cubicBezTo>
                  <a:pt x="5185093" y="1333"/>
                  <a:pt x="5259819" y="4486"/>
                  <a:pt x="5331040" y="9346"/>
                </a:cubicBezTo>
                <a:lnTo>
                  <a:pt x="5349749" y="11147"/>
                </a:lnTo>
                <a:lnTo>
                  <a:pt x="5349749" y="542058"/>
                </a:lnTo>
                <a:lnTo>
                  <a:pt x="5202016" y="545151"/>
                </a:lnTo>
                <a:cubicBezTo>
                  <a:pt x="5149693" y="547801"/>
                  <a:pt x="5095218" y="552082"/>
                  <a:pt x="5038507" y="558099"/>
                </a:cubicBezTo>
                <a:cubicBezTo>
                  <a:pt x="3223766" y="750630"/>
                  <a:pt x="959391" y="2091033"/>
                  <a:pt x="0" y="4083372"/>
                </a:cubicBezTo>
                <a:cubicBezTo>
                  <a:pt x="373356" y="2635731"/>
                  <a:pt x="2619242" y="82862"/>
                  <a:pt x="5106709" y="0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42"/>
          <p:cNvSpPr/>
          <p:nvPr/>
        </p:nvSpPr>
        <p:spPr>
          <a:xfrm>
            <a:off x="4133428" y="3357598"/>
            <a:ext cx="8075322" cy="2362575"/>
          </a:xfrm>
          <a:custGeom>
            <a:avLst/>
            <a:gdLst/>
            <a:ahLst/>
            <a:cxnLst/>
            <a:rect l="l" t="t" r="r" b="b"/>
            <a:pathLst>
              <a:path w="8075322" h="2362575" extrusionOk="0">
                <a:moveTo>
                  <a:pt x="8075322" y="0"/>
                </a:moveTo>
                <a:lnTo>
                  <a:pt x="8075322" y="464440"/>
                </a:lnTo>
                <a:lnTo>
                  <a:pt x="7966946" y="565018"/>
                </a:lnTo>
                <a:cubicBezTo>
                  <a:pt x="7183304" y="1251466"/>
                  <a:pt x="6017396" y="1868834"/>
                  <a:pt x="4119580" y="2268671"/>
                </a:cubicBezTo>
                <a:cubicBezTo>
                  <a:pt x="3760091" y="2350312"/>
                  <a:pt x="82062" y="2859668"/>
                  <a:pt x="0" y="259280"/>
                </a:cubicBezTo>
                <a:cubicBezTo>
                  <a:pt x="167603" y="510303"/>
                  <a:pt x="618396" y="1843398"/>
                  <a:pt x="4069870" y="1516828"/>
                </a:cubicBezTo>
                <a:cubicBezTo>
                  <a:pt x="4403273" y="1489104"/>
                  <a:pt x="6197182" y="1144437"/>
                  <a:pt x="7897278" y="114184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2"/>
          <p:cNvSpPr/>
          <p:nvPr/>
        </p:nvSpPr>
        <p:spPr>
          <a:xfrm rot="-1098599">
            <a:off x="6673014" y="-138036"/>
            <a:ext cx="1609001" cy="1203403"/>
          </a:xfrm>
          <a:custGeom>
            <a:avLst/>
            <a:gdLst/>
            <a:ahLst/>
            <a:cxnLst/>
            <a:rect l="l" t="t" r="r" b="b"/>
            <a:pathLst>
              <a:path w="1609001" h="1203403" extrusionOk="0">
                <a:moveTo>
                  <a:pt x="510594" y="0"/>
                </a:moveTo>
                <a:lnTo>
                  <a:pt x="1548501" y="343455"/>
                </a:lnTo>
                <a:lnTo>
                  <a:pt x="1592656" y="453766"/>
                </a:lnTo>
                <a:cubicBezTo>
                  <a:pt x="1603373" y="494381"/>
                  <a:pt x="1609000" y="536433"/>
                  <a:pt x="1609001" y="579505"/>
                </a:cubicBezTo>
                <a:cubicBezTo>
                  <a:pt x="1609001" y="924074"/>
                  <a:pt x="1248815" y="1203403"/>
                  <a:pt x="804500" y="1203403"/>
                </a:cubicBezTo>
                <a:cubicBezTo>
                  <a:pt x="360192" y="1203403"/>
                  <a:pt x="0" y="924074"/>
                  <a:pt x="0" y="579505"/>
                </a:cubicBezTo>
                <a:cubicBezTo>
                  <a:pt x="0" y="321075"/>
                  <a:pt x="202605" y="99345"/>
                  <a:pt x="491352" y="4632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6" name="Google Shape;596;p42"/>
          <p:cNvGrpSpPr/>
          <p:nvPr/>
        </p:nvGrpSpPr>
        <p:grpSpPr>
          <a:xfrm>
            <a:off x="1239149" y="2127274"/>
            <a:ext cx="3892560" cy="2026449"/>
            <a:chOff x="1159494" y="3250389"/>
            <a:chExt cx="4539011" cy="2362989"/>
          </a:xfrm>
        </p:grpSpPr>
        <p:sp>
          <p:nvSpPr>
            <p:cNvPr id="597" name="Google Shape;597;p42"/>
            <p:cNvSpPr/>
            <p:nvPr/>
          </p:nvSpPr>
          <p:spPr>
            <a:xfrm>
              <a:off x="2094895" y="3340187"/>
              <a:ext cx="1219391" cy="290829"/>
            </a:xfrm>
            <a:custGeom>
              <a:avLst/>
              <a:gdLst/>
              <a:ahLst/>
              <a:cxnLst/>
              <a:rect l="l" t="t" r="r" b="b"/>
              <a:pathLst>
                <a:path w="1852152" h="441745" extrusionOk="0">
                  <a:moveTo>
                    <a:pt x="1851286" y="3630"/>
                  </a:moveTo>
                  <a:cubicBezTo>
                    <a:pt x="1583485" y="-30260"/>
                    <a:pt x="848221" y="148767"/>
                    <a:pt x="-866" y="391522"/>
                  </a:cubicBezTo>
                  <a:cubicBezTo>
                    <a:pt x="260305" y="411045"/>
                    <a:pt x="436386" y="428358"/>
                    <a:pt x="525531" y="441252"/>
                  </a:cubicBezTo>
                  <a:cubicBezTo>
                    <a:pt x="647092" y="379734"/>
                    <a:pt x="1366147" y="71410"/>
                    <a:pt x="1851286" y="36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2068217" y="3615495"/>
              <a:ext cx="994333" cy="236457"/>
            </a:xfrm>
            <a:custGeom>
              <a:avLst/>
              <a:gdLst/>
              <a:ahLst/>
              <a:cxnLst/>
              <a:rect l="l" t="t" r="r" b="b"/>
              <a:pathLst>
                <a:path w="1510308" h="359159" extrusionOk="0">
                  <a:moveTo>
                    <a:pt x="-866" y="-494"/>
                  </a:moveTo>
                  <a:cubicBezTo>
                    <a:pt x="514849" y="42606"/>
                    <a:pt x="997043" y="62865"/>
                    <a:pt x="1509442" y="226421"/>
                  </a:cubicBezTo>
                  <a:cubicBezTo>
                    <a:pt x="1414036" y="263258"/>
                    <a:pt x="1279581" y="317040"/>
                    <a:pt x="1185648" y="358666"/>
                  </a:cubicBezTo>
                  <a:cubicBezTo>
                    <a:pt x="1054877" y="317040"/>
                    <a:pt x="247782" y="242260"/>
                    <a:pt x="29709" y="239681"/>
                  </a:cubicBezTo>
                  <a:cubicBezTo>
                    <a:pt x="16079" y="138013"/>
                    <a:pt x="-866" y="-494"/>
                    <a:pt x="-866" y="-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2243804" y="3788412"/>
              <a:ext cx="812927" cy="383666"/>
            </a:xfrm>
            <a:custGeom>
              <a:avLst/>
              <a:gdLst/>
              <a:ahLst/>
              <a:cxnLst/>
              <a:rect l="l" t="t" r="r" b="b"/>
              <a:pathLst>
                <a:path w="1234767" h="582756" extrusionOk="0">
                  <a:moveTo>
                    <a:pt x="1233901" y="-494"/>
                  </a:moveTo>
                  <a:lnTo>
                    <a:pt x="1233901" y="208370"/>
                  </a:lnTo>
                  <a:cubicBezTo>
                    <a:pt x="1233901" y="208370"/>
                    <a:pt x="482063" y="564950"/>
                    <a:pt x="450751" y="582262"/>
                  </a:cubicBezTo>
                  <a:cubicBezTo>
                    <a:pt x="344661" y="556109"/>
                    <a:pt x="125850" y="514115"/>
                    <a:pt x="-866" y="541743"/>
                  </a:cubicBezTo>
                  <a:cubicBezTo>
                    <a:pt x="195103" y="405446"/>
                    <a:pt x="959467" y="90492"/>
                    <a:pt x="1233901" y="-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2"/>
            <p:cNvSpPr/>
            <p:nvPr/>
          </p:nvSpPr>
          <p:spPr>
            <a:xfrm>
              <a:off x="2136851" y="4160132"/>
              <a:ext cx="1660538" cy="865860"/>
            </a:xfrm>
            <a:custGeom>
              <a:avLst/>
              <a:gdLst/>
              <a:ahLst/>
              <a:cxnLst/>
              <a:rect l="l" t="t" r="r" b="b"/>
              <a:pathLst>
                <a:path w="2522216" h="1315169" extrusionOk="0">
                  <a:moveTo>
                    <a:pt x="29340" y="344027"/>
                  </a:moveTo>
                  <a:lnTo>
                    <a:pt x="-866" y="88011"/>
                  </a:lnTo>
                  <a:cubicBezTo>
                    <a:pt x="-866" y="88011"/>
                    <a:pt x="89384" y="-43865"/>
                    <a:pt x="439334" y="14338"/>
                  </a:cubicBezTo>
                  <a:cubicBezTo>
                    <a:pt x="789283" y="72540"/>
                    <a:pt x="1646107" y="361708"/>
                    <a:pt x="2303275" y="953307"/>
                  </a:cubicBezTo>
                  <a:cubicBezTo>
                    <a:pt x="2279701" y="681820"/>
                    <a:pt x="2303275" y="492110"/>
                    <a:pt x="2351531" y="414016"/>
                  </a:cubicBezTo>
                  <a:cubicBezTo>
                    <a:pt x="2351531" y="670032"/>
                    <a:pt x="2327957" y="791593"/>
                    <a:pt x="2521350" y="1204166"/>
                  </a:cubicBezTo>
                  <a:cubicBezTo>
                    <a:pt x="2488270" y="1243028"/>
                    <a:pt x="2452980" y="1279939"/>
                    <a:pt x="2415626" y="1314676"/>
                  </a:cubicBezTo>
                  <a:cubicBezTo>
                    <a:pt x="2415626" y="1314676"/>
                    <a:pt x="2020368" y="721236"/>
                    <a:pt x="959469" y="373128"/>
                  </a:cubicBezTo>
                  <a:cubicBezTo>
                    <a:pt x="781178" y="312346"/>
                    <a:pt x="132483" y="120428"/>
                    <a:pt x="29340" y="3440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3169442" y="3334421"/>
              <a:ext cx="1116381" cy="811224"/>
            </a:xfrm>
            <a:custGeom>
              <a:avLst/>
              <a:gdLst/>
              <a:ahLst/>
              <a:cxnLst/>
              <a:rect l="l" t="t" r="r" b="b"/>
              <a:pathLst>
                <a:path w="1695688" h="1232180" extrusionOk="0">
                  <a:moveTo>
                    <a:pt x="1694823" y="6494"/>
                  </a:moveTo>
                  <a:cubicBezTo>
                    <a:pt x="1393129" y="-57234"/>
                    <a:pt x="-89183" y="317397"/>
                    <a:pt x="3278" y="1027978"/>
                  </a:cubicBezTo>
                  <a:cubicBezTo>
                    <a:pt x="38458" y="1104379"/>
                    <a:pt x="87707" y="1173484"/>
                    <a:pt x="148415" y="1231686"/>
                  </a:cubicBezTo>
                  <a:cubicBezTo>
                    <a:pt x="38642" y="743230"/>
                    <a:pt x="467054" y="230094"/>
                    <a:pt x="1694823" y="6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3727784" y="3443548"/>
              <a:ext cx="1402202" cy="812685"/>
            </a:xfrm>
            <a:custGeom>
              <a:avLst/>
              <a:gdLst/>
              <a:ahLst/>
              <a:cxnLst/>
              <a:rect l="l" t="t" r="r" b="b"/>
              <a:pathLst>
                <a:path w="2129826" h="1234401" extrusionOk="0">
                  <a:moveTo>
                    <a:pt x="-866" y="1233907"/>
                  </a:moveTo>
                  <a:cubicBezTo>
                    <a:pt x="118118" y="796286"/>
                    <a:pt x="833857" y="24555"/>
                    <a:pt x="1626585" y="-494"/>
                  </a:cubicBezTo>
                  <a:cubicBezTo>
                    <a:pt x="2425942" y="12399"/>
                    <a:pt x="2031790" y="588895"/>
                    <a:pt x="2031790" y="588895"/>
                  </a:cubicBezTo>
                  <a:cubicBezTo>
                    <a:pt x="2031790" y="588895"/>
                    <a:pt x="2183189" y="110016"/>
                    <a:pt x="1604850" y="168219"/>
                  </a:cubicBezTo>
                  <a:cubicBezTo>
                    <a:pt x="1026512" y="226421"/>
                    <a:pt x="304881" y="631624"/>
                    <a:pt x="-866" y="1233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3155922" y="3859711"/>
              <a:ext cx="1896751" cy="612137"/>
            </a:xfrm>
            <a:custGeom>
              <a:avLst/>
              <a:gdLst/>
              <a:ahLst/>
              <a:cxnLst/>
              <a:rect l="l" t="t" r="r" b="b"/>
              <a:pathLst>
                <a:path w="2881004" h="929784" extrusionOk="0">
                  <a:moveTo>
                    <a:pt x="-866" y="293465"/>
                  </a:moveTo>
                  <a:cubicBezTo>
                    <a:pt x="52547" y="369349"/>
                    <a:pt x="196210" y="772343"/>
                    <a:pt x="1296156" y="673621"/>
                  </a:cubicBezTo>
                  <a:cubicBezTo>
                    <a:pt x="1426928" y="663306"/>
                    <a:pt x="2262755" y="507856"/>
                    <a:pt x="2880138" y="-494"/>
                  </a:cubicBezTo>
                  <a:cubicBezTo>
                    <a:pt x="2650277" y="345773"/>
                    <a:pt x="2279699" y="707510"/>
                    <a:pt x="1311998" y="900903"/>
                  </a:cubicBezTo>
                  <a:cubicBezTo>
                    <a:pt x="1197433" y="925583"/>
                    <a:pt x="25286" y="1079561"/>
                    <a:pt x="-866" y="2934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 rot="-1098599">
              <a:off x="3687379" y="3297130"/>
              <a:ext cx="337588" cy="248340"/>
            </a:xfrm>
            <a:custGeom>
              <a:avLst/>
              <a:gdLst/>
              <a:ahLst/>
              <a:cxnLst/>
              <a:rect l="l" t="t" r="r" b="b"/>
              <a:pathLst>
                <a:path w="512768" h="377208" extrusionOk="0">
                  <a:moveTo>
                    <a:pt x="511901" y="188111"/>
                  </a:moveTo>
                  <a:cubicBezTo>
                    <a:pt x="511901" y="292274"/>
                    <a:pt x="397114" y="376715"/>
                    <a:pt x="255516" y="376715"/>
                  </a:cubicBezTo>
                  <a:cubicBezTo>
                    <a:pt x="113920" y="376715"/>
                    <a:pt x="-869" y="292274"/>
                    <a:pt x="-869" y="188111"/>
                  </a:cubicBezTo>
                  <a:cubicBezTo>
                    <a:pt x="-869" y="83947"/>
                    <a:pt x="113918" y="-494"/>
                    <a:pt x="255516" y="-494"/>
                  </a:cubicBezTo>
                  <a:cubicBezTo>
                    <a:pt x="397112" y="-494"/>
                    <a:pt x="511901" y="83947"/>
                    <a:pt x="511901" y="188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2417689" y="5213703"/>
              <a:ext cx="314791" cy="174372"/>
            </a:xfrm>
            <a:custGeom>
              <a:avLst/>
              <a:gdLst/>
              <a:ahLst/>
              <a:cxnLst/>
              <a:rect l="l" t="t" r="r" b="b"/>
              <a:pathLst>
                <a:path w="478141" h="264856" extrusionOk="0">
                  <a:moveTo>
                    <a:pt x="317165" y="0"/>
                  </a:moveTo>
                  <a:lnTo>
                    <a:pt x="41994" y="0"/>
                  </a:lnTo>
                  <a:lnTo>
                    <a:pt x="0" y="123772"/>
                  </a:lnTo>
                  <a:lnTo>
                    <a:pt x="274802" y="123772"/>
                  </a:lnTo>
                  <a:lnTo>
                    <a:pt x="226915" y="264857"/>
                  </a:lnTo>
                  <a:lnTo>
                    <a:pt x="347739" y="264857"/>
                  </a:lnTo>
                  <a:lnTo>
                    <a:pt x="387891" y="264857"/>
                  </a:lnTo>
                  <a:lnTo>
                    <a:pt x="435779" y="123772"/>
                  </a:lnTo>
                  <a:lnTo>
                    <a:pt x="478142" y="0"/>
                  </a:lnTo>
                  <a:lnTo>
                    <a:pt x="437989" y="0"/>
                  </a:lnTo>
                  <a:lnTo>
                    <a:pt x="317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2108476" y="5011895"/>
              <a:ext cx="665719" cy="375937"/>
            </a:xfrm>
            <a:custGeom>
              <a:avLst/>
              <a:gdLst/>
              <a:ahLst/>
              <a:cxnLst/>
              <a:rect l="l" t="t" r="r" b="b"/>
              <a:pathLst>
                <a:path w="1011170" h="571016" extrusionOk="0">
                  <a:moveTo>
                    <a:pt x="614675" y="290"/>
                  </a:moveTo>
                  <a:lnTo>
                    <a:pt x="360871" y="290"/>
                  </a:lnTo>
                  <a:cubicBezTo>
                    <a:pt x="258833" y="-8515"/>
                    <a:pt x="165378" y="57681"/>
                    <a:pt x="139851" y="156846"/>
                  </a:cubicBezTo>
                  <a:lnTo>
                    <a:pt x="-866" y="570523"/>
                  </a:lnTo>
                  <a:lnTo>
                    <a:pt x="160110" y="570523"/>
                  </a:lnTo>
                  <a:lnTo>
                    <a:pt x="309668" y="130325"/>
                  </a:lnTo>
                  <a:lnTo>
                    <a:pt x="966099" y="130325"/>
                  </a:lnTo>
                  <a:lnTo>
                    <a:pt x="1010304" y="290"/>
                  </a:lnTo>
                  <a:lnTo>
                    <a:pt x="614675" y="2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1862318" y="5012654"/>
              <a:ext cx="233789" cy="375421"/>
            </a:xfrm>
            <a:custGeom>
              <a:avLst/>
              <a:gdLst/>
              <a:ahLst/>
              <a:cxnLst/>
              <a:rect l="l" t="t" r="r" b="b"/>
              <a:pathLst>
                <a:path w="355106" h="570233" extrusionOk="0">
                  <a:moveTo>
                    <a:pt x="149557" y="130034"/>
                  </a:moveTo>
                  <a:lnTo>
                    <a:pt x="0" y="570234"/>
                  </a:lnTo>
                  <a:lnTo>
                    <a:pt x="160977" y="570234"/>
                  </a:lnTo>
                  <a:lnTo>
                    <a:pt x="310534" y="130034"/>
                  </a:lnTo>
                  <a:lnTo>
                    <a:pt x="355107" y="0"/>
                  </a:lnTo>
                  <a:lnTo>
                    <a:pt x="193762" y="0"/>
                  </a:lnTo>
                  <a:lnTo>
                    <a:pt x="149557" y="1300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4744430" y="5012654"/>
              <a:ext cx="695063" cy="375421"/>
            </a:xfrm>
            <a:custGeom>
              <a:avLst/>
              <a:gdLst/>
              <a:ahLst/>
              <a:cxnLst/>
              <a:rect l="l" t="t" r="r" b="b"/>
              <a:pathLst>
                <a:path w="1055742" h="570233" extrusionOk="0">
                  <a:moveTo>
                    <a:pt x="793832" y="278855"/>
                  </a:moveTo>
                  <a:lnTo>
                    <a:pt x="265961" y="278855"/>
                  </a:lnTo>
                  <a:lnTo>
                    <a:pt x="361000" y="0"/>
                  </a:lnTo>
                  <a:lnTo>
                    <a:pt x="194129" y="0"/>
                  </a:lnTo>
                  <a:lnTo>
                    <a:pt x="99091" y="278855"/>
                  </a:lnTo>
                  <a:lnTo>
                    <a:pt x="0" y="570234"/>
                  </a:lnTo>
                  <a:lnTo>
                    <a:pt x="166871" y="570234"/>
                  </a:lnTo>
                  <a:lnTo>
                    <a:pt x="221757" y="409257"/>
                  </a:lnTo>
                  <a:lnTo>
                    <a:pt x="749628" y="409257"/>
                  </a:lnTo>
                  <a:lnTo>
                    <a:pt x="694741" y="570234"/>
                  </a:lnTo>
                  <a:lnTo>
                    <a:pt x="861981" y="570234"/>
                  </a:lnTo>
                  <a:lnTo>
                    <a:pt x="916499" y="409257"/>
                  </a:lnTo>
                  <a:lnTo>
                    <a:pt x="961072" y="278855"/>
                  </a:lnTo>
                  <a:lnTo>
                    <a:pt x="1055742" y="0"/>
                  </a:lnTo>
                  <a:lnTo>
                    <a:pt x="888503" y="0"/>
                  </a:lnTo>
                  <a:lnTo>
                    <a:pt x="793832" y="2788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3520186" y="5012412"/>
              <a:ext cx="539124" cy="375664"/>
            </a:xfrm>
            <a:custGeom>
              <a:avLst/>
              <a:gdLst/>
              <a:ahLst/>
              <a:cxnLst/>
              <a:rect l="l" t="t" r="r" b="b"/>
              <a:pathLst>
                <a:path w="818883" h="570601" extrusionOk="0">
                  <a:moveTo>
                    <a:pt x="682089" y="-494"/>
                  </a:moveTo>
                  <a:lnTo>
                    <a:pt x="513745" y="-494"/>
                  </a:lnTo>
                  <a:lnTo>
                    <a:pt x="122170" y="433811"/>
                  </a:lnTo>
                  <a:lnTo>
                    <a:pt x="-866" y="570108"/>
                  </a:lnTo>
                  <a:lnTo>
                    <a:pt x="818017" y="570108"/>
                  </a:lnTo>
                  <a:lnTo>
                    <a:pt x="785601" y="433811"/>
                  </a:lnTo>
                  <a:close/>
                  <a:moveTo>
                    <a:pt x="279832" y="433444"/>
                  </a:moveTo>
                  <a:lnTo>
                    <a:pt x="543583" y="136171"/>
                  </a:lnTo>
                  <a:lnTo>
                    <a:pt x="600310" y="433444"/>
                  </a:lnTo>
                  <a:lnTo>
                    <a:pt x="279832" y="4334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2812512" y="5012654"/>
              <a:ext cx="752540" cy="375421"/>
            </a:xfrm>
            <a:custGeom>
              <a:avLst/>
              <a:gdLst/>
              <a:ahLst/>
              <a:cxnLst/>
              <a:rect l="l" t="t" r="r" b="b"/>
              <a:pathLst>
                <a:path w="1143045" h="570233" extrusionOk="0">
                  <a:moveTo>
                    <a:pt x="1143046" y="0"/>
                  </a:moveTo>
                  <a:lnTo>
                    <a:pt x="1134205" y="0"/>
                  </a:lnTo>
                  <a:lnTo>
                    <a:pt x="1007486" y="0"/>
                  </a:lnTo>
                  <a:lnTo>
                    <a:pt x="982437" y="22839"/>
                  </a:lnTo>
                  <a:lnTo>
                    <a:pt x="518662" y="445357"/>
                  </a:lnTo>
                  <a:lnTo>
                    <a:pt x="322690" y="3315"/>
                  </a:lnTo>
                  <a:lnTo>
                    <a:pt x="323795" y="0"/>
                  </a:lnTo>
                  <a:lnTo>
                    <a:pt x="321217" y="0"/>
                  </a:lnTo>
                  <a:lnTo>
                    <a:pt x="193761" y="0"/>
                  </a:lnTo>
                  <a:lnTo>
                    <a:pt x="179395" y="41994"/>
                  </a:lnTo>
                  <a:lnTo>
                    <a:pt x="0" y="570234"/>
                  </a:lnTo>
                  <a:lnTo>
                    <a:pt x="130034" y="570234"/>
                  </a:lnTo>
                  <a:lnTo>
                    <a:pt x="250858" y="214759"/>
                  </a:lnTo>
                  <a:lnTo>
                    <a:pt x="393049" y="559919"/>
                  </a:lnTo>
                  <a:lnTo>
                    <a:pt x="397469" y="570234"/>
                  </a:lnTo>
                  <a:lnTo>
                    <a:pt x="527503" y="570234"/>
                  </a:lnTo>
                  <a:lnTo>
                    <a:pt x="560656" y="539659"/>
                  </a:lnTo>
                  <a:lnTo>
                    <a:pt x="919814" y="207023"/>
                  </a:lnTo>
                  <a:lnTo>
                    <a:pt x="796043" y="570234"/>
                  </a:lnTo>
                  <a:lnTo>
                    <a:pt x="940075" y="570234"/>
                  </a:lnTo>
                  <a:lnTo>
                    <a:pt x="1129784" y="12156"/>
                  </a:lnTo>
                  <a:lnTo>
                    <a:pt x="1143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5460593" y="5012654"/>
              <a:ext cx="237912" cy="375421"/>
            </a:xfrm>
            <a:custGeom>
              <a:avLst/>
              <a:gdLst/>
              <a:ahLst/>
              <a:cxnLst/>
              <a:rect l="l" t="t" r="r" b="b"/>
              <a:pathLst>
                <a:path w="361368" h="570233" extrusionOk="0">
                  <a:moveTo>
                    <a:pt x="194129" y="0"/>
                  </a:moveTo>
                  <a:lnTo>
                    <a:pt x="0" y="570234"/>
                  </a:lnTo>
                  <a:lnTo>
                    <a:pt x="167239" y="570234"/>
                  </a:lnTo>
                  <a:lnTo>
                    <a:pt x="361369" y="0"/>
                  </a:lnTo>
                  <a:lnTo>
                    <a:pt x="1941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1159494" y="5011684"/>
              <a:ext cx="651895" cy="485769"/>
            </a:xfrm>
            <a:custGeom>
              <a:avLst/>
              <a:gdLst/>
              <a:ahLst/>
              <a:cxnLst/>
              <a:rect l="l" t="t" r="r" b="b"/>
              <a:pathLst>
                <a:path w="990173" h="737842" extrusionOk="0">
                  <a:moveTo>
                    <a:pt x="449647" y="612"/>
                  </a:moveTo>
                  <a:cubicBezTo>
                    <a:pt x="259570" y="612"/>
                    <a:pt x="215365" y="101913"/>
                    <a:pt x="198420" y="152011"/>
                  </a:cubicBezTo>
                  <a:lnTo>
                    <a:pt x="198420" y="152011"/>
                  </a:lnTo>
                  <a:lnTo>
                    <a:pt x="150901" y="291990"/>
                  </a:lnTo>
                  <a:lnTo>
                    <a:pt x="145375" y="307832"/>
                  </a:lnTo>
                  <a:lnTo>
                    <a:pt x="145375" y="307832"/>
                  </a:lnTo>
                  <a:cubicBezTo>
                    <a:pt x="122536" y="375242"/>
                    <a:pt x="136534" y="434551"/>
                    <a:pt x="247045" y="434551"/>
                  </a:cubicBezTo>
                  <a:lnTo>
                    <a:pt x="731081" y="434551"/>
                  </a:lnTo>
                  <a:lnTo>
                    <a:pt x="684666" y="570845"/>
                  </a:lnTo>
                  <a:lnTo>
                    <a:pt x="673615" y="603630"/>
                  </a:lnTo>
                  <a:lnTo>
                    <a:pt x="44811" y="603630"/>
                  </a:lnTo>
                  <a:lnTo>
                    <a:pt x="-866" y="737348"/>
                  </a:lnTo>
                  <a:lnTo>
                    <a:pt x="598836" y="737348"/>
                  </a:lnTo>
                  <a:cubicBezTo>
                    <a:pt x="738080" y="737348"/>
                    <a:pt x="798493" y="668832"/>
                    <a:pt x="827962" y="582633"/>
                  </a:cubicBezTo>
                  <a:lnTo>
                    <a:pt x="827962" y="582633"/>
                  </a:lnTo>
                  <a:lnTo>
                    <a:pt x="832382" y="570110"/>
                  </a:lnTo>
                  <a:lnTo>
                    <a:pt x="878796" y="433813"/>
                  </a:lnTo>
                  <a:lnTo>
                    <a:pt x="882111" y="423867"/>
                  </a:lnTo>
                  <a:cubicBezTo>
                    <a:pt x="912317" y="335460"/>
                    <a:pt x="859641" y="290886"/>
                    <a:pt x="771600" y="290886"/>
                  </a:cubicBezTo>
                  <a:lnTo>
                    <a:pt x="287198" y="290886"/>
                  </a:lnTo>
                  <a:lnTo>
                    <a:pt x="342084" y="129541"/>
                  </a:lnTo>
                  <a:lnTo>
                    <a:pt x="945102" y="129541"/>
                  </a:lnTo>
                  <a:lnTo>
                    <a:pt x="989307" y="-494"/>
                  </a:lnTo>
                  <a:lnTo>
                    <a:pt x="449647" y="-4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4101751" y="5012412"/>
              <a:ext cx="654417" cy="476553"/>
            </a:xfrm>
            <a:custGeom>
              <a:avLst/>
              <a:gdLst/>
              <a:ahLst/>
              <a:cxnLst/>
              <a:rect l="l" t="t" r="r" b="b"/>
              <a:pathLst>
                <a:path w="994004" h="723843" extrusionOk="0">
                  <a:moveTo>
                    <a:pt x="896477" y="-494"/>
                  </a:moveTo>
                  <a:lnTo>
                    <a:pt x="245203" y="-494"/>
                  </a:lnTo>
                  <a:lnTo>
                    <a:pt x="205788" y="115909"/>
                  </a:lnTo>
                  <a:lnTo>
                    <a:pt x="138376" y="314460"/>
                  </a:lnTo>
                  <a:lnTo>
                    <a:pt x="97856" y="433811"/>
                  </a:lnTo>
                  <a:lnTo>
                    <a:pt x="51441" y="570108"/>
                  </a:lnTo>
                  <a:lnTo>
                    <a:pt x="-866" y="723350"/>
                  </a:lnTo>
                  <a:lnTo>
                    <a:pt x="157163" y="723350"/>
                  </a:lnTo>
                  <a:lnTo>
                    <a:pt x="209470" y="570108"/>
                  </a:lnTo>
                  <a:lnTo>
                    <a:pt x="255885" y="433811"/>
                  </a:lnTo>
                  <a:lnTo>
                    <a:pt x="734763" y="433811"/>
                  </a:lnTo>
                  <a:cubicBezTo>
                    <a:pt x="831644" y="433811"/>
                    <a:pt x="889847" y="394395"/>
                    <a:pt x="916737" y="315935"/>
                  </a:cubicBezTo>
                  <a:lnTo>
                    <a:pt x="916737" y="315935"/>
                  </a:lnTo>
                  <a:lnTo>
                    <a:pt x="916737" y="315935"/>
                  </a:lnTo>
                  <a:lnTo>
                    <a:pt x="984149" y="117384"/>
                  </a:lnTo>
                  <a:lnTo>
                    <a:pt x="984149" y="117384"/>
                  </a:lnTo>
                  <a:lnTo>
                    <a:pt x="984149" y="117384"/>
                  </a:lnTo>
                  <a:cubicBezTo>
                    <a:pt x="1015460" y="19397"/>
                    <a:pt x="959836" y="-494"/>
                    <a:pt x="896477" y="-494"/>
                  </a:cubicBezTo>
                  <a:close/>
                  <a:moveTo>
                    <a:pt x="809912" y="167482"/>
                  </a:moveTo>
                  <a:lnTo>
                    <a:pt x="809912" y="167482"/>
                  </a:lnTo>
                  <a:lnTo>
                    <a:pt x="778968" y="258836"/>
                  </a:lnTo>
                  <a:cubicBezTo>
                    <a:pt x="768286" y="291990"/>
                    <a:pt x="737342" y="314424"/>
                    <a:pt x="702716" y="314091"/>
                  </a:cubicBezTo>
                  <a:lnTo>
                    <a:pt x="297511" y="314091"/>
                  </a:lnTo>
                  <a:lnTo>
                    <a:pt x="364923" y="115543"/>
                  </a:lnTo>
                  <a:lnTo>
                    <a:pt x="774916" y="115543"/>
                  </a:lnTo>
                  <a:cubicBezTo>
                    <a:pt x="795176" y="115689"/>
                    <a:pt x="811753" y="132302"/>
                    <a:pt x="811385" y="152674"/>
                  </a:cubicBezTo>
                  <a:cubicBezTo>
                    <a:pt x="811385" y="157904"/>
                    <a:pt x="810278" y="163097"/>
                    <a:pt x="808068" y="167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1755609" y="5510051"/>
              <a:ext cx="159334" cy="101386"/>
            </a:xfrm>
            <a:custGeom>
              <a:avLst/>
              <a:gdLst/>
              <a:ahLst/>
              <a:cxnLst/>
              <a:rect l="l" t="t" r="r" b="b"/>
              <a:pathLst>
                <a:path w="242015" h="153996" extrusionOk="0">
                  <a:moveTo>
                    <a:pt x="145743" y="17206"/>
                  </a:moveTo>
                  <a:lnTo>
                    <a:pt x="155321" y="9469"/>
                  </a:lnTo>
                  <a:cubicBezTo>
                    <a:pt x="158858" y="7003"/>
                    <a:pt x="162689" y="5049"/>
                    <a:pt x="166741" y="3577"/>
                  </a:cubicBezTo>
                  <a:cubicBezTo>
                    <a:pt x="171530" y="1881"/>
                    <a:pt x="176465" y="629"/>
                    <a:pt x="181474" y="-106"/>
                  </a:cubicBezTo>
                  <a:cubicBezTo>
                    <a:pt x="188217" y="-623"/>
                    <a:pt x="194993" y="-623"/>
                    <a:pt x="201736" y="-106"/>
                  </a:cubicBezTo>
                  <a:lnTo>
                    <a:pt x="215365" y="-106"/>
                  </a:lnTo>
                  <a:cubicBezTo>
                    <a:pt x="219269" y="114"/>
                    <a:pt x="223100" y="852"/>
                    <a:pt x="226785" y="2104"/>
                  </a:cubicBezTo>
                  <a:cubicBezTo>
                    <a:pt x="229914" y="3208"/>
                    <a:pt x="232716" y="5123"/>
                    <a:pt x="234888" y="7628"/>
                  </a:cubicBezTo>
                  <a:cubicBezTo>
                    <a:pt x="237098" y="10466"/>
                    <a:pt x="238240" y="13964"/>
                    <a:pt x="238204" y="17575"/>
                  </a:cubicBezTo>
                  <a:lnTo>
                    <a:pt x="241149" y="153503"/>
                  </a:lnTo>
                  <a:lnTo>
                    <a:pt x="172265" y="153503"/>
                  </a:lnTo>
                  <a:lnTo>
                    <a:pt x="172265" y="122190"/>
                  </a:lnTo>
                  <a:lnTo>
                    <a:pt x="98591" y="122190"/>
                  </a:lnTo>
                  <a:lnTo>
                    <a:pt x="66175" y="153503"/>
                  </a:lnTo>
                  <a:lnTo>
                    <a:pt x="-866" y="153503"/>
                  </a:lnTo>
                  <a:close/>
                  <a:moveTo>
                    <a:pt x="134324" y="86828"/>
                  </a:moveTo>
                  <a:lnTo>
                    <a:pt x="175950" y="86828"/>
                  </a:lnTo>
                  <a:lnTo>
                    <a:pt x="178160" y="49991"/>
                  </a:lnTo>
                  <a:lnTo>
                    <a:pt x="178160" y="47781"/>
                  </a:lnTo>
                  <a:cubicBezTo>
                    <a:pt x="178160" y="47781"/>
                    <a:pt x="178160" y="47781"/>
                    <a:pt x="178160" y="47781"/>
                  </a:cubicBezTo>
                  <a:lnTo>
                    <a:pt x="176319" y="47781"/>
                  </a:lnTo>
                  <a:lnTo>
                    <a:pt x="173740" y="49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1936705" y="5512731"/>
              <a:ext cx="150915" cy="99675"/>
            </a:xfrm>
            <a:custGeom>
              <a:avLst/>
              <a:gdLst/>
              <a:ahLst/>
              <a:cxnLst/>
              <a:rect l="l" t="t" r="r" b="b"/>
              <a:pathLst>
                <a:path w="229227" h="151398" extrusionOk="0">
                  <a:moveTo>
                    <a:pt x="61858" y="150905"/>
                  </a:moveTo>
                  <a:lnTo>
                    <a:pt x="40492" y="150905"/>
                  </a:lnTo>
                  <a:cubicBezTo>
                    <a:pt x="34746" y="150500"/>
                    <a:pt x="29073" y="149542"/>
                    <a:pt x="23549" y="147957"/>
                  </a:cubicBezTo>
                  <a:cubicBezTo>
                    <a:pt x="19091" y="146779"/>
                    <a:pt x="14891" y="144938"/>
                    <a:pt x="11023" y="142433"/>
                  </a:cubicBezTo>
                  <a:cubicBezTo>
                    <a:pt x="7523" y="140000"/>
                    <a:pt x="4762" y="136686"/>
                    <a:pt x="2918" y="132855"/>
                  </a:cubicBezTo>
                  <a:cubicBezTo>
                    <a:pt x="1225" y="130018"/>
                    <a:pt x="119" y="126888"/>
                    <a:pt x="-396" y="123646"/>
                  </a:cubicBezTo>
                  <a:cubicBezTo>
                    <a:pt x="-1023" y="119740"/>
                    <a:pt x="-1023" y="115763"/>
                    <a:pt x="-396" y="111858"/>
                  </a:cubicBezTo>
                  <a:cubicBezTo>
                    <a:pt x="598" y="106700"/>
                    <a:pt x="2073" y="101617"/>
                    <a:pt x="4024" y="96756"/>
                  </a:cubicBezTo>
                  <a:cubicBezTo>
                    <a:pt x="6749" y="90087"/>
                    <a:pt x="9807" y="83567"/>
                    <a:pt x="13234" y="77231"/>
                  </a:cubicBezTo>
                  <a:cubicBezTo>
                    <a:pt x="19311" y="65517"/>
                    <a:pt x="26348" y="54282"/>
                    <a:pt x="34231" y="43711"/>
                  </a:cubicBezTo>
                  <a:cubicBezTo>
                    <a:pt x="41745" y="33800"/>
                    <a:pt x="50954" y="25292"/>
                    <a:pt x="61490" y="18662"/>
                  </a:cubicBezTo>
                  <a:cubicBezTo>
                    <a:pt x="68194" y="14314"/>
                    <a:pt x="75339" y="10741"/>
                    <a:pt x="82856" y="7978"/>
                  </a:cubicBezTo>
                  <a:cubicBezTo>
                    <a:pt x="89817" y="5473"/>
                    <a:pt x="96964" y="3483"/>
                    <a:pt x="104219" y="2085"/>
                  </a:cubicBezTo>
                  <a:cubicBezTo>
                    <a:pt x="110888" y="758"/>
                    <a:pt x="117667" y="-89"/>
                    <a:pt x="124481" y="-494"/>
                  </a:cubicBezTo>
                  <a:lnTo>
                    <a:pt x="228361" y="-494"/>
                  </a:lnTo>
                  <a:lnTo>
                    <a:pt x="208468" y="36343"/>
                  </a:lnTo>
                  <a:lnTo>
                    <a:pt x="139584" y="36343"/>
                  </a:lnTo>
                  <a:cubicBezTo>
                    <a:pt x="135163" y="35974"/>
                    <a:pt x="130743" y="35974"/>
                    <a:pt x="126323" y="36343"/>
                  </a:cubicBezTo>
                  <a:cubicBezTo>
                    <a:pt x="122159" y="37190"/>
                    <a:pt x="118071" y="38405"/>
                    <a:pt x="114166" y="40026"/>
                  </a:cubicBezTo>
                  <a:cubicBezTo>
                    <a:pt x="109930" y="41831"/>
                    <a:pt x="105989" y="44189"/>
                    <a:pt x="102378" y="47025"/>
                  </a:cubicBezTo>
                  <a:cubicBezTo>
                    <a:pt x="99837" y="48866"/>
                    <a:pt x="97479" y="50966"/>
                    <a:pt x="95379" y="53289"/>
                  </a:cubicBezTo>
                  <a:lnTo>
                    <a:pt x="89486" y="60654"/>
                  </a:lnTo>
                  <a:lnTo>
                    <a:pt x="84697" y="68022"/>
                  </a:lnTo>
                  <a:lnTo>
                    <a:pt x="81014" y="74284"/>
                  </a:lnTo>
                  <a:cubicBezTo>
                    <a:pt x="79135" y="77748"/>
                    <a:pt x="77403" y="81321"/>
                    <a:pt x="75857" y="84968"/>
                  </a:cubicBezTo>
                  <a:cubicBezTo>
                    <a:pt x="74861" y="87362"/>
                    <a:pt x="74015" y="89829"/>
                    <a:pt x="73278" y="92335"/>
                  </a:cubicBezTo>
                  <a:cubicBezTo>
                    <a:pt x="73093" y="93918"/>
                    <a:pt x="73093" y="95539"/>
                    <a:pt x="73278" y="97124"/>
                  </a:cubicBezTo>
                  <a:cubicBezTo>
                    <a:pt x="73204" y="97970"/>
                    <a:pt x="73204" y="98856"/>
                    <a:pt x="73278" y="99701"/>
                  </a:cubicBezTo>
                  <a:cubicBezTo>
                    <a:pt x="73608" y="102574"/>
                    <a:pt x="75229" y="105153"/>
                    <a:pt x="77698" y="106700"/>
                  </a:cubicBezTo>
                  <a:cubicBezTo>
                    <a:pt x="80646" y="108505"/>
                    <a:pt x="83888" y="109758"/>
                    <a:pt x="87276" y="110385"/>
                  </a:cubicBezTo>
                  <a:lnTo>
                    <a:pt x="100537" y="110385"/>
                  </a:lnTo>
                  <a:lnTo>
                    <a:pt x="169790" y="110385"/>
                  </a:lnTo>
                  <a:lnTo>
                    <a:pt x="149899" y="147222"/>
                  </a:lnTo>
                  <a:lnTo>
                    <a:pt x="60386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2068636" y="5512731"/>
              <a:ext cx="150187" cy="99675"/>
            </a:xfrm>
            <a:custGeom>
              <a:avLst/>
              <a:gdLst/>
              <a:ahLst/>
              <a:cxnLst/>
              <a:rect l="l" t="t" r="r" b="b"/>
              <a:pathLst>
                <a:path w="228121" h="151398" extrusionOk="0">
                  <a:moveTo>
                    <a:pt x="61858" y="150905"/>
                  </a:moveTo>
                  <a:lnTo>
                    <a:pt x="40492" y="150905"/>
                  </a:lnTo>
                  <a:cubicBezTo>
                    <a:pt x="34746" y="150500"/>
                    <a:pt x="29073" y="149542"/>
                    <a:pt x="23547" y="147957"/>
                  </a:cubicBezTo>
                  <a:cubicBezTo>
                    <a:pt x="19091" y="146817"/>
                    <a:pt x="14855" y="144938"/>
                    <a:pt x="11023" y="142433"/>
                  </a:cubicBezTo>
                  <a:cubicBezTo>
                    <a:pt x="7523" y="140000"/>
                    <a:pt x="4762" y="136686"/>
                    <a:pt x="2918" y="132855"/>
                  </a:cubicBezTo>
                  <a:cubicBezTo>
                    <a:pt x="1225" y="130018"/>
                    <a:pt x="83" y="126888"/>
                    <a:pt x="-396" y="123646"/>
                  </a:cubicBezTo>
                  <a:cubicBezTo>
                    <a:pt x="-1023" y="119740"/>
                    <a:pt x="-1023" y="115763"/>
                    <a:pt x="-396" y="111858"/>
                  </a:cubicBezTo>
                  <a:cubicBezTo>
                    <a:pt x="598" y="106700"/>
                    <a:pt x="2073" y="101617"/>
                    <a:pt x="4024" y="96756"/>
                  </a:cubicBezTo>
                  <a:cubicBezTo>
                    <a:pt x="6749" y="90087"/>
                    <a:pt x="9807" y="83567"/>
                    <a:pt x="13234" y="77231"/>
                  </a:cubicBezTo>
                  <a:cubicBezTo>
                    <a:pt x="19311" y="65517"/>
                    <a:pt x="26348" y="54318"/>
                    <a:pt x="34231" y="43711"/>
                  </a:cubicBezTo>
                  <a:cubicBezTo>
                    <a:pt x="41745" y="33800"/>
                    <a:pt x="50992" y="25328"/>
                    <a:pt x="61490" y="18662"/>
                  </a:cubicBezTo>
                  <a:cubicBezTo>
                    <a:pt x="68194" y="14314"/>
                    <a:pt x="75339" y="10741"/>
                    <a:pt x="82856" y="7978"/>
                  </a:cubicBezTo>
                  <a:cubicBezTo>
                    <a:pt x="89817" y="5473"/>
                    <a:pt x="96964" y="3483"/>
                    <a:pt x="104219" y="2085"/>
                  </a:cubicBezTo>
                  <a:cubicBezTo>
                    <a:pt x="110888" y="758"/>
                    <a:pt x="117667" y="-89"/>
                    <a:pt x="124481" y="-494"/>
                  </a:cubicBezTo>
                  <a:lnTo>
                    <a:pt x="227255" y="-494"/>
                  </a:lnTo>
                  <a:lnTo>
                    <a:pt x="207364" y="36343"/>
                  </a:lnTo>
                  <a:lnTo>
                    <a:pt x="138480" y="36343"/>
                  </a:lnTo>
                  <a:cubicBezTo>
                    <a:pt x="134057" y="35974"/>
                    <a:pt x="129637" y="35974"/>
                    <a:pt x="125217" y="36343"/>
                  </a:cubicBezTo>
                  <a:cubicBezTo>
                    <a:pt x="121055" y="37152"/>
                    <a:pt x="117003" y="38405"/>
                    <a:pt x="113062" y="40026"/>
                  </a:cubicBezTo>
                  <a:cubicBezTo>
                    <a:pt x="108824" y="41831"/>
                    <a:pt x="104883" y="44189"/>
                    <a:pt x="101274" y="47025"/>
                  </a:cubicBezTo>
                  <a:cubicBezTo>
                    <a:pt x="98731" y="48866"/>
                    <a:pt x="96411" y="50966"/>
                    <a:pt x="94275" y="53289"/>
                  </a:cubicBezTo>
                  <a:lnTo>
                    <a:pt x="88380" y="60654"/>
                  </a:lnTo>
                  <a:lnTo>
                    <a:pt x="83591" y="68022"/>
                  </a:lnTo>
                  <a:lnTo>
                    <a:pt x="79908" y="74284"/>
                  </a:lnTo>
                  <a:cubicBezTo>
                    <a:pt x="77992" y="77748"/>
                    <a:pt x="76261" y="81321"/>
                    <a:pt x="74750" y="84968"/>
                  </a:cubicBezTo>
                  <a:cubicBezTo>
                    <a:pt x="73757" y="87362"/>
                    <a:pt x="72909" y="89829"/>
                    <a:pt x="72172" y="92335"/>
                  </a:cubicBezTo>
                  <a:cubicBezTo>
                    <a:pt x="71987" y="93918"/>
                    <a:pt x="71987" y="95539"/>
                    <a:pt x="72172" y="97124"/>
                  </a:cubicBezTo>
                  <a:cubicBezTo>
                    <a:pt x="72100" y="97970"/>
                    <a:pt x="72100" y="98856"/>
                    <a:pt x="72172" y="99701"/>
                  </a:cubicBezTo>
                  <a:cubicBezTo>
                    <a:pt x="72504" y="102574"/>
                    <a:pt x="74125" y="105153"/>
                    <a:pt x="76592" y="106700"/>
                  </a:cubicBezTo>
                  <a:cubicBezTo>
                    <a:pt x="79539" y="108505"/>
                    <a:pt x="82781" y="109758"/>
                    <a:pt x="86170" y="110385"/>
                  </a:cubicBezTo>
                  <a:lnTo>
                    <a:pt x="99433" y="110385"/>
                  </a:lnTo>
                  <a:lnTo>
                    <a:pt x="170894" y="110385"/>
                  </a:lnTo>
                  <a:lnTo>
                    <a:pt x="151003" y="147222"/>
                  </a:lnTo>
                  <a:lnTo>
                    <a:pt x="61490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2193674" y="5512731"/>
              <a:ext cx="164840" cy="99675"/>
            </a:xfrm>
            <a:custGeom>
              <a:avLst/>
              <a:gdLst/>
              <a:ahLst/>
              <a:cxnLst/>
              <a:rect l="l" t="t" r="r" b="b"/>
              <a:pathLst>
                <a:path w="250378" h="151398" extrusionOk="0">
                  <a:moveTo>
                    <a:pt x="24440" y="150905"/>
                  </a:moveTo>
                  <a:lnTo>
                    <a:pt x="12284" y="150905"/>
                  </a:lnTo>
                  <a:cubicBezTo>
                    <a:pt x="8711" y="150500"/>
                    <a:pt x="5320" y="148953"/>
                    <a:pt x="2706" y="146484"/>
                  </a:cubicBezTo>
                  <a:cubicBezTo>
                    <a:pt x="-168" y="144349"/>
                    <a:pt x="-1456" y="140738"/>
                    <a:pt x="-611" y="137275"/>
                  </a:cubicBezTo>
                  <a:cubicBezTo>
                    <a:pt x="385" y="133703"/>
                    <a:pt x="1748" y="130240"/>
                    <a:pt x="3443" y="126962"/>
                  </a:cubicBezTo>
                  <a:lnTo>
                    <a:pt x="58698" y="21976"/>
                  </a:lnTo>
                  <a:cubicBezTo>
                    <a:pt x="60465" y="18808"/>
                    <a:pt x="62565" y="15860"/>
                    <a:pt x="64960" y="13135"/>
                  </a:cubicBezTo>
                  <a:cubicBezTo>
                    <a:pt x="68276" y="9563"/>
                    <a:pt x="72289" y="6689"/>
                    <a:pt x="76748" y="4664"/>
                  </a:cubicBezTo>
                  <a:cubicBezTo>
                    <a:pt x="81463" y="2159"/>
                    <a:pt x="86582" y="428"/>
                    <a:pt x="91850" y="-494"/>
                  </a:cubicBezTo>
                  <a:lnTo>
                    <a:pt x="104376" y="-494"/>
                  </a:lnTo>
                  <a:lnTo>
                    <a:pt x="249513" y="-494"/>
                  </a:lnTo>
                  <a:lnTo>
                    <a:pt x="229988" y="36343"/>
                  </a:lnTo>
                  <a:lnTo>
                    <a:pt x="124267" y="36343"/>
                  </a:lnTo>
                  <a:lnTo>
                    <a:pt x="119109" y="36343"/>
                  </a:lnTo>
                  <a:cubicBezTo>
                    <a:pt x="117232" y="37152"/>
                    <a:pt x="115610" y="38443"/>
                    <a:pt x="114322" y="40026"/>
                  </a:cubicBezTo>
                  <a:lnTo>
                    <a:pt x="111743" y="43711"/>
                  </a:lnTo>
                  <a:lnTo>
                    <a:pt x="105479" y="55130"/>
                  </a:lnTo>
                  <a:lnTo>
                    <a:pt x="215990" y="55130"/>
                  </a:lnTo>
                  <a:lnTo>
                    <a:pt x="198309" y="88282"/>
                  </a:lnTo>
                  <a:lnTo>
                    <a:pt x="87799" y="88282"/>
                  </a:lnTo>
                  <a:lnTo>
                    <a:pt x="78958" y="104859"/>
                  </a:lnTo>
                  <a:cubicBezTo>
                    <a:pt x="78625" y="106075"/>
                    <a:pt x="78625" y="107327"/>
                    <a:pt x="78958" y="108544"/>
                  </a:cubicBezTo>
                  <a:cubicBezTo>
                    <a:pt x="78774" y="109133"/>
                    <a:pt x="78774" y="109796"/>
                    <a:pt x="78958" y="110385"/>
                  </a:cubicBezTo>
                  <a:cubicBezTo>
                    <a:pt x="80174" y="111712"/>
                    <a:pt x="81942" y="112373"/>
                    <a:pt x="83747" y="112226"/>
                  </a:cubicBezTo>
                  <a:lnTo>
                    <a:pt x="189100" y="112226"/>
                  </a:lnTo>
                  <a:lnTo>
                    <a:pt x="169577" y="149063"/>
                  </a:lnTo>
                  <a:lnTo>
                    <a:pt x="2407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2334428" y="5512246"/>
              <a:ext cx="129582" cy="100161"/>
            </a:xfrm>
            <a:custGeom>
              <a:avLst/>
              <a:gdLst/>
              <a:ahLst/>
              <a:cxnLst/>
              <a:rect l="l" t="t" r="r" b="b"/>
              <a:pathLst>
                <a:path w="196824" h="152136" extrusionOk="0">
                  <a:moveTo>
                    <a:pt x="21721" y="151642"/>
                  </a:moveTo>
                  <a:lnTo>
                    <a:pt x="10301" y="151642"/>
                  </a:lnTo>
                  <a:cubicBezTo>
                    <a:pt x="7318" y="151201"/>
                    <a:pt x="4480" y="149947"/>
                    <a:pt x="2196" y="147959"/>
                  </a:cubicBezTo>
                  <a:cubicBezTo>
                    <a:pt x="539" y="146264"/>
                    <a:pt x="-493" y="144054"/>
                    <a:pt x="-749" y="141695"/>
                  </a:cubicBezTo>
                  <a:cubicBezTo>
                    <a:pt x="-1156" y="138640"/>
                    <a:pt x="-493" y="135508"/>
                    <a:pt x="1092" y="132855"/>
                  </a:cubicBezTo>
                  <a:lnTo>
                    <a:pt x="71449" y="-494"/>
                  </a:lnTo>
                  <a:lnTo>
                    <a:pt x="136651" y="-494"/>
                  </a:lnTo>
                  <a:lnTo>
                    <a:pt x="81396" y="104492"/>
                  </a:lnTo>
                  <a:lnTo>
                    <a:pt x="81396" y="108175"/>
                  </a:lnTo>
                  <a:cubicBezTo>
                    <a:pt x="80659" y="109281"/>
                    <a:pt x="80659" y="110754"/>
                    <a:pt x="81396" y="111858"/>
                  </a:cubicBezTo>
                  <a:cubicBezTo>
                    <a:pt x="82723" y="112265"/>
                    <a:pt x="84121" y="112265"/>
                    <a:pt x="85448" y="111858"/>
                  </a:cubicBezTo>
                  <a:lnTo>
                    <a:pt x="195958" y="111858"/>
                  </a:lnTo>
                  <a:lnTo>
                    <a:pt x="175698" y="148695"/>
                  </a:lnTo>
                  <a:lnTo>
                    <a:pt x="23193" y="1486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2470390" y="5512731"/>
              <a:ext cx="164839" cy="99675"/>
            </a:xfrm>
            <a:custGeom>
              <a:avLst/>
              <a:gdLst/>
              <a:ahLst/>
              <a:cxnLst/>
              <a:rect l="l" t="t" r="r" b="b"/>
              <a:pathLst>
                <a:path w="250377" h="151398" extrusionOk="0">
                  <a:moveTo>
                    <a:pt x="24439" y="150905"/>
                  </a:moveTo>
                  <a:lnTo>
                    <a:pt x="12282" y="150905"/>
                  </a:lnTo>
                  <a:cubicBezTo>
                    <a:pt x="8674" y="150536"/>
                    <a:pt x="5321" y="148989"/>
                    <a:pt x="2704" y="146484"/>
                  </a:cubicBezTo>
                  <a:cubicBezTo>
                    <a:pt x="-167" y="144349"/>
                    <a:pt x="-1457" y="140738"/>
                    <a:pt x="-610" y="137275"/>
                  </a:cubicBezTo>
                  <a:cubicBezTo>
                    <a:pt x="384" y="133703"/>
                    <a:pt x="1746" y="130240"/>
                    <a:pt x="3442" y="126962"/>
                  </a:cubicBezTo>
                  <a:lnTo>
                    <a:pt x="58697" y="21976"/>
                  </a:lnTo>
                  <a:cubicBezTo>
                    <a:pt x="60466" y="18808"/>
                    <a:pt x="62564" y="15860"/>
                    <a:pt x="64959" y="13135"/>
                  </a:cubicBezTo>
                  <a:cubicBezTo>
                    <a:pt x="68275" y="9563"/>
                    <a:pt x="72290" y="6689"/>
                    <a:pt x="76747" y="4664"/>
                  </a:cubicBezTo>
                  <a:cubicBezTo>
                    <a:pt x="81461" y="2159"/>
                    <a:pt x="86583" y="428"/>
                    <a:pt x="91851" y="-494"/>
                  </a:cubicBezTo>
                  <a:lnTo>
                    <a:pt x="104374" y="-494"/>
                  </a:lnTo>
                  <a:lnTo>
                    <a:pt x="249511" y="-494"/>
                  </a:lnTo>
                  <a:lnTo>
                    <a:pt x="229989" y="36343"/>
                  </a:lnTo>
                  <a:lnTo>
                    <a:pt x="124267" y="36343"/>
                  </a:lnTo>
                  <a:lnTo>
                    <a:pt x="118741" y="36343"/>
                  </a:lnTo>
                  <a:cubicBezTo>
                    <a:pt x="116861" y="37152"/>
                    <a:pt x="115204" y="38405"/>
                    <a:pt x="113952" y="40026"/>
                  </a:cubicBezTo>
                  <a:lnTo>
                    <a:pt x="111373" y="43711"/>
                  </a:lnTo>
                  <a:lnTo>
                    <a:pt x="105112" y="55130"/>
                  </a:lnTo>
                  <a:lnTo>
                    <a:pt x="215622" y="55130"/>
                  </a:lnTo>
                  <a:lnTo>
                    <a:pt x="197941" y="88282"/>
                  </a:lnTo>
                  <a:lnTo>
                    <a:pt x="87431" y="88282"/>
                  </a:lnTo>
                  <a:lnTo>
                    <a:pt x="78590" y="104859"/>
                  </a:lnTo>
                  <a:cubicBezTo>
                    <a:pt x="78257" y="106075"/>
                    <a:pt x="78257" y="107327"/>
                    <a:pt x="78590" y="108544"/>
                  </a:cubicBezTo>
                  <a:cubicBezTo>
                    <a:pt x="78406" y="109133"/>
                    <a:pt x="78406" y="109796"/>
                    <a:pt x="78590" y="110385"/>
                  </a:cubicBezTo>
                  <a:cubicBezTo>
                    <a:pt x="79804" y="111712"/>
                    <a:pt x="81574" y="112373"/>
                    <a:pt x="83377" y="112226"/>
                  </a:cubicBezTo>
                  <a:lnTo>
                    <a:pt x="188732" y="112226"/>
                  </a:lnTo>
                  <a:lnTo>
                    <a:pt x="169207" y="149063"/>
                  </a:lnTo>
                  <a:lnTo>
                    <a:pt x="2370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2605401" y="5512289"/>
              <a:ext cx="176306" cy="100846"/>
            </a:xfrm>
            <a:custGeom>
              <a:avLst/>
              <a:gdLst/>
              <a:ahLst/>
              <a:cxnLst/>
              <a:rect l="l" t="t" r="r" b="b"/>
              <a:pathLst>
                <a:path w="267794" h="153177" extrusionOk="0">
                  <a:moveTo>
                    <a:pt x="64702" y="28175"/>
                  </a:moveTo>
                  <a:cubicBezTo>
                    <a:pt x="66766" y="24195"/>
                    <a:pt x="69086" y="20402"/>
                    <a:pt x="71701" y="16755"/>
                  </a:cubicBezTo>
                  <a:cubicBezTo>
                    <a:pt x="74907" y="12335"/>
                    <a:pt x="79069" y="8688"/>
                    <a:pt x="83858" y="6071"/>
                  </a:cubicBezTo>
                  <a:cubicBezTo>
                    <a:pt x="89052" y="2941"/>
                    <a:pt x="94798" y="841"/>
                    <a:pt x="100804" y="-190"/>
                  </a:cubicBezTo>
                  <a:lnTo>
                    <a:pt x="115170" y="-190"/>
                  </a:lnTo>
                  <a:lnTo>
                    <a:pt x="235994" y="-190"/>
                  </a:lnTo>
                  <a:cubicBezTo>
                    <a:pt x="240045" y="-595"/>
                    <a:pt x="244099" y="-595"/>
                    <a:pt x="248151" y="-190"/>
                  </a:cubicBezTo>
                  <a:cubicBezTo>
                    <a:pt x="251944" y="657"/>
                    <a:pt x="255555" y="2168"/>
                    <a:pt x="258833" y="4230"/>
                  </a:cubicBezTo>
                  <a:cubicBezTo>
                    <a:pt x="261926" y="6220"/>
                    <a:pt x="264249" y="9203"/>
                    <a:pt x="265463" y="12701"/>
                  </a:cubicBezTo>
                  <a:cubicBezTo>
                    <a:pt x="267417" y="18192"/>
                    <a:pt x="267417" y="24159"/>
                    <a:pt x="265463" y="29647"/>
                  </a:cubicBezTo>
                  <a:cubicBezTo>
                    <a:pt x="263401" y="35873"/>
                    <a:pt x="260822" y="41914"/>
                    <a:pt x="257729" y="47697"/>
                  </a:cubicBezTo>
                  <a:lnTo>
                    <a:pt x="253675" y="54696"/>
                  </a:lnTo>
                  <a:lnTo>
                    <a:pt x="247413" y="64274"/>
                  </a:lnTo>
                  <a:lnTo>
                    <a:pt x="239310" y="74956"/>
                  </a:lnTo>
                  <a:cubicBezTo>
                    <a:pt x="236509" y="78531"/>
                    <a:pt x="233453" y="81845"/>
                    <a:pt x="230101" y="84902"/>
                  </a:cubicBezTo>
                  <a:cubicBezTo>
                    <a:pt x="223322" y="91348"/>
                    <a:pt x="215291" y="96360"/>
                    <a:pt x="206525" y="99638"/>
                  </a:cubicBezTo>
                  <a:cubicBezTo>
                    <a:pt x="198863" y="102473"/>
                    <a:pt x="190760" y="103984"/>
                    <a:pt x="182580" y="104058"/>
                  </a:cubicBezTo>
                  <a:lnTo>
                    <a:pt x="173740" y="104058"/>
                  </a:lnTo>
                  <a:lnTo>
                    <a:pt x="173740" y="104058"/>
                  </a:lnTo>
                  <a:lnTo>
                    <a:pt x="207262" y="149736"/>
                  </a:lnTo>
                  <a:lnTo>
                    <a:pt x="128800" y="149736"/>
                  </a:lnTo>
                  <a:lnTo>
                    <a:pt x="111854" y="111793"/>
                  </a:lnTo>
                  <a:cubicBezTo>
                    <a:pt x="111854" y="108478"/>
                    <a:pt x="108907" y="105162"/>
                    <a:pt x="107803" y="101848"/>
                  </a:cubicBezTo>
                  <a:cubicBezTo>
                    <a:pt x="106256" y="98458"/>
                    <a:pt x="106256" y="94555"/>
                    <a:pt x="107803" y="91164"/>
                  </a:cubicBezTo>
                  <a:lnTo>
                    <a:pt x="107803" y="87850"/>
                  </a:lnTo>
                  <a:cubicBezTo>
                    <a:pt x="111155" y="82139"/>
                    <a:pt x="116349" y="77719"/>
                    <a:pt x="122536" y="75324"/>
                  </a:cubicBezTo>
                  <a:cubicBezTo>
                    <a:pt x="129978" y="72082"/>
                    <a:pt x="138009" y="70425"/>
                    <a:pt x="146112" y="70536"/>
                  </a:cubicBezTo>
                  <a:lnTo>
                    <a:pt x="156428" y="70536"/>
                  </a:lnTo>
                  <a:lnTo>
                    <a:pt x="166372" y="70536"/>
                  </a:lnTo>
                  <a:cubicBezTo>
                    <a:pt x="170167" y="70057"/>
                    <a:pt x="173778" y="68804"/>
                    <a:pt x="177056" y="66853"/>
                  </a:cubicBezTo>
                  <a:cubicBezTo>
                    <a:pt x="179561" y="65232"/>
                    <a:pt x="181771" y="63242"/>
                    <a:pt x="183686" y="60960"/>
                  </a:cubicBezTo>
                  <a:cubicBezTo>
                    <a:pt x="185343" y="58896"/>
                    <a:pt x="186854" y="56686"/>
                    <a:pt x="188107" y="54327"/>
                  </a:cubicBezTo>
                  <a:cubicBezTo>
                    <a:pt x="189912" y="51602"/>
                    <a:pt x="190906" y="48398"/>
                    <a:pt x="191054" y="45118"/>
                  </a:cubicBezTo>
                  <a:cubicBezTo>
                    <a:pt x="191349" y="43904"/>
                    <a:pt x="191349" y="42652"/>
                    <a:pt x="191054" y="41435"/>
                  </a:cubicBezTo>
                  <a:cubicBezTo>
                    <a:pt x="189395" y="39261"/>
                    <a:pt x="186780" y="38047"/>
                    <a:pt x="184055" y="38119"/>
                  </a:cubicBezTo>
                  <a:lnTo>
                    <a:pt x="133220" y="38119"/>
                  </a:lnTo>
                  <a:cubicBezTo>
                    <a:pt x="131120" y="38488"/>
                    <a:pt x="129130" y="39225"/>
                    <a:pt x="127325" y="40329"/>
                  </a:cubicBezTo>
                  <a:cubicBezTo>
                    <a:pt x="125005" y="41251"/>
                    <a:pt x="122979" y="42798"/>
                    <a:pt x="121432" y="44752"/>
                  </a:cubicBezTo>
                  <a:lnTo>
                    <a:pt x="118485" y="49907"/>
                  </a:lnTo>
                  <a:lnTo>
                    <a:pt x="64336" y="152683"/>
                  </a:lnTo>
                  <a:lnTo>
                    <a:pt x="-866" y="15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2748972" y="5510051"/>
              <a:ext cx="160064" cy="101386"/>
            </a:xfrm>
            <a:custGeom>
              <a:avLst/>
              <a:gdLst/>
              <a:ahLst/>
              <a:cxnLst/>
              <a:rect l="l" t="t" r="r" b="b"/>
              <a:pathLst>
                <a:path w="243124" h="153996" extrusionOk="0">
                  <a:moveTo>
                    <a:pt x="146850" y="17206"/>
                  </a:moveTo>
                  <a:cubicBezTo>
                    <a:pt x="149871" y="14407"/>
                    <a:pt x="153039" y="11828"/>
                    <a:pt x="156428" y="9469"/>
                  </a:cubicBezTo>
                  <a:cubicBezTo>
                    <a:pt x="159964" y="7003"/>
                    <a:pt x="163795" y="5049"/>
                    <a:pt x="167847" y="3577"/>
                  </a:cubicBezTo>
                  <a:cubicBezTo>
                    <a:pt x="172636" y="1881"/>
                    <a:pt x="177571" y="629"/>
                    <a:pt x="182582" y="-106"/>
                  </a:cubicBezTo>
                  <a:cubicBezTo>
                    <a:pt x="189323" y="-623"/>
                    <a:pt x="196099" y="-623"/>
                    <a:pt x="202842" y="-106"/>
                  </a:cubicBezTo>
                  <a:lnTo>
                    <a:pt x="216472" y="-106"/>
                  </a:lnTo>
                  <a:cubicBezTo>
                    <a:pt x="220377" y="114"/>
                    <a:pt x="224206" y="852"/>
                    <a:pt x="227891" y="2104"/>
                  </a:cubicBezTo>
                  <a:cubicBezTo>
                    <a:pt x="231023" y="3208"/>
                    <a:pt x="233822" y="5123"/>
                    <a:pt x="235994" y="7628"/>
                  </a:cubicBezTo>
                  <a:cubicBezTo>
                    <a:pt x="238204" y="10466"/>
                    <a:pt x="239346" y="13964"/>
                    <a:pt x="239310" y="17575"/>
                  </a:cubicBezTo>
                  <a:lnTo>
                    <a:pt x="242258" y="153503"/>
                  </a:lnTo>
                  <a:lnTo>
                    <a:pt x="173740" y="153503"/>
                  </a:lnTo>
                  <a:lnTo>
                    <a:pt x="173740" y="122190"/>
                  </a:lnTo>
                  <a:lnTo>
                    <a:pt x="100066" y="122190"/>
                  </a:lnTo>
                  <a:lnTo>
                    <a:pt x="67650" y="153503"/>
                  </a:lnTo>
                  <a:lnTo>
                    <a:pt x="-866" y="153503"/>
                  </a:lnTo>
                  <a:close/>
                  <a:moveTo>
                    <a:pt x="135430" y="86828"/>
                  </a:moveTo>
                  <a:lnTo>
                    <a:pt x="177056" y="86828"/>
                  </a:lnTo>
                  <a:lnTo>
                    <a:pt x="179266" y="49991"/>
                  </a:lnTo>
                  <a:lnTo>
                    <a:pt x="179266" y="47781"/>
                  </a:lnTo>
                  <a:cubicBezTo>
                    <a:pt x="179266" y="47781"/>
                    <a:pt x="179266" y="47781"/>
                    <a:pt x="179266" y="47781"/>
                  </a:cubicBezTo>
                  <a:lnTo>
                    <a:pt x="177425" y="47781"/>
                  </a:lnTo>
                  <a:lnTo>
                    <a:pt x="174846" y="49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2934501" y="5512488"/>
              <a:ext cx="151332" cy="99918"/>
            </a:xfrm>
            <a:custGeom>
              <a:avLst/>
              <a:gdLst/>
              <a:ahLst/>
              <a:cxnLst/>
              <a:rect l="l" t="t" r="r" b="b"/>
              <a:pathLst>
                <a:path w="229861" h="151767" extrusionOk="0">
                  <a:moveTo>
                    <a:pt x="12026" y="151273"/>
                  </a:moveTo>
                  <a:lnTo>
                    <a:pt x="72807" y="36343"/>
                  </a:lnTo>
                  <a:lnTo>
                    <a:pt x="-866" y="36343"/>
                  </a:lnTo>
                  <a:lnTo>
                    <a:pt x="19393" y="-494"/>
                  </a:lnTo>
                  <a:lnTo>
                    <a:pt x="228995" y="-494"/>
                  </a:lnTo>
                  <a:lnTo>
                    <a:pt x="208735" y="36343"/>
                  </a:lnTo>
                  <a:lnTo>
                    <a:pt x="135062" y="36343"/>
                  </a:lnTo>
                  <a:lnTo>
                    <a:pt x="74280" y="151273"/>
                  </a:lnTo>
                  <a:lnTo>
                    <a:pt x="9080" y="1512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3059727" y="5510791"/>
              <a:ext cx="166944" cy="102587"/>
            </a:xfrm>
            <a:custGeom>
              <a:avLst/>
              <a:gdLst/>
              <a:ahLst/>
              <a:cxnLst/>
              <a:rect l="l" t="t" r="r" b="b"/>
              <a:pathLst>
                <a:path w="253573" h="155821" extrusionOk="0">
                  <a:moveTo>
                    <a:pt x="189818" y="-494"/>
                  </a:moveTo>
                  <a:cubicBezTo>
                    <a:pt x="197444" y="-310"/>
                    <a:pt x="205068" y="318"/>
                    <a:pt x="212656" y="1347"/>
                  </a:cubicBezTo>
                  <a:cubicBezTo>
                    <a:pt x="219435" y="2269"/>
                    <a:pt x="226104" y="3854"/>
                    <a:pt x="232550" y="6136"/>
                  </a:cubicBezTo>
                  <a:cubicBezTo>
                    <a:pt x="237892" y="7868"/>
                    <a:pt x="242717" y="10889"/>
                    <a:pt x="246548" y="14977"/>
                  </a:cubicBezTo>
                  <a:cubicBezTo>
                    <a:pt x="249826" y="18662"/>
                    <a:pt x="251777" y="23302"/>
                    <a:pt x="252072" y="28240"/>
                  </a:cubicBezTo>
                  <a:cubicBezTo>
                    <a:pt x="252919" y="33469"/>
                    <a:pt x="252919" y="38811"/>
                    <a:pt x="252072" y="44079"/>
                  </a:cubicBezTo>
                  <a:cubicBezTo>
                    <a:pt x="250563" y="49936"/>
                    <a:pt x="248463" y="55609"/>
                    <a:pt x="245810" y="61023"/>
                  </a:cubicBezTo>
                  <a:lnTo>
                    <a:pt x="237707" y="77231"/>
                  </a:lnTo>
                  <a:lnTo>
                    <a:pt x="228865" y="93439"/>
                  </a:lnTo>
                  <a:cubicBezTo>
                    <a:pt x="221719" y="105745"/>
                    <a:pt x="212656" y="116831"/>
                    <a:pt x="201974" y="126225"/>
                  </a:cubicBezTo>
                  <a:cubicBezTo>
                    <a:pt x="195933" y="131567"/>
                    <a:pt x="189229" y="136133"/>
                    <a:pt x="182083" y="139854"/>
                  </a:cubicBezTo>
                  <a:cubicBezTo>
                    <a:pt x="174680" y="143649"/>
                    <a:pt x="166907" y="146597"/>
                    <a:pt x="158876" y="148695"/>
                  </a:cubicBezTo>
                  <a:cubicBezTo>
                    <a:pt x="150771" y="150833"/>
                    <a:pt x="142519" y="152416"/>
                    <a:pt x="134196" y="153484"/>
                  </a:cubicBezTo>
                  <a:cubicBezTo>
                    <a:pt x="125722" y="153484"/>
                    <a:pt x="117619" y="153484"/>
                    <a:pt x="109145" y="155327"/>
                  </a:cubicBezTo>
                  <a:lnTo>
                    <a:pt x="61995" y="155327"/>
                  </a:lnTo>
                  <a:cubicBezTo>
                    <a:pt x="54369" y="155143"/>
                    <a:pt x="46745" y="154551"/>
                    <a:pt x="39156" y="153484"/>
                  </a:cubicBezTo>
                  <a:cubicBezTo>
                    <a:pt x="32378" y="152564"/>
                    <a:pt x="25711" y="150943"/>
                    <a:pt x="19263" y="148695"/>
                  </a:cubicBezTo>
                  <a:cubicBezTo>
                    <a:pt x="13923" y="146963"/>
                    <a:pt x="9134" y="143944"/>
                    <a:pt x="5267" y="139854"/>
                  </a:cubicBezTo>
                  <a:cubicBezTo>
                    <a:pt x="1877" y="136097"/>
                    <a:pt x="-75" y="131272"/>
                    <a:pt x="-259" y="126225"/>
                  </a:cubicBezTo>
                  <a:cubicBezTo>
                    <a:pt x="-1069" y="120995"/>
                    <a:pt x="-1069" y="115653"/>
                    <a:pt x="-259" y="110385"/>
                  </a:cubicBezTo>
                  <a:cubicBezTo>
                    <a:pt x="1252" y="104528"/>
                    <a:pt x="3352" y="98856"/>
                    <a:pt x="6002" y="93439"/>
                  </a:cubicBezTo>
                  <a:lnTo>
                    <a:pt x="14108" y="77231"/>
                  </a:lnTo>
                  <a:lnTo>
                    <a:pt x="22948" y="61023"/>
                  </a:lnTo>
                  <a:cubicBezTo>
                    <a:pt x="26447" y="55094"/>
                    <a:pt x="30388" y="49421"/>
                    <a:pt x="34736" y="44079"/>
                  </a:cubicBezTo>
                  <a:cubicBezTo>
                    <a:pt x="39341" y="38407"/>
                    <a:pt x="44386" y="33101"/>
                    <a:pt x="49838" y="28240"/>
                  </a:cubicBezTo>
                  <a:cubicBezTo>
                    <a:pt x="55844" y="22934"/>
                    <a:pt x="62548" y="18477"/>
                    <a:pt x="69732" y="14977"/>
                  </a:cubicBezTo>
                  <a:cubicBezTo>
                    <a:pt x="77135" y="11184"/>
                    <a:pt x="84908" y="8236"/>
                    <a:pt x="92937" y="6136"/>
                  </a:cubicBezTo>
                  <a:cubicBezTo>
                    <a:pt x="101042" y="4000"/>
                    <a:pt x="109293" y="2418"/>
                    <a:pt x="117619" y="1347"/>
                  </a:cubicBezTo>
                  <a:cubicBezTo>
                    <a:pt x="126091" y="1347"/>
                    <a:pt x="134196" y="1347"/>
                    <a:pt x="142299" y="-494"/>
                  </a:cubicBezTo>
                  <a:lnTo>
                    <a:pt x="189451" y="-494"/>
                  </a:lnTo>
                  <a:close/>
                  <a:moveTo>
                    <a:pt x="73783" y="93439"/>
                  </a:moveTo>
                  <a:cubicBezTo>
                    <a:pt x="72308" y="97603"/>
                    <a:pt x="72308" y="102170"/>
                    <a:pt x="73783" y="106334"/>
                  </a:cubicBezTo>
                  <a:cubicBezTo>
                    <a:pt x="74518" y="108654"/>
                    <a:pt x="75955" y="110680"/>
                    <a:pt x="77835" y="112226"/>
                  </a:cubicBezTo>
                  <a:cubicBezTo>
                    <a:pt x="79786" y="113812"/>
                    <a:pt x="82034" y="114954"/>
                    <a:pt x="84465" y="115543"/>
                  </a:cubicBezTo>
                  <a:lnTo>
                    <a:pt x="93674" y="115543"/>
                  </a:lnTo>
                  <a:lnTo>
                    <a:pt x="116881" y="115543"/>
                  </a:lnTo>
                  <a:lnTo>
                    <a:pt x="127197" y="115543"/>
                  </a:lnTo>
                  <a:cubicBezTo>
                    <a:pt x="130621" y="114805"/>
                    <a:pt x="133937" y="113701"/>
                    <a:pt x="137141" y="112226"/>
                  </a:cubicBezTo>
                  <a:cubicBezTo>
                    <a:pt x="140752" y="110569"/>
                    <a:pt x="144179" y="108580"/>
                    <a:pt x="147457" y="106334"/>
                  </a:cubicBezTo>
                  <a:cubicBezTo>
                    <a:pt x="152614" y="102871"/>
                    <a:pt x="157107" y="98523"/>
                    <a:pt x="160717" y="93439"/>
                  </a:cubicBezTo>
                  <a:cubicBezTo>
                    <a:pt x="164180" y="88210"/>
                    <a:pt x="167386" y="82793"/>
                    <a:pt x="170295" y="77231"/>
                  </a:cubicBezTo>
                  <a:lnTo>
                    <a:pt x="174715" y="68391"/>
                  </a:lnTo>
                  <a:cubicBezTo>
                    <a:pt x="175968" y="65996"/>
                    <a:pt x="177074" y="63530"/>
                    <a:pt x="178032" y="61023"/>
                  </a:cubicBezTo>
                  <a:cubicBezTo>
                    <a:pt x="178362" y="58961"/>
                    <a:pt x="178362" y="56825"/>
                    <a:pt x="178032" y="54761"/>
                  </a:cubicBezTo>
                  <a:cubicBezTo>
                    <a:pt x="178398" y="52699"/>
                    <a:pt x="178398" y="50561"/>
                    <a:pt x="178032" y="48500"/>
                  </a:cubicBezTo>
                  <a:cubicBezTo>
                    <a:pt x="176447" y="43821"/>
                    <a:pt x="172541" y="40322"/>
                    <a:pt x="167716" y="39290"/>
                  </a:cubicBezTo>
                  <a:cubicBezTo>
                    <a:pt x="161048" y="37928"/>
                    <a:pt x="154271" y="37301"/>
                    <a:pt x="147457" y="37449"/>
                  </a:cubicBezTo>
                  <a:lnTo>
                    <a:pt x="135669" y="37449"/>
                  </a:lnTo>
                  <a:lnTo>
                    <a:pt x="124987" y="37449"/>
                  </a:lnTo>
                  <a:cubicBezTo>
                    <a:pt x="121450" y="38222"/>
                    <a:pt x="117988" y="39326"/>
                    <a:pt x="114671" y="40763"/>
                  </a:cubicBezTo>
                  <a:cubicBezTo>
                    <a:pt x="111173" y="42384"/>
                    <a:pt x="107821" y="44374"/>
                    <a:pt x="104725" y="46658"/>
                  </a:cubicBezTo>
                  <a:cubicBezTo>
                    <a:pt x="99569" y="50121"/>
                    <a:pt x="95075" y="54467"/>
                    <a:pt x="91464" y="59550"/>
                  </a:cubicBezTo>
                  <a:cubicBezTo>
                    <a:pt x="88002" y="64782"/>
                    <a:pt x="84798" y="70196"/>
                    <a:pt x="81886" y="75758"/>
                  </a:cubicBezTo>
                  <a:cubicBezTo>
                    <a:pt x="78682" y="81541"/>
                    <a:pt x="75955" y="87582"/>
                    <a:pt x="73783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3213157" y="5512289"/>
              <a:ext cx="176790" cy="100846"/>
            </a:xfrm>
            <a:custGeom>
              <a:avLst/>
              <a:gdLst/>
              <a:ahLst/>
              <a:cxnLst/>
              <a:rect l="l" t="t" r="r" b="b"/>
              <a:pathLst>
                <a:path w="268530" h="153177" extrusionOk="0">
                  <a:moveTo>
                    <a:pt x="65439" y="28175"/>
                  </a:moveTo>
                  <a:cubicBezTo>
                    <a:pt x="67503" y="24195"/>
                    <a:pt x="69860" y="20402"/>
                    <a:pt x="72439" y="16755"/>
                  </a:cubicBezTo>
                  <a:cubicBezTo>
                    <a:pt x="75681" y="12371"/>
                    <a:pt x="79842" y="8724"/>
                    <a:pt x="84595" y="6071"/>
                  </a:cubicBezTo>
                  <a:cubicBezTo>
                    <a:pt x="89789" y="2941"/>
                    <a:pt x="95536" y="841"/>
                    <a:pt x="101541" y="-190"/>
                  </a:cubicBezTo>
                  <a:lnTo>
                    <a:pt x="115906" y="-190"/>
                  </a:lnTo>
                  <a:lnTo>
                    <a:pt x="236731" y="-190"/>
                  </a:lnTo>
                  <a:cubicBezTo>
                    <a:pt x="240783" y="-595"/>
                    <a:pt x="244834" y="-595"/>
                    <a:pt x="248888" y="-190"/>
                  </a:cubicBezTo>
                  <a:cubicBezTo>
                    <a:pt x="252645" y="693"/>
                    <a:pt x="256254" y="2204"/>
                    <a:pt x="259570" y="4230"/>
                  </a:cubicBezTo>
                  <a:cubicBezTo>
                    <a:pt x="262628" y="6255"/>
                    <a:pt x="264984" y="9239"/>
                    <a:pt x="266200" y="12701"/>
                  </a:cubicBezTo>
                  <a:cubicBezTo>
                    <a:pt x="268152" y="18192"/>
                    <a:pt x="268152" y="24159"/>
                    <a:pt x="266200" y="29647"/>
                  </a:cubicBezTo>
                  <a:cubicBezTo>
                    <a:pt x="264136" y="35873"/>
                    <a:pt x="261522" y="41914"/>
                    <a:pt x="258464" y="47697"/>
                  </a:cubicBezTo>
                  <a:lnTo>
                    <a:pt x="254412" y="54696"/>
                  </a:lnTo>
                  <a:lnTo>
                    <a:pt x="248151" y="64274"/>
                  </a:lnTo>
                  <a:lnTo>
                    <a:pt x="240045" y="74956"/>
                  </a:lnTo>
                  <a:cubicBezTo>
                    <a:pt x="237246" y="78531"/>
                    <a:pt x="234153" y="81845"/>
                    <a:pt x="230836" y="84902"/>
                  </a:cubicBezTo>
                  <a:cubicBezTo>
                    <a:pt x="224060" y="91348"/>
                    <a:pt x="216029" y="96360"/>
                    <a:pt x="207262" y="99638"/>
                  </a:cubicBezTo>
                  <a:cubicBezTo>
                    <a:pt x="199600" y="102473"/>
                    <a:pt x="191495" y="103984"/>
                    <a:pt x="183318" y="104058"/>
                  </a:cubicBezTo>
                  <a:lnTo>
                    <a:pt x="174477" y="104058"/>
                  </a:lnTo>
                  <a:lnTo>
                    <a:pt x="174477" y="104058"/>
                  </a:lnTo>
                  <a:lnTo>
                    <a:pt x="207998" y="149736"/>
                  </a:lnTo>
                  <a:lnTo>
                    <a:pt x="129535" y="149736"/>
                  </a:lnTo>
                  <a:lnTo>
                    <a:pt x="109644" y="111793"/>
                  </a:lnTo>
                  <a:cubicBezTo>
                    <a:pt x="109644" y="108478"/>
                    <a:pt x="106696" y="105162"/>
                    <a:pt x="105593" y="101848"/>
                  </a:cubicBezTo>
                  <a:cubicBezTo>
                    <a:pt x="104046" y="98458"/>
                    <a:pt x="104046" y="94555"/>
                    <a:pt x="105593" y="91164"/>
                  </a:cubicBezTo>
                  <a:lnTo>
                    <a:pt x="105593" y="87850"/>
                  </a:lnTo>
                  <a:cubicBezTo>
                    <a:pt x="108945" y="82139"/>
                    <a:pt x="114138" y="77719"/>
                    <a:pt x="120326" y="75324"/>
                  </a:cubicBezTo>
                  <a:cubicBezTo>
                    <a:pt x="127768" y="72082"/>
                    <a:pt x="135799" y="70425"/>
                    <a:pt x="143902" y="70536"/>
                  </a:cubicBezTo>
                  <a:lnTo>
                    <a:pt x="154217" y="70536"/>
                  </a:lnTo>
                  <a:lnTo>
                    <a:pt x="164162" y="70536"/>
                  </a:lnTo>
                  <a:cubicBezTo>
                    <a:pt x="167957" y="70057"/>
                    <a:pt x="171568" y="68804"/>
                    <a:pt x="174846" y="66853"/>
                  </a:cubicBezTo>
                  <a:cubicBezTo>
                    <a:pt x="177351" y="65232"/>
                    <a:pt x="179561" y="63242"/>
                    <a:pt x="181476" y="60960"/>
                  </a:cubicBezTo>
                  <a:cubicBezTo>
                    <a:pt x="183133" y="58896"/>
                    <a:pt x="184644" y="56686"/>
                    <a:pt x="185896" y="54327"/>
                  </a:cubicBezTo>
                  <a:cubicBezTo>
                    <a:pt x="187664" y="51566"/>
                    <a:pt x="188696" y="48398"/>
                    <a:pt x="188844" y="45118"/>
                  </a:cubicBezTo>
                  <a:cubicBezTo>
                    <a:pt x="189100" y="43904"/>
                    <a:pt x="189100" y="42652"/>
                    <a:pt x="188844" y="41435"/>
                  </a:cubicBezTo>
                  <a:cubicBezTo>
                    <a:pt x="187185" y="39261"/>
                    <a:pt x="184570" y="38047"/>
                    <a:pt x="181845" y="38119"/>
                  </a:cubicBezTo>
                  <a:lnTo>
                    <a:pt x="131010" y="38119"/>
                  </a:lnTo>
                  <a:cubicBezTo>
                    <a:pt x="128910" y="38488"/>
                    <a:pt x="126920" y="39225"/>
                    <a:pt x="125115" y="40329"/>
                  </a:cubicBezTo>
                  <a:cubicBezTo>
                    <a:pt x="122795" y="41251"/>
                    <a:pt x="120769" y="42798"/>
                    <a:pt x="119222" y="44752"/>
                  </a:cubicBezTo>
                  <a:lnTo>
                    <a:pt x="116274" y="49907"/>
                  </a:lnTo>
                  <a:lnTo>
                    <a:pt x="62125" y="152683"/>
                  </a:lnTo>
                  <a:lnTo>
                    <a:pt x="-866" y="15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3454465" y="5512488"/>
              <a:ext cx="151090" cy="99918"/>
            </a:xfrm>
            <a:custGeom>
              <a:avLst/>
              <a:gdLst/>
              <a:ahLst/>
              <a:cxnLst/>
              <a:rect l="l" t="t" r="r" b="b"/>
              <a:pathLst>
                <a:path w="229492" h="151767" extrusionOk="0">
                  <a:moveTo>
                    <a:pt x="12026" y="151273"/>
                  </a:moveTo>
                  <a:lnTo>
                    <a:pt x="72807" y="36343"/>
                  </a:lnTo>
                  <a:lnTo>
                    <a:pt x="-866" y="36343"/>
                  </a:lnTo>
                  <a:lnTo>
                    <a:pt x="19025" y="-494"/>
                  </a:lnTo>
                  <a:lnTo>
                    <a:pt x="228626" y="-494"/>
                  </a:lnTo>
                  <a:lnTo>
                    <a:pt x="208366" y="36343"/>
                  </a:lnTo>
                  <a:lnTo>
                    <a:pt x="134693" y="36343"/>
                  </a:lnTo>
                  <a:lnTo>
                    <a:pt x="73911" y="151273"/>
                  </a:lnTo>
                  <a:lnTo>
                    <a:pt x="12026" y="1512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3576041" y="5512731"/>
              <a:ext cx="164840" cy="99675"/>
            </a:xfrm>
            <a:custGeom>
              <a:avLst/>
              <a:gdLst/>
              <a:ahLst/>
              <a:cxnLst/>
              <a:rect l="l" t="t" r="r" b="b"/>
              <a:pathLst>
                <a:path w="250378" h="151398" extrusionOk="0">
                  <a:moveTo>
                    <a:pt x="24440" y="150905"/>
                  </a:moveTo>
                  <a:lnTo>
                    <a:pt x="12284" y="150905"/>
                  </a:lnTo>
                  <a:cubicBezTo>
                    <a:pt x="8711" y="150500"/>
                    <a:pt x="5320" y="148953"/>
                    <a:pt x="2706" y="146484"/>
                  </a:cubicBezTo>
                  <a:cubicBezTo>
                    <a:pt x="-168" y="144349"/>
                    <a:pt x="-1456" y="140738"/>
                    <a:pt x="-611" y="137275"/>
                  </a:cubicBezTo>
                  <a:cubicBezTo>
                    <a:pt x="385" y="133703"/>
                    <a:pt x="1748" y="130240"/>
                    <a:pt x="3443" y="126962"/>
                  </a:cubicBezTo>
                  <a:lnTo>
                    <a:pt x="58698" y="21976"/>
                  </a:lnTo>
                  <a:cubicBezTo>
                    <a:pt x="60465" y="18808"/>
                    <a:pt x="62565" y="15824"/>
                    <a:pt x="64960" y="13135"/>
                  </a:cubicBezTo>
                  <a:cubicBezTo>
                    <a:pt x="68276" y="9563"/>
                    <a:pt x="72289" y="6689"/>
                    <a:pt x="76748" y="4664"/>
                  </a:cubicBezTo>
                  <a:cubicBezTo>
                    <a:pt x="81463" y="2159"/>
                    <a:pt x="86582" y="428"/>
                    <a:pt x="91850" y="-494"/>
                  </a:cubicBezTo>
                  <a:lnTo>
                    <a:pt x="104376" y="-494"/>
                  </a:lnTo>
                  <a:lnTo>
                    <a:pt x="249513" y="-494"/>
                  </a:lnTo>
                  <a:lnTo>
                    <a:pt x="229988" y="36343"/>
                  </a:lnTo>
                  <a:lnTo>
                    <a:pt x="124267" y="36343"/>
                  </a:lnTo>
                  <a:lnTo>
                    <a:pt x="119109" y="36343"/>
                  </a:lnTo>
                  <a:cubicBezTo>
                    <a:pt x="117232" y="37152"/>
                    <a:pt x="115610" y="38443"/>
                    <a:pt x="114322" y="40026"/>
                  </a:cubicBezTo>
                  <a:lnTo>
                    <a:pt x="111743" y="43711"/>
                  </a:lnTo>
                  <a:lnTo>
                    <a:pt x="105479" y="55130"/>
                  </a:lnTo>
                  <a:lnTo>
                    <a:pt x="215990" y="55130"/>
                  </a:lnTo>
                  <a:lnTo>
                    <a:pt x="198309" y="88282"/>
                  </a:lnTo>
                  <a:lnTo>
                    <a:pt x="87799" y="88282"/>
                  </a:lnTo>
                  <a:lnTo>
                    <a:pt x="78958" y="104859"/>
                  </a:lnTo>
                  <a:cubicBezTo>
                    <a:pt x="78625" y="106075"/>
                    <a:pt x="78625" y="107327"/>
                    <a:pt x="78958" y="108544"/>
                  </a:cubicBezTo>
                  <a:cubicBezTo>
                    <a:pt x="78774" y="109133"/>
                    <a:pt x="78774" y="109796"/>
                    <a:pt x="78958" y="110385"/>
                  </a:cubicBezTo>
                  <a:cubicBezTo>
                    <a:pt x="80174" y="111712"/>
                    <a:pt x="81942" y="112373"/>
                    <a:pt x="83747" y="112226"/>
                  </a:cubicBezTo>
                  <a:lnTo>
                    <a:pt x="189100" y="112226"/>
                  </a:lnTo>
                  <a:lnTo>
                    <a:pt x="169577" y="149063"/>
                  </a:lnTo>
                  <a:lnTo>
                    <a:pt x="2407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3723596" y="5512731"/>
              <a:ext cx="150914" cy="99675"/>
            </a:xfrm>
            <a:custGeom>
              <a:avLst/>
              <a:gdLst/>
              <a:ahLst/>
              <a:cxnLst/>
              <a:rect l="l" t="t" r="r" b="b"/>
              <a:pathLst>
                <a:path w="229226" h="151398" extrusionOk="0">
                  <a:moveTo>
                    <a:pt x="61857" y="150905"/>
                  </a:moveTo>
                  <a:lnTo>
                    <a:pt x="40491" y="150905"/>
                  </a:lnTo>
                  <a:cubicBezTo>
                    <a:pt x="34744" y="150536"/>
                    <a:pt x="29071" y="149542"/>
                    <a:pt x="23547" y="147957"/>
                  </a:cubicBezTo>
                  <a:cubicBezTo>
                    <a:pt x="19089" y="146817"/>
                    <a:pt x="14853" y="144938"/>
                    <a:pt x="11022" y="142433"/>
                  </a:cubicBezTo>
                  <a:cubicBezTo>
                    <a:pt x="7523" y="140000"/>
                    <a:pt x="4760" y="136686"/>
                    <a:pt x="2919" y="132855"/>
                  </a:cubicBezTo>
                  <a:cubicBezTo>
                    <a:pt x="1259" y="130018"/>
                    <a:pt x="117" y="126888"/>
                    <a:pt x="-398" y="123646"/>
                  </a:cubicBezTo>
                  <a:cubicBezTo>
                    <a:pt x="-1023" y="119740"/>
                    <a:pt x="-1023" y="115763"/>
                    <a:pt x="-398" y="111858"/>
                  </a:cubicBezTo>
                  <a:cubicBezTo>
                    <a:pt x="596" y="106700"/>
                    <a:pt x="2071" y="101617"/>
                    <a:pt x="4023" y="96756"/>
                  </a:cubicBezTo>
                  <a:cubicBezTo>
                    <a:pt x="6750" y="90087"/>
                    <a:pt x="9805" y="83567"/>
                    <a:pt x="13232" y="77231"/>
                  </a:cubicBezTo>
                  <a:cubicBezTo>
                    <a:pt x="19309" y="65517"/>
                    <a:pt x="26346" y="54282"/>
                    <a:pt x="34229" y="43711"/>
                  </a:cubicBezTo>
                  <a:cubicBezTo>
                    <a:pt x="41743" y="33764"/>
                    <a:pt x="50952" y="25292"/>
                    <a:pt x="61488" y="18662"/>
                  </a:cubicBezTo>
                  <a:cubicBezTo>
                    <a:pt x="68193" y="14314"/>
                    <a:pt x="75340" y="10741"/>
                    <a:pt x="82854" y="7978"/>
                  </a:cubicBezTo>
                  <a:cubicBezTo>
                    <a:pt x="89815" y="5473"/>
                    <a:pt x="96962" y="3483"/>
                    <a:pt x="104220" y="2085"/>
                  </a:cubicBezTo>
                  <a:cubicBezTo>
                    <a:pt x="110886" y="758"/>
                    <a:pt x="117665" y="-89"/>
                    <a:pt x="124480" y="-494"/>
                  </a:cubicBezTo>
                  <a:lnTo>
                    <a:pt x="228360" y="-494"/>
                  </a:lnTo>
                  <a:lnTo>
                    <a:pt x="208466" y="36343"/>
                  </a:lnTo>
                  <a:lnTo>
                    <a:pt x="139582" y="36343"/>
                  </a:lnTo>
                  <a:cubicBezTo>
                    <a:pt x="135162" y="35974"/>
                    <a:pt x="130741" y="35974"/>
                    <a:pt x="126321" y="36343"/>
                  </a:cubicBezTo>
                  <a:cubicBezTo>
                    <a:pt x="122159" y="37152"/>
                    <a:pt x="118070" y="38405"/>
                    <a:pt x="114164" y="40026"/>
                  </a:cubicBezTo>
                  <a:cubicBezTo>
                    <a:pt x="109928" y="41831"/>
                    <a:pt x="105987" y="44189"/>
                    <a:pt x="102376" y="47025"/>
                  </a:cubicBezTo>
                  <a:cubicBezTo>
                    <a:pt x="99836" y="48866"/>
                    <a:pt x="97515" y="50966"/>
                    <a:pt x="95377" y="53289"/>
                  </a:cubicBezTo>
                  <a:cubicBezTo>
                    <a:pt x="93241" y="55609"/>
                    <a:pt x="91290" y="58075"/>
                    <a:pt x="89484" y="60654"/>
                  </a:cubicBezTo>
                  <a:lnTo>
                    <a:pt x="84695" y="68022"/>
                  </a:lnTo>
                  <a:lnTo>
                    <a:pt x="81013" y="74284"/>
                  </a:lnTo>
                  <a:cubicBezTo>
                    <a:pt x="79097" y="77748"/>
                    <a:pt x="77402" y="81321"/>
                    <a:pt x="75855" y="84968"/>
                  </a:cubicBezTo>
                  <a:cubicBezTo>
                    <a:pt x="74861" y="87362"/>
                    <a:pt x="74014" y="89829"/>
                    <a:pt x="73276" y="92335"/>
                  </a:cubicBezTo>
                  <a:cubicBezTo>
                    <a:pt x="73092" y="93918"/>
                    <a:pt x="73092" y="95539"/>
                    <a:pt x="73276" y="97124"/>
                  </a:cubicBezTo>
                  <a:cubicBezTo>
                    <a:pt x="73240" y="97970"/>
                    <a:pt x="73240" y="98856"/>
                    <a:pt x="73276" y="99701"/>
                  </a:cubicBezTo>
                  <a:cubicBezTo>
                    <a:pt x="73607" y="102574"/>
                    <a:pt x="75228" y="105153"/>
                    <a:pt x="77696" y="106700"/>
                  </a:cubicBezTo>
                  <a:cubicBezTo>
                    <a:pt x="80644" y="108505"/>
                    <a:pt x="83886" y="109758"/>
                    <a:pt x="87274" y="110385"/>
                  </a:cubicBezTo>
                  <a:lnTo>
                    <a:pt x="100535" y="110385"/>
                  </a:lnTo>
                  <a:lnTo>
                    <a:pt x="171998" y="110385"/>
                  </a:lnTo>
                  <a:lnTo>
                    <a:pt x="152107" y="147222"/>
                  </a:lnTo>
                  <a:lnTo>
                    <a:pt x="62594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3843709" y="5511762"/>
              <a:ext cx="187467" cy="100645"/>
            </a:xfrm>
            <a:custGeom>
              <a:avLst/>
              <a:gdLst/>
              <a:ahLst/>
              <a:cxnLst/>
              <a:rect l="l" t="t" r="r" b="b"/>
              <a:pathLst>
                <a:path w="284747" h="152871" extrusionOk="0">
                  <a:moveTo>
                    <a:pt x="202105" y="152377"/>
                  </a:moveTo>
                  <a:lnTo>
                    <a:pt x="136903" y="152377"/>
                  </a:lnTo>
                  <a:lnTo>
                    <a:pt x="168951" y="91598"/>
                  </a:lnTo>
                  <a:lnTo>
                    <a:pt x="95277" y="91598"/>
                  </a:lnTo>
                  <a:lnTo>
                    <a:pt x="63229" y="152377"/>
                  </a:lnTo>
                  <a:lnTo>
                    <a:pt x="-866" y="152377"/>
                  </a:lnTo>
                  <a:lnTo>
                    <a:pt x="79806" y="-494"/>
                  </a:lnTo>
                  <a:lnTo>
                    <a:pt x="145008" y="-494"/>
                  </a:lnTo>
                  <a:lnTo>
                    <a:pt x="116274" y="53655"/>
                  </a:lnTo>
                  <a:lnTo>
                    <a:pt x="189948" y="53655"/>
                  </a:lnTo>
                  <a:lnTo>
                    <a:pt x="218682" y="-494"/>
                  </a:lnTo>
                  <a:lnTo>
                    <a:pt x="283881" y="-4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4006198" y="5510815"/>
              <a:ext cx="195956" cy="101622"/>
            </a:xfrm>
            <a:custGeom>
              <a:avLst/>
              <a:gdLst/>
              <a:ahLst/>
              <a:cxnLst/>
              <a:rect l="l" t="t" r="r" b="b"/>
              <a:pathLst>
                <a:path w="297641" h="154355" extrusionOk="0">
                  <a:moveTo>
                    <a:pt x="231205" y="126557"/>
                  </a:moveTo>
                  <a:lnTo>
                    <a:pt x="226785" y="133187"/>
                  </a:lnTo>
                  <a:cubicBezTo>
                    <a:pt x="224022" y="136798"/>
                    <a:pt x="220633" y="139892"/>
                    <a:pt x="216838" y="142396"/>
                  </a:cubicBezTo>
                  <a:cubicBezTo>
                    <a:pt x="211460" y="145859"/>
                    <a:pt x="205641" y="148622"/>
                    <a:pt x="199526" y="150502"/>
                  </a:cubicBezTo>
                  <a:cubicBezTo>
                    <a:pt x="190906" y="152968"/>
                    <a:pt x="181955" y="154110"/>
                    <a:pt x="173002" y="153816"/>
                  </a:cubicBezTo>
                  <a:lnTo>
                    <a:pt x="161583" y="153816"/>
                  </a:lnTo>
                  <a:cubicBezTo>
                    <a:pt x="158085" y="153595"/>
                    <a:pt x="154622" y="152968"/>
                    <a:pt x="151270" y="151974"/>
                  </a:cubicBezTo>
                  <a:cubicBezTo>
                    <a:pt x="148174" y="151052"/>
                    <a:pt x="145303" y="149544"/>
                    <a:pt x="142796" y="147554"/>
                  </a:cubicBezTo>
                  <a:cubicBezTo>
                    <a:pt x="140291" y="145380"/>
                    <a:pt x="138376" y="142581"/>
                    <a:pt x="137272" y="139449"/>
                  </a:cubicBezTo>
                  <a:lnTo>
                    <a:pt x="105593" y="61355"/>
                  </a:lnTo>
                  <a:lnTo>
                    <a:pt x="105593" y="58776"/>
                  </a:lnTo>
                  <a:cubicBezTo>
                    <a:pt x="104891" y="58446"/>
                    <a:pt x="104082" y="58446"/>
                    <a:pt x="103382" y="58776"/>
                  </a:cubicBezTo>
                  <a:lnTo>
                    <a:pt x="100804" y="58776"/>
                  </a:lnTo>
                  <a:cubicBezTo>
                    <a:pt x="99108" y="59439"/>
                    <a:pt x="97782" y="60766"/>
                    <a:pt x="97119" y="62461"/>
                  </a:cubicBezTo>
                  <a:lnTo>
                    <a:pt x="49231" y="153078"/>
                  </a:lnTo>
                  <a:lnTo>
                    <a:pt x="-866" y="153078"/>
                  </a:lnTo>
                  <a:lnTo>
                    <a:pt x="66546" y="25624"/>
                  </a:lnTo>
                  <a:cubicBezTo>
                    <a:pt x="69012" y="20725"/>
                    <a:pt x="72549" y="16451"/>
                    <a:pt x="76859" y="13099"/>
                  </a:cubicBezTo>
                  <a:cubicBezTo>
                    <a:pt x="81243" y="9600"/>
                    <a:pt x="86068" y="6763"/>
                    <a:pt x="91226" y="4627"/>
                  </a:cubicBezTo>
                  <a:cubicBezTo>
                    <a:pt x="96678" y="2381"/>
                    <a:pt x="102350" y="796"/>
                    <a:pt x="108169" y="-162"/>
                  </a:cubicBezTo>
                  <a:cubicBezTo>
                    <a:pt x="114064" y="-605"/>
                    <a:pt x="119957" y="-605"/>
                    <a:pt x="125852" y="-162"/>
                  </a:cubicBezTo>
                  <a:lnTo>
                    <a:pt x="135062" y="-162"/>
                  </a:lnTo>
                  <a:lnTo>
                    <a:pt x="145375" y="-162"/>
                  </a:lnTo>
                  <a:cubicBezTo>
                    <a:pt x="148653" y="832"/>
                    <a:pt x="151785" y="2307"/>
                    <a:pt x="154584" y="4258"/>
                  </a:cubicBezTo>
                  <a:cubicBezTo>
                    <a:pt x="157421" y="6100"/>
                    <a:pt x="159631" y="8827"/>
                    <a:pt x="160848" y="11995"/>
                  </a:cubicBezTo>
                  <a:lnTo>
                    <a:pt x="192896" y="90457"/>
                  </a:lnTo>
                  <a:lnTo>
                    <a:pt x="192896" y="93036"/>
                  </a:lnTo>
                  <a:cubicBezTo>
                    <a:pt x="193595" y="93441"/>
                    <a:pt x="194404" y="93441"/>
                    <a:pt x="195106" y="93036"/>
                  </a:cubicBezTo>
                  <a:cubicBezTo>
                    <a:pt x="196174" y="93515"/>
                    <a:pt x="197352" y="93515"/>
                    <a:pt x="198420" y="93036"/>
                  </a:cubicBezTo>
                  <a:lnTo>
                    <a:pt x="198420" y="90826"/>
                  </a:lnTo>
                  <a:lnTo>
                    <a:pt x="246676" y="-162"/>
                  </a:lnTo>
                  <a:lnTo>
                    <a:pt x="296776" y="-1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4190356" y="5510791"/>
              <a:ext cx="168885" cy="102587"/>
            </a:xfrm>
            <a:custGeom>
              <a:avLst/>
              <a:gdLst/>
              <a:ahLst/>
              <a:cxnLst/>
              <a:rect l="l" t="t" r="r" b="b"/>
              <a:pathLst>
                <a:path w="256521" h="155821" extrusionOk="0">
                  <a:moveTo>
                    <a:pt x="192765" y="-494"/>
                  </a:moveTo>
                  <a:cubicBezTo>
                    <a:pt x="200392" y="-310"/>
                    <a:pt x="208016" y="318"/>
                    <a:pt x="215604" y="1347"/>
                  </a:cubicBezTo>
                  <a:cubicBezTo>
                    <a:pt x="222383" y="2269"/>
                    <a:pt x="229049" y="3854"/>
                    <a:pt x="235497" y="6136"/>
                  </a:cubicBezTo>
                  <a:cubicBezTo>
                    <a:pt x="240837" y="7868"/>
                    <a:pt x="245626" y="10889"/>
                    <a:pt x="249495" y="14977"/>
                  </a:cubicBezTo>
                  <a:cubicBezTo>
                    <a:pt x="252773" y="18662"/>
                    <a:pt x="254725" y="23302"/>
                    <a:pt x="255019" y="28240"/>
                  </a:cubicBezTo>
                  <a:cubicBezTo>
                    <a:pt x="255867" y="33469"/>
                    <a:pt x="255867" y="38847"/>
                    <a:pt x="255019" y="44079"/>
                  </a:cubicBezTo>
                  <a:cubicBezTo>
                    <a:pt x="253509" y="49936"/>
                    <a:pt x="251411" y="55609"/>
                    <a:pt x="248758" y="61023"/>
                  </a:cubicBezTo>
                  <a:lnTo>
                    <a:pt x="240653" y="77231"/>
                  </a:lnTo>
                  <a:lnTo>
                    <a:pt x="231812" y="93439"/>
                  </a:lnTo>
                  <a:cubicBezTo>
                    <a:pt x="228460" y="99370"/>
                    <a:pt x="224629" y="105043"/>
                    <a:pt x="220393" y="110385"/>
                  </a:cubicBezTo>
                  <a:cubicBezTo>
                    <a:pt x="215678" y="116096"/>
                    <a:pt x="210484" y="121361"/>
                    <a:pt x="204922" y="126225"/>
                  </a:cubicBezTo>
                  <a:cubicBezTo>
                    <a:pt x="198881" y="131567"/>
                    <a:pt x="192176" y="136133"/>
                    <a:pt x="185031" y="139854"/>
                  </a:cubicBezTo>
                  <a:cubicBezTo>
                    <a:pt x="177625" y="143649"/>
                    <a:pt x="169852" y="146597"/>
                    <a:pt x="161824" y="148695"/>
                  </a:cubicBezTo>
                  <a:cubicBezTo>
                    <a:pt x="153718" y="150833"/>
                    <a:pt x="145467" y="152416"/>
                    <a:pt x="137141" y="153484"/>
                  </a:cubicBezTo>
                  <a:cubicBezTo>
                    <a:pt x="128780" y="153484"/>
                    <a:pt x="120454" y="154111"/>
                    <a:pt x="112092" y="155327"/>
                  </a:cubicBezTo>
                  <a:lnTo>
                    <a:pt x="61995" y="155327"/>
                  </a:lnTo>
                  <a:cubicBezTo>
                    <a:pt x="54371" y="155143"/>
                    <a:pt x="46745" y="154551"/>
                    <a:pt x="39156" y="153484"/>
                  </a:cubicBezTo>
                  <a:cubicBezTo>
                    <a:pt x="32378" y="152564"/>
                    <a:pt x="25711" y="150979"/>
                    <a:pt x="19265" y="148695"/>
                  </a:cubicBezTo>
                  <a:cubicBezTo>
                    <a:pt x="13923" y="146963"/>
                    <a:pt x="9098" y="143944"/>
                    <a:pt x="5267" y="139854"/>
                  </a:cubicBezTo>
                  <a:cubicBezTo>
                    <a:pt x="1877" y="136097"/>
                    <a:pt x="-75" y="131272"/>
                    <a:pt x="-259" y="126225"/>
                  </a:cubicBezTo>
                  <a:cubicBezTo>
                    <a:pt x="-1069" y="120995"/>
                    <a:pt x="-1069" y="115653"/>
                    <a:pt x="-259" y="110385"/>
                  </a:cubicBezTo>
                  <a:cubicBezTo>
                    <a:pt x="1288" y="104564"/>
                    <a:pt x="3388" y="98856"/>
                    <a:pt x="6002" y="93439"/>
                  </a:cubicBezTo>
                  <a:lnTo>
                    <a:pt x="14108" y="77231"/>
                  </a:lnTo>
                  <a:lnTo>
                    <a:pt x="23317" y="61023"/>
                  </a:lnTo>
                  <a:cubicBezTo>
                    <a:pt x="26779" y="55056"/>
                    <a:pt x="30721" y="49383"/>
                    <a:pt x="35105" y="44079"/>
                  </a:cubicBezTo>
                  <a:cubicBezTo>
                    <a:pt x="39709" y="38407"/>
                    <a:pt x="44755" y="33101"/>
                    <a:pt x="50207" y="28240"/>
                  </a:cubicBezTo>
                  <a:cubicBezTo>
                    <a:pt x="56212" y="22934"/>
                    <a:pt x="62917" y="18477"/>
                    <a:pt x="70098" y="14977"/>
                  </a:cubicBezTo>
                  <a:cubicBezTo>
                    <a:pt x="77504" y="11184"/>
                    <a:pt x="85277" y="8236"/>
                    <a:pt x="93305" y="6136"/>
                  </a:cubicBezTo>
                  <a:cubicBezTo>
                    <a:pt x="101411" y="4000"/>
                    <a:pt x="109662" y="2418"/>
                    <a:pt x="117988" y="1347"/>
                  </a:cubicBezTo>
                  <a:cubicBezTo>
                    <a:pt x="126459" y="1347"/>
                    <a:pt x="134562" y="1347"/>
                    <a:pt x="142668" y="-494"/>
                  </a:cubicBezTo>
                  <a:lnTo>
                    <a:pt x="189818" y="-494"/>
                  </a:lnTo>
                  <a:close/>
                  <a:moveTo>
                    <a:pt x="76731" y="93439"/>
                  </a:moveTo>
                  <a:cubicBezTo>
                    <a:pt x="75256" y="97603"/>
                    <a:pt x="75256" y="102170"/>
                    <a:pt x="76731" y="106334"/>
                  </a:cubicBezTo>
                  <a:cubicBezTo>
                    <a:pt x="77504" y="108654"/>
                    <a:pt x="78903" y="110680"/>
                    <a:pt x="80782" y="112226"/>
                  </a:cubicBezTo>
                  <a:cubicBezTo>
                    <a:pt x="82734" y="113812"/>
                    <a:pt x="84982" y="114954"/>
                    <a:pt x="87412" y="115543"/>
                  </a:cubicBezTo>
                  <a:lnTo>
                    <a:pt x="96622" y="115543"/>
                  </a:lnTo>
                  <a:lnTo>
                    <a:pt x="119829" y="115543"/>
                  </a:lnTo>
                  <a:lnTo>
                    <a:pt x="130142" y="115543"/>
                  </a:lnTo>
                  <a:cubicBezTo>
                    <a:pt x="133569" y="114805"/>
                    <a:pt x="136921" y="113701"/>
                    <a:pt x="140089" y="112226"/>
                  </a:cubicBezTo>
                  <a:cubicBezTo>
                    <a:pt x="143661" y="110533"/>
                    <a:pt x="147124" y="108580"/>
                    <a:pt x="150404" y="106334"/>
                  </a:cubicBezTo>
                  <a:cubicBezTo>
                    <a:pt x="155560" y="102871"/>
                    <a:pt x="160054" y="98523"/>
                    <a:pt x="163665" y="93439"/>
                  </a:cubicBezTo>
                  <a:cubicBezTo>
                    <a:pt x="167127" y="88210"/>
                    <a:pt x="170331" y="82793"/>
                    <a:pt x="173243" y="77231"/>
                  </a:cubicBezTo>
                  <a:lnTo>
                    <a:pt x="177663" y="68391"/>
                  </a:lnTo>
                  <a:cubicBezTo>
                    <a:pt x="178915" y="65996"/>
                    <a:pt x="180019" y="63530"/>
                    <a:pt x="180977" y="61023"/>
                  </a:cubicBezTo>
                  <a:cubicBezTo>
                    <a:pt x="181310" y="58961"/>
                    <a:pt x="181310" y="56825"/>
                    <a:pt x="180977" y="54761"/>
                  </a:cubicBezTo>
                  <a:cubicBezTo>
                    <a:pt x="181346" y="52699"/>
                    <a:pt x="181346" y="50561"/>
                    <a:pt x="180977" y="48500"/>
                  </a:cubicBezTo>
                  <a:cubicBezTo>
                    <a:pt x="179394" y="43821"/>
                    <a:pt x="175489" y="40322"/>
                    <a:pt x="170664" y="39290"/>
                  </a:cubicBezTo>
                  <a:cubicBezTo>
                    <a:pt x="163995" y="37928"/>
                    <a:pt x="157219" y="37301"/>
                    <a:pt x="150404" y="37449"/>
                  </a:cubicBezTo>
                  <a:lnTo>
                    <a:pt x="138616" y="37449"/>
                  </a:lnTo>
                  <a:lnTo>
                    <a:pt x="127932" y="37449"/>
                  </a:lnTo>
                  <a:cubicBezTo>
                    <a:pt x="124395" y="38222"/>
                    <a:pt x="120933" y="39326"/>
                    <a:pt x="117619" y="40763"/>
                  </a:cubicBezTo>
                  <a:cubicBezTo>
                    <a:pt x="114118" y="42384"/>
                    <a:pt x="110766" y="44338"/>
                    <a:pt x="107672" y="46658"/>
                  </a:cubicBezTo>
                  <a:cubicBezTo>
                    <a:pt x="102515" y="50121"/>
                    <a:pt x="98022" y="54467"/>
                    <a:pt x="94412" y="59550"/>
                  </a:cubicBezTo>
                  <a:cubicBezTo>
                    <a:pt x="90911" y="64782"/>
                    <a:pt x="87707" y="70196"/>
                    <a:pt x="84834" y="75758"/>
                  </a:cubicBezTo>
                  <a:cubicBezTo>
                    <a:pt x="81630" y="81541"/>
                    <a:pt x="78903" y="87582"/>
                    <a:pt x="76731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4351955" y="5512246"/>
              <a:ext cx="129339" cy="100161"/>
            </a:xfrm>
            <a:custGeom>
              <a:avLst/>
              <a:gdLst/>
              <a:ahLst/>
              <a:cxnLst/>
              <a:rect l="l" t="t" r="r" b="b"/>
              <a:pathLst>
                <a:path w="196455" h="152136" extrusionOk="0">
                  <a:moveTo>
                    <a:pt x="21721" y="151642"/>
                  </a:moveTo>
                  <a:lnTo>
                    <a:pt x="10301" y="151642"/>
                  </a:lnTo>
                  <a:cubicBezTo>
                    <a:pt x="7318" y="151201"/>
                    <a:pt x="4480" y="149947"/>
                    <a:pt x="2196" y="147959"/>
                  </a:cubicBezTo>
                  <a:cubicBezTo>
                    <a:pt x="539" y="146264"/>
                    <a:pt x="-493" y="144054"/>
                    <a:pt x="-749" y="141695"/>
                  </a:cubicBezTo>
                  <a:cubicBezTo>
                    <a:pt x="-1156" y="138640"/>
                    <a:pt x="-493" y="135508"/>
                    <a:pt x="1092" y="132855"/>
                  </a:cubicBezTo>
                  <a:lnTo>
                    <a:pt x="71449" y="-494"/>
                  </a:lnTo>
                  <a:lnTo>
                    <a:pt x="136651" y="-494"/>
                  </a:lnTo>
                  <a:lnTo>
                    <a:pt x="81027" y="104859"/>
                  </a:lnTo>
                  <a:lnTo>
                    <a:pt x="81027" y="108544"/>
                  </a:lnTo>
                  <a:cubicBezTo>
                    <a:pt x="80290" y="109648"/>
                    <a:pt x="80290" y="111123"/>
                    <a:pt x="81027" y="112226"/>
                  </a:cubicBezTo>
                  <a:cubicBezTo>
                    <a:pt x="82500" y="112633"/>
                    <a:pt x="83606" y="112633"/>
                    <a:pt x="85079" y="112226"/>
                  </a:cubicBezTo>
                  <a:lnTo>
                    <a:pt x="195589" y="112226"/>
                  </a:lnTo>
                  <a:lnTo>
                    <a:pt x="175698" y="149063"/>
                  </a:lnTo>
                  <a:lnTo>
                    <a:pt x="23193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4495483" y="5510791"/>
              <a:ext cx="166854" cy="102587"/>
            </a:xfrm>
            <a:custGeom>
              <a:avLst/>
              <a:gdLst/>
              <a:ahLst/>
              <a:cxnLst/>
              <a:rect l="l" t="t" r="r" b="b"/>
              <a:pathLst>
                <a:path w="253437" h="155821" extrusionOk="0">
                  <a:moveTo>
                    <a:pt x="189764" y="-494"/>
                  </a:moveTo>
                  <a:cubicBezTo>
                    <a:pt x="197500" y="-310"/>
                    <a:pt x="204868" y="318"/>
                    <a:pt x="212602" y="1347"/>
                  </a:cubicBezTo>
                  <a:cubicBezTo>
                    <a:pt x="219233" y="2269"/>
                    <a:pt x="225865" y="3854"/>
                    <a:pt x="232496" y="6136"/>
                  </a:cubicBezTo>
                  <a:cubicBezTo>
                    <a:pt x="237651" y="7868"/>
                    <a:pt x="242809" y="10889"/>
                    <a:pt x="246494" y="14977"/>
                  </a:cubicBezTo>
                  <a:cubicBezTo>
                    <a:pt x="249808" y="18662"/>
                    <a:pt x="251649" y="23341"/>
                    <a:pt x="252018" y="28240"/>
                  </a:cubicBezTo>
                  <a:cubicBezTo>
                    <a:pt x="252755" y="33469"/>
                    <a:pt x="252755" y="38811"/>
                    <a:pt x="252018" y="44079"/>
                  </a:cubicBezTo>
                  <a:cubicBezTo>
                    <a:pt x="250545" y="49936"/>
                    <a:pt x="248335" y="55609"/>
                    <a:pt x="245756" y="61023"/>
                  </a:cubicBezTo>
                  <a:lnTo>
                    <a:pt x="237651" y="77231"/>
                  </a:lnTo>
                  <a:lnTo>
                    <a:pt x="228811" y="93439"/>
                  </a:lnTo>
                  <a:cubicBezTo>
                    <a:pt x="221811" y="105745"/>
                    <a:pt x="212602" y="116795"/>
                    <a:pt x="201920" y="126225"/>
                  </a:cubicBezTo>
                  <a:cubicBezTo>
                    <a:pt x="196025" y="131567"/>
                    <a:pt x="189028" y="136133"/>
                    <a:pt x="182029" y="139854"/>
                  </a:cubicBezTo>
                  <a:cubicBezTo>
                    <a:pt x="174662" y="143611"/>
                    <a:pt x="166925" y="146597"/>
                    <a:pt x="158822" y="148695"/>
                  </a:cubicBezTo>
                  <a:cubicBezTo>
                    <a:pt x="150717" y="150833"/>
                    <a:pt x="142614" y="152416"/>
                    <a:pt x="134140" y="153484"/>
                  </a:cubicBezTo>
                  <a:cubicBezTo>
                    <a:pt x="125668" y="153484"/>
                    <a:pt x="117565" y="154111"/>
                    <a:pt x="109091" y="155327"/>
                  </a:cubicBezTo>
                  <a:lnTo>
                    <a:pt x="61941" y="155327"/>
                  </a:lnTo>
                  <a:cubicBezTo>
                    <a:pt x="54205" y="155143"/>
                    <a:pt x="46837" y="154551"/>
                    <a:pt x="39102" y="153484"/>
                  </a:cubicBezTo>
                  <a:cubicBezTo>
                    <a:pt x="32472" y="152564"/>
                    <a:pt x="25839" y="150943"/>
                    <a:pt x="19209" y="148695"/>
                  </a:cubicBezTo>
                  <a:cubicBezTo>
                    <a:pt x="14054" y="146963"/>
                    <a:pt x="8896" y="143944"/>
                    <a:pt x="5211" y="139854"/>
                  </a:cubicBezTo>
                  <a:cubicBezTo>
                    <a:pt x="1897" y="136097"/>
                    <a:pt x="-313" y="131272"/>
                    <a:pt x="-313" y="126225"/>
                  </a:cubicBezTo>
                  <a:cubicBezTo>
                    <a:pt x="-1051" y="120995"/>
                    <a:pt x="-1051" y="115653"/>
                    <a:pt x="-313" y="110385"/>
                  </a:cubicBezTo>
                  <a:cubicBezTo>
                    <a:pt x="1159" y="104528"/>
                    <a:pt x="3370" y="98856"/>
                    <a:pt x="5948" y="93439"/>
                  </a:cubicBezTo>
                  <a:lnTo>
                    <a:pt x="14054" y="77231"/>
                  </a:lnTo>
                  <a:lnTo>
                    <a:pt x="22894" y="61023"/>
                  </a:lnTo>
                  <a:cubicBezTo>
                    <a:pt x="26208" y="55094"/>
                    <a:pt x="30260" y="49421"/>
                    <a:pt x="34682" y="44079"/>
                  </a:cubicBezTo>
                  <a:cubicBezTo>
                    <a:pt x="39469" y="38407"/>
                    <a:pt x="44258" y="33101"/>
                    <a:pt x="49784" y="28240"/>
                  </a:cubicBezTo>
                  <a:cubicBezTo>
                    <a:pt x="55677" y="22934"/>
                    <a:pt x="62310" y="18477"/>
                    <a:pt x="69675" y="14977"/>
                  </a:cubicBezTo>
                  <a:cubicBezTo>
                    <a:pt x="77043" y="11184"/>
                    <a:pt x="84780" y="8236"/>
                    <a:pt x="92883" y="6136"/>
                  </a:cubicBezTo>
                  <a:cubicBezTo>
                    <a:pt x="100988" y="4000"/>
                    <a:pt x="109091" y="2418"/>
                    <a:pt x="117565" y="1347"/>
                  </a:cubicBezTo>
                  <a:cubicBezTo>
                    <a:pt x="126037" y="1347"/>
                    <a:pt x="134140" y="1347"/>
                    <a:pt x="142245" y="-494"/>
                  </a:cubicBezTo>
                  <a:lnTo>
                    <a:pt x="189395" y="-494"/>
                  </a:lnTo>
                  <a:close/>
                  <a:moveTo>
                    <a:pt x="73729" y="93439"/>
                  </a:moveTo>
                  <a:cubicBezTo>
                    <a:pt x="72254" y="97603"/>
                    <a:pt x="72254" y="102170"/>
                    <a:pt x="73729" y="106334"/>
                  </a:cubicBezTo>
                  <a:cubicBezTo>
                    <a:pt x="74464" y="108654"/>
                    <a:pt x="75939" y="110680"/>
                    <a:pt x="77781" y="112226"/>
                  </a:cubicBezTo>
                  <a:cubicBezTo>
                    <a:pt x="79622" y="113812"/>
                    <a:pt x="81832" y="114954"/>
                    <a:pt x="84411" y="115543"/>
                  </a:cubicBezTo>
                  <a:lnTo>
                    <a:pt x="93620" y="115543"/>
                  </a:lnTo>
                  <a:lnTo>
                    <a:pt x="114249" y="115543"/>
                  </a:lnTo>
                  <a:lnTo>
                    <a:pt x="124564" y="115543"/>
                  </a:lnTo>
                  <a:cubicBezTo>
                    <a:pt x="127878" y="114805"/>
                    <a:pt x="131194" y="113701"/>
                    <a:pt x="134508" y="112226"/>
                  </a:cubicBezTo>
                  <a:cubicBezTo>
                    <a:pt x="138193" y="110569"/>
                    <a:pt x="141508" y="108580"/>
                    <a:pt x="144824" y="106334"/>
                  </a:cubicBezTo>
                  <a:cubicBezTo>
                    <a:pt x="149979" y="102871"/>
                    <a:pt x="154402" y="98523"/>
                    <a:pt x="158085" y="93439"/>
                  </a:cubicBezTo>
                  <a:cubicBezTo>
                    <a:pt x="161401" y="88210"/>
                    <a:pt x="164715" y="82793"/>
                    <a:pt x="167662" y="77231"/>
                  </a:cubicBezTo>
                  <a:lnTo>
                    <a:pt x="172083" y="68391"/>
                  </a:lnTo>
                  <a:cubicBezTo>
                    <a:pt x="173187" y="65996"/>
                    <a:pt x="174293" y="63566"/>
                    <a:pt x="175397" y="61023"/>
                  </a:cubicBezTo>
                  <a:cubicBezTo>
                    <a:pt x="175765" y="58961"/>
                    <a:pt x="175765" y="56825"/>
                    <a:pt x="175397" y="54761"/>
                  </a:cubicBezTo>
                  <a:cubicBezTo>
                    <a:pt x="175765" y="52699"/>
                    <a:pt x="175765" y="50561"/>
                    <a:pt x="175397" y="48500"/>
                  </a:cubicBezTo>
                  <a:cubicBezTo>
                    <a:pt x="173924" y="43821"/>
                    <a:pt x="169873" y="40322"/>
                    <a:pt x="165084" y="39290"/>
                  </a:cubicBezTo>
                  <a:cubicBezTo>
                    <a:pt x="158453" y="37928"/>
                    <a:pt x="151454" y="37301"/>
                    <a:pt x="144824" y="37449"/>
                  </a:cubicBezTo>
                  <a:lnTo>
                    <a:pt x="133036" y="37449"/>
                  </a:lnTo>
                  <a:lnTo>
                    <a:pt x="122352" y="37449"/>
                  </a:lnTo>
                  <a:cubicBezTo>
                    <a:pt x="118669" y="38184"/>
                    <a:pt x="115355" y="39326"/>
                    <a:pt x="112039" y="40763"/>
                  </a:cubicBezTo>
                  <a:cubicBezTo>
                    <a:pt x="108356" y="42384"/>
                    <a:pt x="105039" y="44338"/>
                    <a:pt x="102092" y="46658"/>
                  </a:cubicBezTo>
                  <a:cubicBezTo>
                    <a:pt x="96936" y="50121"/>
                    <a:pt x="92514" y="54505"/>
                    <a:pt x="88831" y="59550"/>
                  </a:cubicBezTo>
                  <a:cubicBezTo>
                    <a:pt x="85515" y="64782"/>
                    <a:pt x="82201" y="70196"/>
                    <a:pt x="79253" y="75758"/>
                  </a:cubicBezTo>
                  <a:cubicBezTo>
                    <a:pt x="77043" y="81615"/>
                    <a:pt x="75202" y="87657"/>
                    <a:pt x="73729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4661851" y="5512731"/>
              <a:ext cx="166248" cy="99676"/>
            </a:xfrm>
            <a:custGeom>
              <a:avLst/>
              <a:gdLst/>
              <a:ahLst/>
              <a:cxnLst/>
              <a:rect l="l" t="t" r="r" b="b"/>
              <a:pathLst>
                <a:path w="252517" h="151400" extrusionOk="0">
                  <a:moveTo>
                    <a:pt x="188660" y="128066"/>
                  </a:moveTo>
                  <a:cubicBezTo>
                    <a:pt x="186450" y="132745"/>
                    <a:pt x="182765" y="136760"/>
                    <a:pt x="178713" y="139854"/>
                  </a:cubicBezTo>
                  <a:lnTo>
                    <a:pt x="169504" y="145747"/>
                  </a:lnTo>
                  <a:cubicBezTo>
                    <a:pt x="161770" y="149248"/>
                    <a:pt x="153664" y="150979"/>
                    <a:pt x="145193" y="150905"/>
                  </a:cubicBezTo>
                  <a:lnTo>
                    <a:pt x="49784" y="150905"/>
                  </a:lnTo>
                  <a:cubicBezTo>
                    <a:pt x="41313" y="150830"/>
                    <a:pt x="32841" y="149727"/>
                    <a:pt x="24736" y="147591"/>
                  </a:cubicBezTo>
                  <a:cubicBezTo>
                    <a:pt x="17736" y="146154"/>
                    <a:pt x="11106" y="142838"/>
                    <a:pt x="5948" y="138013"/>
                  </a:cubicBezTo>
                  <a:cubicBezTo>
                    <a:pt x="2266" y="134512"/>
                    <a:pt x="55" y="129797"/>
                    <a:pt x="-313" y="124752"/>
                  </a:cubicBezTo>
                  <a:cubicBezTo>
                    <a:pt x="-1051" y="119372"/>
                    <a:pt x="-1051" y="113922"/>
                    <a:pt x="-313" y="108544"/>
                  </a:cubicBezTo>
                  <a:cubicBezTo>
                    <a:pt x="1159" y="102723"/>
                    <a:pt x="3003" y="97050"/>
                    <a:pt x="5580" y="91598"/>
                  </a:cubicBezTo>
                  <a:cubicBezTo>
                    <a:pt x="8159" y="85703"/>
                    <a:pt x="10737" y="80547"/>
                    <a:pt x="13316" y="75390"/>
                  </a:cubicBezTo>
                  <a:cubicBezTo>
                    <a:pt x="15895" y="70232"/>
                    <a:pt x="19947" y="63233"/>
                    <a:pt x="23998" y="56603"/>
                  </a:cubicBezTo>
                  <a:cubicBezTo>
                    <a:pt x="28052" y="50121"/>
                    <a:pt x="32472" y="43967"/>
                    <a:pt x="37630" y="38184"/>
                  </a:cubicBezTo>
                  <a:cubicBezTo>
                    <a:pt x="42785" y="32107"/>
                    <a:pt x="48680" y="26545"/>
                    <a:pt x="54942" y="21607"/>
                  </a:cubicBezTo>
                  <a:cubicBezTo>
                    <a:pt x="61941" y="16229"/>
                    <a:pt x="69309" y="11809"/>
                    <a:pt x="77412" y="8346"/>
                  </a:cubicBezTo>
                  <a:cubicBezTo>
                    <a:pt x="83307" y="5806"/>
                    <a:pt x="89200" y="3852"/>
                    <a:pt x="95462" y="2454"/>
                  </a:cubicBezTo>
                  <a:lnTo>
                    <a:pt x="112407" y="-494"/>
                  </a:lnTo>
                  <a:lnTo>
                    <a:pt x="126037" y="-494"/>
                  </a:lnTo>
                  <a:lnTo>
                    <a:pt x="251651" y="-494"/>
                  </a:lnTo>
                  <a:lnTo>
                    <a:pt x="232496" y="36343"/>
                  </a:lnTo>
                  <a:lnTo>
                    <a:pt x="144086" y="36343"/>
                  </a:lnTo>
                  <a:cubicBezTo>
                    <a:pt x="129353" y="35900"/>
                    <a:pt x="114617" y="40284"/>
                    <a:pt x="102461" y="48866"/>
                  </a:cubicBezTo>
                  <a:cubicBezTo>
                    <a:pt x="97305" y="52625"/>
                    <a:pt x="92885" y="57230"/>
                    <a:pt x="89200" y="62498"/>
                  </a:cubicBezTo>
                  <a:cubicBezTo>
                    <a:pt x="86252" y="66880"/>
                    <a:pt x="83676" y="71448"/>
                    <a:pt x="81097" y="76127"/>
                  </a:cubicBezTo>
                  <a:cubicBezTo>
                    <a:pt x="78887" y="80547"/>
                    <a:pt x="76677" y="85078"/>
                    <a:pt x="74833" y="89757"/>
                  </a:cubicBezTo>
                  <a:cubicBezTo>
                    <a:pt x="73360" y="94397"/>
                    <a:pt x="73360" y="99481"/>
                    <a:pt x="74833" y="104121"/>
                  </a:cubicBezTo>
                  <a:cubicBezTo>
                    <a:pt x="75939" y="108101"/>
                    <a:pt x="78887" y="111305"/>
                    <a:pt x="82938" y="112595"/>
                  </a:cubicBezTo>
                  <a:cubicBezTo>
                    <a:pt x="87727" y="114106"/>
                    <a:pt x="92516" y="114880"/>
                    <a:pt x="97305" y="114805"/>
                  </a:cubicBezTo>
                  <a:lnTo>
                    <a:pt x="122723" y="114805"/>
                  </a:lnTo>
                  <a:cubicBezTo>
                    <a:pt x="124933" y="114511"/>
                    <a:pt x="127143" y="113773"/>
                    <a:pt x="129353" y="112595"/>
                  </a:cubicBezTo>
                  <a:cubicBezTo>
                    <a:pt x="131194" y="111637"/>
                    <a:pt x="133036" y="110237"/>
                    <a:pt x="134508" y="108544"/>
                  </a:cubicBezTo>
                  <a:lnTo>
                    <a:pt x="137456" y="103755"/>
                  </a:lnTo>
                  <a:lnTo>
                    <a:pt x="154033" y="72442"/>
                  </a:lnTo>
                  <a:lnTo>
                    <a:pt x="219235" y="724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4803363" y="5511762"/>
              <a:ext cx="96038" cy="100645"/>
            </a:xfrm>
            <a:custGeom>
              <a:avLst/>
              <a:gdLst/>
              <a:ahLst/>
              <a:cxnLst/>
              <a:rect l="l" t="t" r="r" b="b"/>
              <a:pathLst>
                <a:path w="145874" h="152871" extrusionOk="0">
                  <a:moveTo>
                    <a:pt x="-866" y="152377"/>
                  </a:moveTo>
                  <a:lnTo>
                    <a:pt x="79806" y="-494"/>
                  </a:lnTo>
                  <a:lnTo>
                    <a:pt x="145008" y="-494"/>
                  </a:lnTo>
                  <a:lnTo>
                    <a:pt x="64336" y="152377"/>
                  </a:lnTo>
                  <a:lnTo>
                    <a:pt x="-866" y="1523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4880338" y="5512731"/>
              <a:ext cx="164818" cy="99675"/>
            </a:xfrm>
            <a:custGeom>
              <a:avLst/>
              <a:gdLst/>
              <a:ahLst/>
              <a:cxnLst/>
              <a:rect l="l" t="t" r="r" b="b"/>
              <a:pathLst>
                <a:path w="250344" h="151398" extrusionOk="0">
                  <a:moveTo>
                    <a:pt x="24404" y="150905"/>
                  </a:moveTo>
                  <a:lnTo>
                    <a:pt x="12247" y="150905"/>
                  </a:lnTo>
                  <a:cubicBezTo>
                    <a:pt x="8564" y="150536"/>
                    <a:pt x="5248" y="148989"/>
                    <a:pt x="2671" y="146484"/>
                  </a:cubicBezTo>
                  <a:cubicBezTo>
                    <a:pt x="-276" y="144349"/>
                    <a:pt x="-1383" y="140738"/>
                    <a:pt x="-645" y="137275"/>
                  </a:cubicBezTo>
                  <a:cubicBezTo>
                    <a:pt x="461" y="133703"/>
                    <a:pt x="1565" y="130240"/>
                    <a:pt x="3406" y="126962"/>
                  </a:cubicBezTo>
                  <a:lnTo>
                    <a:pt x="58662" y="21976"/>
                  </a:lnTo>
                  <a:cubicBezTo>
                    <a:pt x="60503" y="18808"/>
                    <a:pt x="62347" y="15860"/>
                    <a:pt x="64926" y="13135"/>
                  </a:cubicBezTo>
                  <a:cubicBezTo>
                    <a:pt x="68240" y="9563"/>
                    <a:pt x="72291" y="6689"/>
                    <a:pt x="76711" y="4664"/>
                  </a:cubicBezTo>
                  <a:cubicBezTo>
                    <a:pt x="81500" y="2159"/>
                    <a:pt x="86658" y="428"/>
                    <a:pt x="91816" y="-494"/>
                  </a:cubicBezTo>
                  <a:lnTo>
                    <a:pt x="104339" y="-494"/>
                  </a:lnTo>
                  <a:lnTo>
                    <a:pt x="249478" y="-494"/>
                  </a:lnTo>
                  <a:lnTo>
                    <a:pt x="229954" y="36343"/>
                  </a:lnTo>
                  <a:lnTo>
                    <a:pt x="124232" y="36343"/>
                  </a:lnTo>
                  <a:lnTo>
                    <a:pt x="119075" y="36343"/>
                  </a:lnTo>
                  <a:cubicBezTo>
                    <a:pt x="117233" y="37152"/>
                    <a:pt x="115392" y="38405"/>
                    <a:pt x="114286" y="40026"/>
                  </a:cubicBezTo>
                  <a:lnTo>
                    <a:pt x="111707" y="43711"/>
                  </a:lnTo>
                  <a:lnTo>
                    <a:pt x="105445" y="55130"/>
                  </a:lnTo>
                  <a:lnTo>
                    <a:pt x="215955" y="55130"/>
                  </a:lnTo>
                  <a:lnTo>
                    <a:pt x="198275" y="88282"/>
                  </a:lnTo>
                  <a:lnTo>
                    <a:pt x="87764" y="88282"/>
                  </a:lnTo>
                  <a:lnTo>
                    <a:pt x="78921" y="104859"/>
                  </a:lnTo>
                  <a:cubicBezTo>
                    <a:pt x="78555" y="106075"/>
                    <a:pt x="78555" y="107327"/>
                    <a:pt x="78921" y="108544"/>
                  </a:cubicBezTo>
                  <a:cubicBezTo>
                    <a:pt x="78555" y="109133"/>
                    <a:pt x="78555" y="109796"/>
                    <a:pt x="78921" y="110385"/>
                  </a:cubicBezTo>
                  <a:cubicBezTo>
                    <a:pt x="80028" y="111712"/>
                    <a:pt x="81869" y="112373"/>
                    <a:pt x="83710" y="112226"/>
                  </a:cubicBezTo>
                  <a:lnTo>
                    <a:pt x="189065" y="112226"/>
                  </a:lnTo>
                  <a:lnTo>
                    <a:pt x="169541" y="149063"/>
                  </a:lnTo>
                  <a:lnTo>
                    <a:pt x="24035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5012414" y="5512726"/>
              <a:ext cx="169524" cy="98225"/>
            </a:xfrm>
            <a:custGeom>
              <a:avLst/>
              <a:gdLst/>
              <a:ahLst/>
              <a:cxnLst/>
              <a:rect l="l" t="t" r="r" b="b"/>
              <a:pathLst>
                <a:path w="257493" h="149196" extrusionOk="0">
                  <a:moveTo>
                    <a:pt x="17188" y="112972"/>
                  </a:moveTo>
                  <a:lnTo>
                    <a:pt x="127698" y="112972"/>
                  </a:lnTo>
                  <a:cubicBezTo>
                    <a:pt x="131012" y="113707"/>
                    <a:pt x="134326" y="113707"/>
                    <a:pt x="137640" y="112972"/>
                  </a:cubicBezTo>
                  <a:cubicBezTo>
                    <a:pt x="139115" y="112271"/>
                    <a:pt x="140590" y="111093"/>
                    <a:pt x="141328" y="109656"/>
                  </a:cubicBezTo>
                  <a:cubicBezTo>
                    <a:pt x="142798" y="108514"/>
                    <a:pt x="142798" y="106414"/>
                    <a:pt x="141696" y="104977"/>
                  </a:cubicBezTo>
                  <a:cubicBezTo>
                    <a:pt x="141696" y="104793"/>
                    <a:pt x="141328" y="104647"/>
                    <a:pt x="141328" y="104498"/>
                  </a:cubicBezTo>
                  <a:lnTo>
                    <a:pt x="133589" y="101919"/>
                  </a:lnTo>
                  <a:lnTo>
                    <a:pt x="64336" y="85345"/>
                  </a:lnTo>
                  <a:cubicBezTo>
                    <a:pt x="59915" y="84681"/>
                    <a:pt x="55864" y="82912"/>
                    <a:pt x="52550" y="80187"/>
                  </a:cubicBezTo>
                  <a:cubicBezTo>
                    <a:pt x="50337" y="78417"/>
                    <a:pt x="48867" y="76282"/>
                    <a:pt x="47392" y="73925"/>
                  </a:cubicBezTo>
                  <a:cubicBezTo>
                    <a:pt x="45180" y="68619"/>
                    <a:pt x="45180" y="62652"/>
                    <a:pt x="47392" y="57348"/>
                  </a:cubicBezTo>
                  <a:cubicBezTo>
                    <a:pt x="49236" y="51269"/>
                    <a:pt x="51812" y="45340"/>
                    <a:pt x="54758" y="39665"/>
                  </a:cubicBezTo>
                  <a:cubicBezTo>
                    <a:pt x="57707" y="34251"/>
                    <a:pt x="61021" y="29057"/>
                    <a:pt x="64704" y="24194"/>
                  </a:cubicBezTo>
                  <a:cubicBezTo>
                    <a:pt x="69862" y="17897"/>
                    <a:pt x="76126" y="12739"/>
                    <a:pt x="83491" y="9092"/>
                  </a:cubicBezTo>
                  <a:cubicBezTo>
                    <a:pt x="89018" y="6293"/>
                    <a:pt x="94544" y="4083"/>
                    <a:pt x="100435" y="2462"/>
                  </a:cubicBezTo>
                  <a:cubicBezTo>
                    <a:pt x="107805" y="398"/>
                    <a:pt x="115539" y="-596"/>
                    <a:pt x="123278" y="-486"/>
                  </a:cubicBezTo>
                  <a:lnTo>
                    <a:pt x="256627" y="-486"/>
                  </a:lnTo>
                  <a:lnTo>
                    <a:pt x="236734" y="36351"/>
                  </a:lnTo>
                  <a:lnTo>
                    <a:pt x="126223" y="36351"/>
                  </a:lnTo>
                  <a:lnTo>
                    <a:pt x="122909" y="36351"/>
                  </a:lnTo>
                  <a:cubicBezTo>
                    <a:pt x="120697" y="36904"/>
                    <a:pt x="118489" y="38377"/>
                    <a:pt x="117383" y="40403"/>
                  </a:cubicBezTo>
                  <a:cubicBezTo>
                    <a:pt x="117383" y="42981"/>
                    <a:pt x="117383" y="44823"/>
                    <a:pt x="119959" y="45929"/>
                  </a:cubicBezTo>
                  <a:lnTo>
                    <a:pt x="129906" y="48874"/>
                  </a:lnTo>
                  <a:lnTo>
                    <a:pt x="190688" y="62506"/>
                  </a:lnTo>
                  <a:cubicBezTo>
                    <a:pt x="195108" y="63500"/>
                    <a:pt x="199159" y="64862"/>
                    <a:pt x="203211" y="66557"/>
                  </a:cubicBezTo>
                  <a:cubicBezTo>
                    <a:pt x="206894" y="67846"/>
                    <a:pt x="210581" y="70130"/>
                    <a:pt x="213158" y="73188"/>
                  </a:cubicBezTo>
                  <a:cubicBezTo>
                    <a:pt x="215001" y="75508"/>
                    <a:pt x="216103" y="78346"/>
                    <a:pt x="216472" y="81291"/>
                  </a:cubicBezTo>
                  <a:cubicBezTo>
                    <a:pt x="217209" y="84349"/>
                    <a:pt x="217209" y="87445"/>
                    <a:pt x="216472" y="90500"/>
                  </a:cubicBezTo>
                  <a:cubicBezTo>
                    <a:pt x="215734" y="93668"/>
                    <a:pt x="214633" y="96726"/>
                    <a:pt x="213158" y="99709"/>
                  </a:cubicBezTo>
                  <a:lnTo>
                    <a:pt x="209106" y="108183"/>
                  </a:lnTo>
                  <a:cubicBezTo>
                    <a:pt x="206161" y="113413"/>
                    <a:pt x="203211" y="118460"/>
                    <a:pt x="199528" y="123285"/>
                  </a:cubicBezTo>
                  <a:cubicBezTo>
                    <a:pt x="195108" y="129327"/>
                    <a:pt x="189213" y="134484"/>
                    <a:pt x="182953" y="138390"/>
                  </a:cubicBezTo>
                  <a:cubicBezTo>
                    <a:pt x="178897" y="141151"/>
                    <a:pt x="174477" y="143509"/>
                    <a:pt x="170057" y="145389"/>
                  </a:cubicBezTo>
                  <a:cubicBezTo>
                    <a:pt x="166005" y="146861"/>
                    <a:pt x="161954" y="148004"/>
                    <a:pt x="157902" y="148703"/>
                  </a:cubicBezTo>
                  <a:lnTo>
                    <a:pt x="146481" y="148703"/>
                  </a:lnTo>
                  <a:lnTo>
                    <a:pt x="-866" y="1487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7" name="Google Shape;637;p42"/>
          <p:cNvSpPr/>
          <p:nvPr/>
        </p:nvSpPr>
        <p:spPr>
          <a:xfrm>
            <a:off x="-211138" y="2287854"/>
            <a:ext cx="3874521" cy="1927744"/>
          </a:xfrm>
          <a:custGeom>
            <a:avLst/>
            <a:gdLst/>
            <a:ahLst/>
            <a:cxnLst/>
            <a:rect l="l" t="t" r="r" b="b"/>
            <a:pathLst>
              <a:path w="1234767" h="582756" extrusionOk="0">
                <a:moveTo>
                  <a:pt x="1233901" y="-494"/>
                </a:moveTo>
                <a:lnTo>
                  <a:pt x="1233901" y="208370"/>
                </a:lnTo>
                <a:cubicBezTo>
                  <a:pt x="1233901" y="208370"/>
                  <a:pt x="482063" y="564950"/>
                  <a:pt x="450751" y="582262"/>
                </a:cubicBezTo>
                <a:cubicBezTo>
                  <a:pt x="344661" y="556109"/>
                  <a:pt x="125850" y="514115"/>
                  <a:pt x="-866" y="541743"/>
                </a:cubicBezTo>
                <a:cubicBezTo>
                  <a:pt x="195103" y="405446"/>
                  <a:pt x="959467" y="90492"/>
                  <a:pt x="1233901" y="-494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42"/>
          <p:cNvSpPr txBox="1">
            <a:spLocks noGrp="1"/>
          </p:cNvSpPr>
          <p:nvPr>
            <p:ph type="body" idx="1"/>
          </p:nvPr>
        </p:nvSpPr>
        <p:spPr>
          <a:xfrm>
            <a:off x="7034783" y="2513572"/>
            <a:ext cx="4821938" cy="31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E1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E5E1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Google Shape;639;p42"/>
          <p:cNvSpPr txBox="1">
            <a:spLocks noGrp="1"/>
          </p:cNvSpPr>
          <p:nvPr>
            <p:ph type="body" idx="2"/>
          </p:nvPr>
        </p:nvSpPr>
        <p:spPr>
          <a:xfrm>
            <a:off x="7034783" y="2855933"/>
            <a:ext cx="4821939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42"/>
          <p:cNvSpPr txBox="1">
            <a:spLocks noGrp="1"/>
          </p:cNvSpPr>
          <p:nvPr>
            <p:ph type="body" idx="3"/>
          </p:nvPr>
        </p:nvSpPr>
        <p:spPr>
          <a:xfrm>
            <a:off x="7034783" y="3116270"/>
            <a:ext cx="4821940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42"/>
          <p:cNvSpPr>
            <a:spLocks noGrp="1"/>
          </p:cNvSpPr>
          <p:nvPr>
            <p:ph type="pic" idx="4"/>
          </p:nvPr>
        </p:nvSpPr>
        <p:spPr>
          <a:xfrm>
            <a:off x="5702070" y="2152534"/>
            <a:ext cx="1027352" cy="1063338"/>
          </a:xfrm>
          <a:prstGeom prst="ellipse">
            <a:avLst/>
          </a:prstGeom>
          <a:noFill/>
          <a:ln>
            <a:noFill/>
          </a:ln>
        </p:spPr>
      </p:sp>
      <p:sp>
        <p:nvSpPr>
          <p:cNvPr id="642" name="Google Shape;642;p42"/>
          <p:cNvSpPr txBox="1">
            <a:spLocks noGrp="1"/>
          </p:cNvSpPr>
          <p:nvPr>
            <p:ph type="body" idx="5"/>
          </p:nvPr>
        </p:nvSpPr>
        <p:spPr>
          <a:xfrm>
            <a:off x="7034783" y="2064577"/>
            <a:ext cx="4821937" cy="43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3" name="Google Shape;643;p42"/>
          <p:cNvSpPr txBox="1">
            <a:spLocks noGrp="1"/>
          </p:cNvSpPr>
          <p:nvPr>
            <p:ph type="body" idx="6"/>
          </p:nvPr>
        </p:nvSpPr>
        <p:spPr>
          <a:xfrm>
            <a:off x="7034780" y="4015622"/>
            <a:ext cx="4821938" cy="31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E1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E5E1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Google Shape;644;p42"/>
          <p:cNvSpPr txBox="1">
            <a:spLocks noGrp="1"/>
          </p:cNvSpPr>
          <p:nvPr>
            <p:ph type="body" idx="7"/>
          </p:nvPr>
        </p:nvSpPr>
        <p:spPr>
          <a:xfrm>
            <a:off x="7034780" y="4357983"/>
            <a:ext cx="4821939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Google Shape;645;p42"/>
          <p:cNvSpPr txBox="1">
            <a:spLocks noGrp="1"/>
          </p:cNvSpPr>
          <p:nvPr>
            <p:ph type="body" idx="8"/>
          </p:nvPr>
        </p:nvSpPr>
        <p:spPr>
          <a:xfrm>
            <a:off x="7034780" y="4618320"/>
            <a:ext cx="4821940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6" name="Google Shape;646;p42"/>
          <p:cNvSpPr>
            <a:spLocks noGrp="1"/>
          </p:cNvSpPr>
          <p:nvPr>
            <p:ph type="pic" idx="9"/>
          </p:nvPr>
        </p:nvSpPr>
        <p:spPr>
          <a:xfrm>
            <a:off x="5702067" y="3654584"/>
            <a:ext cx="1027352" cy="1063338"/>
          </a:xfrm>
          <a:prstGeom prst="ellipse">
            <a:avLst/>
          </a:prstGeom>
          <a:noFill/>
          <a:ln>
            <a:noFill/>
          </a:ln>
        </p:spPr>
      </p:sp>
      <p:sp>
        <p:nvSpPr>
          <p:cNvPr id="647" name="Google Shape;647;p42"/>
          <p:cNvSpPr txBox="1">
            <a:spLocks noGrp="1"/>
          </p:cNvSpPr>
          <p:nvPr>
            <p:ph type="body" idx="13"/>
          </p:nvPr>
        </p:nvSpPr>
        <p:spPr>
          <a:xfrm>
            <a:off x="7034780" y="3566627"/>
            <a:ext cx="4821937" cy="43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8" name="Google Shape;648;p42" descr="Linkedin - Icônes des médias sociaux gratuite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5661" y="6234820"/>
            <a:ext cx="428343" cy="428343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42"/>
          <p:cNvSpPr txBox="1"/>
          <p:nvPr/>
        </p:nvSpPr>
        <p:spPr>
          <a:xfrm>
            <a:off x="348498" y="5674810"/>
            <a:ext cx="62179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ZI DU PRAT, RUE DES FRÈRES MONTGOLFIER</a:t>
            </a:r>
            <a:b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56000 VANNES – FRANCE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+33 (0)2 97 01 08 80 | </a:t>
            </a:r>
            <a:r>
              <a:rPr lang="fr-FR" sz="1800" i="0" u="sng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contact@sigmaphi.fr</a:t>
            </a:r>
            <a:endParaRPr sz="1800" i="0" u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50" name="Google Shape;650;p42" descr="Facebook Logo Réseau Social - Image gratuite sur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545" y="6234820"/>
            <a:ext cx="428343" cy="428343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42"/>
          <p:cNvSpPr txBox="1"/>
          <p:nvPr/>
        </p:nvSpPr>
        <p:spPr>
          <a:xfrm>
            <a:off x="8222030" y="6269679"/>
            <a:ext cx="62156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www.sigmaphi.fr/eng/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act">
  <p:cSld name="1 contact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F5296"/>
              </a:gs>
              <a:gs pos="100000">
                <a:srgbClr val="0E1A3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43"/>
          <p:cNvSpPr/>
          <p:nvPr/>
        </p:nvSpPr>
        <p:spPr>
          <a:xfrm>
            <a:off x="-20322" y="34089"/>
            <a:ext cx="4908538" cy="1461289"/>
          </a:xfrm>
          <a:custGeom>
            <a:avLst/>
            <a:gdLst/>
            <a:ahLst/>
            <a:cxnLst/>
            <a:rect l="l" t="t" r="r" b="b"/>
            <a:pathLst>
              <a:path w="4908538" h="1461289" extrusionOk="0">
                <a:moveTo>
                  <a:pt x="4634436" y="277"/>
                </a:moveTo>
                <a:cubicBezTo>
                  <a:pt x="4738085" y="-1187"/>
                  <a:pt x="4829758" y="3133"/>
                  <a:pt x="4908538" y="13643"/>
                </a:cubicBezTo>
                <a:cubicBezTo>
                  <a:pt x="3386241" y="237858"/>
                  <a:pt x="1129949" y="1257789"/>
                  <a:pt x="748508" y="1461289"/>
                </a:cubicBezTo>
                <a:cubicBezTo>
                  <a:pt x="608646" y="1439963"/>
                  <a:pt x="400586" y="1414982"/>
                  <a:pt x="125051" y="1387260"/>
                </a:cubicBezTo>
                <a:lnTo>
                  <a:pt x="0" y="1375118"/>
                </a:lnTo>
                <a:lnTo>
                  <a:pt x="0" y="1029070"/>
                </a:lnTo>
                <a:lnTo>
                  <a:pt x="76958" y="1006493"/>
                </a:lnTo>
                <a:cubicBezTo>
                  <a:pt x="2075149" y="426325"/>
                  <a:pt x="3770686" y="12477"/>
                  <a:pt x="4634436" y="277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43"/>
          <p:cNvSpPr/>
          <p:nvPr/>
        </p:nvSpPr>
        <p:spPr>
          <a:xfrm>
            <a:off x="-20322" y="1504629"/>
            <a:ext cx="3708725" cy="1100852"/>
          </a:xfrm>
          <a:custGeom>
            <a:avLst/>
            <a:gdLst/>
            <a:ahLst/>
            <a:cxnLst/>
            <a:rect l="l" t="t" r="r" b="b"/>
            <a:pathLst>
              <a:path w="3708725" h="1100852" extrusionOk="0">
                <a:moveTo>
                  <a:pt x="0" y="0"/>
                </a:moveTo>
                <a:lnTo>
                  <a:pt x="166678" y="14111"/>
                </a:lnTo>
                <a:cubicBezTo>
                  <a:pt x="1350286" y="118468"/>
                  <a:pt x="2502849" y="257610"/>
                  <a:pt x="3708725" y="663389"/>
                </a:cubicBezTo>
                <a:cubicBezTo>
                  <a:pt x="3409355" y="785245"/>
                  <a:pt x="2987454" y="963155"/>
                  <a:pt x="2692706" y="1100852"/>
                </a:cubicBezTo>
                <a:cubicBezTo>
                  <a:pt x="2410597" y="1006185"/>
                  <a:pt x="1125413" y="859681"/>
                  <a:pt x="127365" y="774588"/>
                </a:cubicBezTo>
                <a:lnTo>
                  <a:pt x="0" y="764172"/>
                </a:ln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43"/>
          <p:cNvSpPr/>
          <p:nvPr/>
        </p:nvSpPr>
        <p:spPr>
          <a:xfrm>
            <a:off x="-20321" y="4153943"/>
            <a:ext cx="6761379" cy="2715689"/>
          </a:xfrm>
          <a:custGeom>
            <a:avLst/>
            <a:gdLst/>
            <a:ahLst/>
            <a:cxnLst/>
            <a:rect l="l" t="t" r="r" b="b"/>
            <a:pathLst>
              <a:path w="6761379" h="2715689" extrusionOk="0">
                <a:moveTo>
                  <a:pt x="6678201" y="1371190"/>
                </a:moveTo>
                <a:cubicBezTo>
                  <a:pt x="6678201" y="1847569"/>
                  <a:pt x="6654795" y="2183218"/>
                  <a:pt x="6742320" y="2628631"/>
                </a:cubicBezTo>
                <a:lnTo>
                  <a:pt x="6761379" y="2715689"/>
                </a:lnTo>
                <a:lnTo>
                  <a:pt x="6502769" y="2715689"/>
                </a:lnTo>
                <a:lnTo>
                  <a:pt x="6497940" y="2533863"/>
                </a:lnTo>
                <a:cubicBezTo>
                  <a:pt x="6494635" y="1966378"/>
                  <a:pt x="6564635" y="1564940"/>
                  <a:pt x="6678201" y="1371190"/>
                </a:cubicBezTo>
                <a:close/>
                <a:moveTo>
                  <a:pt x="142763" y="58"/>
                </a:moveTo>
                <a:cubicBezTo>
                  <a:pt x="294863" y="-1032"/>
                  <a:pt x="472106" y="12963"/>
                  <a:pt x="677999" y="49063"/>
                </a:cubicBezTo>
                <a:cubicBezTo>
                  <a:pt x="1638828" y="217528"/>
                  <a:pt x="3817384" y="970954"/>
                  <a:pt x="5728456" y="2467713"/>
                </a:cubicBezTo>
                <a:lnTo>
                  <a:pt x="6030714" y="2715689"/>
                </a:lnTo>
                <a:lnTo>
                  <a:pt x="5201753" y="2715689"/>
                </a:lnTo>
                <a:lnTo>
                  <a:pt x="4844971" y="2468581"/>
                </a:lnTo>
                <a:cubicBezTo>
                  <a:pt x="4186729" y="2034895"/>
                  <a:pt x="3350405" y="1595788"/>
                  <a:pt x="2310108" y="1235933"/>
                </a:cubicBezTo>
                <a:cubicBezTo>
                  <a:pt x="1925485" y="1097700"/>
                  <a:pt x="843192" y="754432"/>
                  <a:pt x="99151" y="793742"/>
                </a:cubicBezTo>
                <a:lnTo>
                  <a:pt x="0" y="804308"/>
                </a:lnTo>
                <a:lnTo>
                  <a:pt x="0" y="5873"/>
                </a:ln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3"/>
          <p:cNvSpPr/>
          <p:nvPr/>
        </p:nvSpPr>
        <p:spPr>
          <a:xfrm>
            <a:off x="4200584" y="6754"/>
            <a:ext cx="5320828" cy="4076025"/>
          </a:xfrm>
          <a:custGeom>
            <a:avLst/>
            <a:gdLst/>
            <a:ahLst/>
            <a:cxnLst/>
            <a:rect l="l" t="t" r="r" b="b"/>
            <a:pathLst>
              <a:path w="1695688" h="1232180" extrusionOk="0">
                <a:moveTo>
                  <a:pt x="1694823" y="6494"/>
                </a:moveTo>
                <a:cubicBezTo>
                  <a:pt x="1393129" y="-57234"/>
                  <a:pt x="-89183" y="317397"/>
                  <a:pt x="3278" y="1027978"/>
                </a:cubicBezTo>
                <a:cubicBezTo>
                  <a:pt x="38458" y="1104379"/>
                  <a:pt x="87707" y="1173484"/>
                  <a:pt x="148415" y="1231686"/>
                </a:cubicBezTo>
                <a:cubicBezTo>
                  <a:pt x="38642" y="743230"/>
                  <a:pt x="467054" y="230094"/>
                  <a:pt x="1694823" y="6494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3"/>
          <p:cNvSpPr/>
          <p:nvPr/>
        </p:nvSpPr>
        <p:spPr>
          <a:xfrm>
            <a:off x="6859001" y="553435"/>
            <a:ext cx="5349749" cy="4083372"/>
          </a:xfrm>
          <a:custGeom>
            <a:avLst/>
            <a:gdLst/>
            <a:ahLst/>
            <a:cxnLst/>
            <a:rect l="l" t="t" r="r" b="b"/>
            <a:pathLst>
              <a:path w="5349749" h="4083372" extrusionOk="0">
                <a:moveTo>
                  <a:pt x="5106709" y="0"/>
                </a:moveTo>
                <a:cubicBezTo>
                  <a:pt x="5185093" y="1333"/>
                  <a:pt x="5259819" y="4486"/>
                  <a:pt x="5331040" y="9346"/>
                </a:cubicBezTo>
                <a:lnTo>
                  <a:pt x="5349749" y="11147"/>
                </a:lnTo>
                <a:lnTo>
                  <a:pt x="5349749" y="542058"/>
                </a:lnTo>
                <a:lnTo>
                  <a:pt x="5202016" y="545151"/>
                </a:lnTo>
                <a:cubicBezTo>
                  <a:pt x="5149693" y="547801"/>
                  <a:pt x="5095218" y="552082"/>
                  <a:pt x="5038507" y="558099"/>
                </a:cubicBezTo>
                <a:cubicBezTo>
                  <a:pt x="3223766" y="750630"/>
                  <a:pt x="959391" y="2091033"/>
                  <a:pt x="0" y="4083372"/>
                </a:cubicBezTo>
                <a:cubicBezTo>
                  <a:pt x="373356" y="2635731"/>
                  <a:pt x="2619242" y="82862"/>
                  <a:pt x="5106709" y="0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43"/>
          <p:cNvSpPr/>
          <p:nvPr/>
        </p:nvSpPr>
        <p:spPr>
          <a:xfrm>
            <a:off x="4133428" y="3357598"/>
            <a:ext cx="8075322" cy="2362575"/>
          </a:xfrm>
          <a:custGeom>
            <a:avLst/>
            <a:gdLst/>
            <a:ahLst/>
            <a:cxnLst/>
            <a:rect l="l" t="t" r="r" b="b"/>
            <a:pathLst>
              <a:path w="8075322" h="2362575" extrusionOk="0">
                <a:moveTo>
                  <a:pt x="8075322" y="0"/>
                </a:moveTo>
                <a:lnTo>
                  <a:pt x="8075322" y="464440"/>
                </a:lnTo>
                <a:lnTo>
                  <a:pt x="7966946" y="565018"/>
                </a:lnTo>
                <a:cubicBezTo>
                  <a:pt x="7183304" y="1251466"/>
                  <a:pt x="6017396" y="1868834"/>
                  <a:pt x="4119580" y="2268671"/>
                </a:cubicBezTo>
                <a:cubicBezTo>
                  <a:pt x="3760091" y="2350312"/>
                  <a:pt x="82062" y="2859668"/>
                  <a:pt x="0" y="259280"/>
                </a:cubicBezTo>
                <a:cubicBezTo>
                  <a:pt x="167603" y="510303"/>
                  <a:pt x="618396" y="1843398"/>
                  <a:pt x="4069870" y="1516828"/>
                </a:cubicBezTo>
                <a:cubicBezTo>
                  <a:pt x="4403273" y="1489104"/>
                  <a:pt x="6197182" y="1144437"/>
                  <a:pt x="7897278" y="114184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43"/>
          <p:cNvSpPr/>
          <p:nvPr/>
        </p:nvSpPr>
        <p:spPr>
          <a:xfrm rot="-1098599">
            <a:off x="6673014" y="-138036"/>
            <a:ext cx="1609001" cy="1203403"/>
          </a:xfrm>
          <a:custGeom>
            <a:avLst/>
            <a:gdLst/>
            <a:ahLst/>
            <a:cxnLst/>
            <a:rect l="l" t="t" r="r" b="b"/>
            <a:pathLst>
              <a:path w="1609001" h="1203403" extrusionOk="0">
                <a:moveTo>
                  <a:pt x="510594" y="0"/>
                </a:moveTo>
                <a:lnTo>
                  <a:pt x="1548501" y="343455"/>
                </a:lnTo>
                <a:lnTo>
                  <a:pt x="1592656" y="453766"/>
                </a:lnTo>
                <a:cubicBezTo>
                  <a:pt x="1603373" y="494381"/>
                  <a:pt x="1609000" y="536433"/>
                  <a:pt x="1609001" y="579505"/>
                </a:cubicBezTo>
                <a:cubicBezTo>
                  <a:pt x="1609001" y="924074"/>
                  <a:pt x="1248815" y="1203403"/>
                  <a:pt x="804500" y="1203403"/>
                </a:cubicBezTo>
                <a:cubicBezTo>
                  <a:pt x="360192" y="1203403"/>
                  <a:pt x="0" y="924074"/>
                  <a:pt x="0" y="579505"/>
                </a:cubicBezTo>
                <a:cubicBezTo>
                  <a:pt x="0" y="321075"/>
                  <a:pt x="202605" y="99345"/>
                  <a:pt x="491352" y="4632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43"/>
          <p:cNvSpPr txBox="1">
            <a:spLocks noGrp="1"/>
          </p:cNvSpPr>
          <p:nvPr>
            <p:ph type="body" idx="1"/>
          </p:nvPr>
        </p:nvSpPr>
        <p:spPr>
          <a:xfrm>
            <a:off x="7034783" y="3143887"/>
            <a:ext cx="4821938" cy="31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E1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E5E1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Google Shape;662;p43"/>
          <p:cNvSpPr txBox="1">
            <a:spLocks noGrp="1"/>
          </p:cNvSpPr>
          <p:nvPr>
            <p:ph type="body" idx="2"/>
          </p:nvPr>
        </p:nvSpPr>
        <p:spPr>
          <a:xfrm>
            <a:off x="7034783" y="3486248"/>
            <a:ext cx="4821939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3" name="Google Shape;663;p43"/>
          <p:cNvSpPr txBox="1">
            <a:spLocks noGrp="1"/>
          </p:cNvSpPr>
          <p:nvPr>
            <p:ph type="body" idx="3"/>
          </p:nvPr>
        </p:nvSpPr>
        <p:spPr>
          <a:xfrm>
            <a:off x="7034783" y="3746585"/>
            <a:ext cx="4821940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43"/>
          <p:cNvSpPr>
            <a:spLocks noGrp="1"/>
          </p:cNvSpPr>
          <p:nvPr>
            <p:ph type="pic" idx="4"/>
          </p:nvPr>
        </p:nvSpPr>
        <p:spPr>
          <a:xfrm>
            <a:off x="5702070" y="2782849"/>
            <a:ext cx="1027352" cy="1063338"/>
          </a:xfrm>
          <a:prstGeom prst="ellipse">
            <a:avLst/>
          </a:prstGeom>
          <a:noFill/>
          <a:ln>
            <a:noFill/>
          </a:ln>
        </p:spPr>
      </p:sp>
      <p:sp>
        <p:nvSpPr>
          <p:cNvPr id="665" name="Google Shape;665;p43"/>
          <p:cNvSpPr txBox="1">
            <a:spLocks noGrp="1"/>
          </p:cNvSpPr>
          <p:nvPr>
            <p:ph type="body" idx="5"/>
          </p:nvPr>
        </p:nvSpPr>
        <p:spPr>
          <a:xfrm>
            <a:off x="7034783" y="2694892"/>
            <a:ext cx="4821937" cy="43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666" name="Google Shape;666;p43"/>
          <p:cNvGrpSpPr/>
          <p:nvPr/>
        </p:nvGrpSpPr>
        <p:grpSpPr>
          <a:xfrm>
            <a:off x="1239149" y="2127274"/>
            <a:ext cx="3892560" cy="2026449"/>
            <a:chOff x="1159494" y="3250389"/>
            <a:chExt cx="4539011" cy="2362989"/>
          </a:xfrm>
        </p:grpSpPr>
        <p:sp>
          <p:nvSpPr>
            <p:cNvPr id="667" name="Google Shape;667;p43"/>
            <p:cNvSpPr/>
            <p:nvPr/>
          </p:nvSpPr>
          <p:spPr>
            <a:xfrm>
              <a:off x="2094895" y="3340187"/>
              <a:ext cx="1219391" cy="290829"/>
            </a:xfrm>
            <a:custGeom>
              <a:avLst/>
              <a:gdLst/>
              <a:ahLst/>
              <a:cxnLst/>
              <a:rect l="l" t="t" r="r" b="b"/>
              <a:pathLst>
                <a:path w="1852152" h="441745" extrusionOk="0">
                  <a:moveTo>
                    <a:pt x="1851286" y="3630"/>
                  </a:moveTo>
                  <a:cubicBezTo>
                    <a:pt x="1583485" y="-30260"/>
                    <a:pt x="848221" y="148767"/>
                    <a:pt x="-866" y="391522"/>
                  </a:cubicBezTo>
                  <a:cubicBezTo>
                    <a:pt x="260305" y="411045"/>
                    <a:pt x="436386" y="428358"/>
                    <a:pt x="525531" y="441252"/>
                  </a:cubicBezTo>
                  <a:cubicBezTo>
                    <a:pt x="647092" y="379734"/>
                    <a:pt x="1366147" y="71410"/>
                    <a:pt x="1851286" y="36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2068217" y="3615495"/>
              <a:ext cx="994333" cy="236457"/>
            </a:xfrm>
            <a:custGeom>
              <a:avLst/>
              <a:gdLst/>
              <a:ahLst/>
              <a:cxnLst/>
              <a:rect l="l" t="t" r="r" b="b"/>
              <a:pathLst>
                <a:path w="1510308" h="359159" extrusionOk="0">
                  <a:moveTo>
                    <a:pt x="-866" y="-494"/>
                  </a:moveTo>
                  <a:cubicBezTo>
                    <a:pt x="514849" y="42606"/>
                    <a:pt x="997043" y="62865"/>
                    <a:pt x="1509442" y="226421"/>
                  </a:cubicBezTo>
                  <a:cubicBezTo>
                    <a:pt x="1414036" y="263258"/>
                    <a:pt x="1279581" y="317040"/>
                    <a:pt x="1185648" y="358666"/>
                  </a:cubicBezTo>
                  <a:cubicBezTo>
                    <a:pt x="1054877" y="317040"/>
                    <a:pt x="247782" y="242260"/>
                    <a:pt x="29709" y="239681"/>
                  </a:cubicBezTo>
                  <a:cubicBezTo>
                    <a:pt x="16079" y="138013"/>
                    <a:pt x="-866" y="-494"/>
                    <a:pt x="-866" y="-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2243804" y="3788412"/>
              <a:ext cx="812927" cy="383666"/>
            </a:xfrm>
            <a:custGeom>
              <a:avLst/>
              <a:gdLst/>
              <a:ahLst/>
              <a:cxnLst/>
              <a:rect l="l" t="t" r="r" b="b"/>
              <a:pathLst>
                <a:path w="1234767" h="582756" extrusionOk="0">
                  <a:moveTo>
                    <a:pt x="1233901" y="-494"/>
                  </a:moveTo>
                  <a:lnTo>
                    <a:pt x="1233901" y="208370"/>
                  </a:lnTo>
                  <a:cubicBezTo>
                    <a:pt x="1233901" y="208370"/>
                    <a:pt x="482063" y="564950"/>
                    <a:pt x="450751" y="582262"/>
                  </a:cubicBezTo>
                  <a:cubicBezTo>
                    <a:pt x="344661" y="556109"/>
                    <a:pt x="125850" y="514115"/>
                    <a:pt x="-866" y="541743"/>
                  </a:cubicBezTo>
                  <a:cubicBezTo>
                    <a:pt x="195103" y="405446"/>
                    <a:pt x="959467" y="90492"/>
                    <a:pt x="1233901" y="-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2136851" y="4160132"/>
              <a:ext cx="1660538" cy="865860"/>
            </a:xfrm>
            <a:custGeom>
              <a:avLst/>
              <a:gdLst/>
              <a:ahLst/>
              <a:cxnLst/>
              <a:rect l="l" t="t" r="r" b="b"/>
              <a:pathLst>
                <a:path w="2522216" h="1315169" extrusionOk="0">
                  <a:moveTo>
                    <a:pt x="29340" y="344027"/>
                  </a:moveTo>
                  <a:lnTo>
                    <a:pt x="-866" y="88011"/>
                  </a:lnTo>
                  <a:cubicBezTo>
                    <a:pt x="-866" y="88011"/>
                    <a:pt x="89384" y="-43865"/>
                    <a:pt x="439334" y="14338"/>
                  </a:cubicBezTo>
                  <a:cubicBezTo>
                    <a:pt x="789283" y="72540"/>
                    <a:pt x="1646107" y="361708"/>
                    <a:pt x="2303275" y="953307"/>
                  </a:cubicBezTo>
                  <a:cubicBezTo>
                    <a:pt x="2279701" y="681820"/>
                    <a:pt x="2303275" y="492110"/>
                    <a:pt x="2351531" y="414016"/>
                  </a:cubicBezTo>
                  <a:cubicBezTo>
                    <a:pt x="2351531" y="670032"/>
                    <a:pt x="2327957" y="791593"/>
                    <a:pt x="2521350" y="1204166"/>
                  </a:cubicBezTo>
                  <a:cubicBezTo>
                    <a:pt x="2488270" y="1243028"/>
                    <a:pt x="2452980" y="1279939"/>
                    <a:pt x="2415626" y="1314676"/>
                  </a:cubicBezTo>
                  <a:cubicBezTo>
                    <a:pt x="2415626" y="1314676"/>
                    <a:pt x="2020368" y="721236"/>
                    <a:pt x="959469" y="373128"/>
                  </a:cubicBezTo>
                  <a:cubicBezTo>
                    <a:pt x="781178" y="312346"/>
                    <a:pt x="132483" y="120428"/>
                    <a:pt x="29340" y="3440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3"/>
            <p:cNvSpPr/>
            <p:nvPr/>
          </p:nvSpPr>
          <p:spPr>
            <a:xfrm>
              <a:off x="3169442" y="3334421"/>
              <a:ext cx="1116381" cy="811224"/>
            </a:xfrm>
            <a:custGeom>
              <a:avLst/>
              <a:gdLst/>
              <a:ahLst/>
              <a:cxnLst/>
              <a:rect l="l" t="t" r="r" b="b"/>
              <a:pathLst>
                <a:path w="1695688" h="1232180" extrusionOk="0">
                  <a:moveTo>
                    <a:pt x="1694823" y="6494"/>
                  </a:moveTo>
                  <a:cubicBezTo>
                    <a:pt x="1393129" y="-57234"/>
                    <a:pt x="-89183" y="317397"/>
                    <a:pt x="3278" y="1027978"/>
                  </a:cubicBezTo>
                  <a:cubicBezTo>
                    <a:pt x="38458" y="1104379"/>
                    <a:pt x="87707" y="1173484"/>
                    <a:pt x="148415" y="1231686"/>
                  </a:cubicBezTo>
                  <a:cubicBezTo>
                    <a:pt x="38642" y="743230"/>
                    <a:pt x="467054" y="230094"/>
                    <a:pt x="1694823" y="6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3"/>
            <p:cNvSpPr/>
            <p:nvPr/>
          </p:nvSpPr>
          <p:spPr>
            <a:xfrm>
              <a:off x="3727784" y="3443548"/>
              <a:ext cx="1402202" cy="812685"/>
            </a:xfrm>
            <a:custGeom>
              <a:avLst/>
              <a:gdLst/>
              <a:ahLst/>
              <a:cxnLst/>
              <a:rect l="l" t="t" r="r" b="b"/>
              <a:pathLst>
                <a:path w="2129826" h="1234401" extrusionOk="0">
                  <a:moveTo>
                    <a:pt x="-866" y="1233907"/>
                  </a:moveTo>
                  <a:cubicBezTo>
                    <a:pt x="118118" y="796286"/>
                    <a:pt x="833857" y="24555"/>
                    <a:pt x="1626585" y="-494"/>
                  </a:cubicBezTo>
                  <a:cubicBezTo>
                    <a:pt x="2425942" y="12399"/>
                    <a:pt x="2031790" y="588895"/>
                    <a:pt x="2031790" y="588895"/>
                  </a:cubicBezTo>
                  <a:cubicBezTo>
                    <a:pt x="2031790" y="588895"/>
                    <a:pt x="2183189" y="110016"/>
                    <a:pt x="1604850" y="168219"/>
                  </a:cubicBezTo>
                  <a:cubicBezTo>
                    <a:pt x="1026512" y="226421"/>
                    <a:pt x="304881" y="631624"/>
                    <a:pt x="-866" y="1233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3155922" y="3859711"/>
              <a:ext cx="1896751" cy="612137"/>
            </a:xfrm>
            <a:custGeom>
              <a:avLst/>
              <a:gdLst/>
              <a:ahLst/>
              <a:cxnLst/>
              <a:rect l="l" t="t" r="r" b="b"/>
              <a:pathLst>
                <a:path w="2881004" h="929784" extrusionOk="0">
                  <a:moveTo>
                    <a:pt x="-866" y="293465"/>
                  </a:moveTo>
                  <a:cubicBezTo>
                    <a:pt x="52547" y="369349"/>
                    <a:pt x="196210" y="772343"/>
                    <a:pt x="1296156" y="673621"/>
                  </a:cubicBezTo>
                  <a:cubicBezTo>
                    <a:pt x="1426928" y="663306"/>
                    <a:pt x="2262755" y="507856"/>
                    <a:pt x="2880138" y="-494"/>
                  </a:cubicBezTo>
                  <a:cubicBezTo>
                    <a:pt x="2650277" y="345773"/>
                    <a:pt x="2279699" y="707510"/>
                    <a:pt x="1311998" y="900903"/>
                  </a:cubicBezTo>
                  <a:cubicBezTo>
                    <a:pt x="1197433" y="925583"/>
                    <a:pt x="25286" y="1079561"/>
                    <a:pt x="-866" y="2934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3"/>
            <p:cNvSpPr/>
            <p:nvPr/>
          </p:nvSpPr>
          <p:spPr>
            <a:xfrm rot="-1098599">
              <a:off x="3687379" y="3297130"/>
              <a:ext cx="337588" cy="248340"/>
            </a:xfrm>
            <a:custGeom>
              <a:avLst/>
              <a:gdLst/>
              <a:ahLst/>
              <a:cxnLst/>
              <a:rect l="l" t="t" r="r" b="b"/>
              <a:pathLst>
                <a:path w="512768" h="377208" extrusionOk="0">
                  <a:moveTo>
                    <a:pt x="511901" y="188111"/>
                  </a:moveTo>
                  <a:cubicBezTo>
                    <a:pt x="511901" y="292274"/>
                    <a:pt x="397114" y="376715"/>
                    <a:pt x="255516" y="376715"/>
                  </a:cubicBezTo>
                  <a:cubicBezTo>
                    <a:pt x="113920" y="376715"/>
                    <a:pt x="-869" y="292274"/>
                    <a:pt x="-869" y="188111"/>
                  </a:cubicBezTo>
                  <a:cubicBezTo>
                    <a:pt x="-869" y="83947"/>
                    <a:pt x="113918" y="-494"/>
                    <a:pt x="255516" y="-494"/>
                  </a:cubicBezTo>
                  <a:cubicBezTo>
                    <a:pt x="397112" y="-494"/>
                    <a:pt x="511901" y="83947"/>
                    <a:pt x="511901" y="188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3"/>
            <p:cNvSpPr/>
            <p:nvPr/>
          </p:nvSpPr>
          <p:spPr>
            <a:xfrm>
              <a:off x="2417689" y="5213703"/>
              <a:ext cx="314791" cy="174372"/>
            </a:xfrm>
            <a:custGeom>
              <a:avLst/>
              <a:gdLst/>
              <a:ahLst/>
              <a:cxnLst/>
              <a:rect l="l" t="t" r="r" b="b"/>
              <a:pathLst>
                <a:path w="478141" h="264856" extrusionOk="0">
                  <a:moveTo>
                    <a:pt x="317165" y="0"/>
                  </a:moveTo>
                  <a:lnTo>
                    <a:pt x="41994" y="0"/>
                  </a:lnTo>
                  <a:lnTo>
                    <a:pt x="0" y="123772"/>
                  </a:lnTo>
                  <a:lnTo>
                    <a:pt x="274802" y="123772"/>
                  </a:lnTo>
                  <a:lnTo>
                    <a:pt x="226915" y="264857"/>
                  </a:lnTo>
                  <a:lnTo>
                    <a:pt x="347739" y="264857"/>
                  </a:lnTo>
                  <a:lnTo>
                    <a:pt x="387891" y="264857"/>
                  </a:lnTo>
                  <a:lnTo>
                    <a:pt x="435779" y="123772"/>
                  </a:lnTo>
                  <a:lnTo>
                    <a:pt x="478142" y="0"/>
                  </a:lnTo>
                  <a:lnTo>
                    <a:pt x="437989" y="0"/>
                  </a:lnTo>
                  <a:lnTo>
                    <a:pt x="317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2108476" y="5011895"/>
              <a:ext cx="665719" cy="375937"/>
            </a:xfrm>
            <a:custGeom>
              <a:avLst/>
              <a:gdLst/>
              <a:ahLst/>
              <a:cxnLst/>
              <a:rect l="l" t="t" r="r" b="b"/>
              <a:pathLst>
                <a:path w="1011170" h="571016" extrusionOk="0">
                  <a:moveTo>
                    <a:pt x="614675" y="290"/>
                  </a:moveTo>
                  <a:lnTo>
                    <a:pt x="360871" y="290"/>
                  </a:lnTo>
                  <a:cubicBezTo>
                    <a:pt x="258833" y="-8515"/>
                    <a:pt x="165378" y="57681"/>
                    <a:pt x="139851" y="156846"/>
                  </a:cubicBezTo>
                  <a:lnTo>
                    <a:pt x="-866" y="570523"/>
                  </a:lnTo>
                  <a:lnTo>
                    <a:pt x="160110" y="570523"/>
                  </a:lnTo>
                  <a:lnTo>
                    <a:pt x="309668" y="130325"/>
                  </a:lnTo>
                  <a:lnTo>
                    <a:pt x="966099" y="130325"/>
                  </a:lnTo>
                  <a:lnTo>
                    <a:pt x="1010304" y="290"/>
                  </a:lnTo>
                  <a:lnTo>
                    <a:pt x="614675" y="2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1862318" y="5012654"/>
              <a:ext cx="233789" cy="375421"/>
            </a:xfrm>
            <a:custGeom>
              <a:avLst/>
              <a:gdLst/>
              <a:ahLst/>
              <a:cxnLst/>
              <a:rect l="l" t="t" r="r" b="b"/>
              <a:pathLst>
                <a:path w="355106" h="570233" extrusionOk="0">
                  <a:moveTo>
                    <a:pt x="149557" y="130034"/>
                  </a:moveTo>
                  <a:lnTo>
                    <a:pt x="0" y="570234"/>
                  </a:lnTo>
                  <a:lnTo>
                    <a:pt x="160977" y="570234"/>
                  </a:lnTo>
                  <a:lnTo>
                    <a:pt x="310534" y="130034"/>
                  </a:lnTo>
                  <a:lnTo>
                    <a:pt x="355107" y="0"/>
                  </a:lnTo>
                  <a:lnTo>
                    <a:pt x="193762" y="0"/>
                  </a:lnTo>
                  <a:lnTo>
                    <a:pt x="149557" y="1300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4744430" y="5012654"/>
              <a:ext cx="695063" cy="375421"/>
            </a:xfrm>
            <a:custGeom>
              <a:avLst/>
              <a:gdLst/>
              <a:ahLst/>
              <a:cxnLst/>
              <a:rect l="l" t="t" r="r" b="b"/>
              <a:pathLst>
                <a:path w="1055742" h="570233" extrusionOk="0">
                  <a:moveTo>
                    <a:pt x="793832" y="278855"/>
                  </a:moveTo>
                  <a:lnTo>
                    <a:pt x="265961" y="278855"/>
                  </a:lnTo>
                  <a:lnTo>
                    <a:pt x="361000" y="0"/>
                  </a:lnTo>
                  <a:lnTo>
                    <a:pt x="194129" y="0"/>
                  </a:lnTo>
                  <a:lnTo>
                    <a:pt x="99091" y="278855"/>
                  </a:lnTo>
                  <a:lnTo>
                    <a:pt x="0" y="570234"/>
                  </a:lnTo>
                  <a:lnTo>
                    <a:pt x="166871" y="570234"/>
                  </a:lnTo>
                  <a:lnTo>
                    <a:pt x="221757" y="409257"/>
                  </a:lnTo>
                  <a:lnTo>
                    <a:pt x="749628" y="409257"/>
                  </a:lnTo>
                  <a:lnTo>
                    <a:pt x="694741" y="570234"/>
                  </a:lnTo>
                  <a:lnTo>
                    <a:pt x="861981" y="570234"/>
                  </a:lnTo>
                  <a:lnTo>
                    <a:pt x="916499" y="409257"/>
                  </a:lnTo>
                  <a:lnTo>
                    <a:pt x="961072" y="278855"/>
                  </a:lnTo>
                  <a:lnTo>
                    <a:pt x="1055742" y="0"/>
                  </a:lnTo>
                  <a:lnTo>
                    <a:pt x="888503" y="0"/>
                  </a:lnTo>
                  <a:lnTo>
                    <a:pt x="793832" y="2788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3520186" y="5012412"/>
              <a:ext cx="539124" cy="375664"/>
            </a:xfrm>
            <a:custGeom>
              <a:avLst/>
              <a:gdLst/>
              <a:ahLst/>
              <a:cxnLst/>
              <a:rect l="l" t="t" r="r" b="b"/>
              <a:pathLst>
                <a:path w="818883" h="570601" extrusionOk="0">
                  <a:moveTo>
                    <a:pt x="682089" y="-494"/>
                  </a:moveTo>
                  <a:lnTo>
                    <a:pt x="513745" y="-494"/>
                  </a:lnTo>
                  <a:lnTo>
                    <a:pt x="122170" y="433811"/>
                  </a:lnTo>
                  <a:lnTo>
                    <a:pt x="-866" y="570108"/>
                  </a:lnTo>
                  <a:lnTo>
                    <a:pt x="818017" y="570108"/>
                  </a:lnTo>
                  <a:lnTo>
                    <a:pt x="785601" y="433811"/>
                  </a:lnTo>
                  <a:close/>
                  <a:moveTo>
                    <a:pt x="279832" y="433444"/>
                  </a:moveTo>
                  <a:lnTo>
                    <a:pt x="543583" y="136171"/>
                  </a:lnTo>
                  <a:lnTo>
                    <a:pt x="600310" y="433444"/>
                  </a:lnTo>
                  <a:lnTo>
                    <a:pt x="279832" y="4334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2812512" y="5012654"/>
              <a:ext cx="752540" cy="375421"/>
            </a:xfrm>
            <a:custGeom>
              <a:avLst/>
              <a:gdLst/>
              <a:ahLst/>
              <a:cxnLst/>
              <a:rect l="l" t="t" r="r" b="b"/>
              <a:pathLst>
                <a:path w="1143045" h="570233" extrusionOk="0">
                  <a:moveTo>
                    <a:pt x="1143046" y="0"/>
                  </a:moveTo>
                  <a:lnTo>
                    <a:pt x="1134205" y="0"/>
                  </a:lnTo>
                  <a:lnTo>
                    <a:pt x="1007486" y="0"/>
                  </a:lnTo>
                  <a:lnTo>
                    <a:pt x="982437" y="22839"/>
                  </a:lnTo>
                  <a:lnTo>
                    <a:pt x="518662" y="445357"/>
                  </a:lnTo>
                  <a:lnTo>
                    <a:pt x="322690" y="3315"/>
                  </a:lnTo>
                  <a:lnTo>
                    <a:pt x="323795" y="0"/>
                  </a:lnTo>
                  <a:lnTo>
                    <a:pt x="321217" y="0"/>
                  </a:lnTo>
                  <a:lnTo>
                    <a:pt x="193761" y="0"/>
                  </a:lnTo>
                  <a:lnTo>
                    <a:pt x="179395" y="41994"/>
                  </a:lnTo>
                  <a:lnTo>
                    <a:pt x="0" y="570234"/>
                  </a:lnTo>
                  <a:lnTo>
                    <a:pt x="130034" y="570234"/>
                  </a:lnTo>
                  <a:lnTo>
                    <a:pt x="250858" y="214759"/>
                  </a:lnTo>
                  <a:lnTo>
                    <a:pt x="393049" y="559919"/>
                  </a:lnTo>
                  <a:lnTo>
                    <a:pt x="397469" y="570234"/>
                  </a:lnTo>
                  <a:lnTo>
                    <a:pt x="527503" y="570234"/>
                  </a:lnTo>
                  <a:lnTo>
                    <a:pt x="560656" y="539659"/>
                  </a:lnTo>
                  <a:lnTo>
                    <a:pt x="919814" y="207023"/>
                  </a:lnTo>
                  <a:lnTo>
                    <a:pt x="796043" y="570234"/>
                  </a:lnTo>
                  <a:lnTo>
                    <a:pt x="940075" y="570234"/>
                  </a:lnTo>
                  <a:lnTo>
                    <a:pt x="1129784" y="12156"/>
                  </a:lnTo>
                  <a:lnTo>
                    <a:pt x="1143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5460593" y="5012654"/>
              <a:ext cx="237912" cy="375421"/>
            </a:xfrm>
            <a:custGeom>
              <a:avLst/>
              <a:gdLst/>
              <a:ahLst/>
              <a:cxnLst/>
              <a:rect l="l" t="t" r="r" b="b"/>
              <a:pathLst>
                <a:path w="361368" h="570233" extrusionOk="0">
                  <a:moveTo>
                    <a:pt x="194129" y="0"/>
                  </a:moveTo>
                  <a:lnTo>
                    <a:pt x="0" y="570234"/>
                  </a:lnTo>
                  <a:lnTo>
                    <a:pt x="167239" y="570234"/>
                  </a:lnTo>
                  <a:lnTo>
                    <a:pt x="361369" y="0"/>
                  </a:lnTo>
                  <a:lnTo>
                    <a:pt x="1941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1159494" y="5011684"/>
              <a:ext cx="651895" cy="485769"/>
            </a:xfrm>
            <a:custGeom>
              <a:avLst/>
              <a:gdLst/>
              <a:ahLst/>
              <a:cxnLst/>
              <a:rect l="l" t="t" r="r" b="b"/>
              <a:pathLst>
                <a:path w="990173" h="737842" extrusionOk="0">
                  <a:moveTo>
                    <a:pt x="449647" y="612"/>
                  </a:moveTo>
                  <a:cubicBezTo>
                    <a:pt x="259570" y="612"/>
                    <a:pt x="215365" y="101913"/>
                    <a:pt x="198420" y="152011"/>
                  </a:cubicBezTo>
                  <a:lnTo>
                    <a:pt x="198420" y="152011"/>
                  </a:lnTo>
                  <a:lnTo>
                    <a:pt x="150901" y="291990"/>
                  </a:lnTo>
                  <a:lnTo>
                    <a:pt x="145375" y="307832"/>
                  </a:lnTo>
                  <a:lnTo>
                    <a:pt x="145375" y="307832"/>
                  </a:lnTo>
                  <a:cubicBezTo>
                    <a:pt x="122536" y="375242"/>
                    <a:pt x="136534" y="434551"/>
                    <a:pt x="247045" y="434551"/>
                  </a:cubicBezTo>
                  <a:lnTo>
                    <a:pt x="731081" y="434551"/>
                  </a:lnTo>
                  <a:lnTo>
                    <a:pt x="684666" y="570845"/>
                  </a:lnTo>
                  <a:lnTo>
                    <a:pt x="673615" y="603630"/>
                  </a:lnTo>
                  <a:lnTo>
                    <a:pt x="44811" y="603630"/>
                  </a:lnTo>
                  <a:lnTo>
                    <a:pt x="-866" y="737348"/>
                  </a:lnTo>
                  <a:lnTo>
                    <a:pt x="598836" y="737348"/>
                  </a:lnTo>
                  <a:cubicBezTo>
                    <a:pt x="738080" y="737348"/>
                    <a:pt x="798493" y="668832"/>
                    <a:pt x="827962" y="582633"/>
                  </a:cubicBezTo>
                  <a:lnTo>
                    <a:pt x="827962" y="582633"/>
                  </a:lnTo>
                  <a:lnTo>
                    <a:pt x="832382" y="570110"/>
                  </a:lnTo>
                  <a:lnTo>
                    <a:pt x="878796" y="433813"/>
                  </a:lnTo>
                  <a:lnTo>
                    <a:pt x="882111" y="423867"/>
                  </a:lnTo>
                  <a:cubicBezTo>
                    <a:pt x="912317" y="335460"/>
                    <a:pt x="859641" y="290886"/>
                    <a:pt x="771600" y="290886"/>
                  </a:cubicBezTo>
                  <a:lnTo>
                    <a:pt x="287198" y="290886"/>
                  </a:lnTo>
                  <a:lnTo>
                    <a:pt x="342084" y="129541"/>
                  </a:lnTo>
                  <a:lnTo>
                    <a:pt x="945102" y="129541"/>
                  </a:lnTo>
                  <a:lnTo>
                    <a:pt x="989307" y="-494"/>
                  </a:lnTo>
                  <a:lnTo>
                    <a:pt x="449647" y="-4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3"/>
            <p:cNvSpPr/>
            <p:nvPr/>
          </p:nvSpPr>
          <p:spPr>
            <a:xfrm>
              <a:off x="4101751" y="5012412"/>
              <a:ext cx="654417" cy="476553"/>
            </a:xfrm>
            <a:custGeom>
              <a:avLst/>
              <a:gdLst/>
              <a:ahLst/>
              <a:cxnLst/>
              <a:rect l="l" t="t" r="r" b="b"/>
              <a:pathLst>
                <a:path w="994004" h="723843" extrusionOk="0">
                  <a:moveTo>
                    <a:pt x="896477" y="-494"/>
                  </a:moveTo>
                  <a:lnTo>
                    <a:pt x="245203" y="-494"/>
                  </a:lnTo>
                  <a:lnTo>
                    <a:pt x="205788" y="115909"/>
                  </a:lnTo>
                  <a:lnTo>
                    <a:pt x="138376" y="314460"/>
                  </a:lnTo>
                  <a:lnTo>
                    <a:pt x="97856" y="433811"/>
                  </a:lnTo>
                  <a:lnTo>
                    <a:pt x="51441" y="570108"/>
                  </a:lnTo>
                  <a:lnTo>
                    <a:pt x="-866" y="723350"/>
                  </a:lnTo>
                  <a:lnTo>
                    <a:pt x="157163" y="723350"/>
                  </a:lnTo>
                  <a:lnTo>
                    <a:pt x="209470" y="570108"/>
                  </a:lnTo>
                  <a:lnTo>
                    <a:pt x="255885" y="433811"/>
                  </a:lnTo>
                  <a:lnTo>
                    <a:pt x="734763" y="433811"/>
                  </a:lnTo>
                  <a:cubicBezTo>
                    <a:pt x="831644" y="433811"/>
                    <a:pt x="889847" y="394395"/>
                    <a:pt x="916737" y="315935"/>
                  </a:cubicBezTo>
                  <a:lnTo>
                    <a:pt x="916737" y="315935"/>
                  </a:lnTo>
                  <a:lnTo>
                    <a:pt x="916737" y="315935"/>
                  </a:lnTo>
                  <a:lnTo>
                    <a:pt x="984149" y="117384"/>
                  </a:lnTo>
                  <a:lnTo>
                    <a:pt x="984149" y="117384"/>
                  </a:lnTo>
                  <a:lnTo>
                    <a:pt x="984149" y="117384"/>
                  </a:lnTo>
                  <a:cubicBezTo>
                    <a:pt x="1015460" y="19397"/>
                    <a:pt x="959836" y="-494"/>
                    <a:pt x="896477" y="-494"/>
                  </a:cubicBezTo>
                  <a:close/>
                  <a:moveTo>
                    <a:pt x="809912" y="167482"/>
                  </a:moveTo>
                  <a:lnTo>
                    <a:pt x="809912" y="167482"/>
                  </a:lnTo>
                  <a:lnTo>
                    <a:pt x="778968" y="258836"/>
                  </a:lnTo>
                  <a:cubicBezTo>
                    <a:pt x="768286" y="291990"/>
                    <a:pt x="737342" y="314424"/>
                    <a:pt x="702716" y="314091"/>
                  </a:cubicBezTo>
                  <a:lnTo>
                    <a:pt x="297511" y="314091"/>
                  </a:lnTo>
                  <a:lnTo>
                    <a:pt x="364923" y="115543"/>
                  </a:lnTo>
                  <a:lnTo>
                    <a:pt x="774916" y="115543"/>
                  </a:lnTo>
                  <a:cubicBezTo>
                    <a:pt x="795176" y="115689"/>
                    <a:pt x="811753" y="132302"/>
                    <a:pt x="811385" y="152674"/>
                  </a:cubicBezTo>
                  <a:cubicBezTo>
                    <a:pt x="811385" y="157904"/>
                    <a:pt x="810278" y="163097"/>
                    <a:pt x="808068" y="167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3"/>
            <p:cNvSpPr/>
            <p:nvPr/>
          </p:nvSpPr>
          <p:spPr>
            <a:xfrm>
              <a:off x="1755609" y="5510051"/>
              <a:ext cx="159334" cy="101386"/>
            </a:xfrm>
            <a:custGeom>
              <a:avLst/>
              <a:gdLst/>
              <a:ahLst/>
              <a:cxnLst/>
              <a:rect l="l" t="t" r="r" b="b"/>
              <a:pathLst>
                <a:path w="242015" h="153996" extrusionOk="0">
                  <a:moveTo>
                    <a:pt x="145743" y="17206"/>
                  </a:moveTo>
                  <a:lnTo>
                    <a:pt x="155321" y="9469"/>
                  </a:lnTo>
                  <a:cubicBezTo>
                    <a:pt x="158858" y="7003"/>
                    <a:pt x="162689" y="5049"/>
                    <a:pt x="166741" y="3577"/>
                  </a:cubicBezTo>
                  <a:cubicBezTo>
                    <a:pt x="171530" y="1881"/>
                    <a:pt x="176465" y="629"/>
                    <a:pt x="181474" y="-106"/>
                  </a:cubicBezTo>
                  <a:cubicBezTo>
                    <a:pt x="188217" y="-623"/>
                    <a:pt x="194993" y="-623"/>
                    <a:pt x="201736" y="-106"/>
                  </a:cubicBezTo>
                  <a:lnTo>
                    <a:pt x="215365" y="-106"/>
                  </a:lnTo>
                  <a:cubicBezTo>
                    <a:pt x="219269" y="114"/>
                    <a:pt x="223100" y="852"/>
                    <a:pt x="226785" y="2104"/>
                  </a:cubicBezTo>
                  <a:cubicBezTo>
                    <a:pt x="229914" y="3208"/>
                    <a:pt x="232716" y="5123"/>
                    <a:pt x="234888" y="7628"/>
                  </a:cubicBezTo>
                  <a:cubicBezTo>
                    <a:pt x="237098" y="10466"/>
                    <a:pt x="238240" y="13964"/>
                    <a:pt x="238204" y="17575"/>
                  </a:cubicBezTo>
                  <a:lnTo>
                    <a:pt x="241149" y="153503"/>
                  </a:lnTo>
                  <a:lnTo>
                    <a:pt x="172265" y="153503"/>
                  </a:lnTo>
                  <a:lnTo>
                    <a:pt x="172265" y="122190"/>
                  </a:lnTo>
                  <a:lnTo>
                    <a:pt x="98591" y="122190"/>
                  </a:lnTo>
                  <a:lnTo>
                    <a:pt x="66175" y="153503"/>
                  </a:lnTo>
                  <a:lnTo>
                    <a:pt x="-866" y="153503"/>
                  </a:lnTo>
                  <a:close/>
                  <a:moveTo>
                    <a:pt x="134324" y="86828"/>
                  </a:moveTo>
                  <a:lnTo>
                    <a:pt x="175950" y="86828"/>
                  </a:lnTo>
                  <a:lnTo>
                    <a:pt x="178160" y="49991"/>
                  </a:lnTo>
                  <a:lnTo>
                    <a:pt x="178160" y="47781"/>
                  </a:lnTo>
                  <a:cubicBezTo>
                    <a:pt x="178160" y="47781"/>
                    <a:pt x="178160" y="47781"/>
                    <a:pt x="178160" y="47781"/>
                  </a:cubicBezTo>
                  <a:lnTo>
                    <a:pt x="176319" y="47781"/>
                  </a:lnTo>
                  <a:lnTo>
                    <a:pt x="173740" y="49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3"/>
            <p:cNvSpPr/>
            <p:nvPr/>
          </p:nvSpPr>
          <p:spPr>
            <a:xfrm>
              <a:off x="1936705" y="5512731"/>
              <a:ext cx="150915" cy="99675"/>
            </a:xfrm>
            <a:custGeom>
              <a:avLst/>
              <a:gdLst/>
              <a:ahLst/>
              <a:cxnLst/>
              <a:rect l="l" t="t" r="r" b="b"/>
              <a:pathLst>
                <a:path w="229227" h="151398" extrusionOk="0">
                  <a:moveTo>
                    <a:pt x="61858" y="150905"/>
                  </a:moveTo>
                  <a:lnTo>
                    <a:pt x="40492" y="150905"/>
                  </a:lnTo>
                  <a:cubicBezTo>
                    <a:pt x="34746" y="150500"/>
                    <a:pt x="29073" y="149542"/>
                    <a:pt x="23549" y="147957"/>
                  </a:cubicBezTo>
                  <a:cubicBezTo>
                    <a:pt x="19091" y="146779"/>
                    <a:pt x="14891" y="144938"/>
                    <a:pt x="11023" y="142433"/>
                  </a:cubicBezTo>
                  <a:cubicBezTo>
                    <a:pt x="7523" y="140000"/>
                    <a:pt x="4762" y="136686"/>
                    <a:pt x="2918" y="132855"/>
                  </a:cubicBezTo>
                  <a:cubicBezTo>
                    <a:pt x="1225" y="130018"/>
                    <a:pt x="119" y="126888"/>
                    <a:pt x="-396" y="123646"/>
                  </a:cubicBezTo>
                  <a:cubicBezTo>
                    <a:pt x="-1023" y="119740"/>
                    <a:pt x="-1023" y="115763"/>
                    <a:pt x="-396" y="111858"/>
                  </a:cubicBezTo>
                  <a:cubicBezTo>
                    <a:pt x="598" y="106700"/>
                    <a:pt x="2073" y="101617"/>
                    <a:pt x="4024" y="96756"/>
                  </a:cubicBezTo>
                  <a:cubicBezTo>
                    <a:pt x="6749" y="90087"/>
                    <a:pt x="9807" y="83567"/>
                    <a:pt x="13234" y="77231"/>
                  </a:cubicBezTo>
                  <a:cubicBezTo>
                    <a:pt x="19311" y="65517"/>
                    <a:pt x="26348" y="54282"/>
                    <a:pt x="34231" y="43711"/>
                  </a:cubicBezTo>
                  <a:cubicBezTo>
                    <a:pt x="41745" y="33800"/>
                    <a:pt x="50954" y="25292"/>
                    <a:pt x="61490" y="18662"/>
                  </a:cubicBezTo>
                  <a:cubicBezTo>
                    <a:pt x="68194" y="14314"/>
                    <a:pt x="75339" y="10741"/>
                    <a:pt x="82856" y="7978"/>
                  </a:cubicBezTo>
                  <a:cubicBezTo>
                    <a:pt x="89817" y="5473"/>
                    <a:pt x="96964" y="3483"/>
                    <a:pt x="104219" y="2085"/>
                  </a:cubicBezTo>
                  <a:cubicBezTo>
                    <a:pt x="110888" y="758"/>
                    <a:pt x="117667" y="-89"/>
                    <a:pt x="124481" y="-494"/>
                  </a:cubicBezTo>
                  <a:lnTo>
                    <a:pt x="228361" y="-494"/>
                  </a:lnTo>
                  <a:lnTo>
                    <a:pt x="208468" y="36343"/>
                  </a:lnTo>
                  <a:lnTo>
                    <a:pt x="139584" y="36343"/>
                  </a:lnTo>
                  <a:cubicBezTo>
                    <a:pt x="135163" y="35974"/>
                    <a:pt x="130743" y="35974"/>
                    <a:pt x="126323" y="36343"/>
                  </a:cubicBezTo>
                  <a:cubicBezTo>
                    <a:pt x="122159" y="37190"/>
                    <a:pt x="118071" y="38405"/>
                    <a:pt x="114166" y="40026"/>
                  </a:cubicBezTo>
                  <a:cubicBezTo>
                    <a:pt x="109930" y="41831"/>
                    <a:pt x="105989" y="44189"/>
                    <a:pt x="102378" y="47025"/>
                  </a:cubicBezTo>
                  <a:cubicBezTo>
                    <a:pt x="99837" y="48866"/>
                    <a:pt x="97479" y="50966"/>
                    <a:pt x="95379" y="53289"/>
                  </a:cubicBezTo>
                  <a:lnTo>
                    <a:pt x="89486" y="60654"/>
                  </a:lnTo>
                  <a:lnTo>
                    <a:pt x="84697" y="68022"/>
                  </a:lnTo>
                  <a:lnTo>
                    <a:pt x="81014" y="74284"/>
                  </a:lnTo>
                  <a:cubicBezTo>
                    <a:pt x="79135" y="77748"/>
                    <a:pt x="77403" y="81321"/>
                    <a:pt x="75857" y="84968"/>
                  </a:cubicBezTo>
                  <a:cubicBezTo>
                    <a:pt x="74861" y="87362"/>
                    <a:pt x="74015" y="89829"/>
                    <a:pt x="73278" y="92335"/>
                  </a:cubicBezTo>
                  <a:cubicBezTo>
                    <a:pt x="73093" y="93918"/>
                    <a:pt x="73093" y="95539"/>
                    <a:pt x="73278" y="97124"/>
                  </a:cubicBezTo>
                  <a:cubicBezTo>
                    <a:pt x="73204" y="97970"/>
                    <a:pt x="73204" y="98856"/>
                    <a:pt x="73278" y="99701"/>
                  </a:cubicBezTo>
                  <a:cubicBezTo>
                    <a:pt x="73608" y="102574"/>
                    <a:pt x="75229" y="105153"/>
                    <a:pt x="77698" y="106700"/>
                  </a:cubicBezTo>
                  <a:cubicBezTo>
                    <a:pt x="80646" y="108505"/>
                    <a:pt x="83888" y="109758"/>
                    <a:pt x="87276" y="110385"/>
                  </a:cubicBezTo>
                  <a:lnTo>
                    <a:pt x="100537" y="110385"/>
                  </a:lnTo>
                  <a:lnTo>
                    <a:pt x="169790" y="110385"/>
                  </a:lnTo>
                  <a:lnTo>
                    <a:pt x="149899" y="147222"/>
                  </a:lnTo>
                  <a:lnTo>
                    <a:pt x="60386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3"/>
            <p:cNvSpPr/>
            <p:nvPr/>
          </p:nvSpPr>
          <p:spPr>
            <a:xfrm>
              <a:off x="2068636" y="5512731"/>
              <a:ext cx="150187" cy="99675"/>
            </a:xfrm>
            <a:custGeom>
              <a:avLst/>
              <a:gdLst/>
              <a:ahLst/>
              <a:cxnLst/>
              <a:rect l="l" t="t" r="r" b="b"/>
              <a:pathLst>
                <a:path w="228121" h="151398" extrusionOk="0">
                  <a:moveTo>
                    <a:pt x="61858" y="150905"/>
                  </a:moveTo>
                  <a:lnTo>
                    <a:pt x="40492" y="150905"/>
                  </a:lnTo>
                  <a:cubicBezTo>
                    <a:pt x="34746" y="150500"/>
                    <a:pt x="29073" y="149542"/>
                    <a:pt x="23547" y="147957"/>
                  </a:cubicBezTo>
                  <a:cubicBezTo>
                    <a:pt x="19091" y="146817"/>
                    <a:pt x="14855" y="144938"/>
                    <a:pt x="11023" y="142433"/>
                  </a:cubicBezTo>
                  <a:cubicBezTo>
                    <a:pt x="7523" y="140000"/>
                    <a:pt x="4762" y="136686"/>
                    <a:pt x="2918" y="132855"/>
                  </a:cubicBezTo>
                  <a:cubicBezTo>
                    <a:pt x="1225" y="130018"/>
                    <a:pt x="83" y="126888"/>
                    <a:pt x="-396" y="123646"/>
                  </a:cubicBezTo>
                  <a:cubicBezTo>
                    <a:pt x="-1023" y="119740"/>
                    <a:pt x="-1023" y="115763"/>
                    <a:pt x="-396" y="111858"/>
                  </a:cubicBezTo>
                  <a:cubicBezTo>
                    <a:pt x="598" y="106700"/>
                    <a:pt x="2073" y="101617"/>
                    <a:pt x="4024" y="96756"/>
                  </a:cubicBezTo>
                  <a:cubicBezTo>
                    <a:pt x="6749" y="90087"/>
                    <a:pt x="9807" y="83567"/>
                    <a:pt x="13234" y="77231"/>
                  </a:cubicBezTo>
                  <a:cubicBezTo>
                    <a:pt x="19311" y="65517"/>
                    <a:pt x="26348" y="54318"/>
                    <a:pt x="34231" y="43711"/>
                  </a:cubicBezTo>
                  <a:cubicBezTo>
                    <a:pt x="41745" y="33800"/>
                    <a:pt x="50992" y="25328"/>
                    <a:pt x="61490" y="18662"/>
                  </a:cubicBezTo>
                  <a:cubicBezTo>
                    <a:pt x="68194" y="14314"/>
                    <a:pt x="75339" y="10741"/>
                    <a:pt x="82856" y="7978"/>
                  </a:cubicBezTo>
                  <a:cubicBezTo>
                    <a:pt x="89817" y="5473"/>
                    <a:pt x="96964" y="3483"/>
                    <a:pt x="104219" y="2085"/>
                  </a:cubicBezTo>
                  <a:cubicBezTo>
                    <a:pt x="110888" y="758"/>
                    <a:pt x="117667" y="-89"/>
                    <a:pt x="124481" y="-494"/>
                  </a:cubicBezTo>
                  <a:lnTo>
                    <a:pt x="227255" y="-494"/>
                  </a:lnTo>
                  <a:lnTo>
                    <a:pt x="207364" y="36343"/>
                  </a:lnTo>
                  <a:lnTo>
                    <a:pt x="138480" y="36343"/>
                  </a:lnTo>
                  <a:cubicBezTo>
                    <a:pt x="134057" y="35974"/>
                    <a:pt x="129637" y="35974"/>
                    <a:pt x="125217" y="36343"/>
                  </a:cubicBezTo>
                  <a:cubicBezTo>
                    <a:pt x="121055" y="37152"/>
                    <a:pt x="117003" y="38405"/>
                    <a:pt x="113062" y="40026"/>
                  </a:cubicBezTo>
                  <a:cubicBezTo>
                    <a:pt x="108824" y="41831"/>
                    <a:pt x="104883" y="44189"/>
                    <a:pt x="101274" y="47025"/>
                  </a:cubicBezTo>
                  <a:cubicBezTo>
                    <a:pt x="98731" y="48866"/>
                    <a:pt x="96411" y="50966"/>
                    <a:pt x="94275" y="53289"/>
                  </a:cubicBezTo>
                  <a:lnTo>
                    <a:pt x="88380" y="60654"/>
                  </a:lnTo>
                  <a:lnTo>
                    <a:pt x="83591" y="68022"/>
                  </a:lnTo>
                  <a:lnTo>
                    <a:pt x="79908" y="74284"/>
                  </a:lnTo>
                  <a:cubicBezTo>
                    <a:pt x="77992" y="77748"/>
                    <a:pt x="76261" y="81321"/>
                    <a:pt x="74750" y="84968"/>
                  </a:cubicBezTo>
                  <a:cubicBezTo>
                    <a:pt x="73757" y="87362"/>
                    <a:pt x="72909" y="89829"/>
                    <a:pt x="72172" y="92335"/>
                  </a:cubicBezTo>
                  <a:cubicBezTo>
                    <a:pt x="71987" y="93918"/>
                    <a:pt x="71987" y="95539"/>
                    <a:pt x="72172" y="97124"/>
                  </a:cubicBezTo>
                  <a:cubicBezTo>
                    <a:pt x="72100" y="97970"/>
                    <a:pt x="72100" y="98856"/>
                    <a:pt x="72172" y="99701"/>
                  </a:cubicBezTo>
                  <a:cubicBezTo>
                    <a:pt x="72504" y="102574"/>
                    <a:pt x="74125" y="105153"/>
                    <a:pt x="76592" y="106700"/>
                  </a:cubicBezTo>
                  <a:cubicBezTo>
                    <a:pt x="79539" y="108505"/>
                    <a:pt x="82781" y="109758"/>
                    <a:pt x="86170" y="110385"/>
                  </a:cubicBezTo>
                  <a:lnTo>
                    <a:pt x="99433" y="110385"/>
                  </a:lnTo>
                  <a:lnTo>
                    <a:pt x="170894" y="110385"/>
                  </a:lnTo>
                  <a:lnTo>
                    <a:pt x="151003" y="147222"/>
                  </a:lnTo>
                  <a:lnTo>
                    <a:pt x="61490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2193674" y="5512731"/>
              <a:ext cx="164840" cy="99675"/>
            </a:xfrm>
            <a:custGeom>
              <a:avLst/>
              <a:gdLst/>
              <a:ahLst/>
              <a:cxnLst/>
              <a:rect l="l" t="t" r="r" b="b"/>
              <a:pathLst>
                <a:path w="250378" h="151398" extrusionOk="0">
                  <a:moveTo>
                    <a:pt x="24440" y="150905"/>
                  </a:moveTo>
                  <a:lnTo>
                    <a:pt x="12284" y="150905"/>
                  </a:lnTo>
                  <a:cubicBezTo>
                    <a:pt x="8711" y="150500"/>
                    <a:pt x="5320" y="148953"/>
                    <a:pt x="2706" y="146484"/>
                  </a:cubicBezTo>
                  <a:cubicBezTo>
                    <a:pt x="-168" y="144349"/>
                    <a:pt x="-1456" y="140738"/>
                    <a:pt x="-611" y="137275"/>
                  </a:cubicBezTo>
                  <a:cubicBezTo>
                    <a:pt x="385" y="133703"/>
                    <a:pt x="1748" y="130240"/>
                    <a:pt x="3443" y="126962"/>
                  </a:cubicBezTo>
                  <a:lnTo>
                    <a:pt x="58698" y="21976"/>
                  </a:lnTo>
                  <a:cubicBezTo>
                    <a:pt x="60465" y="18808"/>
                    <a:pt x="62565" y="15860"/>
                    <a:pt x="64960" y="13135"/>
                  </a:cubicBezTo>
                  <a:cubicBezTo>
                    <a:pt x="68276" y="9563"/>
                    <a:pt x="72289" y="6689"/>
                    <a:pt x="76748" y="4664"/>
                  </a:cubicBezTo>
                  <a:cubicBezTo>
                    <a:pt x="81463" y="2159"/>
                    <a:pt x="86582" y="428"/>
                    <a:pt x="91850" y="-494"/>
                  </a:cubicBezTo>
                  <a:lnTo>
                    <a:pt x="104376" y="-494"/>
                  </a:lnTo>
                  <a:lnTo>
                    <a:pt x="249513" y="-494"/>
                  </a:lnTo>
                  <a:lnTo>
                    <a:pt x="229988" y="36343"/>
                  </a:lnTo>
                  <a:lnTo>
                    <a:pt x="124267" y="36343"/>
                  </a:lnTo>
                  <a:lnTo>
                    <a:pt x="119109" y="36343"/>
                  </a:lnTo>
                  <a:cubicBezTo>
                    <a:pt x="117232" y="37152"/>
                    <a:pt x="115610" y="38443"/>
                    <a:pt x="114322" y="40026"/>
                  </a:cubicBezTo>
                  <a:lnTo>
                    <a:pt x="111743" y="43711"/>
                  </a:lnTo>
                  <a:lnTo>
                    <a:pt x="105479" y="55130"/>
                  </a:lnTo>
                  <a:lnTo>
                    <a:pt x="215990" y="55130"/>
                  </a:lnTo>
                  <a:lnTo>
                    <a:pt x="198309" y="88282"/>
                  </a:lnTo>
                  <a:lnTo>
                    <a:pt x="87799" y="88282"/>
                  </a:lnTo>
                  <a:lnTo>
                    <a:pt x="78958" y="104859"/>
                  </a:lnTo>
                  <a:cubicBezTo>
                    <a:pt x="78625" y="106075"/>
                    <a:pt x="78625" y="107327"/>
                    <a:pt x="78958" y="108544"/>
                  </a:cubicBezTo>
                  <a:cubicBezTo>
                    <a:pt x="78774" y="109133"/>
                    <a:pt x="78774" y="109796"/>
                    <a:pt x="78958" y="110385"/>
                  </a:cubicBezTo>
                  <a:cubicBezTo>
                    <a:pt x="80174" y="111712"/>
                    <a:pt x="81942" y="112373"/>
                    <a:pt x="83747" y="112226"/>
                  </a:cubicBezTo>
                  <a:lnTo>
                    <a:pt x="189100" y="112226"/>
                  </a:lnTo>
                  <a:lnTo>
                    <a:pt x="169577" y="149063"/>
                  </a:lnTo>
                  <a:lnTo>
                    <a:pt x="2407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2334428" y="5512246"/>
              <a:ext cx="129582" cy="100161"/>
            </a:xfrm>
            <a:custGeom>
              <a:avLst/>
              <a:gdLst/>
              <a:ahLst/>
              <a:cxnLst/>
              <a:rect l="l" t="t" r="r" b="b"/>
              <a:pathLst>
                <a:path w="196824" h="152136" extrusionOk="0">
                  <a:moveTo>
                    <a:pt x="21721" y="151642"/>
                  </a:moveTo>
                  <a:lnTo>
                    <a:pt x="10301" y="151642"/>
                  </a:lnTo>
                  <a:cubicBezTo>
                    <a:pt x="7318" y="151201"/>
                    <a:pt x="4480" y="149947"/>
                    <a:pt x="2196" y="147959"/>
                  </a:cubicBezTo>
                  <a:cubicBezTo>
                    <a:pt x="539" y="146264"/>
                    <a:pt x="-493" y="144054"/>
                    <a:pt x="-749" y="141695"/>
                  </a:cubicBezTo>
                  <a:cubicBezTo>
                    <a:pt x="-1156" y="138640"/>
                    <a:pt x="-493" y="135508"/>
                    <a:pt x="1092" y="132855"/>
                  </a:cubicBezTo>
                  <a:lnTo>
                    <a:pt x="71449" y="-494"/>
                  </a:lnTo>
                  <a:lnTo>
                    <a:pt x="136651" y="-494"/>
                  </a:lnTo>
                  <a:lnTo>
                    <a:pt x="81396" y="104492"/>
                  </a:lnTo>
                  <a:lnTo>
                    <a:pt x="81396" y="108175"/>
                  </a:lnTo>
                  <a:cubicBezTo>
                    <a:pt x="80659" y="109281"/>
                    <a:pt x="80659" y="110754"/>
                    <a:pt x="81396" y="111858"/>
                  </a:cubicBezTo>
                  <a:cubicBezTo>
                    <a:pt x="82723" y="112265"/>
                    <a:pt x="84121" y="112265"/>
                    <a:pt x="85448" y="111858"/>
                  </a:cubicBezTo>
                  <a:lnTo>
                    <a:pt x="195958" y="111858"/>
                  </a:lnTo>
                  <a:lnTo>
                    <a:pt x="175698" y="148695"/>
                  </a:lnTo>
                  <a:lnTo>
                    <a:pt x="23193" y="1486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2470390" y="5512731"/>
              <a:ext cx="164839" cy="99675"/>
            </a:xfrm>
            <a:custGeom>
              <a:avLst/>
              <a:gdLst/>
              <a:ahLst/>
              <a:cxnLst/>
              <a:rect l="l" t="t" r="r" b="b"/>
              <a:pathLst>
                <a:path w="250377" h="151398" extrusionOk="0">
                  <a:moveTo>
                    <a:pt x="24439" y="150905"/>
                  </a:moveTo>
                  <a:lnTo>
                    <a:pt x="12282" y="150905"/>
                  </a:lnTo>
                  <a:cubicBezTo>
                    <a:pt x="8674" y="150536"/>
                    <a:pt x="5321" y="148989"/>
                    <a:pt x="2704" y="146484"/>
                  </a:cubicBezTo>
                  <a:cubicBezTo>
                    <a:pt x="-167" y="144349"/>
                    <a:pt x="-1457" y="140738"/>
                    <a:pt x="-610" y="137275"/>
                  </a:cubicBezTo>
                  <a:cubicBezTo>
                    <a:pt x="384" y="133703"/>
                    <a:pt x="1746" y="130240"/>
                    <a:pt x="3442" y="126962"/>
                  </a:cubicBezTo>
                  <a:lnTo>
                    <a:pt x="58697" y="21976"/>
                  </a:lnTo>
                  <a:cubicBezTo>
                    <a:pt x="60466" y="18808"/>
                    <a:pt x="62564" y="15860"/>
                    <a:pt x="64959" y="13135"/>
                  </a:cubicBezTo>
                  <a:cubicBezTo>
                    <a:pt x="68275" y="9563"/>
                    <a:pt x="72290" y="6689"/>
                    <a:pt x="76747" y="4664"/>
                  </a:cubicBezTo>
                  <a:cubicBezTo>
                    <a:pt x="81461" y="2159"/>
                    <a:pt x="86583" y="428"/>
                    <a:pt x="91851" y="-494"/>
                  </a:cubicBezTo>
                  <a:lnTo>
                    <a:pt x="104374" y="-494"/>
                  </a:lnTo>
                  <a:lnTo>
                    <a:pt x="249511" y="-494"/>
                  </a:lnTo>
                  <a:lnTo>
                    <a:pt x="229989" y="36343"/>
                  </a:lnTo>
                  <a:lnTo>
                    <a:pt x="124267" y="36343"/>
                  </a:lnTo>
                  <a:lnTo>
                    <a:pt x="118741" y="36343"/>
                  </a:lnTo>
                  <a:cubicBezTo>
                    <a:pt x="116861" y="37152"/>
                    <a:pt x="115204" y="38405"/>
                    <a:pt x="113952" y="40026"/>
                  </a:cubicBezTo>
                  <a:lnTo>
                    <a:pt x="111373" y="43711"/>
                  </a:lnTo>
                  <a:lnTo>
                    <a:pt x="105112" y="55130"/>
                  </a:lnTo>
                  <a:lnTo>
                    <a:pt x="215622" y="55130"/>
                  </a:lnTo>
                  <a:lnTo>
                    <a:pt x="197941" y="88282"/>
                  </a:lnTo>
                  <a:lnTo>
                    <a:pt x="87431" y="88282"/>
                  </a:lnTo>
                  <a:lnTo>
                    <a:pt x="78590" y="104859"/>
                  </a:lnTo>
                  <a:cubicBezTo>
                    <a:pt x="78257" y="106075"/>
                    <a:pt x="78257" y="107327"/>
                    <a:pt x="78590" y="108544"/>
                  </a:cubicBezTo>
                  <a:cubicBezTo>
                    <a:pt x="78406" y="109133"/>
                    <a:pt x="78406" y="109796"/>
                    <a:pt x="78590" y="110385"/>
                  </a:cubicBezTo>
                  <a:cubicBezTo>
                    <a:pt x="79804" y="111712"/>
                    <a:pt x="81574" y="112373"/>
                    <a:pt x="83377" y="112226"/>
                  </a:cubicBezTo>
                  <a:lnTo>
                    <a:pt x="188732" y="112226"/>
                  </a:lnTo>
                  <a:lnTo>
                    <a:pt x="169207" y="149063"/>
                  </a:lnTo>
                  <a:lnTo>
                    <a:pt x="2370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2605401" y="5512289"/>
              <a:ext cx="176306" cy="100846"/>
            </a:xfrm>
            <a:custGeom>
              <a:avLst/>
              <a:gdLst/>
              <a:ahLst/>
              <a:cxnLst/>
              <a:rect l="l" t="t" r="r" b="b"/>
              <a:pathLst>
                <a:path w="267794" h="153177" extrusionOk="0">
                  <a:moveTo>
                    <a:pt x="64702" y="28175"/>
                  </a:moveTo>
                  <a:cubicBezTo>
                    <a:pt x="66766" y="24195"/>
                    <a:pt x="69086" y="20402"/>
                    <a:pt x="71701" y="16755"/>
                  </a:cubicBezTo>
                  <a:cubicBezTo>
                    <a:pt x="74907" y="12335"/>
                    <a:pt x="79069" y="8688"/>
                    <a:pt x="83858" y="6071"/>
                  </a:cubicBezTo>
                  <a:cubicBezTo>
                    <a:pt x="89052" y="2941"/>
                    <a:pt x="94798" y="841"/>
                    <a:pt x="100804" y="-190"/>
                  </a:cubicBezTo>
                  <a:lnTo>
                    <a:pt x="115170" y="-190"/>
                  </a:lnTo>
                  <a:lnTo>
                    <a:pt x="235994" y="-190"/>
                  </a:lnTo>
                  <a:cubicBezTo>
                    <a:pt x="240045" y="-595"/>
                    <a:pt x="244099" y="-595"/>
                    <a:pt x="248151" y="-190"/>
                  </a:cubicBezTo>
                  <a:cubicBezTo>
                    <a:pt x="251944" y="657"/>
                    <a:pt x="255555" y="2168"/>
                    <a:pt x="258833" y="4230"/>
                  </a:cubicBezTo>
                  <a:cubicBezTo>
                    <a:pt x="261926" y="6220"/>
                    <a:pt x="264249" y="9203"/>
                    <a:pt x="265463" y="12701"/>
                  </a:cubicBezTo>
                  <a:cubicBezTo>
                    <a:pt x="267417" y="18192"/>
                    <a:pt x="267417" y="24159"/>
                    <a:pt x="265463" y="29647"/>
                  </a:cubicBezTo>
                  <a:cubicBezTo>
                    <a:pt x="263401" y="35873"/>
                    <a:pt x="260822" y="41914"/>
                    <a:pt x="257729" y="47697"/>
                  </a:cubicBezTo>
                  <a:lnTo>
                    <a:pt x="253675" y="54696"/>
                  </a:lnTo>
                  <a:lnTo>
                    <a:pt x="247413" y="64274"/>
                  </a:lnTo>
                  <a:lnTo>
                    <a:pt x="239310" y="74956"/>
                  </a:lnTo>
                  <a:cubicBezTo>
                    <a:pt x="236509" y="78531"/>
                    <a:pt x="233453" y="81845"/>
                    <a:pt x="230101" y="84902"/>
                  </a:cubicBezTo>
                  <a:cubicBezTo>
                    <a:pt x="223322" y="91348"/>
                    <a:pt x="215291" y="96360"/>
                    <a:pt x="206525" y="99638"/>
                  </a:cubicBezTo>
                  <a:cubicBezTo>
                    <a:pt x="198863" y="102473"/>
                    <a:pt x="190760" y="103984"/>
                    <a:pt x="182580" y="104058"/>
                  </a:cubicBezTo>
                  <a:lnTo>
                    <a:pt x="173740" y="104058"/>
                  </a:lnTo>
                  <a:lnTo>
                    <a:pt x="173740" y="104058"/>
                  </a:lnTo>
                  <a:lnTo>
                    <a:pt x="207262" y="149736"/>
                  </a:lnTo>
                  <a:lnTo>
                    <a:pt x="128800" y="149736"/>
                  </a:lnTo>
                  <a:lnTo>
                    <a:pt x="111854" y="111793"/>
                  </a:lnTo>
                  <a:cubicBezTo>
                    <a:pt x="111854" y="108478"/>
                    <a:pt x="108907" y="105162"/>
                    <a:pt x="107803" y="101848"/>
                  </a:cubicBezTo>
                  <a:cubicBezTo>
                    <a:pt x="106256" y="98458"/>
                    <a:pt x="106256" y="94555"/>
                    <a:pt x="107803" y="91164"/>
                  </a:cubicBezTo>
                  <a:lnTo>
                    <a:pt x="107803" y="87850"/>
                  </a:lnTo>
                  <a:cubicBezTo>
                    <a:pt x="111155" y="82139"/>
                    <a:pt x="116349" y="77719"/>
                    <a:pt x="122536" y="75324"/>
                  </a:cubicBezTo>
                  <a:cubicBezTo>
                    <a:pt x="129978" y="72082"/>
                    <a:pt x="138009" y="70425"/>
                    <a:pt x="146112" y="70536"/>
                  </a:cubicBezTo>
                  <a:lnTo>
                    <a:pt x="156428" y="70536"/>
                  </a:lnTo>
                  <a:lnTo>
                    <a:pt x="166372" y="70536"/>
                  </a:lnTo>
                  <a:cubicBezTo>
                    <a:pt x="170167" y="70057"/>
                    <a:pt x="173778" y="68804"/>
                    <a:pt x="177056" y="66853"/>
                  </a:cubicBezTo>
                  <a:cubicBezTo>
                    <a:pt x="179561" y="65232"/>
                    <a:pt x="181771" y="63242"/>
                    <a:pt x="183686" y="60960"/>
                  </a:cubicBezTo>
                  <a:cubicBezTo>
                    <a:pt x="185343" y="58896"/>
                    <a:pt x="186854" y="56686"/>
                    <a:pt x="188107" y="54327"/>
                  </a:cubicBezTo>
                  <a:cubicBezTo>
                    <a:pt x="189912" y="51602"/>
                    <a:pt x="190906" y="48398"/>
                    <a:pt x="191054" y="45118"/>
                  </a:cubicBezTo>
                  <a:cubicBezTo>
                    <a:pt x="191349" y="43904"/>
                    <a:pt x="191349" y="42652"/>
                    <a:pt x="191054" y="41435"/>
                  </a:cubicBezTo>
                  <a:cubicBezTo>
                    <a:pt x="189395" y="39261"/>
                    <a:pt x="186780" y="38047"/>
                    <a:pt x="184055" y="38119"/>
                  </a:cubicBezTo>
                  <a:lnTo>
                    <a:pt x="133220" y="38119"/>
                  </a:lnTo>
                  <a:cubicBezTo>
                    <a:pt x="131120" y="38488"/>
                    <a:pt x="129130" y="39225"/>
                    <a:pt x="127325" y="40329"/>
                  </a:cubicBezTo>
                  <a:cubicBezTo>
                    <a:pt x="125005" y="41251"/>
                    <a:pt x="122979" y="42798"/>
                    <a:pt x="121432" y="44752"/>
                  </a:cubicBezTo>
                  <a:lnTo>
                    <a:pt x="118485" y="49907"/>
                  </a:lnTo>
                  <a:lnTo>
                    <a:pt x="64336" y="152683"/>
                  </a:lnTo>
                  <a:lnTo>
                    <a:pt x="-866" y="15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2748972" y="5510051"/>
              <a:ext cx="160064" cy="101386"/>
            </a:xfrm>
            <a:custGeom>
              <a:avLst/>
              <a:gdLst/>
              <a:ahLst/>
              <a:cxnLst/>
              <a:rect l="l" t="t" r="r" b="b"/>
              <a:pathLst>
                <a:path w="243124" h="153996" extrusionOk="0">
                  <a:moveTo>
                    <a:pt x="146850" y="17206"/>
                  </a:moveTo>
                  <a:cubicBezTo>
                    <a:pt x="149871" y="14407"/>
                    <a:pt x="153039" y="11828"/>
                    <a:pt x="156428" y="9469"/>
                  </a:cubicBezTo>
                  <a:cubicBezTo>
                    <a:pt x="159964" y="7003"/>
                    <a:pt x="163795" y="5049"/>
                    <a:pt x="167847" y="3577"/>
                  </a:cubicBezTo>
                  <a:cubicBezTo>
                    <a:pt x="172636" y="1881"/>
                    <a:pt x="177571" y="629"/>
                    <a:pt x="182582" y="-106"/>
                  </a:cubicBezTo>
                  <a:cubicBezTo>
                    <a:pt x="189323" y="-623"/>
                    <a:pt x="196099" y="-623"/>
                    <a:pt x="202842" y="-106"/>
                  </a:cubicBezTo>
                  <a:lnTo>
                    <a:pt x="216472" y="-106"/>
                  </a:lnTo>
                  <a:cubicBezTo>
                    <a:pt x="220377" y="114"/>
                    <a:pt x="224206" y="852"/>
                    <a:pt x="227891" y="2104"/>
                  </a:cubicBezTo>
                  <a:cubicBezTo>
                    <a:pt x="231023" y="3208"/>
                    <a:pt x="233822" y="5123"/>
                    <a:pt x="235994" y="7628"/>
                  </a:cubicBezTo>
                  <a:cubicBezTo>
                    <a:pt x="238204" y="10466"/>
                    <a:pt x="239346" y="13964"/>
                    <a:pt x="239310" y="17575"/>
                  </a:cubicBezTo>
                  <a:lnTo>
                    <a:pt x="242258" y="153503"/>
                  </a:lnTo>
                  <a:lnTo>
                    <a:pt x="173740" y="153503"/>
                  </a:lnTo>
                  <a:lnTo>
                    <a:pt x="173740" y="122190"/>
                  </a:lnTo>
                  <a:lnTo>
                    <a:pt x="100066" y="122190"/>
                  </a:lnTo>
                  <a:lnTo>
                    <a:pt x="67650" y="153503"/>
                  </a:lnTo>
                  <a:lnTo>
                    <a:pt x="-866" y="153503"/>
                  </a:lnTo>
                  <a:close/>
                  <a:moveTo>
                    <a:pt x="135430" y="86828"/>
                  </a:moveTo>
                  <a:lnTo>
                    <a:pt x="177056" y="86828"/>
                  </a:lnTo>
                  <a:lnTo>
                    <a:pt x="179266" y="49991"/>
                  </a:lnTo>
                  <a:lnTo>
                    <a:pt x="179266" y="47781"/>
                  </a:lnTo>
                  <a:cubicBezTo>
                    <a:pt x="179266" y="47781"/>
                    <a:pt x="179266" y="47781"/>
                    <a:pt x="179266" y="47781"/>
                  </a:cubicBezTo>
                  <a:lnTo>
                    <a:pt x="177425" y="47781"/>
                  </a:lnTo>
                  <a:lnTo>
                    <a:pt x="174846" y="49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2934501" y="5512488"/>
              <a:ext cx="151332" cy="99918"/>
            </a:xfrm>
            <a:custGeom>
              <a:avLst/>
              <a:gdLst/>
              <a:ahLst/>
              <a:cxnLst/>
              <a:rect l="l" t="t" r="r" b="b"/>
              <a:pathLst>
                <a:path w="229861" h="151767" extrusionOk="0">
                  <a:moveTo>
                    <a:pt x="12026" y="151273"/>
                  </a:moveTo>
                  <a:lnTo>
                    <a:pt x="72807" y="36343"/>
                  </a:lnTo>
                  <a:lnTo>
                    <a:pt x="-866" y="36343"/>
                  </a:lnTo>
                  <a:lnTo>
                    <a:pt x="19393" y="-494"/>
                  </a:lnTo>
                  <a:lnTo>
                    <a:pt x="228995" y="-494"/>
                  </a:lnTo>
                  <a:lnTo>
                    <a:pt x="208735" y="36343"/>
                  </a:lnTo>
                  <a:lnTo>
                    <a:pt x="135062" y="36343"/>
                  </a:lnTo>
                  <a:lnTo>
                    <a:pt x="74280" y="151273"/>
                  </a:lnTo>
                  <a:lnTo>
                    <a:pt x="9080" y="1512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3059727" y="5510791"/>
              <a:ext cx="166944" cy="102587"/>
            </a:xfrm>
            <a:custGeom>
              <a:avLst/>
              <a:gdLst/>
              <a:ahLst/>
              <a:cxnLst/>
              <a:rect l="l" t="t" r="r" b="b"/>
              <a:pathLst>
                <a:path w="253573" h="155821" extrusionOk="0">
                  <a:moveTo>
                    <a:pt x="189818" y="-494"/>
                  </a:moveTo>
                  <a:cubicBezTo>
                    <a:pt x="197444" y="-310"/>
                    <a:pt x="205068" y="318"/>
                    <a:pt x="212656" y="1347"/>
                  </a:cubicBezTo>
                  <a:cubicBezTo>
                    <a:pt x="219435" y="2269"/>
                    <a:pt x="226104" y="3854"/>
                    <a:pt x="232550" y="6136"/>
                  </a:cubicBezTo>
                  <a:cubicBezTo>
                    <a:pt x="237892" y="7868"/>
                    <a:pt x="242717" y="10889"/>
                    <a:pt x="246548" y="14977"/>
                  </a:cubicBezTo>
                  <a:cubicBezTo>
                    <a:pt x="249826" y="18662"/>
                    <a:pt x="251777" y="23302"/>
                    <a:pt x="252072" y="28240"/>
                  </a:cubicBezTo>
                  <a:cubicBezTo>
                    <a:pt x="252919" y="33469"/>
                    <a:pt x="252919" y="38811"/>
                    <a:pt x="252072" y="44079"/>
                  </a:cubicBezTo>
                  <a:cubicBezTo>
                    <a:pt x="250563" y="49936"/>
                    <a:pt x="248463" y="55609"/>
                    <a:pt x="245810" y="61023"/>
                  </a:cubicBezTo>
                  <a:lnTo>
                    <a:pt x="237707" y="77231"/>
                  </a:lnTo>
                  <a:lnTo>
                    <a:pt x="228865" y="93439"/>
                  </a:lnTo>
                  <a:cubicBezTo>
                    <a:pt x="221719" y="105745"/>
                    <a:pt x="212656" y="116831"/>
                    <a:pt x="201974" y="126225"/>
                  </a:cubicBezTo>
                  <a:cubicBezTo>
                    <a:pt x="195933" y="131567"/>
                    <a:pt x="189229" y="136133"/>
                    <a:pt x="182083" y="139854"/>
                  </a:cubicBezTo>
                  <a:cubicBezTo>
                    <a:pt x="174680" y="143649"/>
                    <a:pt x="166907" y="146597"/>
                    <a:pt x="158876" y="148695"/>
                  </a:cubicBezTo>
                  <a:cubicBezTo>
                    <a:pt x="150771" y="150833"/>
                    <a:pt x="142519" y="152416"/>
                    <a:pt x="134196" y="153484"/>
                  </a:cubicBezTo>
                  <a:cubicBezTo>
                    <a:pt x="125722" y="153484"/>
                    <a:pt x="117619" y="153484"/>
                    <a:pt x="109145" y="155327"/>
                  </a:cubicBezTo>
                  <a:lnTo>
                    <a:pt x="61995" y="155327"/>
                  </a:lnTo>
                  <a:cubicBezTo>
                    <a:pt x="54369" y="155143"/>
                    <a:pt x="46745" y="154551"/>
                    <a:pt x="39156" y="153484"/>
                  </a:cubicBezTo>
                  <a:cubicBezTo>
                    <a:pt x="32378" y="152564"/>
                    <a:pt x="25711" y="150943"/>
                    <a:pt x="19263" y="148695"/>
                  </a:cubicBezTo>
                  <a:cubicBezTo>
                    <a:pt x="13923" y="146963"/>
                    <a:pt x="9134" y="143944"/>
                    <a:pt x="5267" y="139854"/>
                  </a:cubicBezTo>
                  <a:cubicBezTo>
                    <a:pt x="1877" y="136097"/>
                    <a:pt x="-75" y="131272"/>
                    <a:pt x="-259" y="126225"/>
                  </a:cubicBezTo>
                  <a:cubicBezTo>
                    <a:pt x="-1069" y="120995"/>
                    <a:pt x="-1069" y="115653"/>
                    <a:pt x="-259" y="110385"/>
                  </a:cubicBezTo>
                  <a:cubicBezTo>
                    <a:pt x="1252" y="104528"/>
                    <a:pt x="3352" y="98856"/>
                    <a:pt x="6002" y="93439"/>
                  </a:cubicBezTo>
                  <a:lnTo>
                    <a:pt x="14108" y="77231"/>
                  </a:lnTo>
                  <a:lnTo>
                    <a:pt x="22948" y="61023"/>
                  </a:lnTo>
                  <a:cubicBezTo>
                    <a:pt x="26447" y="55094"/>
                    <a:pt x="30388" y="49421"/>
                    <a:pt x="34736" y="44079"/>
                  </a:cubicBezTo>
                  <a:cubicBezTo>
                    <a:pt x="39341" y="38407"/>
                    <a:pt x="44386" y="33101"/>
                    <a:pt x="49838" y="28240"/>
                  </a:cubicBezTo>
                  <a:cubicBezTo>
                    <a:pt x="55844" y="22934"/>
                    <a:pt x="62548" y="18477"/>
                    <a:pt x="69732" y="14977"/>
                  </a:cubicBezTo>
                  <a:cubicBezTo>
                    <a:pt x="77135" y="11184"/>
                    <a:pt x="84908" y="8236"/>
                    <a:pt x="92937" y="6136"/>
                  </a:cubicBezTo>
                  <a:cubicBezTo>
                    <a:pt x="101042" y="4000"/>
                    <a:pt x="109293" y="2418"/>
                    <a:pt x="117619" y="1347"/>
                  </a:cubicBezTo>
                  <a:cubicBezTo>
                    <a:pt x="126091" y="1347"/>
                    <a:pt x="134196" y="1347"/>
                    <a:pt x="142299" y="-494"/>
                  </a:cubicBezTo>
                  <a:lnTo>
                    <a:pt x="189451" y="-494"/>
                  </a:lnTo>
                  <a:close/>
                  <a:moveTo>
                    <a:pt x="73783" y="93439"/>
                  </a:moveTo>
                  <a:cubicBezTo>
                    <a:pt x="72308" y="97603"/>
                    <a:pt x="72308" y="102170"/>
                    <a:pt x="73783" y="106334"/>
                  </a:cubicBezTo>
                  <a:cubicBezTo>
                    <a:pt x="74518" y="108654"/>
                    <a:pt x="75955" y="110680"/>
                    <a:pt x="77835" y="112226"/>
                  </a:cubicBezTo>
                  <a:cubicBezTo>
                    <a:pt x="79786" y="113812"/>
                    <a:pt x="82034" y="114954"/>
                    <a:pt x="84465" y="115543"/>
                  </a:cubicBezTo>
                  <a:lnTo>
                    <a:pt x="93674" y="115543"/>
                  </a:lnTo>
                  <a:lnTo>
                    <a:pt x="116881" y="115543"/>
                  </a:lnTo>
                  <a:lnTo>
                    <a:pt x="127197" y="115543"/>
                  </a:lnTo>
                  <a:cubicBezTo>
                    <a:pt x="130621" y="114805"/>
                    <a:pt x="133937" y="113701"/>
                    <a:pt x="137141" y="112226"/>
                  </a:cubicBezTo>
                  <a:cubicBezTo>
                    <a:pt x="140752" y="110569"/>
                    <a:pt x="144179" y="108580"/>
                    <a:pt x="147457" y="106334"/>
                  </a:cubicBezTo>
                  <a:cubicBezTo>
                    <a:pt x="152614" y="102871"/>
                    <a:pt x="157107" y="98523"/>
                    <a:pt x="160717" y="93439"/>
                  </a:cubicBezTo>
                  <a:cubicBezTo>
                    <a:pt x="164180" y="88210"/>
                    <a:pt x="167386" y="82793"/>
                    <a:pt x="170295" y="77231"/>
                  </a:cubicBezTo>
                  <a:lnTo>
                    <a:pt x="174715" y="68391"/>
                  </a:lnTo>
                  <a:cubicBezTo>
                    <a:pt x="175968" y="65996"/>
                    <a:pt x="177074" y="63530"/>
                    <a:pt x="178032" y="61023"/>
                  </a:cubicBezTo>
                  <a:cubicBezTo>
                    <a:pt x="178362" y="58961"/>
                    <a:pt x="178362" y="56825"/>
                    <a:pt x="178032" y="54761"/>
                  </a:cubicBezTo>
                  <a:cubicBezTo>
                    <a:pt x="178398" y="52699"/>
                    <a:pt x="178398" y="50561"/>
                    <a:pt x="178032" y="48500"/>
                  </a:cubicBezTo>
                  <a:cubicBezTo>
                    <a:pt x="176447" y="43821"/>
                    <a:pt x="172541" y="40322"/>
                    <a:pt x="167716" y="39290"/>
                  </a:cubicBezTo>
                  <a:cubicBezTo>
                    <a:pt x="161048" y="37928"/>
                    <a:pt x="154271" y="37301"/>
                    <a:pt x="147457" y="37449"/>
                  </a:cubicBezTo>
                  <a:lnTo>
                    <a:pt x="135669" y="37449"/>
                  </a:lnTo>
                  <a:lnTo>
                    <a:pt x="124987" y="37449"/>
                  </a:lnTo>
                  <a:cubicBezTo>
                    <a:pt x="121450" y="38222"/>
                    <a:pt x="117988" y="39326"/>
                    <a:pt x="114671" y="40763"/>
                  </a:cubicBezTo>
                  <a:cubicBezTo>
                    <a:pt x="111173" y="42384"/>
                    <a:pt x="107821" y="44374"/>
                    <a:pt x="104725" y="46658"/>
                  </a:cubicBezTo>
                  <a:cubicBezTo>
                    <a:pt x="99569" y="50121"/>
                    <a:pt x="95075" y="54467"/>
                    <a:pt x="91464" y="59550"/>
                  </a:cubicBezTo>
                  <a:cubicBezTo>
                    <a:pt x="88002" y="64782"/>
                    <a:pt x="84798" y="70196"/>
                    <a:pt x="81886" y="75758"/>
                  </a:cubicBezTo>
                  <a:cubicBezTo>
                    <a:pt x="78682" y="81541"/>
                    <a:pt x="75955" y="87582"/>
                    <a:pt x="73783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3213157" y="5512289"/>
              <a:ext cx="176790" cy="100846"/>
            </a:xfrm>
            <a:custGeom>
              <a:avLst/>
              <a:gdLst/>
              <a:ahLst/>
              <a:cxnLst/>
              <a:rect l="l" t="t" r="r" b="b"/>
              <a:pathLst>
                <a:path w="268530" h="153177" extrusionOk="0">
                  <a:moveTo>
                    <a:pt x="65439" y="28175"/>
                  </a:moveTo>
                  <a:cubicBezTo>
                    <a:pt x="67503" y="24195"/>
                    <a:pt x="69860" y="20402"/>
                    <a:pt x="72439" y="16755"/>
                  </a:cubicBezTo>
                  <a:cubicBezTo>
                    <a:pt x="75681" y="12371"/>
                    <a:pt x="79842" y="8724"/>
                    <a:pt x="84595" y="6071"/>
                  </a:cubicBezTo>
                  <a:cubicBezTo>
                    <a:pt x="89789" y="2941"/>
                    <a:pt x="95536" y="841"/>
                    <a:pt x="101541" y="-190"/>
                  </a:cubicBezTo>
                  <a:lnTo>
                    <a:pt x="115906" y="-190"/>
                  </a:lnTo>
                  <a:lnTo>
                    <a:pt x="236731" y="-190"/>
                  </a:lnTo>
                  <a:cubicBezTo>
                    <a:pt x="240783" y="-595"/>
                    <a:pt x="244834" y="-595"/>
                    <a:pt x="248888" y="-190"/>
                  </a:cubicBezTo>
                  <a:cubicBezTo>
                    <a:pt x="252645" y="693"/>
                    <a:pt x="256254" y="2204"/>
                    <a:pt x="259570" y="4230"/>
                  </a:cubicBezTo>
                  <a:cubicBezTo>
                    <a:pt x="262628" y="6255"/>
                    <a:pt x="264984" y="9239"/>
                    <a:pt x="266200" y="12701"/>
                  </a:cubicBezTo>
                  <a:cubicBezTo>
                    <a:pt x="268152" y="18192"/>
                    <a:pt x="268152" y="24159"/>
                    <a:pt x="266200" y="29647"/>
                  </a:cubicBezTo>
                  <a:cubicBezTo>
                    <a:pt x="264136" y="35873"/>
                    <a:pt x="261522" y="41914"/>
                    <a:pt x="258464" y="47697"/>
                  </a:cubicBezTo>
                  <a:lnTo>
                    <a:pt x="254412" y="54696"/>
                  </a:lnTo>
                  <a:lnTo>
                    <a:pt x="248151" y="64274"/>
                  </a:lnTo>
                  <a:lnTo>
                    <a:pt x="240045" y="74956"/>
                  </a:lnTo>
                  <a:cubicBezTo>
                    <a:pt x="237246" y="78531"/>
                    <a:pt x="234153" y="81845"/>
                    <a:pt x="230836" y="84902"/>
                  </a:cubicBezTo>
                  <a:cubicBezTo>
                    <a:pt x="224060" y="91348"/>
                    <a:pt x="216029" y="96360"/>
                    <a:pt x="207262" y="99638"/>
                  </a:cubicBezTo>
                  <a:cubicBezTo>
                    <a:pt x="199600" y="102473"/>
                    <a:pt x="191495" y="103984"/>
                    <a:pt x="183318" y="104058"/>
                  </a:cubicBezTo>
                  <a:lnTo>
                    <a:pt x="174477" y="104058"/>
                  </a:lnTo>
                  <a:lnTo>
                    <a:pt x="174477" y="104058"/>
                  </a:lnTo>
                  <a:lnTo>
                    <a:pt x="207998" y="149736"/>
                  </a:lnTo>
                  <a:lnTo>
                    <a:pt x="129535" y="149736"/>
                  </a:lnTo>
                  <a:lnTo>
                    <a:pt x="109644" y="111793"/>
                  </a:lnTo>
                  <a:cubicBezTo>
                    <a:pt x="109644" y="108478"/>
                    <a:pt x="106696" y="105162"/>
                    <a:pt x="105593" y="101848"/>
                  </a:cubicBezTo>
                  <a:cubicBezTo>
                    <a:pt x="104046" y="98458"/>
                    <a:pt x="104046" y="94555"/>
                    <a:pt x="105593" y="91164"/>
                  </a:cubicBezTo>
                  <a:lnTo>
                    <a:pt x="105593" y="87850"/>
                  </a:lnTo>
                  <a:cubicBezTo>
                    <a:pt x="108945" y="82139"/>
                    <a:pt x="114138" y="77719"/>
                    <a:pt x="120326" y="75324"/>
                  </a:cubicBezTo>
                  <a:cubicBezTo>
                    <a:pt x="127768" y="72082"/>
                    <a:pt x="135799" y="70425"/>
                    <a:pt x="143902" y="70536"/>
                  </a:cubicBezTo>
                  <a:lnTo>
                    <a:pt x="154217" y="70536"/>
                  </a:lnTo>
                  <a:lnTo>
                    <a:pt x="164162" y="70536"/>
                  </a:lnTo>
                  <a:cubicBezTo>
                    <a:pt x="167957" y="70057"/>
                    <a:pt x="171568" y="68804"/>
                    <a:pt x="174846" y="66853"/>
                  </a:cubicBezTo>
                  <a:cubicBezTo>
                    <a:pt x="177351" y="65232"/>
                    <a:pt x="179561" y="63242"/>
                    <a:pt x="181476" y="60960"/>
                  </a:cubicBezTo>
                  <a:cubicBezTo>
                    <a:pt x="183133" y="58896"/>
                    <a:pt x="184644" y="56686"/>
                    <a:pt x="185896" y="54327"/>
                  </a:cubicBezTo>
                  <a:cubicBezTo>
                    <a:pt x="187664" y="51566"/>
                    <a:pt x="188696" y="48398"/>
                    <a:pt x="188844" y="45118"/>
                  </a:cubicBezTo>
                  <a:cubicBezTo>
                    <a:pt x="189100" y="43904"/>
                    <a:pt x="189100" y="42652"/>
                    <a:pt x="188844" y="41435"/>
                  </a:cubicBezTo>
                  <a:cubicBezTo>
                    <a:pt x="187185" y="39261"/>
                    <a:pt x="184570" y="38047"/>
                    <a:pt x="181845" y="38119"/>
                  </a:cubicBezTo>
                  <a:lnTo>
                    <a:pt x="131010" y="38119"/>
                  </a:lnTo>
                  <a:cubicBezTo>
                    <a:pt x="128910" y="38488"/>
                    <a:pt x="126920" y="39225"/>
                    <a:pt x="125115" y="40329"/>
                  </a:cubicBezTo>
                  <a:cubicBezTo>
                    <a:pt x="122795" y="41251"/>
                    <a:pt x="120769" y="42798"/>
                    <a:pt x="119222" y="44752"/>
                  </a:cubicBezTo>
                  <a:lnTo>
                    <a:pt x="116274" y="49907"/>
                  </a:lnTo>
                  <a:lnTo>
                    <a:pt x="62125" y="152683"/>
                  </a:lnTo>
                  <a:lnTo>
                    <a:pt x="-866" y="15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3454465" y="5512488"/>
              <a:ext cx="151090" cy="99918"/>
            </a:xfrm>
            <a:custGeom>
              <a:avLst/>
              <a:gdLst/>
              <a:ahLst/>
              <a:cxnLst/>
              <a:rect l="l" t="t" r="r" b="b"/>
              <a:pathLst>
                <a:path w="229492" h="151767" extrusionOk="0">
                  <a:moveTo>
                    <a:pt x="12026" y="151273"/>
                  </a:moveTo>
                  <a:lnTo>
                    <a:pt x="72807" y="36343"/>
                  </a:lnTo>
                  <a:lnTo>
                    <a:pt x="-866" y="36343"/>
                  </a:lnTo>
                  <a:lnTo>
                    <a:pt x="19025" y="-494"/>
                  </a:lnTo>
                  <a:lnTo>
                    <a:pt x="228626" y="-494"/>
                  </a:lnTo>
                  <a:lnTo>
                    <a:pt x="208366" y="36343"/>
                  </a:lnTo>
                  <a:lnTo>
                    <a:pt x="134693" y="36343"/>
                  </a:lnTo>
                  <a:lnTo>
                    <a:pt x="73911" y="151273"/>
                  </a:lnTo>
                  <a:lnTo>
                    <a:pt x="12026" y="1512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3"/>
            <p:cNvSpPr/>
            <p:nvPr/>
          </p:nvSpPr>
          <p:spPr>
            <a:xfrm>
              <a:off x="3576041" y="5512731"/>
              <a:ext cx="164840" cy="99675"/>
            </a:xfrm>
            <a:custGeom>
              <a:avLst/>
              <a:gdLst/>
              <a:ahLst/>
              <a:cxnLst/>
              <a:rect l="l" t="t" r="r" b="b"/>
              <a:pathLst>
                <a:path w="250378" h="151398" extrusionOk="0">
                  <a:moveTo>
                    <a:pt x="24440" y="150905"/>
                  </a:moveTo>
                  <a:lnTo>
                    <a:pt x="12284" y="150905"/>
                  </a:lnTo>
                  <a:cubicBezTo>
                    <a:pt x="8711" y="150500"/>
                    <a:pt x="5320" y="148953"/>
                    <a:pt x="2706" y="146484"/>
                  </a:cubicBezTo>
                  <a:cubicBezTo>
                    <a:pt x="-168" y="144349"/>
                    <a:pt x="-1456" y="140738"/>
                    <a:pt x="-611" y="137275"/>
                  </a:cubicBezTo>
                  <a:cubicBezTo>
                    <a:pt x="385" y="133703"/>
                    <a:pt x="1748" y="130240"/>
                    <a:pt x="3443" y="126962"/>
                  </a:cubicBezTo>
                  <a:lnTo>
                    <a:pt x="58698" y="21976"/>
                  </a:lnTo>
                  <a:cubicBezTo>
                    <a:pt x="60465" y="18808"/>
                    <a:pt x="62565" y="15824"/>
                    <a:pt x="64960" y="13135"/>
                  </a:cubicBezTo>
                  <a:cubicBezTo>
                    <a:pt x="68276" y="9563"/>
                    <a:pt x="72289" y="6689"/>
                    <a:pt x="76748" y="4664"/>
                  </a:cubicBezTo>
                  <a:cubicBezTo>
                    <a:pt x="81463" y="2159"/>
                    <a:pt x="86582" y="428"/>
                    <a:pt x="91850" y="-494"/>
                  </a:cubicBezTo>
                  <a:lnTo>
                    <a:pt x="104376" y="-494"/>
                  </a:lnTo>
                  <a:lnTo>
                    <a:pt x="249513" y="-494"/>
                  </a:lnTo>
                  <a:lnTo>
                    <a:pt x="229988" y="36343"/>
                  </a:lnTo>
                  <a:lnTo>
                    <a:pt x="124267" y="36343"/>
                  </a:lnTo>
                  <a:lnTo>
                    <a:pt x="119109" y="36343"/>
                  </a:lnTo>
                  <a:cubicBezTo>
                    <a:pt x="117232" y="37152"/>
                    <a:pt x="115610" y="38443"/>
                    <a:pt x="114322" y="40026"/>
                  </a:cubicBezTo>
                  <a:lnTo>
                    <a:pt x="111743" y="43711"/>
                  </a:lnTo>
                  <a:lnTo>
                    <a:pt x="105479" y="55130"/>
                  </a:lnTo>
                  <a:lnTo>
                    <a:pt x="215990" y="55130"/>
                  </a:lnTo>
                  <a:lnTo>
                    <a:pt x="198309" y="88282"/>
                  </a:lnTo>
                  <a:lnTo>
                    <a:pt x="87799" y="88282"/>
                  </a:lnTo>
                  <a:lnTo>
                    <a:pt x="78958" y="104859"/>
                  </a:lnTo>
                  <a:cubicBezTo>
                    <a:pt x="78625" y="106075"/>
                    <a:pt x="78625" y="107327"/>
                    <a:pt x="78958" y="108544"/>
                  </a:cubicBezTo>
                  <a:cubicBezTo>
                    <a:pt x="78774" y="109133"/>
                    <a:pt x="78774" y="109796"/>
                    <a:pt x="78958" y="110385"/>
                  </a:cubicBezTo>
                  <a:cubicBezTo>
                    <a:pt x="80174" y="111712"/>
                    <a:pt x="81942" y="112373"/>
                    <a:pt x="83747" y="112226"/>
                  </a:cubicBezTo>
                  <a:lnTo>
                    <a:pt x="189100" y="112226"/>
                  </a:lnTo>
                  <a:lnTo>
                    <a:pt x="169577" y="149063"/>
                  </a:lnTo>
                  <a:lnTo>
                    <a:pt x="2407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3"/>
            <p:cNvSpPr/>
            <p:nvPr/>
          </p:nvSpPr>
          <p:spPr>
            <a:xfrm>
              <a:off x="3723596" y="5512731"/>
              <a:ext cx="150914" cy="99675"/>
            </a:xfrm>
            <a:custGeom>
              <a:avLst/>
              <a:gdLst/>
              <a:ahLst/>
              <a:cxnLst/>
              <a:rect l="l" t="t" r="r" b="b"/>
              <a:pathLst>
                <a:path w="229226" h="151398" extrusionOk="0">
                  <a:moveTo>
                    <a:pt x="61857" y="150905"/>
                  </a:moveTo>
                  <a:lnTo>
                    <a:pt x="40491" y="150905"/>
                  </a:lnTo>
                  <a:cubicBezTo>
                    <a:pt x="34744" y="150536"/>
                    <a:pt x="29071" y="149542"/>
                    <a:pt x="23547" y="147957"/>
                  </a:cubicBezTo>
                  <a:cubicBezTo>
                    <a:pt x="19089" y="146817"/>
                    <a:pt x="14853" y="144938"/>
                    <a:pt x="11022" y="142433"/>
                  </a:cubicBezTo>
                  <a:cubicBezTo>
                    <a:pt x="7523" y="140000"/>
                    <a:pt x="4760" y="136686"/>
                    <a:pt x="2919" y="132855"/>
                  </a:cubicBezTo>
                  <a:cubicBezTo>
                    <a:pt x="1259" y="130018"/>
                    <a:pt x="117" y="126888"/>
                    <a:pt x="-398" y="123646"/>
                  </a:cubicBezTo>
                  <a:cubicBezTo>
                    <a:pt x="-1023" y="119740"/>
                    <a:pt x="-1023" y="115763"/>
                    <a:pt x="-398" y="111858"/>
                  </a:cubicBezTo>
                  <a:cubicBezTo>
                    <a:pt x="596" y="106700"/>
                    <a:pt x="2071" y="101617"/>
                    <a:pt x="4023" y="96756"/>
                  </a:cubicBezTo>
                  <a:cubicBezTo>
                    <a:pt x="6750" y="90087"/>
                    <a:pt x="9805" y="83567"/>
                    <a:pt x="13232" y="77231"/>
                  </a:cubicBezTo>
                  <a:cubicBezTo>
                    <a:pt x="19309" y="65517"/>
                    <a:pt x="26346" y="54282"/>
                    <a:pt x="34229" y="43711"/>
                  </a:cubicBezTo>
                  <a:cubicBezTo>
                    <a:pt x="41743" y="33764"/>
                    <a:pt x="50952" y="25292"/>
                    <a:pt x="61488" y="18662"/>
                  </a:cubicBezTo>
                  <a:cubicBezTo>
                    <a:pt x="68193" y="14314"/>
                    <a:pt x="75340" y="10741"/>
                    <a:pt x="82854" y="7978"/>
                  </a:cubicBezTo>
                  <a:cubicBezTo>
                    <a:pt x="89815" y="5473"/>
                    <a:pt x="96962" y="3483"/>
                    <a:pt x="104220" y="2085"/>
                  </a:cubicBezTo>
                  <a:cubicBezTo>
                    <a:pt x="110886" y="758"/>
                    <a:pt x="117665" y="-89"/>
                    <a:pt x="124480" y="-494"/>
                  </a:cubicBezTo>
                  <a:lnTo>
                    <a:pt x="228360" y="-494"/>
                  </a:lnTo>
                  <a:lnTo>
                    <a:pt x="208466" y="36343"/>
                  </a:lnTo>
                  <a:lnTo>
                    <a:pt x="139582" y="36343"/>
                  </a:lnTo>
                  <a:cubicBezTo>
                    <a:pt x="135162" y="35974"/>
                    <a:pt x="130741" y="35974"/>
                    <a:pt x="126321" y="36343"/>
                  </a:cubicBezTo>
                  <a:cubicBezTo>
                    <a:pt x="122159" y="37152"/>
                    <a:pt x="118070" y="38405"/>
                    <a:pt x="114164" y="40026"/>
                  </a:cubicBezTo>
                  <a:cubicBezTo>
                    <a:pt x="109928" y="41831"/>
                    <a:pt x="105987" y="44189"/>
                    <a:pt x="102376" y="47025"/>
                  </a:cubicBezTo>
                  <a:cubicBezTo>
                    <a:pt x="99836" y="48866"/>
                    <a:pt x="97515" y="50966"/>
                    <a:pt x="95377" y="53289"/>
                  </a:cubicBezTo>
                  <a:cubicBezTo>
                    <a:pt x="93241" y="55609"/>
                    <a:pt x="91290" y="58075"/>
                    <a:pt x="89484" y="60654"/>
                  </a:cubicBezTo>
                  <a:lnTo>
                    <a:pt x="84695" y="68022"/>
                  </a:lnTo>
                  <a:lnTo>
                    <a:pt x="81013" y="74284"/>
                  </a:lnTo>
                  <a:cubicBezTo>
                    <a:pt x="79097" y="77748"/>
                    <a:pt x="77402" y="81321"/>
                    <a:pt x="75855" y="84968"/>
                  </a:cubicBezTo>
                  <a:cubicBezTo>
                    <a:pt x="74861" y="87362"/>
                    <a:pt x="74014" y="89829"/>
                    <a:pt x="73276" y="92335"/>
                  </a:cubicBezTo>
                  <a:cubicBezTo>
                    <a:pt x="73092" y="93918"/>
                    <a:pt x="73092" y="95539"/>
                    <a:pt x="73276" y="97124"/>
                  </a:cubicBezTo>
                  <a:cubicBezTo>
                    <a:pt x="73240" y="97970"/>
                    <a:pt x="73240" y="98856"/>
                    <a:pt x="73276" y="99701"/>
                  </a:cubicBezTo>
                  <a:cubicBezTo>
                    <a:pt x="73607" y="102574"/>
                    <a:pt x="75228" y="105153"/>
                    <a:pt x="77696" y="106700"/>
                  </a:cubicBezTo>
                  <a:cubicBezTo>
                    <a:pt x="80644" y="108505"/>
                    <a:pt x="83886" y="109758"/>
                    <a:pt x="87274" y="110385"/>
                  </a:cubicBezTo>
                  <a:lnTo>
                    <a:pt x="100535" y="110385"/>
                  </a:lnTo>
                  <a:lnTo>
                    <a:pt x="171998" y="110385"/>
                  </a:lnTo>
                  <a:lnTo>
                    <a:pt x="152107" y="147222"/>
                  </a:lnTo>
                  <a:lnTo>
                    <a:pt x="62594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3"/>
            <p:cNvSpPr/>
            <p:nvPr/>
          </p:nvSpPr>
          <p:spPr>
            <a:xfrm>
              <a:off x="3843709" y="5511762"/>
              <a:ext cx="187467" cy="100645"/>
            </a:xfrm>
            <a:custGeom>
              <a:avLst/>
              <a:gdLst/>
              <a:ahLst/>
              <a:cxnLst/>
              <a:rect l="l" t="t" r="r" b="b"/>
              <a:pathLst>
                <a:path w="284747" h="152871" extrusionOk="0">
                  <a:moveTo>
                    <a:pt x="202105" y="152377"/>
                  </a:moveTo>
                  <a:lnTo>
                    <a:pt x="136903" y="152377"/>
                  </a:lnTo>
                  <a:lnTo>
                    <a:pt x="168951" y="91598"/>
                  </a:lnTo>
                  <a:lnTo>
                    <a:pt x="95277" y="91598"/>
                  </a:lnTo>
                  <a:lnTo>
                    <a:pt x="63229" y="152377"/>
                  </a:lnTo>
                  <a:lnTo>
                    <a:pt x="-866" y="152377"/>
                  </a:lnTo>
                  <a:lnTo>
                    <a:pt x="79806" y="-494"/>
                  </a:lnTo>
                  <a:lnTo>
                    <a:pt x="145008" y="-494"/>
                  </a:lnTo>
                  <a:lnTo>
                    <a:pt x="116274" y="53655"/>
                  </a:lnTo>
                  <a:lnTo>
                    <a:pt x="189948" y="53655"/>
                  </a:lnTo>
                  <a:lnTo>
                    <a:pt x="218682" y="-494"/>
                  </a:lnTo>
                  <a:lnTo>
                    <a:pt x="283881" y="-4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3"/>
            <p:cNvSpPr/>
            <p:nvPr/>
          </p:nvSpPr>
          <p:spPr>
            <a:xfrm>
              <a:off x="4006198" y="5510815"/>
              <a:ext cx="195956" cy="101622"/>
            </a:xfrm>
            <a:custGeom>
              <a:avLst/>
              <a:gdLst/>
              <a:ahLst/>
              <a:cxnLst/>
              <a:rect l="l" t="t" r="r" b="b"/>
              <a:pathLst>
                <a:path w="297641" h="154355" extrusionOk="0">
                  <a:moveTo>
                    <a:pt x="231205" y="126557"/>
                  </a:moveTo>
                  <a:lnTo>
                    <a:pt x="226785" y="133187"/>
                  </a:lnTo>
                  <a:cubicBezTo>
                    <a:pt x="224022" y="136798"/>
                    <a:pt x="220633" y="139892"/>
                    <a:pt x="216838" y="142396"/>
                  </a:cubicBezTo>
                  <a:cubicBezTo>
                    <a:pt x="211460" y="145859"/>
                    <a:pt x="205641" y="148622"/>
                    <a:pt x="199526" y="150502"/>
                  </a:cubicBezTo>
                  <a:cubicBezTo>
                    <a:pt x="190906" y="152968"/>
                    <a:pt x="181955" y="154110"/>
                    <a:pt x="173002" y="153816"/>
                  </a:cubicBezTo>
                  <a:lnTo>
                    <a:pt x="161583" y="153816"/>
                  </a:lnTo>
                  <a:cubicBezTo>
                    <a:pt x="158085" y="153595"/>
                    <a:pt x="154622" y="152968"/>
                    <a:pt x="151270" y="151974"/>
                  </a:cubicBezTo>
                  <a:cubicBezTo>
                    <a:pt x="148174" y="151052"/>
                    <a:pt x="145303" y="149544"/>
                    <a:pt x="142796" y="147554"/>
                  </a:cubicBezTo>
                  <a:cubicBezTo>
                    <a:pt x="140291" y="145380"/>
                    <a:pt x="138376" y="142581"/>
                    <a:pt x="137272" y="139449"/>
                  </a:cubicBezTo>
                  <a:lnTo>
                    <a:pt x="105593" y="61355"/>
                  </a:lnTo>
                  <a:lnTo>
                    <a:pt x="105593" y="58776"/>
                  </a:lnTo>
                  <a:cubicBezTo>
                    <a:pt x="104891" y="58446"/>
                    <a:pt x="104082" y="58446"/>
                    <a:pt x="103382" y="58776"/>
                  </a:cubicBezTo>
                  <a:lnTo>
                    <a:pt x="100804" y="58776"/>
                  </a:lnTo>
                  <a:cubicBezTo>
                    <a:pt x="99108" y="59439"/>
                    <a:pt x="97782" y="60766"/>
                    <a:pt x="97119" y="62461"/>
                  </a:cubicBezTo>
                  <a:lnTo>
                    <a:pt x="49231" y="153078"/>
                  </a:lnTo>
                  <a:lnTo>
                    <a:pt x="-866" y="153078"/>
                  </a:lnTo>
                  <a:lnTo>
                    <a:pt x="66546" y="25624"/>
                  </a:lnTo>
                  <a:cubicBezTo>
                    <a:pt x="69012" y="20725"/>
                    <a:pt x="72549" y="16451"/>
                    <a:pt x="76859" y="13099"/>
                  </a:cubicBezTo>
                  <a:cubicBezTo>
                    <a:pt x="81243" y="9600"/>
                    <a:pt x="86068" y="6763"/>
                    <a:pt x="91226" y="4627"/>
                  </a:cubicBezTo>
                  <a:cubicBezTo>
                    <a:pt x="96678" y="2381"/>
                    <a:pt x="102350" y="796"/>
                    <a:pt x="108169" y="-162"/>
                  </a:cubicBezTo>
                  <a:cubicBezTo>
                    <a:pt x="114064" y="-605"/>
                    <a:pt x="119957" y="-605"/>
                    <a:pt x="125852" y="-162"/>
                  </a:cubicBezTo>
                  <a:lnTo>
                    <a:pt x="135062" y="-162"/>
                  </a:lnTo>
                  <a:lnTo>
                    <a:pt x="145375" y="-162"/>
                  </a:lnTo>
                  <a:cubicBezTo>
                    <a:pt x="148653" y="832"/>
                    <a:pt x="151785" y="2307"/>
                    <a:pt x="154584" y="4258"/>
                  </a:cubicBezTo>
                  <a:cubicBezTo>
                    <a:pt x="157421" y="6100"/>
                    <a:pt x="159631" y="8827"/>
                    <a:pt x="160848" y="11995"/>
                  </a:cubicBezTo>
                  <a:lnTo>
                    <a:pt x="192896" y="90457"/>
                  </a:lnTo>
                  <a:lnTo>
                    <a:pt x="192896" y="93036"/>
                  </a:lnTo>
                  <a:cubicBezTo>
                    <a:pt x="193595" y="93441"/>
                    <a:pt x="194404" y="93441"/>
                    <a:pt x="195106" y="93036"/>
                  </a:cubicBezTo>
                  <a:cubicBezTo>
                    <a:pt x="196174" y="93515"/>
                    <a:pt x="197352" y="93515"/>
                    <a:pt x="198420" y="93036"/>
                  </a:cubicBezTo>
                  <a:lnTo>
                    <a:pt x="198420" y="90826"/>
                  </a:lnTo>
                  <a:lnTo>
                    <a:pt x="246676" y="-162"/>
                  </a:lnTo>
                  <a:lnTo>
                    <a:pt x="296776" y="-1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3"/>
            <p:cNvSpPr/>
            <p:nvPr/>
          </p:nvSpPr>
          <p:spPr>
            <a:xfrm>
              <a:off x="4190356" y="5510791"/>
              <a:ext cx="168885" cy="102587"/>
            </a:xfrm>
            <a:custGeom>
              <a:avLst/>
              <a:gdLst/>
              <a:ahLst/>
              <a:cxnLst/>
              <a:rect l="l" t="t" r="r" b="b"/>
              <a:pathLst>
                <a:path w="256521" h="155821" extrusionOk="0">
                  <a:moveTo>
                    <a:pt x="192765" y="-494"/>
                  </a:moveTo>
                  <a:cubicBezTo>
                    <a:pt x="200392" y="-310"/>
                    <a:pt x="208016" y="318"/>
                    <a:pt x="215604" y="1347"/>
                  </a:cubicBezTo>
                  <a:cubicBezTo>
                    <a:pt x="222383" y="2269"/>
                    <a:pt x="229049" y="3854"/>
                    <a:pt x="235497" y="6136"/>
                  </a:cubicBezTo>
                  <a:cubicBezTo>
                    <a:pt x="240837" y="7868"/>
                    <a:pt x="245626" y="10889"/>
                    <a:pt x="249495" y="14977"/>
                  </a:cubicBezTo>
                  <a:cubicBezTo>
                    <a:pt x="252773" y="18662"/>
                    <a:pt x="254725" y="23302"/>
                    <a:pt x="255019" y="28240"/>
                  </a:cubicBezTo>
                  <a:cubicBezTo>
                    <a:pt x="255867" y="33469"/>
                    <a:pt x="255867" y="38847"/>
                    <a:pt x="255019" y="44079"/>
                  </a:cubicBezTo>
                  <a:cubicBezTo>
                    <a:pt x="253509" y="49936"/>
                    <a:pt x="251411" y="55609"/>
                    <a:pt x="248758" y="61023"/>
                  </a:cubicBezTo>
                  <a:lnTo>
                    <a:pt x="240653" y="77231"/>
                  </a:lnTo>
                  <a:lnTo>
                    <a:pt x="231812" y="93439"/>
                  </a:lnTo>
                  <a:cubicBezTo>
                    <a:pt x="228460" y="99370"/>
                    <a:pt x="224629" y="105043"/>
                    <a:pt x="220393" y="110385"/>
                  </a:cubicBezTo>
                  <a:cubicBezTo>
                    <a:pt x="215678" y="116096"/>
                    <a:pt x="210484" y="121361"/>
                    <a:pt x="204922" y="126225"/>
                  </a:cubicBezTo>
                  <a:cubicBezTo>
                    <a:pt x="198881" y="131567"/>
                    <a:pt x="192176" y="136133"/>
                    <a:pt x="185031" y="139854"/>
                  </a:cubicBezTo>
                  <a:cubicBezTo>
                    <a:pt x="177625" y="143649"/>
                    <a:pt x="169852" y="146597"/>
                    <a:pt x="161824" y="148695"/>
                  </a:cubicBezTo>
                  <a:cubicBezTo>
                    <a:pt x="153718" y="150833"/>
                    <a:pt x="145467" y="152416"/>
                    <a:pt x="137141" y="153484"/>
                  </a:cubicBezTo>
                  <a:cubicBezTo>
                    <a:pt x="128780" y="153484"/>
                    <a:pt x="120454" y="154111"/>
                    <a:pt x="112092" y="155327"/>
                  </a:cubicBezTo>
                  <a:lnTo>
                    <a:pt x="61995" y="155327"/>
                  </a:lnTo>
                  <a:cubicBezTo>
                    <a:pt x="54371" y="155143"/>
                    <a:pt x="46745" y="154551"/>
                    <a:pt x="39156" y="153484"/>
                  </a:cubicBezTo>
                  <a:cubicBezTo>
                    <a:pt x="32378" y="152564"/>
                    <a:pt x="25711" y="150979"/>
                    <a:pt x="19265" y="148695"/>
                  </a:cubicBezTo>
                  <a:cubicBezTo>
                    <a:pt x="13923" y="146963"/>
                    <a:pt x="9098" y="143944"/>
                    <a:pt x="5267" y="139854"/>
                  </a:cubicBezTo>
                  <a:cubicBezTo>
                    <a:pt x="1877" y="136097"/>
                    <a:pt x="-75" y="131272"/>
                    <a:pt x="-259" y="126225"/>
                  </a:cubicBezTo>
                  <a:cubicBezTo>
                    <a:pt x="-1069" y="120995"/>
                    <a:pt x="-1069" y="115653"/>
                    <a:pt x="-259" y="110385"/>
                  </a:cubicBezTo>
                  <a:cubicBezTo>
                    <a:pt x="1288" y="104564"/>
                    <a:pt x="3388" y="98856"/>
                    <a:pt x="6002" y="93439"/>
                  </a:cubicBezTo>
                  <a:lnTo>
                    <a:pt x="14108" y="77231"/>
                  </a:lnTo>
                  <a:lnTo>
                    <a:pt x="23317" y="61023"/>
                  </a:lnTo>
                  <a:cubicBezTo>
                    <a:pt x="26779" y="55056"/>
                    <a:pt x="30721" y="49383"/>
                    <a:pt x="35105" y="44079"/>
                  </a:cubicBezTo>
                  <a:cubicBezTo>
                    <a:pt x="39709" y="38407"/>
                    <a:pt x="44755" y="33101"/>
                    <a:pt x="50207" y="28240"/>
                  </a:cubicBezTo>
                  <a:cubicBezTo>
                    <a:pt x="56212" y="22934"/>
                    <a:pt x="62917" y="18477"/>
                    <a:pt x="70098" y="14977"/>
                  </a:cubicBezTo>
                  <a:cubicBezTo>
                    <a:pt x="77504" y="11184"/>
                    <a:pt x="85277" y="8236"/>
                    <a:pt x="93305" y="6136"/>
                  </a:cubicBezTo>
                  <a:cubicBezTo>
                    <a:pt x="101411" y="4000"/>
                    <a:pt x="109662" y="2418"/>
                    <a:pt x="117988" y="1347"/>
                  </a:cubicBezTo>
                  <a:cubicBezTo>
                    <a:pt x="126459" y="1347"/>
                    <a:pt x="134562" y="1347"/>
                    <a:pt x="142668" y="-494"/>
                  </a:cubicBezTo>
                  <a:lnTo>
                    <a:pt x="189818" y="-494"/>
                  </a:lnTo>
                  <a:close/>
                  <a:moveTo>
                    <a:pt x="76731" y="93439"/>
                  </a:moveTo>
                  <a:cubicBezTo>
                    <a:pt x="75256" y="97603"/>
                    <a:pt x="75256" y="102170"/>
                    <a:pt x="76731" y="106334"/>
                  </a:cubicBezTo>
                  <a:cubicBezTo>
                    <a:pt x="77504" y="108654"/>
                    <a:pt x="78903" y="110680"/>
                    <a:pt x="80782" y="112226"/>
                  </a:cubicBezTo>
                  <a:cubicBezTo>
                    <a:pt x="82734" y="113812"/>
                    <a:pt x="84982" y="114954"/>
                    <a:pt x="87412" y="115543"/>
                  </a:cubicBezTo>
                  <a:lnTo>
                    <a:pt x="96622" y="115543"/>
                  </a:lnTo>
                  <a:lnTo>
                    <a:pt x="119829" y="115543"/>
                  </a:lnTo>
                  <a:lnTo>
                    <a:pt x="130142" y="115543"/>
                  </a:lnTo>
                  <a:cubicBezTo>
                    <a:pt x="133569" y="114805"/>
                    <a:pt x="136921" y="113701"/>
                    <a:pt x="140089" y="112226"/>
                  </a:cubicBezTo>
                  <a:cubicBezTo>
                    <a:pt x="143661" y="110533"/>
                    <a:pt x="147124" y="108580"/>
                    <a:pt x="150404" y="106334"/>
                  </a:cubicBezTo>
                  <a:cubicBezTo>
                    <a:pt x="155560" y="102871"/>
                    <a:pt x="160054" y="98523"/>
                    <a:pt x="163665" y="93439"/>
                  </a:cubicBezTo>
                  <a:cubicBezTo>
                    <a:pt x="167127" y="88210"/>
                    <a:pt x="170331" y="82793"/>
                    <a:pt x="173243" y="77231"/>
                  </a:cubicBezTo>
                  <a:lnTo>
                    <a:pt x="177663" y="68391"/>
                  </a:lnTo>
                  <a:cubicBezTo>
                    <a:pt x="178915" y="65996"/>
                    <a:pt x="180019" y="63530"/>
                    <a:pt x="180977" y="61023"/>
                  </a:cubicBezTo>
                  <a:cubicBezTo>
                    <a:pt x="181310" y="58961"/>
                    <a:pt x="181310" y="56825"/>
                    <a:pt x="180977" y="54761"/>
                  </a:cubicBezTo>
                  <a:cubicBezTo>
                    <a:pt x="181346" y="52699"/>
                    <a:pt x="181346" y="50561"/>
                    <a:pt x="180977" y="48500"/>
                  </a:cubicBezTo>
                  <a:cubicBezTo>
                    <a:pt x="179394" y="43821"/>
                    <a:pt x="175489" y="40322"/>
                    <a:pt x="170664" y="39290"/>
                  </a:cubicBezTo>
                  <a:cubicBezTo>
                    <a:pt x="163995" y="37928"/>
                    <a:pt x="157219" y="37301"/>
                    <a:pt x="150404" y="37449"/>
                  </a:cubicBezTo>
                  <a:lnTo>
                    <a:pt x="138616" y="37449"/>
                  </a:lnTo>
                  <a:lnTo>
                    <a:pt x="127932" y="37449"/>
                  </a:lnTo>
                  <a:cubicBezTo>
                    <a:pt x="124395" y="38222"/>
                    <a:pt x="120933" y="39326"/>
                    <a:pt x="117619" y="40763"/>
                  </a:cubicBezTo>
                  <a:cubicBezTo>
                    <a:pt x="114118" y="42384"/>
                    <a:pt x="110766" y="44338"/>
                    <a:pt x="107672" y="46658"/>
                  </a:cubicBezTo>
                  <a:cubicBezTo>
                    <a:pt x="102515" y="50121"/>
                    <a:pt x="98022" y="54467"/>
                    <a:pt x="94412" y="59550"/>
                  </a:cubicBezTo>
                  <a:cubicBezTo>
                    <a:pt x="90911" y="64782"/>
                    <a:pt x="87707" y="70196"/>
                    <a:pt x="84834" y="75758"/>
                  </a:cubicBezTo>
                  <a:cubicBezTo>
                    <a:pt x="81630" y="81541"/>
                    <a:pt x="78903" y="87582"/>
                    <a:pt x="76731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3"/>
            <p:cNvSpPr/>
            <p:nvPr/>
          </p:nvSpPr>
          <p:spPr>
            <a:xfrm>
              <a:off x="4351955" y="5512246"/>
              <a:ext cx="129339" cy="100161"/>
            </a:xfrm>
            <a:custGeom>
              <a:avLst/>
              <a:gdLst/>
              <a:ahLst/>
              <a:cxnLst/>
              <a:rect l="l" t="t" r="r" b="b"/>
              <a:pathLst>
                <a:path w="196455" h="152136" extrusionOk="0">
                  <a:moveTo>
                    <a:pt x="21721" y="151642"/>
                  </a:moveTo>
                  <a:lnTo>
                    <a:pt x="10301" y="151642"/>
                  </a:lnTo>
                  <a:cubicBezTo>
                    <a:pt x="7318" y="151201"/>
                    <a:pt x="4480" y="149947"/>
                    <a:pt x="2196" y="147959"/>
                  </a:cubicBezTo>
                  <a:cubicBezTo>
                    <a:pt x="539" y="146264"/>
                    <a:pt x="-493" y="144054"/>
                    <a:pt x="-749" y="141695"/>
                  </a:cubicBezTo>
                  <a:cubicBezTo>
                    <a:pt x="-1156" y="138640"/>
                    <a:pt x="-493" y="135508"/>
                    <a:pt x="1092" y="132855"/>
                  </a:cubicBezTo>
                  <a:lnTo>
                    <a:pt x="71449" y="-494"/>
                  </a:lnTo>
                  <a:lnTo>
                    <a:pt x="136651" y="-494"/>
                  </a:lnTo>
                  <a:lnTo>
                    <a:pt x="81027" y="104859"/>
                  </a:lnTo>
                  <a:lnTo>
                    <a:pt x="81027" y="108544"/>
                  </a:lnTo>
                  <a:cubicBezTo>
                    <a:pt x="80290" y="109648"/>
                    <a:pt x="80290" y="111123"/>
                    <a:pt x="81027" y="112226"/>
                  </a:cubicBezTo>
                  <a:cubicBezTo>
                    <a:pt x="82500" y="112633"/>
                    <a:pt x="83606" y="112633"/>
                    <a:pt x="85079" y="112226"/>
                  </a:cubicBezTo>
                  <a:lnTo>
                    <a:pt x="195589" y="112226"/>
                  </a:lnTo>
                  <a:lnTo>
                    <a:pt x="175698" y="149063"/>
                  </a:lnTo>
                  <a:lnTo>
                    <a:pt x="23193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3"/>
            <p:cNvSpPr/>
            <p:nvPr/>
          </p:nvSpPr>
          <p:spPr>
            <a:xfrm>
              <a:off x="4495483" y="5510791"/>
              <a:ext cx="166854" cy="102587"/>
            </a:xfrm>
            <a:custGeom>
              <a:avLst/>
              <a:gdLst/>
              <a:ahLst/>
              <a:cxnLst/>
              <a:rect l="l" t="t" r="r" b="b"/>
              <a:pathLst>
                <a:path w="253437" h="155821" extrusionOk="0">
                  <a:moveTo>
                    <a:pt x="189764" y="-494"/>
                  </a:moveTo>
                  <a:cubicBezTo>
                    <a:pt x="197500" y="-310"/>
                    <a:pt x="204868" y="318"/>
                    <a:pt x="212602" y="1347"/>
                  </a:cubicBezTo>
                  <a:cubicBezTo>
                    <a:pt x="219233" y="2269"/>
                    <a:pt x="225865" y="3854"/>
                    <a:pt x="232496" y="6136"/>
                  </a:cubicBezTo>
                  <a:cubicBezTo>
                    <a:pt x="237651" y="7868"/>
                    <a:pt x="242809" y="10889"/>
                    <a:pt x="246494" y="14977"/>
                  </a:cubicBezTo>
                  <a:cubicBezTo>
                    <a:pt x="249808" y="18662"/>
                    <a:pt x="251649" y="23341"/>
                    <a:pt x="252018" y="28240"/>
                  </a:cubicBezTo>
                  <a:cubicBezTo>
                    <a:pt x="252755" y="33469"/>
                    <a:pt x="252755" y="38811"/>
                    <a:pt x="252018" y="44079"/>
                  </a:cubicBezTo>
                  <a:cubicBezTo>
                    <a:pt x="250545" y="49936"/>
                    <a:pt x="248335" y="55609"/>
                    <a:pt x="245756" y="61023"/>
                  </a:cubicBezTo>
                  <a:lnTo>
                    <a:pt x="237651" y="77231"/>
                  </a:lnTo>
                  <a:lnTo>
                    <a:pt x="228811" y="93439"/>
                  </a:lnTo>
                  <a:cubicBezTo>
                    <a:pt x="221811" y="105745"/>
                    <a:pt x="212602" y="116795"/>
                    <a:pt x="201920" y="126225"/>
                  </a:cubicBezTo>
                  <a:cubicBezTo>
                    <a:pt x="196025" y="131567"/>
                    <a:pt x="189028" y="136133"/>
                    <a:pt x="182029" y="139854"/>
                  </a:cubicBezTo>
                  <a:cubicBezTo>
                    <a:pt x="174662" y="143611"/>
                    <a:pt x="166925" y="146597"/>
                    <a:pt x="158822" y="148695"/>
                  </a:cubicBezTo>
                  <a:cubicBezTo>
                    <a:pt x="150717" y="150833"/>
                    <a:pt x="142614" y="152416"/>
                    <a:pt x="134140" y="153484"/>
                  </a:cubicBezTo>
                  <a:cubicBezTo>
                    <a:pt x="125668" y="153484"/>
                    <a:pt x="117565" y="154111"/>
                    <a:pt x="109091" y="155327"/>
                  </a:cubicBezTo>
                  <a:lnTo>
                    <a:pt x="61941" y="155327"/>
                  </a:lnTo>
                  <a:cubicBezTo>
                    <a:pt x="54205" y="155143"/>
                    <a:pt x="46837" y="154551"/>
                    <a:pt x="39102" y="153484"/>
                  </a:cubicBezTo>
                  <a:cubicBezTo>
                    <a:pt x="32472" y="152564"/>
                    <a:pt x="25839" y="150943"/>
                    <a:pt x="19209" y="148695"/>
                  </a:cubicBezTo>
                  <a:cubicBezTo>
                    <a:pt x="14054" y="146963"/>
                    <a:pt x="8896" y="143944"/>
                    <a:pt x="5211" y="139854"/>
                  </a:cubicBezTo>
                  <a:cubicBezTo>
                    <a:pt x="1897" y="136097"/>
                    <a:pt x="-313" y="131272"/>
                    <a:pt x="-313" y="126225"/>
                  </a:cubicBezTo>
                  <a:cubicBezTo>
                    <a:pt x="-1051" y="120995"/>
                    <a:pt x="-1051" y="115653"/>
                    <a:pt x="-313" y="110385"/>
                  </a:cubicBezTo>
                  <a:cubicBezTo>
                    <a:pt x="1159" y="104528"/>
                    <a:pt x="3370" y="98856"/>
                    <a:pt x="5948" y="93439"/>
                  </a:cubicBezTo>
                  <a:lnTo>
                    <a:pt x="14054" y="77231"/>
                  </a:lnTo>
                  <a:lnTo>
                    <a:pt x="22894" y="61023"/>
                  </a:lnTo>
                  <a:cubicBezTo>
                    <a:pt x="26208" y="55094"/>
                    <a:pt x="30260" y="49421"/>
                    <a:pt x="34682" y="44079"/>
                  </a:cubicBezTo>
                  <a:cubicBezTo>
                    <a:pt x="39469" y="38407"/>
                    <a:pt x="44258" y="33101"/>
                    <a:pt x="49784" y="28240"/>
                  </a:cubicBezTo>
                  <a:cubicBezTo>
                    <a:pt x="55677" y="22934"/>
                    <a:pt x="62310" y="18477"/>
                    <a:pt x="69675" y="14977"/>
                  </a:cubicBezTo>
                  <a:cubicBezTo>
                    <a:pt x="77043" y="11184"/>
                    <a:pt x="84780" y="8236"/>
                    <a:pt x="92883" y="6136"/>
                  </a:cubicBezTo>
                  <a:cubicBezTo>
                    <a:pt x="100988" y="4000"/>
                    <a:pt x="109091" y="2418"/>
                    <a:pt x="117565" y="1347"/>
                  </a:cubicBezTo>
                  <a:cubicBezTo>
                    <a:pt x="126037" y="1347"/>
                    <a:pt x="134140" y="1347"/>
                    <a:pt x="142245" y="-494"/>
                  </a:cubicBezTo>
                  <a:lnTo>
                    <a:pt x="189395" y="-494"/>
                  </a:lnTo>
                  <a:close/>
                  <a:moveTo>
                    <a:pt x="73729" y="93439"/>
                  </a:moveTo>
                  <a:cubicBezTo>
                    <a:pt x="72254" y="97603"/>
                    <a:pt x="72254" y="102170"/>
                    <a:pt x="73729" y="106334"/>
                  </a:cubicBezTo>
                  <a:cubicBezTo>
                    <a:pt x="74464" y="108654"/>
                    <a:pt x="75939" y="110680"/>
                    <a:pt x="77781" y="112226"/>
                  </a:cubicBezTo>
                  <a:cubicBezTo>
                    <a:pt x="79622" y="113812"/>
                    <a:pt x="81832" y="114954"/>
                    <a:pt x="84411" y="115543"/>
                  </a:cubicBezTo>
                  <a:lnTo>
                    <a:pt x="93620" y="115543"/>
                  </a:lnTo>
                  <a:lnTo>
                    <a:pt x="114249" y="115543"/>
                  </a:lnTo>
                  <a:lnTo>
                    <a:pt x="124564" y="115543"/>
                  </a:lnTo>
                  <a:cubicBezTo>
                    <a:pt x="127878" y="114805"/>
                    <a:pt x="131194" y="113701"/>
                    <a:pt x="134508" y="112226"/>
                  </a:cubicBezTo>
                  <a:cubicBezTo>
                    <a:pt x="138193" y="110569"/>
                    <a:pt x="141508" y="108580"/>
                    <a:pt x="144824" y="106334"/>
                  </a:cubicBezTo>
                  <a:cubicBezTo>
                    <a:pt x="149979" y="102871"/>
                    <a:pt x="154402" y="98523"/>
                    <a:pt x="158085" y="93439"/>
                  </a:cubicBezTo>
                  <a:cubicBezTo>
                    <a:pt x="161401" y="88210"/>
                    <a:pt x="164715" y="82793"/>
                    <a:pt x="167662" y="77231"/>
                  </a:cubicBezTo>
                  <a:lnTo>
                    <a:pt x="172083" y="68391"/>
                  </a:lnTo>
                  <a:cubicBezTo>
                    <a:pt x="173187" y="65996"/>
                    <a:pt x="174293" y="63566"/>
                    <a:pt x="175397" y="61023"/>
                  </a:cubicBezTo>
                  <a:cubicBezTo>
                    <a:pt x="175765" y="58961"/>
                    <a:pt x="175765" y="56825"/>
                    <a:pt x="175397" y="54761"/>
                  </a:cubicBezTo>
                  <a:cubicBezTo>
                    <a:pt x="175765" y="52699"/>
                    <a:pt x="175765" y="50561"/>
                    <a:pt x="175397" y="48500"/>
                  </a:cubicBezTo>
                  <a:cubicBezTo>
                    <a:pt x="173924" y="43821"/>
                    <a:pt x="169873" y="40322"/>
                    <a:pt x="165084" y="39290"/>
                  </a:cubicBezTo>
                  <a:cubicBezTo>
                    <a:pt x="158453" y="37928"/>
                    <a:pt x="151454" y="37301"/>
                    <a:pt x="144824" y="37449"/>
                  </a:cubicBezTo>
                  <a:lnTo>
                    <a:pt x="133036" y="37449"/>
                  </a:lnTo>
                  <a:lnTo>
                    <a:pt x="122352" y="37449"/>
                  </a:lnTo>
                  <a:cubicBezTo>
                    <a:pt x="118669" y="38184"/>
                    <a:pt x="115355" y="39326"/>
                    <a:pt x="112039" y="40763"/>
                  </a:cubicBezTo>
                  <a:cubicBezTo>
                    <a:pt x="108356" y="42384"/>
                    <a:pt x="105039" y="44338"/>
                    <a:pt x="102092" y="46658"/>
                  </a:cubicBezTo>
                  <a:cubicBezTo>
                    <a:pt x="96936" y="50121"/>
                    <a:pt x="92514" y="54505"/>
                    <a:pt x="88831" y="59550"/>
                  </a:cubicBezTo>
                  <a:cubicBezTo>
                    <a:pt x="85515" y="64782"/>
                    <a:pt x="82201" y="70196"/>
                    <a:pt x="79253" y="75758"/>
                  </a:cubicBezTo>
                  <a:cubicBezTo>
                    <a:pt x="77043" y="81615"/>
                    <a:pt x="75202" y="87657"/>
                    <a:pt x="73729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3"/>
            <p:cNvSpPr/>
            <p:nvPr/>
          </p:nvSpPr>
          <p:spPr>
            <a:xfrm>
              <a:off x="4661851" y="5512731"/>
              <a:ext cx="166248" cy="99676"/>
            </a:xfrm>
            <a:custGeom>
              <a:avLst/>
              <a:gdLst/>
              <a:ahLst/>
              <a:cxnLst/>
              <a:rect l="l" t="t" r="r" b="b"/>
              <a:pathLst>
                <a:path w="252517" h="151400" extrusionOk="0">
                  <a:moveTo>
                    <a:pt x="188660" y="128066"/>
                  </a:moveTo>
                  <a:cubicBezTo>
                    <a:pt x="186450" y="132745"/>
                    <a:pt x="182765" y="136760"/>
                    <a:pt x="178713" y="139854"/>
                  </a:cubicBezTo>
                  <a:lnTo>
                    <a:pt x="169504" y="145747"/>
                  </a:lnTo>
                  <a:cubicBezTo>
                    <a:pt x="161770" y="149248"/>
                    <a:pt x="153664" y="150979"/>
                    <a:pt x="145193" y="150905"/>
                  </a:cubicBezTo>
                  <a:lnTo>
                    <a:pt x="49784" y="150905"/>
                  </a:lnTo>
                  <a:cubicBezTo>
                    <a:pt x="41313" y="150830"/>
                    <a:pt x="32841" y="149727"/>
                    <a:pt x="24736" y="147591"/>
                  </a:cubicBezTo>
                  <a:cubicBezTo>
                    <a:pt x="17736" y="146154"/>
                    <a:pt x="11106" y="142838"/>
                    <a:pt x="5948" y="138013"/>
                  </a:cubicBezTo>
                  <a:cubicBezTo>
                    <a:pt x="2266" y="134512"/>
                    <a:pt x="55" y="129797"/>
                    <a:pt x="-313" y="124752"/>
                  </a:cubicBezTo>
                  <a:cubicBezTo>
                    <a:pt x="-1051" y="119372"/>
                    <a:pt x="-1051" y="113922"/>
                    <a:pt x="-313" y="108544"/>
                  </a:cubicBezTo>
                  <a:cubicBezTo>
                    <a:pt x="1159" y="102723"/>
                    <a:pt x="3003" y="97050"/>
                    <a:pt x="5580" y="91598"/>
                  </a:cubicBezTo>
                  <a:cubicBezTo>
                    <a:pt x="8159" y="85703"/>
                    <a:pt x="10737" y="80547"/>
                    <a:pt x="13316" y="75390"/>
                  </a:cubicBezTo>
                  <a:cubicBezTo>
                    <a:pt x="15895" y="70232"/>
                    <a:pt x="19947" y="63233"/>
                    <a:pt x="23998" y="56603"/>
                  </a:cubicBezTo>
                  <a:cubicBezTo>
                    <a:pt x="28052" y="50121"/>
                    <a:pt x="32472" y="43967"/>
                    <a:pt x="37630" y="38184"/>
                  </a:cubicBezTo>
                  <a:cubicBezTo>
                    <a:pt x="42785" y="32107"/>
                    <a:pt x="48680" y="26545"/>
                    <a:pt x="54942" y="21607"/>
                  </a:cubicBezTo>
                  <a:cubicBezTo>
                    <a:pt x="61941" y="16229"/>
                    <a:pt x="69309" y="11809"/>
                    <a:pt x="77412" y="8346"/>
                  </a:cubicBezTo>
                  <a:cubicBezTo>
                    <a:pt x="83307" y="5806"/>
                    <a:pt x="89200" y="3852"/>
                    <a:pt x="95462" y="2454"/>
                  </a:cubicBezTo>
                  <a:lnTo>
                    <a:pt x="112407" y="-494"/>
                  </a:lnTo>
                  <a:lnTo>
                    <a:pt x="126037" y="-494"/>
                  </a:lnTo>
                  <a:lnTo>
                    <a:pt x="251651" y="-494"/>
                  </a:lnTo>
                  <a:lnTo>
                    <a:pt x="232496" y="36343"/>
                  </a:lnTo>
                  <a:lnTo>
                    <a:pt x="144086" y="36343"/>
                  </a:lnTo>
                  <a:cubicBezTo>
                    <a:pt x="129353" y="35900"/>
                    <a:pt x="114617" y="40284"/>
                    <a:pt x="102461" y="48866"/>
                  </a:cubicBezTo>
                  <a:cubicBezTo>
                    <a:pt x="97305" y="52625"/>
                    <a:pt x="92885" y="57230"/>
                    <a:pt x="89200" y="62498"/>
                  </a:cubicBezTo>
                  <a:cubicBezTo>
                    <a:pt x="86252" y="66880"/>
                    <a:pt x="83676" y="71448"/>
                    <a:pt x="81097" y="76127"/>
                  </a:cubicBezTo>
                  <a:cubicBezTo>
                    <a:pt x="78887" y="80547"/>
                    <a:pt x="76677" y="85078"/>
                    <a:pt x="74833" y="89757"/>
                  </a:cubicBezTo>
                  <a:cubicBezTo>
                    <a:pt x="73360" y="94397"/>
                    <a:pt x="73360" y="99481"/>
                    <a:pt x="74833" y="104121"/>
                  </a:cubicBezTo>
                  <a:cubicBezTo>
                    <a:pt x="75939" y="108101"/>
                    <a:pt x="78887" y="111305"/>
                    <a:pt x="82938" y="112595"/>
                  </a:cubicBezTo>
                  <a:cubicBezTo>
                    <a:pt x="87727" y="114106"/>
                    <a:pt x="92516" y="114880"/>
                    <a:pt x="97305" y="114805"/>
                  </a:cubicBezTo>
                  <a:lnTo>
                    <a:pt x="122723" y="114805"/>
                  </a:lnTo>
                  <a:cubicBezTo>
                    <a:pt x="124933" y="114511"/>
                    <a:pt x="127143" y="113773"/>
                    <a:pt x="129353" y="112595"/>
                  </a:cubicBezTo>
                  <a:cubicBezTo>
                    <a:pt x="131194" y="111637"/>
                    <a:pt x="133036" y="110237"/>
                    <a:pt x="134508" y="108544"/>
                  </a:cubicBezTo>
                  <a:lnTo>
                    <a:pt x="137456" y="103755"/>
                  </a:lnTo>
                  <a:lnTo>
                    <a:pt x="154033" y="72442"/>
                  </a:lnTo>
                  <a:lnTo>
                    <a:pt x="219235" y="724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3"/>
            <p:cNvSpPr/>
            <p:nvPr/>
          </p:nvSpPr>
          <p:spPr>
            <a:xfrm>
              <a:off x="4803363" y="5511762"/>
              <a:ext cx="96038" cy="100645"/>
            </a:xfrm>
            <a:custGeom>
              <a:avLst/>
              <a:gdLst/>
              <a:ahLst/>
              <a:cxnLst/>
              <a:rect l="l" t="t" r="r" b="b"/>
              <a:pathLst>
                <a:path w="145874" h="152871" extrusionOk="0">
                  <a:moveTo>
                    <a:pt x="-866" y="152377"/>
                  </a:moveTo>
                  <a:lnTo>
                    <a:pt x="79806" y="-494"/>
                  </a:lnTo>
                  <a:lnTo>
                    <a:pt x="145008" y="-494"/>
                  </a:lnTo>
                  <a:lnTo>
                    <a:pt x="64336" y="152377"/>
                  </a:lnTo>
                  <a:lnTo>
                    <a:pt x="-866" y="1523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4880338" y="5512731"/>
              <a:ext cx="164818" cy="99675"/>
            </a:xfrm>
            <a:custGeom>
              <a:avLst/>
              <a:gdLst/>
              <a:ahLst/>
              <a:cxnLst/>
              <a:rect l="l" t="t" r="r" b="b"/>
              <a:pathLst>
                <a:path w="250344" h="151398" extrusionOk="0">
                  <a:moveTo>
                    <a:pt x="24404" y="150905"/>
                  </a:moveTo>
                  <a:lnTo>
                    <a:pt x="12247" y="150905"/>
                  </a:lnTo>
                  <a:cubicBezTo>
                    <a:pt x="8564" y="150536"/>
                    <a:pt x="5248" y="148989"/>
                    <a:pt x="2671" y="146484"/>
                  </a:cubicBezTo>
                  <a:cubicBezTo>
                    <a:pt x="-276" y="144349"/>
                    <a:pt x="-1383" y="140738"/>
                    <a:pt x="-645" y="137275"/>
                  </a:cubicBezTo>
                  <a:cubicBezTo>
                    <a:pt x="461" y="133703"/>
                    <a:pt x="1565" y="130240"/>
                    <a:pt x="3406" y="126962"/>
                  </a:cubicBezTo>
                  <a:lnTo>
                    <a:pt x="58662" y="21976"/>
                  </a:lnTo>
                  <a:cubicBezTo>
                    <a:pt x="60503" y="18808"/>
                    <a:pt x="62347" y="15860"/>
                    <a:pt x="64926" y="13135"/>
                  </a:cubicBezTo>
                  <a:cubicBezTo>
                    <a:pt x="68240" y="9563"/>
                    <a:pt x="72291" y="6689"/>
                    <a:pt x="76711" y="4664"/>
                  </a:cubicBezTo>
                  <a:cubicBezTo>
                    <a:pt x="81500" y="2159"/>
                    <a:pt x="86658" y="428"/>
                    <a:pt x="91816" y="-494"/>
                  </a:cubicBezTo>
                  <a:lnTo>
                    <a:pt x="104339" y="-494"/>
                  </a:lnTo>
                  <a:lnTo>
                    <a:pt x="249478" y="-494"/>
                  </a:lnTo>
                  <a:lnTo>
                    <a:pt x="229954" y="36343"/>
                  </a:lnTo>
                  <a:lnTo>
                    <a:pt x="124232" y="36343"/>
                  </a:lnTo>
                  <a:lnTo>
                    <a:pt x="119075" y="36343"/>
                  </a:lnTo>
                  <a:cubicBezTo>
                    <a:pt x="117233" y="37152"/>
                    <a:pt x="115392" y="38405"/>
                    <a:pt x="114286" y="40026"/>
                  </a:cubicBezTo>
                  <a:lnTo>
                    <a:pt x="111707" y="43711"/>
                  </a:lnTo>
                  <a:lnTo>
                    <a:pt x="105445" y="55130"/>
                  </a:lnTo>
                  <a:lnTo>
                    <a:pt x="215955" y="55130"/>
                  </a:lnTo>
                  <a:lnTo>
                    <a:pt x="198275" y="88282"/>
                  </a:lnTo>
                  <a:lnTo>
                    <a:pt x="87764" y="88282"/>
                  </a:lnTo>
                  <a:lnTo>
                    <a:pt x="78921" y="104859"/>
                  </a:lnTo>
                  <a:cubicBezTo>
                    <a:pt x="78555" y="106075"/>
                    <a:pt x="78555" y="107327"/>
                    <a:pt x="78921" y="108544"/>
                  </a:cubicBezTo>
                  <a:cubicBezTo>
                    <a:pt x="78555" y="109133"/>
                    <a:pt x="78555" y="109796"/>
                    <a:pt x="78921" y="110385"/>
                  </a:cubicBezTo>
                  <a:cubicBezTo>
                    <a:pt x="80028" y="111712"/>
                    <a:pt x="81869" y="112373"/>
                    <a:pt x="83710" y="112226"/>
                  </a:cubicBezTo>
                  <a:lnTo>
                    <a:pt x="189065" y="112226"/>
                  </a:lnTo>
                  <a:lnTo>
                    <a:pt x="169541" y="149063"/>
                  </a:lnTo>
                  <a:lnTo>
                    <a:pt x="24035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5012414" y="5512726"/>
              <a:ext cx="169524" cy="98225"/>
            </a:xfrm>
            <a:custGeom>
              <a:avLst/>
              <a:gdLst/>
              <a:ahLst/>
              <a:cxnLst/>
              <a:rect l="l" t="t" r="r" b="b"/>
              <a:pathLst>
                <a:path w="257493" h="149196" extrusionOk="0">
                  <a:moveTo>
                    <a:pt x="17188" y="112972"/>
                  </a:moveTo>
                  <a:lnTo>
                    <a:pt x="127698" y="112972"/>
                  </a:lnTo>
                  <a:cubicBezTo>
                    <a:pt x="131012" y="113707"/>
                    <a:pt x="134326" y="113707"/>
                    <a:pt x="137640" y="112972"/>
                  </a:cubicBezTo>
                  <a:cubicBezTo>
                    <a:pt x="139115" y="112271"/>
                    <a:pt x="140590" y="111093"/>
                    <a:pt x="141328" y="109656"/>
                  </a:cubicBezTo>
                  <a:cubicBezTo>
                    <a:pt x="142798" y="108514"/>
                    <a:pt x="142798" y="106414"/>
                    <a:pt x="141696" y="104977"/>
                  </a:cubicBezTo>
                  <a:cubicBezTo>
                    <a:pt x="141696" y="104793"/>
                    <a:pt x="141328" y="104647"/>
                    <a:pt x="141328" y="104498"/>
                  </a:cubicBezTo>
                  <a:lnTo>
                    <a:pt x="133589" y="101919"/>
                  </a:lnTo>
                  <a:lnTo>
                    <a:pt x="64336" y="85345"/>
                  </a:lnTo>
                  <a:cubicBezTo>
                    <a:pt x="59915" y="84681"/>
                    <a:pt x="55864" y="82912"/>
                    <a:pt x="52550" y="80187"/>
                  </a:cubicBezTo>
                  <a:cubicBezTo>
                    <a:pt x="50337" y="78417"/>
                    <a:pt x="48867" y="76282"/>
                    <a:pt x="47392" y="73925"/>
                  </a:cubicBezTo>
                  <a:cubicBezTo>
                    <a:pt x="45180" y="68619"/>
                    <a:pt x="45180" y="62652"/>
                    <a:pt x="47392" y="57348"/>
                  </a:cubicBezTo>
                  <a:cubicBezTo>
                    <a:pt x="49236" y="51269"/>
                    <a:pt x="51812" y="45340"/>
                    <a:pt x="54758" y="39665"/>
                  </a:cubicBezTo>
                  <a:cubicBezTo>
                    <a:pt x="57707" y="34251"/>
                    <a:pt x="61021" y="29057"/>
                    <a:pt x="64704" y="24194"/>
                  </a:cubicBezTo>
                  <a:cubicBezTo>
                    <a:pt x="69862" y="17897"/>
                    <a:pt x="76126" y="12739"/>
                    <a:pt x="83491" y="9092"/>
                  </a:cubicBezTo>
                  <a:cubicBezTo>
                    <a:pt x="89018" y="6293"/>
                    <a:pt x="94544" y="4083"/>
                    <a:pt x="100435" y="2462"/>
                  </a:cubicBezTo>
                  <a:cubicBezTo>
                    <a:pt x="107805" y="398"/>
                    <a:pt x="115539" y="-596"/>
                    <a:pt x="123278" y="-486"/>
                  </a:cubicBezTo>
                  <a:lnTo>
                    <a:pt x="256627" y="-486"/>
                  </a:lnTo>
                  <a:lnTo>
                    <a:pt x="236734" y="36351"/>
                  </a:lnTo>
                  <a:lnTo>
                    <a:pt x="126223" y="36351"/>
                  </a:lnTo>
                  <a:lnTo>
                    <a:pt x="122909" y="36351"/>
                  </a:lnTo>
                  <a:cubicBezTo>
                    <a:pt x="120697" y="36904"/>
                    <a:pt x="118489" y="38377"/>
                    <a:pt x="117383" y="40403"/>
                  </a:cubicBezTo>
                  <a:cubicBezTo>
                    <a:pt x="117383" y="42981"/>
                    <a:pt x="117383" y="44823"/>
                    <a:pt x="119959" y="45929"/>
                  </a:cubicBezTo>
                  <a:lnTo>
                    <a:pt x="129906" y="48874"/>
                  </a:lnTo>
                  <a:lnTo>
                    <a:pt x="190688" y="62506"/>
                  </a:lnTo>
                  <a:cubicBezTo>
                    <a:pt x="195108" y="63500"/>
                    <a:pt x="199159" y="64862"/>
                    <a:pt x="203211" y="66557"/>
                  </a:cubicBezTo>
                  <a:cubicBezTo>
                    <a:pt x="206894" y="67846"/>
                    <a:pt x="210581" y="70130"/>
                    <a:pt x="213158" y="73188"/>
                  </a:cubicBezTo>
                  <a:cubicBezTo>
                    <a:pt x="215001" y="75508"/>
                    <a:pt x="216103" y="78346"/>
                    <a:pt x="216472" y="81291"/>
                  </a:cubicBezTo>
                  <a:cubicBezTo>
                    <a:pt x="217209" y="84349"/>
                    <a:pt x="217209" y="87445"/>
                    <a:pt x="216472" y="90500"/>
                  </a:cubicBezTo>
                  <a:cubicBezTo>
                    <a:pt x="215734" y="93668"/>
                    <a:pt x="214633" y="96726"/>
                    <a:pt x="213158" y="99709"/>
                  </a:cubicBezTo>
                  <a:lnTo>
                    <a:pt x="209106" y="108183"/>
                  </a:lnTo>
                  <a:cubicBezTo>
                    <a:pt x="206161" y="113413"/>
                    <a:pt x="203211" y="118460"/>
                    <a:pt x="199528" y="123285"/>
                  </a:cubicBezTo>
                  <a:cubicBezTo>
                    <a:pt x="195108" y="129327"/>
                    <a:pt x="189213" y="134484"/>
                    <a:pt x="182953" y="138390"/>
                  </a:cubicBezTo>
                  <a:cubicBezTo>
                    <a:pt x="178897" y="141151"/>
                    <a:pt x="174477" y="143509"/>
                    <a:pt x="170057" y="145389"/>
                  </a:cubicBezTo>
                  <a:cubicBezTo>
                    <a:pt x="166005" y="146861"/>
                    <a:pt x="161954" y="148004"/>
                    <a:pt x="157902" y="148703"/>
                  </a:cubicBezTo>
                  <a:lnTo>
                    <a:pt x="146481" y="148703"/>
                  </a:lnTo>
                  <a:lnTo>
                    <a:pt x="-866" y="1487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p43"/>
          <p:cNvSpPr/>
          <p:nvPr/>
        </p:nvSpPr>
        <p:spPr>
          <a:xfrm>
            <a:off x="-211138" y="2287854"/>
            <a:ext cx="3874521" cy="1927744"/>
          </a:xfrm>
          <a:custGeom>
            <a:avLst/>
            <a:gdLst/>
            <a:ahLst/>
            <a:cxnLst/>
            <a:rect l="l" t="t" r="r" b="b"/>
            <a:pathLst>
              <a:path w="1234767" h="582756" extrusionOk="0">
                <a:moveTo>
                  <a:pt x="1233901" y="-494"/>
                </a:moveTo>
                <a:lnTo>
                  <a:pt x="1233901" y="208370"/>
                </a:lnTo>
                <a:cubicBezTo>
                  <a:pt x="1233901" y="208370"/>
                  <a:pt x="482063" y="564950"/>
                  <a:pt x="450751" y="582262"/>
                </a:cubicBezTo>
                <a:cubicBezTo>
                  <a:pt x="344661" y="556109"/>
                  <a:pt x="125850" y="514115"/>
                  <a:pt x="-866" y="541743"/>
                </a:cubicBezTo>
                <a:cubicBezTo>
                  <a:pt x="195103" y="405446"/>
                  <a:pt x="959467" y="90492"/>
                  <a:pt x="1233901" y="-494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8" name="Google Shape;708;p43" descr="Linkedin - Icônes des médias sociaux gratuite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5661" y="6234820"/>
            <a:ext cx="428343" cy="428343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3"/>
          <p:cNvSpPr txBox="1"/>
          <p:nvPr/>
        </p:nvSpPr>
        <p:spPr>
          <a:xfrm>
            <a:off x="348498" y="5674810"/>
            <a:ext cx="62179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ZI DU PRAT, RUE DES FRÈRES MONTGOLFIER</a:t>
            </a:r>
            <a:b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56000 VANNES – FRANCE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+33 (0)2 97 01 08 80 | </a:t>
            </a:r>
            <a:r>
              <a:rPr lang="fr-FR" sz="1800" i="0" u="sng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contact@sigmaphi.fr</a:t>
            </a:r>
            <a:endParaRPr sz="1800" i="0" u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10" name="Google Shape;710;p43" descr="Facebook Logo Réseau Social - Image gratuite sur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545" y="6234820"/>
            <a:ext cx="428343" cy="428343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43"/>
          <p:cNvSpPr txBox="1"/>
          <p:nvPr/>
        </p:nvSpPr>
        <p:spPr>
          <a:xfrm>
            <a:off x="8222030" y="6269679"/>
            <a:ext cx="62156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www.sigmaphi.fr/eng/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acts">
  <p:cSld name="3 contacts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F5296"/>
              </a:gs>
              <a:gs pos="100000">
                <a:srgbClr val="0E1A3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44"/>
          <p:cNvSpPr/>
          <p:nvPr/>
        </p:nvSpPr>
        <p:spPr>
          <a:xfrm>
            <a:off x="-20322" y="34089"/>
            <a:ext cx="4908538" cy="1461289"/>
          </a:xfrm>
          <a:custGeom>
            <a:avLst/>
            <a:gdLst/>
            <a:ahLst/>
            <a:cxnLst/>
            <a:rect l="l" t="t" r="r" b="b"/>
            <a:pathLst>
              <a:path w="4908538" h="1461289" extrusionOk="0">
                <a:moveTo>
                  <a:pt x="4634436" y="277"/>
                </a:moveTo>
                <a:cubicBezTo>
                  <a:pt x="4738085" y="-1187"/>
                  <a:pt x="4829758" y="3133"/>
                  <a:pt x="4908538" y="13643"/>
                </a:cubicBezTo>
                <a:cubicBezTo>
                  <a:pt x="3386241" y="237858"/>
                  <a:pt x="1129949" y="1257789"/>
                  <a:pt x="748508" y="1461289"/>
                </a:cubicBezTo>
                <a:cubicBezTo>
                  <a:pt x="608646" y="1439963"/>
                  <a:pt x="400586" y="1414982"/>
                  <a:pt x="125051" y="1387260"/>
                </a:cubicBezTo>
                <a:lnTo>
                  <a:pt x="0" y="1375118"/>
                </a:lnTo>
                <a:lnTo>
                  <a:pt x="0" y="1029070"/>
                </a:lnTo>
                <a:lnTo>
                  <a:pt x="76958" y="1006493"/>
                </a:lnTo>
                <a:cubicBezTo>
                  <a:pt x="2075149" y="426325"/>
                  <a:pt x="3770686" y="12477"/>
                  <a:pt x="4634436" y="277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44"/>
          <p:cNvSpPr/>
          <p:nvPr/>
        </p:nvSpPr>
        <p:spPr>
          <a:xfrm>
            <a:off x="-20322" y="1504629"/>
            <a:ext cx="3708725" cy="1100852"/>
          </a:xfrm>
          <a:custGeom>
            <a:avLst/>
            <a:gdLst/>
            <a:ahLst/>
            <a:cxnLst/>
            <a:rect l="l" t="t" r="r" b="b"/>
            <a:pathLst>
              <a:path w="3708725" h="1100852" extrusionOk="0">
                <a:moveTo>
                  <a:pt x="0" y="0"/>
                </a:moveTo>
                <a:lnTo>
                  <a:pt x="166678" y="14111"/>
                </a:lnTo>
                <a:cubicBezTo>
                  <a:pt x="1350286" y="118468"/>
                  <a:pt x="2502849" y="257610"/>
                  <a:pt x="3708725" y="663389"/>
                </a:cubicBezTo>
                <a:cubicBezTo>
                  <a:pt x="3409355" y="785245"/>
                  <a:pt x="2987454" y="963155"/>
                  <a:pt x="2692706" y="1100852"/>
                </a:cubicBezTo>
                <a:cubicBezTo>
                  <a:pt x="2410597" y="1006185"/>
                  <a:pt x="1125413" y="859681"/>
                  <a:pt x="127365" y="774588"/>
                </a:cubicBezTo>
                <a:lnTo>
                  <a:pt x="0" y="764172"/>
                </a:ln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44"/>
          <p:cNvSpPr/>
          <p:nvPr/>
        </p:nvSpPr>
        <p:spPr>
          <a:xfrm>
            <a:off x="-20321" y="4153943"/>
            <a:ext cx="6761379" cy="2715689"/>
          </a:xfrm>
          <a:custGeom>
            <a:avLst/>
            <a:gdLst/>
            <a:ahLst/>
            <a:cxnLst/>
            <a:rect l="l" t="t" r="r" b="b"/>
            <a:pathLst>
              <a:path w="6761379" h="2715689" extrusionOk="0">
                <a:moveTo>
                  <a:pt x="6678201" y="1371190"/>
                </a:moveTo>
                <a:cubicBezTo>
                  <a:pt x="6678201" y="1847569"/>
                  <a:pt x="6654795" y="2183218"/>
                  <a:pt x="6742320" y="2628631"/>
                </a:cubicBezTo>
                <a:lnTo>
                  <a:pt x="6761379" y="2715689"/>
                </a:lnTo>
                <a:lnTo>
                  <a:pt x="6502769" y="2715689"/>
                </a:lnTo>
                <a:lnTo>
                  <a:pt x="6497940" y="2533863"/>
                </a:lnTo>
                <a:cubicBezTo>
                  <a:pt x="6494635" y="1966378"/>
                  <a:pt x="6564635" y="1564940"/>
                  <a:pt x="6678201" y="1371190"/>
                </a:cubicBezTo>
                <a:close/>
                <a:moveTo>
                  <a:pt x="142763" y="58"/>
                </a:moveTo>
                <a:cubicBezTo>
                  <a:pt x="294863" y="-1032"/>
                  <a:pt x="472106" y="12963"/>
                  <a:pt x="677999" y="49063"/>
                </a:cubicBezTo>
                <a:cubicBezTo>
                  <a:pt x="1638828" y="217528"/>
                  <a:pt x="3817384" y="970954"/>
                  <a:pt x="5728456" y="2467713"/>
                </a:cubicBezTo>
                <a:lnTo>
                  <a:pt x="6030714" y="2715689"/>
                </a:lnTo>
                <a:lnTo>
                  <a:pt x="5201753" y="2715689"/>
                </a:lnTo>
                <a:lnTo>
                  <a:pt x="4844971" y="2468581"/>
                </a:lnTo>
                <a:cubicBezTo>
                  <a:pt x="4186729" y="2034895"/>
                  <a:pt x="3350405" y="1595788"/>
                  <a:pt x="2310108" y="1235933"/>
                </a:cubicBezTo>
                <a:cubicBezTo>
                  <a:pt x="1925485" y="1097700"/>
                  <a:pt x="843192" y="754432"/>
                  <a:pt x="99151" y="793742"/>
                </a:cubicBezTo>
                <a:lnTo>
                  <a:pt x="0" y="804308"/>
                </a:lnTo>
                <a:lnTo>
                  <a:pt x="0" y="5873"/>
                </a:ln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44"/>
          <p:cNvSpPr/>
          <p:nvPr/>
        </p:nvSpPr>
        <p:spPr>
          <a:xfrm>
            <a:off x="4200584" y="6754"/>
            <a:ext cx="5320828" cy="4076025"/>
          </a:xfrm>
          <a:custGeom>
            <a:avLst/>
            <a:gdLst/>
            <a:ahLst/>
            <a:cxnLst/>
            <a:rect l="l" t="t" r="r" b="b"/>
            <a:pathLst>
              <a:path w="1695688" h="1232180" extrusionOk="0">
                <a:moveTo>
                  <a:pt x="1694823" y="6494"/>
                </a:moveTo>
                <a:cubicBezTo>
                  <a:pt x="1393129" y="-57234"/>
                  <a:pt x="-89183" y="317397"/>
                  <a:pt x="3278" y="1027978"/>
                </a:cubicBezTo>
                <a:cubicBezTo>
                  <a:pt x="38458" y="1104379"/>
                  <a:pt x="87707" y="1173484"/>
                  <a:pt x="148415" y="1231686"/>
                </a:cubicBezTo>
                <a:cubicBezTo>
                  <a:pt x="38642" y="743230"/>
                  <a:pt x="467054" y="230094"/>
                  <a:pt x="1694823" y="6494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44"/>
          <p:cNvSpPr/>
          <p:nvPr/>
        </p:nvSpPr>
        <p:spPr>
          <a:xfrm>
            <a:off x="6859001" y="553435"/>
            <a:ext cx="5349749" cy="4083372"/>
          </a:xfrm>
          <a:custGeom>
            <a:avLst/>
            <a:gdLst/>
            <a:ahLst/>
            <a:cxnLst/>
            <a:rect l="l" t="t" r="r" b="b"/>
            <a:pathLst>
              <a:path w="5349749" h="4083372" extrusionOk="0">
                <a:moveTo>
                  <a:pt x="5106709" y="0"/>
                </a:moveTo>
                <a:cubicBezTo>
                  <a:pt x="5185093" y="1333"/>
                  <a:pt x="5259819" y="4486"/>
                  <a:pt x="5331040" y="9346"/>
                </a:cubicBezTo>
                <a:lnTo>
                  <a:pt x="5349749" y="11147"/>
                </a:lnTo>
                <a:lnTo>
                  <a:pt x="5349749" y="542058"/>
                </a:lnTo>
                <a:lnTo>
                  <a:pt x="5202016" y="545151"/>
                </a:lnTo>
                <a:cubicBezTo>
                  <a:pt x="5149693" y="547801"/>
                  <a:pt x="5095218" y="552082"/>
                  <a:pt x="5038507" y="558099"/>
                </a:cubicBezTo>
                <a:cubicBezTo>
                  <a:pt x="3223766" y="750630"/>
                  <a:pt x="959391" y="2091033"/>
                  <a:pt x="0" y="4083372"/>
                </a:cubicBezTo>
                <a:cubicBezTo>
                  <a:pt x="373356" y="2635731"/>
                  <a:pt x="2619242" y="82862"/>
                  <a:pt x="5106709" y="0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44"/>
          <p:cNvSpPr/>
          <p:nvPr/>
        </p:nvSpPr>
        <p:spPr>
          <a:xfrm>
            <a:off x="4133428" y="3357598"/>
            <a:ext cx="8075322" cy="2362575"/>
          </a:xfrm>
          <a:custGeom>
            <a:avLst/>
            <a:gdLst/>
            <a:ahLst/>
            <a:cxnLst/>
            <a:rect l="l" t="t" r="r" b="b"/>
            <a:pathLst>
              <a:path w="8075322" h="2362575" extrusionOk="0">
                <a:moveTo>
                  <a:pt x="8075322" y="0"/>
                </a:moveTo>
                <a:lnTo>
                  <a:pt x="8075322" y="464440"/>
                </a:lnTo>
                <a:lnTo>
                  <a:pt x="7966946" y="565018"/>
                </a:lnTo>
                <a:cubicBezTo>
                  <a:pt x="7183304" y="1251466"/>
                  <a:pt x="6017396" y="1868834"/>
                  <a:pt x="4119580" y="2268671"/>
                </a:cubicBezTo>
                <a:cubicBezTo>
                  <a:pt x="3760091" y="2350312"/>
                  <a:pt x="82062" y="2859668"/>
                  <a:pt x="0" y="259280"/>
                </a:cubicBezTo>
                <a:cubicBezTo>
                  <a:pt x="167603" y="510303"/>
                  <a:pt x="618396" y="1843398"/>
                  <a:pt x="4069870" y="1516828"/>
                </a:cubicBezTo>
                <a:cubicBezTo>
                  <a:pt x="4403273" y="1489104"/>
                  <a:pt x="6197182" y="1144437"/>
                  <a:pt x="7897278" y="114184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44"/>
          <p:cNvSpPr/>
          <p:nvPr/>
        </p:nvSpPr>
        <p:spPr>
          <a:xfrm rot="-1098599">
            <a:off x="6673014" y="-138036"/>
            <a:ext cx="1609001" cy="1203403"/>
          </a:xfrm>
          <a:custGeom>
            <a:avLst/>
            <a:gdLst/>
            <a:ahLst/>
            <a:cxnLst/>
            <a:rect l="l" t="t" r="r" b="b"/>
            <a:pathLst>
              <a:path w="1609001" h="1203403" extrusionOk="0">
                <a:moveTo>
                  <a:pt x="510594" y="0"/>
                </a:moveTo>
                <a:lnTo>
                  <a:pt x="1548501" y="343455"/>
                </a:lnTo>
                <a:lnTo>
                  <a:pt x="1592656" y="453766"/>
                </a:lnTo>
                <a:cubicBezTo>
                  <a:pt x="1603373" y="494381"/>
                  <a:pt x="1609000" y="536433"/>
                  <a:pt x="1609001" y="579505"/>
                </a:cubicBezTo>
                <a:cubicBezTo>
                  <a:pt x="1609001" y="924074"/>
                  <a:pt x="1248815" y="1203403"/>
                  <a:pt x="804500" y="1203403"/>
                </a:cubicBezTo>
                <a:cubicBezTo>
                  <a:pt x="360192" y="1203403"/>
                  <a:pt x="0" y="924074"/>
                  <a:pt x="0" y="579505"/>
                </a:cubicBezTo>
                <a:cubicBezTo>
                  <a:pt x="0" y="321075"/>
                  <a:pt x="202605" y="99345"/>
                  <a:pt x="491352" y="4632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1" name="Google Shape;721;p44"/>
          <p:cNvGrpSpPr/>
          <p:nvPr/>
        </p:nvGrpSpPr>
        <p:grpSpPr>
          <a:xfrm>
            <a:off x="1239149" y="2127274"/>
            <a:ext cx="3892560" cy="2026449"/>
            <a:chOff x="1159494" y="3250389"/>
            <a:chExt cx="4539011" cy="2362989"/>
          </a:xfrm>
        </p:grpSpPr>
        <p:sp>
          <p:nvSpPr>
            <p:cNvPr id="722" name="Google Shape;722;p44"/>
            <p:cNvSpPr/>
            <p:nvPr/>
          </p:nvSpPr>
          <p:spPr>
            <a:xfrm>
              <a:off x="2094895" y="3340187"/>
              <a:ext cx="1219391" cy="290829"/>
            </a:xfrm>
            <a:custGeom>
              <a:avLst/>
              <a:gdLst/>
              <a:ahLst/>
              <a:cxnLst/>
              <a:rect l="l" t="t" r="r" b="b"/>
              <a:pathLst>
                <a:path w="1852152" h="441745" extrusionOk="0">
                  <a:moveTo>
                    <a:pt x="1851286" y="3630"/>
                  </a:moveTo>
                  <a:cubicBezTo>
                    <a:pt x="1583485" y="-30260"/>
                    <a:pt x="848221" y="148767"/>
                    <a:pt x="-866" y="391522"/>
                  </a:cubicBezTo>
                  <a:cubicBezTo>
                    <a:pt x="260305" y="411045"/>
                    <a:pt x="436386" y="428358"/>
                    <a:pt x="525531" y="441252"/>
                  </a:cubicBezTo>
                  <a:cubicBezTo>
                    <a:pt x="647092" y="379734"/>
                    <a:pt x="1366147" y="71410"/>
                    <a:pt x="1851286" y="36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4"/>
            <p:cNvSpPr/>
            <p:nvPr/>
          </p:nvSpPr>
          <p:spPr>
            <a:xfrm>
              <a:off x="2068217" y="3615495"/>
              <a:ext cx="994333" cy="236457"/>
            </a:xfrm>
            <a:custGeom>
              <a:avLst/>
              <a:gdLst/>
              <a:ahLst/>
              <a:cxnLst/>
              <a:rect l="l" t="t" r="r" b="b"/>
              <a:pathLst>
                <a:path w="1510308" h="359159" extrusionOk="0">
                  <a:moveTo>
                    <a:pt x="-866" y="-494"/>
                  </a:moveTo>
                  <a:cubicBezTo>
                    <a:pt x="514849" y="42606"/>
                    <a:pt x="997043" y="62865"/>
                    <a:pt x="1509442" y="226421"/>
                  </a:cubicBezTo>
                  <a:cubicBezTo>
                    <a:pt x="1414036" y="263258"/>
                    <a:pt x="1279581" y="317040"/>
                    <a:pt x="1185648" y="358666"/>
                  </a:cubicBezTo>
                  <a:cubicBezTo>
                    <a:pt x="1054877" y="317040"/>
                    <a:pt x="247782" y="242260"/>
                    <a:pt x="29709" y="239681"/>
                  </a:cubicBezTo>
                  <a:cubicBezTo>
                    <a:pt x="16079" y="138013"/>
                    <a:pt x="-866" y="-494"/>
                    <a:pt x="-866" y="-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4"/>
            <p:cNvSpPr/>
            <p:nvPr/>
          </p:nvSpPr>
          <p:spPr>
            <a:xfrm>
              <a:off x="2243804" y="3788412"/>
              <a:ext cx="812927" cy="383666"/>
            </a:xfrm>
            <a:custGeom>
              <a:avLst/>
              <a:gdLst/>
              <a:ahLst/>
              <a:cxnLst/>
              <a:rect l="l" t="t" r="r" b="b"/>
              <a:pathLst>
                <a:path w="1234767" h="582756" extrusionOk="0">
                  <a:moveTo>
                    <a:pt x="1233901" y="-494"/>
                  </a:moveTo>
                  <a:lnTo>
                    <a:pt x="1233901" y="208370"/>
                  </a:lnTo>
                  <a:cubicBezTo>
                    <a:pt x="1233901" y="208370"/>
                    <a:pt x="482063" y="564950"/>
                    <a:pt x="450751" y="582262"/>
                  </a:cubicBezTo>
                  <a:cubicBezTo>
                    <a:pt x="344661" y="556109"/>
                    <a:pt x="125850" y="514115"/>
                    <a:pt x="-866" y="541743"/>
                  </a:cubicBezTo>
                  <a:cubicBezTo>
                    <a:pt x="195103" y="405446"/>
                    <a:pt x="959467" y="90492"/>
                    <a:pt x="1233901" y="-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4"/>
            <p:cNvSpPr/>
            <p:nvPr/>
          </p:nvSpPr>
          <p:spPr>
            <a:xfrm>
              <a:off x="2136851" y="4160132"/>
              <a:ext cx="1660538" cy="865860"/>
            </a:xfrm>
            <a:custGeom>
              <a:avLst/>
              <a:gdLst/>
              <a:ahLst/>
              <a:cxnLst/>
              <a:rect l="l" t="t" r="r" b="b"/>
              <a:pathLst>
                <a:path w="2522216" h="1315169" extrusionOk="0">
                  <a:moveTo>
                    <a:pt x="29340" y="344027"/>
                  </a:moveTo>
                  <a:lnTo>
                    <a:pt x="-866" y="88011"/>
                  </a:lnTo>
                  <a:cubicBezTo>
                    <a:pt x="-866" y="88011"/>
                    <a:pt x="89384" y="-43865"/>
                    <a:pt x="439334" y="14338"/>
                  </a:cubicBezTo>
                  <a:cubicBezTo>
                    <a:pt x="789283" y="72540"/>
                    <a:pt x="1646107" y="361708"/>
                    <a:pt x="2303275" y="953307"/>
                  </a:cubicBezTo>
                  <a:cubicBezTo>
                    <a:pt x="2279701" y="681820"/>
                    <a:pt x="2303275" y="492110"/>
                    <a:pt x="2351531" y="414016"/>
                  </a:cubicBezTo>
                  <a:cubicBezTo>
                    <a:pt x="2351531" y="670032"/>
                    <a:pt x="2327957" y="791593"/>
                    <a:pt x="2521350" y="1204166"/>
                  </a:cubicBezTo>
                  <a:cubicBezTo>
                    <a:pt x="2488270" y="1243028"/>
                    <a:pt x="2452980" y="1279939"/>
                    <a:pt x="2415626" y="1314676"/>
                  </a:cubicBezTo>
                  <a:cubicBezTo>
                    <a:pt x="2415626" y="1314676"/>
                    <a:pt x="2020368" y="721236"/>
                    <a:pt x="959469" y="373128"/>
                  </a:cubicBezTo>
                  <a:cubicBezTo>
                    <a:pt x="781178" y="312346"/>
                    <a:pt x="132483" y="120428"/>
                    <a:pt x="29340" y="3440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4"/>
            <p:cNvSpPr/>
            <p:nvPr/>
          </p:nvSpPr>
          <p:spPr>
            <a:xfrm>
              <a:off x="3169442" y="3334421"/>
              <a:ext cx="1116381" cy="811224"/>
            </a:xfrm>
            <a:custGeom>
              <a:avLst/>
              <a:gdLst/>
              <a:ahLst/>
              <a:cxnLst/>
              <a:rect l="l" t="t" r="r" b="b"/>
              <a:pathLst>
                <a:path w="1695688" h="1232180" extrusionOk="0">
                  <a:moveTo>
                    <a:pt x="1694823" y="6494"/>
                  </a:moveTo>
                  <a:cubicBezTo>
                    <a:pt x="1393129" y="-57234"/>
                    <a:pt x="-89183" y="317397"/>
                    <a:pt x="3278" y="1027978"/>
                  </a:cubicBezTo>
                  <a:cubicBezTo>
                    <a:pt x="38458" y="1104379"/>
                    <a:pt x="87707" y="1173484"/>
                    <a:pt x="148415" y="1231686"/>
                  </a:cubicBezTo>
                  <a:cubicBezTo>
                    <a:pt x="38642" y="743230"/>
                    <a:pt x="467054" y="230094"/>
                    <a:pt x="1694823" y="6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4"/>
            <p:cNvSpPr/>
            <p:nvPr/>
          </p:nvSpPr>
          <p:spPr>
            <a:xfrm>
              <a:off x="3727784" y="3443548"/>
              <a:ext cx="1402202" cy="812685"/>
            </a:xfrm>
            <a:custGeom>
              <a:avLst/>
              <a:gdLst/>
              <a:ahLst/>
              <a:cxnLst/>
              <a:rect l="l" t="t" r="r" b="b"/>
              <a:pathLst>
                <a:path w="2129826" h="1234401" extrusionOk="0">
                  <a:moveTo>
                    <a:pt x="-866" y="1233907"/>
                  </a:moveTo>
                  <a:cubicBezTo>
                    <a:pt x="118118" y="796286"/>
                    <a:pt x="833857" y="24555"/>
                    <a:pt x="1626585" y="-494"/>
                  </a:cubicBezTo>
                  <a:cubicBezTo>
                    <a:pt x="2425942" y="12399"/>
                    <a:pt x="2031790" y="588895"/>
                    <a:pt x="2031790" y="588895"/>
                  </a:cubicBezTo>
                  <a:cubicBezTo>
                    <a:pt x="2031790" y="588895"/>
                    <a:pt x="2183189" y="110016"/>
                    <a:pt x="1604850" y="168219"/>
                  </a:cubicBezTo>
                  <a:cubicBezTo>
                    <a:pt x="1026512" y="226421"/>
                    <a:pt x="304881" y="631624"/>
                    <a:pt x="-866" y="1233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4"/>
            <p:cNvSpPr/>
            <p:nvPr/>
          </p:nvSpPr>
          <p:spPr>
            <a:xfrm>
              <a:off x="3155922" y="3859711"/>
              <a:ext cx="1896751" cy="612137"/>
            </a:xfrm>
            <a:custGeom>
              <a:avLst/>
              <a:gdLst/>
              <a:ahLst/>
              <a:cxnLst/>
              <a:rect l="l" t="t" r="r" b="b"/>
              <a:pathLst>
                <a:path w="2881004" h="929784" extrusionOk="0">
                  <a:moveTo>
                    <a:pt x="-866" y="293465"/>
                  </a:moveTo>
                  <a:cubicBezTo>
                    <a:pt x="52547" y="369349"/>
                    <a:pt x="196210" y="772343"/>
                    <a:pt x="1296156" y="673621"/>
                  </a:cubicBezTo>
                  <a:cubicBezTo>
                    <a:pt x="1426928" y="663306"/>
                    <a:pt x="2262755" y="507856"/>
                    <a:pt x="2880138" y="-494"/>
                  </a:cubicBezTo>
                  <a:cubicBezTo>
                    <a:pt x="2650277" y="345773"/>
                    <a:pt x="2279699" y="707510"/>
                    <a:pt x="1311998" y="900903"/>
                  </a:cubicBezTo>
                  <a:cubicBezTo>
                    <a:pt x="1197433" y="925583"/>
                    <a:pt x="25286" y="1079561"/>
                    <a:pt x="-866" y="2934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4"/>
            <p:cNvSpPr/>
            <p:nvPr/>
          </p:nvSpPr>
          <p:spPr>
            <a:xfrm rot="-1098599">
              <a:off x="3687379" y="3297130"/>
              <a:ext cx="337588" cy="248340"/>
            </a:xfrm>
            <a:custGeom>
              <a:avLst/>
              <a:gdLst/>
              <a:ahLst/>
              <a:cxnLst/>
              <a:rect l="l" t="t" r="r" b="b"/>
              <a:pathLst>
                <a:path w="512768" h="377208" extrusionOk="0">
                  <a:moveTo>
                    <a:pt x="511901" y="188111"/>
                  </a:moveTo>
                  <a:cubicBezTo>
                    <a:pt x="511901" y="292274"/>
                    <a:pt x="397114" y="376715"/>
                    <a:pt x="255516" y="376715"/>
                  </a:cubicBezTo>
                  <a:cubicBezTo>
                    <a:pt x="113920" y="376715"/>
                    <a:pt x="-869" y="292274"/>
                    <a:pt x="-869" y="188111"/>
                  </a:cubicBezTo>
                  <a:cubicBezTo>
                    <a:pt x="-869" y="83947"/>
                    <a:pt x="113918" y="-494"/>
                    <a:pt x="255516" y="-494"/>
                  </a:cubicBezTo>
                  <a:cubicBezTo>
                    <a:pt x="397112" y="-494"/>
                    <a:pt x="511901" y="83947"/>
                    <a:pt x="511901" y="188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2417689" y="5213703"/>
              <a:ext cx="314791" cy="174372"/>
            </a:xfrm>
            <a:custGeom>
              <a:avLst/>
              <a:gdLst/>
              <a:ahLst/>
              <a:cxnLst/>
              <a:rect l="l" t="t" r="r" b="b"/>
              <a:pathLst>
                <a:path w="478141" h="264856" extrusionOk="0">
                  <a:moveTo>
                    <a:pt x="317165" y="0"/>
                  </a:moveTo>
                  <a:lnTo>
                    <a:pt x="41994" y="0"/>
                  </a:lnTo>
                  <a:lnTo>
                    <a:pt x="0" y="123772"/>
                  </a:lnTo>
                  <a:lnTo>
                    <a:pt x="274802" y="123772"/>
                  </a:lnTo>
                  <a:lnTo>
                    <a:pt x="226915" y="264857"/>
                  </a:lnTo>
                  <a:lnTo>
                    <a:pt x="347739" y="264857"/>
                  </a:lnTo>
                  <a:lnTo>
                    <a:pt x="387891" y="264857"/>
                  </a:lnTo>
                  <a:lnTo>
                    <a:pt x="435779" y="123772"/>
                  </a:lnTo>
                  <a:lnTo>
                    <a:pt x="478142" y="0"/>
                  </a:lnTo>
                  <a:lnTo>
                    <a:pt x="437989" y="0"/>
                  </a:lnTo>
                  <a:lnTo>
                    <a:pt x="317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2108476" y="5011895"/>
              <a:ext cx="665719" cy="375937"/>
            </a:xfrm>
            <a:custGeom>
              <a:avLst/>
              <a:gdLst/>
              <a:ahLst/>
              <a:cxnLst/>
              <a:rect l="l" t="t" r="r" b="b"/>
              <a:pathLst>
                <a:path w="1011170" h="571016" extrusionOk="0">
                  <a:moveTo>
                    <a:pt x="614675" y="290"/>
                  </a:moveTo>
                  <a:lnTo>
                    <a:pt x="360871" y="290"/>
                  </a:lnTo>
                  <a:cubicBezTo>
                    <a:pt x="258833" y="-8515"/>
                    <a:pt x="165378" y="57681"/>
                    <a:pt x="139851" y="156846"/>
                  </a:cubicBezTo>
                  <a:lnTo>
                    <a:pt x="-866" y="570523"/>
                  </a:lnTo>
                  <a:lnTo>
                    <a:pt x="160110" y="570523"/>
                  </a:lnTo>
                  <a:lnTo>
                    <a:pt x="309668" y="130325"/>
                  </a:lnTo>
                  <a:lnTo>
                    <a:pt x="966099" y="130325"/>
                  </a:lnTo>
                  <a:lnTo>
                    <a:pt x="1010304" y="290"/>
                  </a:lnTo>
                  <a:lnTo>
                    <a:pt x="614675" y="2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1862318" y="5012654"/>
              <a:ext cx="233789" cy="375421"/>
            </a:xfrm>
            <a:custGeom>
              <a:avLst/>
              <a:gdLst/>
              <a:ahLst/>
              <a:cxnLst/>
              <a:rect l="l" t="t" r="r" b="b"/>
              <a:pathLst>
                <a:path w="355106" h="570233" extrusionOk="0">
                  <a:moveTo>
                    <a:pt x="149557" y="130034"/>
                  </a:moveTo>
                  <a:lnTo>
                    <a:pt x="0" y="570234"/>
                  </a:lnTo>
                  <a:lnTo>
                    <a:pt x="160977" y="570234"/>
                  </a:lnTo>
                  <a:lnTo>
                    <a:pt x="310534" y="130034"/>
                  </a:lnTo>
                  <a:lnTo>
                    <a:pt x="355107" y="0"/>
                  </a:lnTo>
                  <a:lnTo>
                    <a:pt x="193762" y="0"/>
                  </a:lnTo>
                  <a:lnTo>
                    <a:pt x="149557" y="1300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4744430" y="5012654"/>
              <a:ext cx="695063" cy="375421"/>
            </a:xfrm>
            <a:custGeom>
              <a:avLst/>
              <a:gdLst/>
              <a:ahLst/>
              <a:cxnLst/>
              <a:rect l="l" t="t" r="r" b="b"/>
              <a:pathLst>
                <a:path w="1055742" h="570233" extrusionOk="0">
                  <a:moveTo>
                    <a:pt x="793832" y="278855"/>
                  </a:moveTo>
                  <a:lnTo>
                    <a:pt x="265961" y="278855"/>
                  </a:lnTo>
                  <a:lnTo>
                    <a:pt x="361000" y="0"/>
                  </a:lnTo>
                  <a:lnTo>
                    <a:pt x="194129" y="0"/>
                  </a:lnTo>
                  <a:lnTo>
                    <a:pt x="99091" y="278855"/>
                  </a:lnTo>
                  <a:lnTo>
                    <a:pt x="0" y="570234"/>
                  </a:lnTo>
                  <a:lnTo>
                    <a:pt x="166871" y="570234"/>
                  </a:lnTo>
                  <a:lnTo>
                    <a:pt x="221757" y="409257"/>
                  </a:lnTo>
                  <a:lnTo>
                    <a:pt x="749628" y="409257"/>
                  </a:lnTo>
                  <a:lnTo>
                    <a:pt x="694741" y="570234"/>
                  </a:lnTo>
                  <a:lnTo>
                    <a:pt x="861981" y="570234"/>
                  </a:lnTo>
                  <a:lnTo>
                    <a:pt x="916499" y="409257"/>
                  </a:lnTo>
                  <a:lnTo>
                    <a:pt x="961072" y="278855"/>
                  </a:lnTo>
                  <a:lnTo>
                    <a:pt x="1055742" y="0"/>
                  </a:lnTo>
                  <a:lnTo>
                    <a:pt x="888503" y="0"/>
                  </a:lnTo>
                  <a:lnTo>
                    <a:pt x="793832" y="2788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3520186" y="5012412"/>
              <a:ext cx="539124" cy="375664"/>
            </a:xfrm>
            <a:custGeom>
              <a:avLst/>
              <a:gdLst/>
              <a:ahLst/>
              <a:cxnLst/>
              <a:rect l="l" t="t" r="r" b="b"/>
              <a:pathLst>
                <a:path w="818883" h="570601" extrusionOk="0">
                  <a:moveTo>
                    <a:pt x="682089" y="-494"/>
                  </a:moveTo>
                  <a:lnTo>
                    <a:pt x="513745" y="-494"/>
                  </a:lnTo>
                  <a:lnTo>
                    <a:pt x="122170" y="433811"/>
                  </a:lnTo>
                  <a:lnTo>
                    <a:pt x="-866" y="570108"/>
                  </a:lnTo>
                  <a:lnTo>
                    <a:pt x="818017" y="570108"/>
                  </a:lnTo>
                  <a:lnTo>
                    <a:pt x="785601" y="433811"/>
                  </a:lnTo>
                  <a:close/>
                  <a:moveTo>
                    <a:pt x="279832" y="433444"/>
                  </a:moveTo>
                  <a:lnTo>
                    <a:pt x="543583" y="136171"/>
                  </a:lnTo>
                  <a:lnTo>
                    <a:pt x="600310" y="433444"/>
                  </a:lnTo>
                  <a:lnTo>
                    <a:pt x="279832" y="4334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4"/>
            <p:cNvSpPr/>
            <p:nvPr/>
          </p:nvSpPr>
          <p:spPr>
            <a:xfrm>
              <a:off x="2812512" y="5012654"/>
              <a:ext cx="752540" cy="375421"/>
            </a:xfrm>
            <a:custGeom>
              <a:avLst/>
              <a:gdLst/>
              <a:ahLst/>
              <a:cxnLst/>
              <a:rect l="l" t="t" r="r" b="b"/>
              <a:pathLst>
                <a:path w="1143045" h="570233" extrusionOk="0">
                  <a:moveTo>
                    <a:pt x="1143046" y="0"/>
                  </a:moveTo>
                  <a:lnTo>
                    <a:pt x="1134205" y="0"/>
                  </a:lnTo>
                  <a:lnTo>
                    <a:pt x="1007486" y="0"/>
                  </a:lnTo>
                  <a:lnTo>
                    <a:pt x="982437" y="22839"/>
                  </a:lnTo>
                  <a:lnTo>
                    <a:pt x="518662" y="445357"/>
                  </a:lnTo>
                  <a:lnTo>
                    <a:pt x="322690" y="3315"/>
                  </a:lnTo>
                  <a:lnTo>
                    <a:pt x="323795" y="0"/>
                  </a:lnTo>
                  <a:lnTo>
                    <a:pt x="321217" y="0"/>
                  </a:lnTo>
                  <a:lnTo>
                    <a:pt x="193761" y="0"/>
                  </a:lnTo>
                  <a:lnTo>
                    <a:pt x="179395" y="41994"/>
                  </a:lnTo>
                  <a:lnTo>
                    <a:pt x="0" y="570234"/>
                  </a:lnTo>
                  <a:lnTo>
                    <a:pt x="130034" y="570234"/>
                  </a:lnTo>
                  <a:lnTo>
                    <a:pt x="250858" y="214759"/>
                  </a:lnTo>
                  <a:lnTo>
                    <a:pt x="393049" y="559919"/>
                  </a:lnTo>
                  <a:lnTo>
                    <a:pt x="397469" y="570234"/>
                  </a:lnTo>
                  <a:lnTo>
                    <a:pt x="527503" y="570234"/>
                  </a:lnTo>
                  <a:lnTo>
                    <a:pt x="560656" y="539659"/>
                  </a:lnTo>
                  <a:lnTo>
                    <a:pt x="919814" y="207023"/>
                  </a:lnTo>
                  <a:lnTo>
                    <a:pt x="796043" y="570234"/>
                  </a:lnTo>
                  <a:lnTo>
                    <a:pt x="940075" y="570234"/>
                  </a:lnTo>
                  <a:lnTo>
                    <a:pt x="1129784" y="12156"/>
                  </a:lnTo>
                  <a:lnTo>
                    <a:pt x="1143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4"/>
            <p:cNvSpPr/>
            <p:nvPr/>
          </p:nvSpPr>
          <p:spPr>
            <a:xfrm>
              <a:off x="5460593" y="5012654"/>
              <a:ext cx="237912" cy="375421"/>
            </a:xfrm>
            <a:custGeom>
              <a:avLst/>
              <a:gdLst/>
              <a:ahLst/>
              <a:cxnLst/>
              <a:rect l="l" t="t" r="r" b="b"/>
              <a:pathLst>
                <a:path w="361368" h="570233" extrusionOk="0">
                  <a:moveTo>
                    <a:pt x="194129" y="0"/>
                  </a:moveTo>
                  <a:lnTo>
                    <a:pt x="0" y="570234"/>
                  </a:lnTo>
                  <a:lnTo>
                    <a:pt x="167239" y="570234"/>
                  </a:lnTo>
                  <a:lnTo>
                    <a:pt x="361369" y="0"/>
                  </a:lnTo>
                  <a:lnTo>
                    <a:pt x="1941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1159494" y="5011684"/>
              <a:ext cx="651895" cy="485769"/>
            </a:xfrm>
            <a:custGeom>
              <a:avLst/>
              <a:gdLst/>
              <a:ahLst/>
              <a:cxnLst/>
              <a:rect l="l" t="t" r="r" b="b"/>
              <a:pathLst>
                <a:path w="990173" h="737842" extrusionOk="0">
                  <a:moveTo>
                    <a:pt x="449647" y="612"/>
                  </a:moveTo>
                  <a:cubicBezTo>
                    <a:pt x="259570" y="612"/>
                    <a:pt x="215365" y="101913"/>
                    <a:pt x="198420" y="152011"/>
                  </a:cubicBezTo>
                  <a:lnTo>
                    <a:pt x="198420" y="152011"/>
                  </a:lnTo>
                  <a:lnTo>
                    <a:pt x="150901" y="291990"/>
                  </a:lnTo>
                  <a:lnTo>
                    <a:pt x="145375" y="307832"/>
                  </a:lnTo>
                  <a:lnTo>
                    <a:pt x="145375" y="307832"/>
                  </a:lnTo>
                  <a:cubicBezTo>
                    <a:pt x="122536" y="375242"/>
                    <a:pt x="136534" y="434551"/>
                    <a:pt x="247045" y="434551"/>
                  </a:cubicBezTo>
                  <a:lnTo>
                    <a:pt x="731081" y="434551"/>
                  </a:lnTo>
                  <a:lnTo>
                    <a:pt x="684666" y="570845"/>
                  </a:lnTo>
                  <a:lnTo>
                    <a:pt x="673615" y="603630"/>
                  </a:lnTo>
                  <a:lnTo>
                    <a:pt x="44811" y="603630"/>
                  </a:lnTo>
                  <a:lnTo>
                    <a:pt x="-866" y="737348"/>
                  </a:lnTo>
                  <a:lnTo>
                    <a:pt x="598836" y="737348"/>
                  </a:lnTo>
                  <a:cubicBezTo>
                    <a:pt x="738080" y="737348"/>
                    <a:pt x="798493" y="668832"/>
                    <a:pt x="827962" y="582633"/>
                  </a:cubicBezTo>
                  <a:lnTo>
                    <a:pt x="827962" y="582633"/>
                  </a:lnTo>
                  <a:lnTo>
                    <a:pt x="832382" y="570110"/>
                  </a:lnTo>
                  <a:lnTo>
                    <a:pt x="878796" y="433813"/>
                  </a:lnTo>
                  <a:lnTo>
                    <a:pt x="882111" y="423867"/>
                  </a:lnTo>
                  <a:cubicBezTo>
                    <a:pt x="912317" y="335460"/>
                    <a:pt x="859641" y="290886"/>
                    <a:pt x="771600" y="290886"/>
                  </a:cubicBezTo>
                  <a:lnTo>
                    <a:pt x="287198" y="290886"/>
                  </a:lnTo>
                  <a:lnTo>
                    <a:pt x="342084" y="129541"/>
                  </a:lnTo>
                  <a:lnTo>
                    <a:pt x="945102" y="129541"/>
                  </a:lnTo>
                  <a:lnTo>
                    <a:pt x="989307" y="-494"/>
                  </a:lnTo>
                  <a:lnTo>
                    <a:pt x="449647" y="-4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4101751" y="5012412"/>
              <a:ext cx="654417" cy="476553"/>
            </a:xfrm>
            <a:custGeom>
              <a:avLst/>
              <a:gdLst/>
              <a:ahLst/>
              <a:cxnLst/>
              <a:rect l="l" t="t" r="r" b="b"/>
              <a:pathLst>
                <a:path w="994004" h="723843" extrusionOk="0">
                  <a:moveTo>
                    <a:pt x="896477" y="-494"/>
                  </a:moveTo>
                  <a:lnTo>
                    <a:pt x="245203" y="-494"/>
                  </a:lnTo>
                  <a:lnTo>
                    <a:pt x="205788" y="115909"/>
                  </a:lnTo>
                  <a:lnTo>
                    <a:pt x="138376" y="314460"/>
                  </a:lnTo>
                  <a:lnTo>
                    <a:pt x="97856" y="433811"/>
                  </a:lnTo>
                  <a:lnTo>
                    <a:pt x="51441" y="570108"/>
                  </a:lnTo>
                  <a:lnTo>
                    <a:pt x="-866" y="723350"/>
                  </a:lnTo>
                  <a:lnTo>
                    <a:pt x="157163" y="723350"/>
                  </a:lnTo>
                  <a:lnTo>
                    <a:pt x="209470" y="570108"/>
                  </a:lnTo>
                  <a:lnTo>
                    <a:pt x="255885" y="433811"/>
                  </a:lnTo>
                  <a:lnTo>
                    <a:pt x="734763" y="433811"/>
                  </a:lnTo>
                  <a:cubicBezTo>
                    <a:pt x="831644" y="433811"/>
                    <a:pt x="889847" y="394395"/>
                    <a:pt x="916737" y="315935"/>
                  </a:cubicBezTo>
                  <a:lnTo>
                    <a:pt x="916737" y="315935"/>
                  </a:lnTo>
                  <a:lnTo>
                    <a:pt x="916737" y="315935"/>
                  </a:lnTo>
                  <a:lnTo>
                    <a:pt x="984149" y="117384"/>
                  </a:lnTo>
                  <a:lnTo>
                    <a:pt x="984149" y="117384"/>
                  </a:lnTo>
                  <a:lnTo>
                    <a:pt x="984149" y="117384"/>
                  </a:lnTo>
                  <a:cubicBezTo>
                    <a:pt x="1015460" y="19397"/>
                    <a:pt x="959836" y="-494"/>
                    <a:pt x="896477" y="-494"/>
                  </a:cubicBezTo>
                  <a:close/>
                  <a:moveTo>
                    <a:pt x="809912" y="167482"/>
                  </a:moveTo>
                  <a:lnTo>
                    <a:pt x="809912" y="167482"/>
                  </a:lnTo>
                  <a:lnTo>
                    <a:pt x="778968" y="258836"/>
                  </a:lnTo>
                  <a:cubicBezTo>
                    <a:pt x="768286" y="291990"/>
                    <a:pt x="737342" y="314424"/>
                    <a:pt x="702716" y="314091"/>
                  </a:cubicBezTo>
                  <a:lnTo>
                    <a:pt x="297511" y="314091"/>
                  </a:lnTo>
                  <a:lnTo>
                    <a:pt x="364923" y="115543"/>
                  </a:lnTo>
                  <a:lnTo>
                    <a:pt x="774916" y="115543"/>
                  </a:lnTo>
                  <a:cubicBezTo>
                    <a:pt x="795176" y="115689"/>
                    <a:pt x="811753" y="132302"/>
                    <a:pt x="811385" y="152674"/>
                  </a:cubicBezTo>
                  <a:cubicBezTo>
                    <a:pt x="811385" y="157904"/>
                    <a:pt x="810278" y="163097"/>
                    <a:pt x="808068" y="167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1755609" y="5510051"/>
              <a:ext cx="159334" cy="101386"/>
            </a:xfrm>
            <a:custGeom>
              <a:avLst/>
              <a:gdLst/>
              <a:ahLst/>
              <a:cxnLst/>
              <a:rect l="l" t="t" r="r" b="b"/>
              <a:pathLst>
                <a:path w="242015" h="153996" extrusionOk="0">
                  <a:moveTo>
                    <a:pt x="145743" y="17206"/>
                  </a:moveTo>
                  <a:lnTo>
                    <a:pt x="155321" y="9469"/>
                  </a:lnTo>
                  <a:cubicBezTo>
                    <a:pt x="158858" y="7003"/>
                    <a:pt x="162689" y="5049"/>
                    <a:pt x="166741" y="3577"/>
                  </a:cubicBezTo>
                  <a:cubicBezTo>
                    <a:pt x="171530" y="1881"/>
                    <a:pt x="176465" y="629"/>
                    <a:pt x="181474" y="-106"/>
                  </a:cubicBezTo>
                  <a:cubicBezTo>
                    <a:pt x="188217" y="-623"/>
                    <a:pt x="194993" y="-623"/>
                    <a:pt x="201736" y="-106"/>
                  </a:cubicBezTo>
                  <a:lnTo>
                    <a:pt x="215365" y="-106"/>
                  </a:lnTo>
                  <a:cubicBezTo>
                    <a:pt x="219269" y="114"/>
                    <a:pt x="223100" y="852"/>
                    <a:pt x="226785" y="2104"/>
                  </a:cubicBezTo>
                  <a:cubicBezTo>
                    <a:pt x="229914" y="3208"/>
                    <a:pt x="232716" y="5123"/>
                    <a:pt x="234888" y="7628"/>
                  </a:cubicBezTo>
                  <a:cubicBezTo>
                    <a:pt x="237098" y="10466"/>
                    <a:pt x="238240" y="13964"/>
                    <a:pt x="238204" y="17575"/>
                  </a:cubicBezTo>
                  <a:lnTo>
                    <a:pt x="241149" y="153503"/>
                  </a:lnTo>
                  <a:lnTo>
                    <a:pt x="172265" y="153503"/>
                  </a:lnTo>
                  <a:lnTo>
                    <a:pt x="172265" y="122190"/>
                  </a:lnTo>
                  <a:lnTo>
                    <a:pt x="98591" y="122190"/>
                  </a:lnTo>
                  <a:lnTo>
                    <a:pt x="66175" y="153503"/>
                  </a:lnTo>
                  <a:lnTo>
                    <a:pt x="-866" y="153503"/>
                  </a:lnTo>
                  <a:close/>
                  <a:moveTo>
                    <a:pt x="134324" y="86828"/>
                  </a:moveTo>
                  <a:lnTo>
                    <a:pt x="175950" y="86828"/>
                  </a:lnTo>
                  <a:lnTo>
                    <a:pt x="178160" y="49991"/>
                  </a:lnTo>
                  <a:lnTo>
                    <a:pt x="178160" y="47781"/>
                  </a:lnTo>
                  <a:cubicBezTo>
                    <a:pt x="178160" y="47781"/>
                    <a:pt x="178160" y="47781"/>
                    <a:pt x="178160" y="47781"/>
                  </a:cubicBezTo>
                  <a:lnTo>
                    <a:pt x="176319" y="47781"/>
                  </a:lnTo>
                  <a:lnTo>
                    <a:pt x="173740" y="49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1936705" y="5512731"/>
              <a:ext cx="150915" cy="99675"/>
            </a:xfrm>
            <a:custGeom>
              <a:avLst/>
              <a:gdLst/>
              <a:ahLst/>
              <a:cxnLst/>
              <a:rect l="l" t="t" r="r" b="b"/>
              <a:pathLst>
                <a:path w="229227" h="151398" extrusionOk="0">
                  <a:moveTo>
                    <a:pt x="61858" y="150905"/>
                  </a:moveTo>
                  <a:lnTo>
                    <a:pt x="40492" y="150905"/>
                  </a:lnTo>
                  <a:cubicBezTo>
                    <a:pt x="34746" y="150500"/>
                    <a:pt x="29073" y="149542"/>
                    <a:pt x="23549" y="147957"/>
                  </a:cubicBezTo>
                  <a:cubicBezTo>
                    <a:pt x="19091" y="146779"/>
                    <a:pt x="14891" y="144938"/>
                    <a:pt x="11023" y="142433"/>
                  </a:cubicBezTo>
                  <a:cubicBezTo>
                    <a:pt x="7523" y="140000"/>
                    <a:pt x="4762" y="136686"/>
                    <a:pt x="2918" y="132855"/>
                  </a:cubicBezTo>
                  <a:cubicBezTo>
                    <a:pt x="1225" y="130018"/>
                    <a:pt x="119" y="126888"/>
                    <a:pt x="-396" y="123646"/>
                  </a:cubicBezTo>
                  <a:cubicBezTo>
                    <a:pt x="-1023" y="119740"/>
                    <a:pt x="-1023" y="115763"/>
                    <a:pt x="-396" y="111858"/>
                  </a:cubicBezTo>
                  <a:cubicBezTo>
                    <a:pt x="598" y="106700"/>
                    <a:pt x="2073" y="101617"/>
                    <a:pt x="4024" y="96756"/>
                  </a:cubicBezTo>
                  <a:cubicBezTo>
                    <a:pt x="6749" y="90087"/>
                    <a:pt x="9807" y="83567"/>
                    <a:pt x="13234" y="77231"/>
                  </a:cubicBezTo>
                  <a:cubicBezTo>
                    <a:pt x="19311" y="65517"/>
                    <a:pt x="26348" y="54282"/>
                    <a:pt x="34231" y="43711"/>
                  </a:cubicBezTo>
                  <a:cubicBezTo>
                    <a:pt x="41745" y="33800"/>
                    <a:pt x="50954" y="25292"/>
                    <a:pt x="61490" y="18662"/>
                  </a:cubicBezTo>
                  <a:cubicBezTo>
                    <a:pt x="68194" y="14314"/>
                    <a:pt x="75339" y="10741"/>
                    <a:pt x="82856" y="7978"/>
                  </a:cubicBezTo>
                  <a:cubicBezTo>
                    <a:pt x="89817" y="5473"/>
                    <a:pt x="96964" y="3483"/>
                    <a:pt x="104219" y="2085"/>
                  </a:cubicBezTo>
                  <a:cubicBezTo>
                    <a:pt x="110888" y="758"/>
                    <a:pt x="117667" y="-89"/>
                    <a:pt x="124481" y="-494"/>
                  </a:cubicBezTo>
                  <a:lnTo>
                    <a:pt x="228361" y="-494"/>
                  </a:lnTo>
                  <a:lnTo>
                    <a:pt x="208468" y="36343"/>
                  </a:lnTo>
                  <a:lnTo>
                    <a:pt x="139584" y="36343"/>
                  </a:lnTo>
                  <a:cubicBezTo>
                    <a:pt x="135163" y="35974"/>
                    <a:pt x="130743" y="35974"/>
                    <a:pt x="126323" y="36343"/>
                  </a:cubicBezTo>
                  <a:cubicBezTo>
                    <a:pt x="122159" y="37190"/>
                    <a:pt x="118071" y="38405"/>
                    <a:pt x="114166" y="40026"/>
                  </a:cubicBezTo>
                  <a:cubicBezTo>
                    <a:pt x="109930" y="41831"/>
                    <a:pt x="105989" y="44189"/>
                    <a:pt x="102378" y="47025"/>
                  </a:cubicBezTo>
                  <a:cubicBezTo>
                    <a:pt x="99837" y="48866"/>
                    <a:pt x="97479" y="50966"/>
                    <a:pt x="95379" y="53289"/>
                  </a:cubicBezTo>
                  <a:lnTo>
                    <a:pt x="89486" y="60654"/>
                  </a:lnTo>
                  <a:lnTo>
                    <a:pt x="84697" y="68022"/>
                  </a:lnTo>
                  <a:lnTo>
                    <a:pt x="81014" y="74284"/>
                  </a:lnTo>
                  <a:cubicBezTo>
                    <a:pt x="79135" y="77748"/>
                    <a:pt x="77403" y="81321"/>
                    <a:pt x="75857" y="84968"/>
                  </a:cubicBezTo>
                  <a:cubicBezTo>
                    <a:pt x="74861" y="87362"/>
                    <a:pt x="74015" y="89829"/>
                    <a:pt x="73278" y="92335"/>
                  </a:cubicBezTo>
                  <a:cubicBezTo>
                    <a:pt x="73093" y="93918"/>
                    <a:pt x="73093" y="95539"/>
                    <a:pt x="73278" y="97124"/>
                  </a:cubicBezTo>
                  <a:cubicBezTo>
                    <a:pt x="73204" y="97970"/>
                    <a:pt x="73204" y="98856"/>
                    <a:pt x="73278" y="99701"/>
                  </a:cubicBezTo>
                  <a:cubicBezTo>
                    <a:pt x="73608" y="102574"/>
                    <a:pt x="75229" y="105153"/>
                    <a:pt x="77698" y="106700"/>
                  </a:cubicBezTo>
                  <a:cubicBezTo>
                    <a:pt x="80646" y="108505"/>
                    <a:pt x="83888" y="109758"/>
                    <a:pt x="87276" y="110385"/>
                  </a:cubicBezTo>
                  <a:lnTo>
                    <a:pt x="100537" y="110385"/>
                  </a:lnTo>
                  <a:lnTo>
                    <a:pt x="169790" y="110385"/>
                  </a:lnTo>
                  <a:lnTo>
                    <a:pt x="149899" y="147222"/>
                  </a:lnTo>
                  <a:lnTo>
                    <a:pt x="60386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2068636" y="5512731"/>
              <a:ext cx="150187" cy="99675"/>
            </a:xfrm>
            <a:custGeom>
              <a:avLst/>
              <a:gdLst/>
              <a:ahLst/>
              <a:cxnLst/>
              <a:rect l="l" t="t" r="r" b="b"/>
              <a:pathLst>
                <a:path w="228121" h="151398" extrusionOk="0">
                  <a:moveTo>
                    <a:pt x="61858" y="150905"/>
                  </a:moveTo>
                  <a:lnTo>
                    <a:pt x="40492" y="150905"/>
                  </a:lnTo>
                  <a:cubicBezTo>
                    <a:pt x="34746" y="150500"/>
                    <a:pt x="29073" y="149542"/>
                    <a:pt x="23547" y="147957"/>
                  </a:cubicBezTo>
                  <a:cubicBezTo>
                    <a:pt x="19091" y="146817"/>
                    <a:pt x="14855" y="144938"/>
                    <a:pt x="11023" y="142433"/>
                  </a:cubicBezTo>
                  <a:cubicBezTo>
                    <a:pt x="7523" y="140000"/>
                    <a:pt x="4762" y="136686"/>
                    <a:pt x="2918" y="132855"/>
                  </a:cubicBezTo>
                  <a:cubicBezTo>
                    <a:pt x="1225" y="130018"/>
                    <a:pt x="83" y="126888"/>
                    <a:pt x="-396" y="123646"/>
                  </a:cubicBezTo>
                  <a:cubicBezTo>
                    <a:pt x="-1023" y="119740"/>
                    <a:pt x="-1023" y="115763"/>
                    <a:pt x="-396" y="111858"/>
                  </a:cubicBezTo>
                  <a:cubicBezTo>
                    <a:pt x="598" y="106700"/>
                    <a:pt x="2073" y="101617"/>
                    <a:pt x="4024" y="96756"/>
                  </a:cubicBezTo>
                  <a:cubicBezTo>
                    <a:pt x="6749" y="90087"/>
                    <a:pt x="9807" y="83567"/>
                    <a:pt x="13234" y="77231"/>
                  </a:cubicBezTo>
                  <a:cubicBezTo>
                    <a:pt x="19311" y="65517"/>
                    <a:pt x="26348" y="54318"/>
                    <a:pt x="34231" y="43711"/>
                  </a:cubicBezTo>
                  <a:cubicBezTo>
                    <a:pt x="41745" y="33800"/>
                    <a:pt x="50992" y="25328"/>
                    <a:pt x="61490" y="18662"/>
                  </a:cubicBezTo>
                  <a:cubicBezTo>
                    <a:pt x="68194" y="14314"/>
                    <a:pt x="75339" y="10741"/>
                    <a:pt x="82856" y="7978"/>
                  </a:cubicBezTo>
                  <a:cubicBezTo>
                    <a:pt x="89817" y="5473"/>
                    <a:pt x="96964" y="3483"/>
                    <a:pt x="104219" y="2085"/>
                  </a:cubicBezTo>
                  <a:cubicBezTo>
                    <a:pt x="110888" y="758"/>
                    <a:pt x="117667" y="-89"/>
                    <a:pt x="124481" y="-494"/>
                  </a:cubicBezTo>
                  <a:lnTo>
                    <a:pt x="227255" y="-494"/>
                  </a:lnTo>
                  <a:lnTo>
                    <a:pt x="207364" y="36343"/>
                  </a:lnTo>
                  <a:lnTo>
                    <a:pt x="138480" y="36343"/>
                  </a:lnTo>
                  <a:cubicBezTo>
                    <a:pt x="134057" y="35974"/>
                    <a:pt x="129637" y="35974"/>
                    <a:pt x="125217" y="36343"/>
                  </a:cubicBezTo>
                  <a:cubicBezTo>
                    <a:pt x="121055" y="37152"/>
                    <a:pt x="117003" y="38405"/>
                    <a:pt x="113062" y="40026"/>
                  </a:cubicBezTo>
                  <a:cubicBezTo>
                    <a:pt x="108824" y="41831"/>
                    <a:pt x="104883" y="44189"/>
                    <a:pt x="101274" y="47025"/>
                  </a:cubicBezTo>
                  <a:cubicBezTo>
                    <a:pt x="98731" y="48866"/>
                    <a:pt x="96411" y="50966"/>
                    <a:pt x="94275" y="53289"/>
                  </a:cubicBezTo>
                  <a:lnTo>
                    <a:pt x="88380" y="60654"/>
                  </a:lnTo>
                  <a:lnTo>
                    <a:pt x="83591" y="68022"/>
                  </a:lnTo>
                  <a:lnTo>
                    <a:pt x="79908" y="74284"/>
                  </a:lnTo>
                  <a:cubicBezTo>
                    <a:pt x="77992" y="77748"/>
                    <a:pt x="76261" y="81321"/>
                    <a:pt x="74750" y="84968"/>
                  </a:cubicBezTo>
                  <a:cubicBezTo>
                    <a:pt x="73757" y="87362"/>
                    <a:pt x="72909" y="89829"/>
                    <a:pt x="72172" y="92335"/>
                  </a:cubicBezTo>
                  <a:cubicBezTo>
                    <a:pt x="71987" y="93918"/>
                    <a:pt x="71987" y="95539"/>
                    <a:pt x="72172" y="97124"/>
                  </a:cubicBezTo>
                  <a:cubicBezTo>
                    <a:pt x="72100" y="97970"/>
                    <a:pt x="72100" y="98856"/>
                    <a:pt x="72172" y="99701"/>
                  </a:cubicBezTo>
                  <a:cubicBezTo>
                    <a:pt x="72504" y="102574"/>
                    <a:pt x="74125" y="105153"/>
                    <a:pt x="76592" y="106700"/>
                  </a:cubicBezTo>
                  <a:cubicBezTo>
                    <a:pt x="79539" y="108505"/>
                    <a:pt x="82781" y="109758"/>
                    <a:pt x="86170" y="110385"/>
                  </a:cubicBezTo>
                  <a:lnTo>
                    <a:pt x="99433" y="110385"/>
                  </a:lnTo>
                  <a:lnTo>
                    <a:pt x="170894" y="110385"/>
                  </a:lnTo>
                  <a:lnTo>
                    <a:pt x="151003" y="147222"/>
                  </a:lnTo>
                  <a:lnTo>
                    <a:pt x="61490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2193674" y="5512731"/>
              <a:ext cx="164840" cy="99675"/>
            </a:xfrm>
            <a:custGeom>
              <a:avLst/>
              <a:gdLst/>
              <a:ahLst/>
              <a:cxnLst/>
              <a:rect l="l" t="t" r="r" b="b"/>
              <a:pathLst>
                <a:path w="250378" h="151398" extrusionOk="0">
                  <a:moveTo>
                    <a:pt x="24440" y="150905"/>
                  </a:moveTo>
                  <a:lnTo>
                    <a:pt x="12284" y="150905"/>
                  </a:lnTo>
                  <a:cubicBezTo>
                    <a:pt x="8711" y="150500"/>
                    <a:pt x="5320" y="148953"/>
                    <a:pt x="2706" y="146484"/>
                  </a:cubicBezTo>
                  <a:cubicBezTo>
                    <a:pt x="-168" y="144349"/>
                    <a:pt x="-1456" y="140738"/>
                    <a:pt x="-611" y="137275"/>
                  </a:cubicBezTo>
                  <a:cubicBezTo>
                    <a:pt x="385" y="133703"/>
                    <a:pt x="1748" y="130240"/>
                    <a:pt x="3443" y="126962"/>
                  </a:cubicBezTo>
                  <a:lnTo>
                    <a:pt x="58698" y="21976"/>
                  </a:lnTo>
                  <a:cubicBezTo>
                    <a:pt x="60465" y="18808"/>
                    <a:pt x="62565" y="15860"/>
                    <a:pt x="64960" y="13135"/>
                  </a:cubicBezTo>
                  <a:cubicBezTo>
                    <a:pt x="68276" y="9563"/>
                    <a:pt x="72289" y="6689"/>
                    <a:pt x="76748" y="4664"/>
                  </a:cubicBezTo>
                  <a:cubicBezTo>
                    <a:pt x="81463" y="2159"/>
                    <a:pt x="86582" y="428"/>
                    <a:pt x="91850" y="-494"/>
                  </a:cubicBezTo>
                  <a:lnTo>
                    <a:pt x="104376" y="-494"/>
                  </a:lnTo>
                  <a:lnTo>
                    <a:pt x="249513" y="-494"/>
                  </a:lnTo>
                  <a:lnTo>
                    <a:pt x="229988" y="36343"/>
                  </a:lnTo>
                  <a:lnTo>
                    <a:pt x="124267" y="36343"/>
                  </a:lnTo>
                  <a:lnTo>
                    <a:pt x="119109" y="36343"/>
                  </a:lnTo>
                  <a:cubicBezTo>
                    <a:pt x="117232" y="37152"/>
                    <a:pt x="115610" y="38443"/>
                    <a:pt x="114322" y="40026"/>
                  </a:cubicBezTo>
                  <a:lnTo>
                    <a:pt x="111743" y="43711"/>
                  </a:lnTo>
                  <a:lnTo>
                    <a:pt x="105479" y="55130"/>
                  </a:lnTo>
                  <a:lnTo>
                    <a:pt x="215990" y="55130"/>
                  </a:lnTo>
                  <a:lnTo>
                    <a:pt x="198309" y="88282"/>
                  </a:lnTo>
                  <a:lnTo>
                    <a:pt x="87799" y="88282"/>
                  </a:lnTo>
                  <a:lnTo>
                    <a:pt x="78958" y="104859"/>
                  </a:lnTo>
                  <a:cubicBezTo>
                    <a:pt x="78625" y="106075"/>
                    <a:pt x="78625" y="107327"/>
                    <a:pt x="78958" y="108544"/>
                  </a:cubicBezTo>
                  <a:cubicBezTo>
                    <a:pt x="78774" y="109133"/>
                    <a:pt x="78774" y="109796"/>
                    <a:pt x="78958" y="110385"/>
                  </a:cubicBezTo>
                  <a:cubicBezTo>
                    <a:pt x="80174" y="111712"/>
                    <a:pt x="81942" y="112373"/>
                    <a:pt x="83747" y="112226"/>
                  </a:cubicBezTo>
                  <a:lnTo>
                    <a:pt x="189100" y="112226"/>
                  </a:lnTo>
                  <a:lnTo>
                    <a:pt x="169577" y="149063"/>
                  </a:lnTo>
                  <a:lnTo>
                    <a:pt x="2407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2334428" y="5512246"/>
              <a:ext cx="129582" cy="100161"/>
            </a:xfrm>
            <a:custGeom>
              <a:avLst/>
              <a:gdLst/>
              <a:ahLst/>
              <a:cxnLst/>
              <a:rect l="l" t="t" r="r" b="b"/>
              <a:pathLst>
                <a:path w="196824" h="152136" extrusionOk="0">
                  <a:moveTo>
                    <a:pt x="21721" y="151642"/>
                  </a:moveTo>
                  <a:lnTo>
                    <a:pt x="10301" y="151642"/>
                  </a:lnTo>
                  <a:cubicBezTo>
                    <a:pt x="7318" y="151201"/>
                    <a:pt x="4480" y="149947"/>
                    <a:pt x="2196" y="147959"/>
                  </a:cubicBezTo>
                  <a:cubicBezTo>
                    <a:pt x="539" y="146264"/>
                    <a:pt x="-493" y="144054"/>
                    <a:pt x="-749" y="141695"/>
                  </a:cubicBezTo>
                  <a:cubicBezTo>
                    <a:pt x="-1156" y="138640"/>
                    <a:pt x="-493" y="135508"/>
                    <a:pt x="1092" y="132855"/>
                  </a:cubicBezTo>
                  <a:lnTo>
                    <a:pt x="71449" y="-494"/>
                  </a:lnTo>
                  <a:lnTo>
                    <a:pt x="136651" y="-494"/>
                  </a:lnTo>
                  <a:lnTo>
                    <a:pt x="81396" y="104492"/>
                  </a:lnTo>
                  <a:lnTo>
                    <a:pt x="81396" y="108175"/>
                  </a:lnTo>
                  <a:cubicBezTo>
                    <a:pt x="80659" y="109281"/>
                    <a:pt x="80659" y="110754"/>
                    <a:pt x="81396" y="111858"/>
                  </a:cubicBezTo>
                  <a:cubicBezTo>
                    <a:pt x="82723" y="112265"/>
                    <a:pt x="84121" y="112265"/>
                    <a:pt x="85448" y="111858"/>
                  </a:cubicBezTo>
                  <a:lnTo>
                    <a:pt x="195958" y="111858"/>
                  </a:lnTo>
                  <a:lnTo>
                    <a:pt x="175698" y="148695"/>
                  </a:lnTo>
                  <a:lnTo>
                    <a:pt x="23193" y="1486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2470390" y="5512731"/>
              <a:ext cx="164839" cy="99675"/>
            </a:xfrm>
            <a:custGeom>
              <a:avLst/>
              <a:gdLst/>
              <a:ahLst/>
              <a:cxnLst/>
              <a:rect l="l" t="t" r="r" b="b"/>
              <a:pathLst>
                <a:path w="250377" h="151398" extrusionOk="0">
                  <a:moveTo>
                    <a:pt x="24439" y="150905"/>
                  </a:moveTo>
                  <a:lnTo>
                    <a:pt x="12282" y="150905"/>
                  </a:lnTo>
                  <a:cubicBezTo>
                    <a:pt x="8674" y="150536"/>
                    <a:pt x="5321" y="148989"/>
                    <a:pt x="2704" y="146484"/>
                  </a:cubicBezTo>
                  <a:cubicBezTo>
                    <a:pt x="-167" y="144349"/>
                    <a:pt x="-1457" y="140738"/>
                    <a:pt x="-610" y="137275"/>
                  </a:cubicBezTo>
                  <a:cubicBezTo>
                    <a:pt x="384" y="133703"/>
                    <a:pt x="1746" y="130240"/>
                    <a:pt x="3442" y="126962"/>
                  </a:cubicBezTo>
                  <a:lnTo>
                    <a:pt x="58697" y="21976"/>
                  </a:lnTo>
                  <a:cubicBezTo>
                    <a:pt x="60466" y="18808"/>
                    <a:pt x="62564" y="15860"/>
                    <a:pt x="64959" y="13135"/>
                  </a:cubicBezTo>
                  <a:cubicBezTo>
                    <a:pt x="68275" y="9563"/>
                    <a:pt x="72290" y="6689"/>
                    <a:pt x="76747" y="4664"/>
                  </a:cubicBezTo>
                  <a:cubicBezTo>
                    <a:pt x="81461" y="2159"/>
                    <a:pt x="86583" y="428"/>
                    <a:pt x="91851" y="-494"/>
                  </a:cubicBezTo>
                  <a:lnTo>
                    <a:pt x="104374" y="-494"/>
                  </a:lnTo>
                  <a:lnTo>
                    <a:pt x="249511" y="-494"/>
                  </a:lnTo>
                  <a:lnTo>
                    <a:pt x="229989" y="36343"/>
                  </a:lnTo>
                  <a:lnTo>
                    <a:pt x="124267" y="36343"/>
                  </a:lnTo>
                  <a:lnTo>
                    <a:pt x="118741" y="36343"/>
                  </a:lnTo>
                  <a:cubicBezTo>
                    <a:pt x="116861" y="37152"/>
                    <a:pt x="115204" y="38405"/>
                    <a:pt x="113952" y="40026"/>
                  </a:cubicBezTo>
                  <a:lnTo>
                    <a:pt x="111373" y="43711"/>
                  </a:lnTo>
                  <a:lnTo>
                    <a:pt x="105112" y="55130"/>
                  </a:lnTo>
                  <a:lnTo>
                    <a:pt x="215622" y="55130"/>
                  </a:lnTo>
                  <a:lnTo>
                    <a:pt x="197941" y="88282"/>
                  </a:lnTo>
                  <a:lnTo>
                    <a:pt x="87431" y="88282"/>
                  </a:lnTo>
                  <a:lnTo>
                    <a:pt x="78590" y="104859"/>
                  </a:lnTo>
                  <a:cubicBezTo>
                    <a:pt x="78257" y="106075"/>
                    <a:pt x="78257" y="107327"/>
                    <a:pt x="78590" y="108544"/>
                  </a:cubicBezTo>
                  <a:cubicBezTo>
                    <a:pt x="78406" y="109133"/>
                    <a:pt x="78406" y="109796"/>
                    <a:pt x="78590" y="110385"/>
                  </a:cubicBezTo>
                  <a:cubicBezTo>
                    <a:pt x="79804" y="111712"/>
                    <a:pt x="81574" y="112373"/>
                    <a:pt x="83377" y="112226"/>
                  </a:cubicBezTo>
                  <a:lnTo>
                    <a:pt x="188732" y="112226"/>
                  </a:lnTo>
                  <a:lnTo>
                    <a:pt x="169207" y="149063"/>
                  </a:lnTo>
                  <a:lnTo>
                    <a:pt x="2370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2605401" y="5512289"/>
              <a:ext cx="176306" cy="100846"/>
            </a:xfrm>
            <a:custGeom>
              <a:avLst/>
              <a:gdLst/>
              <a:ahLst/>
              <a:cxnLst/>
              <a:rect l="l" t="t" r="r" b="b"/>
              <a:pathLst>
                <a:path w="267794" h="153177" extrusionOk="0">
                  <a:moveTo>
                    <a:pt x="64702" y="28175"/>
                  </a:moveTo>
                  <a:cubicBezTo>
                    <a:pt x="66766" y="24195"/>
                    <a:pt x="69086" y="20402"/>
                    <a:pt x="71701" y="16755"/>
                  </a:cubicBezTo>
                  <a:cubicBezTo>
                    <a:pt x="74907" y="12335"/>
                    <a:pt x="79069" y="8688"/>
                    <a:pt x="83858" y="6071"/>
                  </a:cubicBezTo>
                  <a:cubicBezTo>
                    <a:pt x="89052" y="2941"/>
                    <a:pt x="94798" y="841"/>
                    <a:pt x="100804" y="-190"/>
                  </a:cubicBezTo>
                  <a:lnTo>
                    <a:pt x="115170" y="-190"/>
                  </a:lnTo>
                  <a:lnTo>
                    <a:pt x="235994" y="-190"/>
                  </a:lnTo>
                  <a:cubicBezTo>
                    <a:pt x="240045" y="-595"/>
                    <a:pt x="244099" y="-595"/>
                    <a:pt x="248151" y="-190"/>
                  </a:cubicBezTo>
                  <a:cubicBezTo>
                    <a:pt x="251944" y="657"/>
                    <a:pt x="255555" y="2168"/>
                    <a:pt x="258833" y="4230"/>
                  </a:cubicBezTo>
                  <a:cubicBezTo>
                    <a:pt x="261926" y="6220"/>
                    <a:pt x="264249" y="9203"/>
                    <a:pt x="265463" y="12701"/>
                  </a:cubicBezTo>
                  <a:cubicBezTo>
                    <a:pt x="267417" y="18192"/>
                    <a:pt x="267417" y="24159"/>
                    <a:pt x="265463" y="29647"/>
                  </a:cubicBezTo>
                  <a:cubicBezTo>
                    <a:pt x="263401" y="35873"/>
                    <a:pt x="260822" y="41914"/>
                    <a:pt x="257729" y="47697"/>
                  </a:cubicBezTo>
                  <a:lnTo>
                    <a:pt x="253675" y="54696"/>
                  </a:lnTo>
                  <a:lnTo>
                    <a:pt x="247413" y="64274"/>
                  </a:lnTo>
                  <a:lnTo>
                    <a:pt x="239310" y="74956"/>
                  </a:lnTo>
                  <a:cubicBezTo>
                    <a:pt x="236509" y="78531"/>
                    <a:pt x="233453" y="81845"/>
                    <a:pt x="230101" y="84902"/>
                  </a:cubicBezTo>
                  <a:cubicBezTo>
                    <a:pt x="223322" y="91348"/>
                    <a:pt x="215291" y="96360"/>
                    <a:pt x="206525" y="99638"/>
                  </a:cubicBezTo>
                  <a:cubicBezTo>
                    <a:pt x="198863" y="102473"/>
                    <a:pt x="190760" y="103984"/>
                    <a:pt x="182580" y="104058"/>
                  </a:cubicBezTo>
                  <a:lnTo>
                    <a:pt x="173740" y="104058"/>
                  </a:lnTo>
                  <a:lnTo>
                    <a:pt x="173740" y="104058"/>
                  </a:lnTo>
                  <a:lnTo>
                    <a:pt x="207262" y="149736"/>
                  </a:lnTo>
                  <a:lnTo>
                    <a:pt x="128800" y="149736"/>
                  </a:lnTo>
                  <a:lnTo>
                    <a:pt x="111854" y="111793"/>
                  </a:lnTo>
                  <a:cubicBezTo>
                    <a:pt x="111854" y="108478"/>
                    <a:pt x="108907" y="105162"/>
                    <a:pt x="107803" y="101848"/>
                  </a:cubicBezTo>
                  <a:cubicBezTo>
                    <a:pt x="106256" y="98458"/>
                    <a:pt x="106256" y="94555"/>
                    <a:pt x="107803" y="91164"/>
                  </a:cubicBezTo>
                  <a:lnTo>
                    <a:pt x="107803" y="87850"/>
                  </a:lnTo>
                  <a:cubicBezTo>
                    <a:pt x="111155" y="82139"/>
                    <a:pt x="116349" y="77719"/>
                    <a:pt x="122536" y="75324"/>
                  </a:cubicBezTo>
                  <a:cubicBezTo>
                    <a:pt x="129978" y="72082"/>
                    <a:pt x="138009" y="70425"/>
                    <a:pt x="146112" y="70536"/>
                  </a:cubicBezTo>
                  <a:lnTo>
                    <a:pt x="156428" y="70536"/>
                  </a:lnTo>
                  <a:lnTo>
                    <a:pt x="166372" y="70536"/>
                  </a:lnTo>
                  <a:cubicBezTo>
                    <a:pt x="170167" y="70057"/>
                    <a:pt x="173778" y="68804"/>
                    <a:pt x="177056" y="66853"/>
                  </a:cubicBezTo>
                  <a:cubicBezTo>
                    <a:pt x="179561" y="65232"/>
                    <a:pt x="181771" y="63242"/>
                    <a:pt x="183686" y="60960"/>
                  </a:cubicBezTo>
                  <a:cubicBezTo>
                    <a:pt x="185343" y="58896"/>
                    <a:pt x="186854" y="56686"/>
                    <a:pt x="188107" y="54327"/>
                  </a:cubicBezTo>
                  <a:cubicBezTo>
                    <a:pt x="189912" y="51602"/>
                    <a:pt x="190906" y="48398"/>
                    <a:pt x="191054" y="45118"/>
                  </a:cubicBezTo>
                  <a:cubicBezTo>
                    <a:pt x="191349" y="43904"/>
                    <a:pt x="191349" y="42652"/>
                    <a:pt x="191054" y="41435"/>
                  </a:cubicBezTo>
                  <a:cubicBezTo>
                    <a:pt x="189395" y="39261"/>
                    <a:pt x="186780" y="38047"/>
                    <a:pt x="184055" y="38119"/>
                  </a:cubicBezTo>
                  <a:lnTo>
                    <a:pt x="133220" y="38119"/>
                  </a:lnTo>
                  <a:cubicBezTo>
                    <a:pt x="131120" y="38488"/>
                    <a:pt x="129130" y="39225"/>
                    <a:pt x="127325" y="40329"/>
                  </a:cubicBezTo>
                  <a:cubicBezTo>
                    <a:pt x="125005" y="41251"/>
                    <a:pt x="122979" y="42798"/>
                    <a:pt x="121432" y="44752"/>
                  </a:cubicBezTo>
                  <a:lnTo>
                    <a:pt x="118485" y="49907"/>
                  </a:lnTo>
                  <a:lnTo>
                    <a:pt x="64336" y="152683"/>
                  </a:lnTo>
                  <a:lnTo>
                    <a:pt x="-866" y="15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2748972" y="5510051"/>
              <a:ext cx="160064" cy="101386"/>
            </a:xfrm>
            <a:custGeom>
              <a:avLst/>
              <a:gdLst/>
              <a:ahLst/>
              <a:cxnLst/>
              <a:rect l="l" t="t" r="r" b="b"/>
              <a:pathLst>
                <a:path w="243124" h="153996" extrusionOk="0">
                  <a:moveTo>
                    <a:pt x="146850" y="17206"/>
                  </a:moveTo>
                  <a:cubicBezTo>
                    <a:pt x="149871" y="14407"/>
                    <a:pt x="153039" y="11828"/>
                    <a:pt x="156428" y="9469"/>
                  </a:cubicBezTo>
                  <a:cubicBezTo>
                    <a:pt x="159964" y="7003"/>
                    <a:pt x="163795" y="5049"/>
                    <a:pt x="167847" y="3577"/>
                  </a:cubicBezTo>
                  <a:cubicBezTo>
                    <a:pt x="172636" y="1881"/>
                    <a:pt x="177571" y="629"/>
                    <a:pt x="182582" y="-106"/>
                  </a:cubicBezTo>
                  <a:cubicBezTo>
                    <a:pt x="189323" y="-623"/>
                    <a:pt x="196099" y="-623"/>
                    <a:pt x="202842" y="-106"/>
                  </a:cubicBezTo>
                  <a:lnTo>
                    <a:pt x="216472" y="-106"/>
                  </a:lnTo>
                  <a:cubicBezTo>
                    <a:pt x="220377" y="114"/>
                    <a:pt x="224206" y="852"/>
                    <a:pt x="227891" y="2104"/>
                  </a:cubicBezTo>
                  <a:cubicBezTo>
                    <a:pt x="231023" y="3208"/>
                    <a:pt x="233822" y="5123"/>
                    <a:pt x="235994" y="7628"/>
                  </a:cubicBezTo>
                  <a:cubicBezTo>
                    <a:pt x="238204" y="10466"/>
                    <a:pt x="239346" y="13964"/>
                    <a:pt x="239310" y="17575"/>
                  </a:cubicBezTo>
                  <a:lnTo>
                    <a:pt x="242258" y="153503"/>
                  </a:lnTo>
                  <a:lnTo>
                    <a:pt x="173740" y="153503"/>
                  </a:lnTo>
                  <a:lnTo>
                    <a:pt x="173740" y="122190"/>
                  </a:lnTo>
                  <a:lnTo>
                    <a:pt x="100066" y="122190"/>
                  </a:lnTo>
                  <a:lnTo>
                    <a:pt x="67650" y="153503"/>
                  </a:lnTo>
                  <a:lnTo>
                    <a:pt x="-866" y="153503"/>
                  </a:lnTo>
                  <a:close/>
                  <a:moveTo>
                    <a:pt x="135430" y="86828"/>
                  </a:moveTo>
                  <a:lnTo>
                    <a:pt x="177056" y="86828"/>
                  </a:lnTo>
                  <a:lnTo>
                    <a:pt x="179266" y="49991"/>
                  </a:lnTo>
                  <a:lnTo>
                    <a:pt x="179266" y="47781"/>
                  </a:lnTo>
                  <a:cubicBezTo>
                    <a:pt x="179266" y="47781"/>
                    <a:pt x="179266" y="47781"/>
                    <a:pt x="179266" y="47781"/>
                  </a:cubicBezTo>
                  <a:lnTo>
                    <a:pt x="177425" y="47781"/>
                  </a:lnTo>
                  <a:lnTo>
                    <a:pt x="174846" y="49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2934501" y="5512488"/>
              <a:ext cx="151332" cy="99918"/>
            </a:xfrm>
            <a:custGeom>
              <a:avLst/>
              <a:gdLst/>
              <a:ahLst/>
              <a:cxnLst/>
              <a:rect l="l" t="t" r="r" b="b"/>
              <a:pathLst>
                <a:path w="229861" h="151767" extrusionOk="0">
                  <a:moveTo>
                    <a:pt x="12026" y="151273"/>
                  </a:moveTo>
                  <a:lnTo>
                    <a:pt x="72807" y="36343"/>
                  </a:lnTo>
                  <a:lnTo>
                    <a:pt x="-866" y="36343"/>
                  </a:lnTo>
                  <a:lnTo>
                    <a:pt x="19393" y="-494"/>
                  </a:lnTo>
                  <a:lnTo>
                    <a:pt x="228995" y="-494"/>
                  </a:lnTo>
                  <a:lnTo>
                    <a:pt x="208735" y="36343"/>
                  </a:lnTo>
                  <a:lnTo>
                    <a:pt x="135062" y="36343"/>
                  </a:lnTo>
                  <a:lnTo>
                    <a:pt x="74280" y="151273"/>
                  </a:lnTo>
                  <a:lnTo>
                    <a:pt x="9080" y="1512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3059727" y="5510791"/>
              <a:ext cx="166944" cy="102587"/>
            </a:xfrm>
            <a:custGeom>
              <a:avLst/>
              <a:gdLst/>
              <a:ahLst/>
              <a:cxnLst/>
              <a:rect l="l" t="t" r="r" b="b"/>
              <a:pathLst>
                <a:path w="253573" h="155821" extrusionOk="0">
                  <a:moveTo>
                    <a:pt x="189818" y="-494"/>
                  </a:moveTo>
                  <a:cubicBezTo>
                    <a:pt x="197444" y="-310"/>
                    <a:pt x="205068" y="318"/>
                    <a:pt x="212656" y="1347"/>
                  </a:cubicBezTo>
                  <a:cubicBezTo>
                    <a:pt x="219435" y="2269"/>
                    <a:pt x="226104" y="3854"/>
                    <a:pt x="232550" y="6136"/>
                  </a:cubicBezTo>
                  <a:cubicBezTo>
                    <a:pt x="237892" y="7868"/>
                    <a:pt x="242717" y="10889"/>
                    <a:pt x="246548" y="14977"/>
                  </a:cubicBezTo>
                  <a:cubicBezTo>
                    <a:pt x="249826" y="18662"/>
                    <a:pt x="251777" y="23302"/>
                    <a:pt x="252072" y="28240"/>
                  </a:cubicBezTo>
                  <a:cubicBezTo>
                    <a:pt x="252919" y="33469"/>
                    <a:pt x="252919" y="38811"/>
                    <a:pt x="252072" y="44079"/>
                  </a:cubicBezTo>
                  <a:cubicBezTo>
                    <a:pt x="250563" y="49936"/>
                    <a:pt x="248463" y="55609"/>
                    <a:pt x="245810" y="61023"/>
                  </a:cubicBezTo>
                  <a:lnTo>
                    <a:pt x="237707" y="77231"/>
                  </a:lnTo>
                  <a:lnTo>
                    <a:pt x="228865" y="93439"/>
                  </a:lnTo>
                  <a:cubicBezTo>
                    <a:pt x="221719" y="105745"/>
                    <a:pt x="212656" y="116831"/>
                    <a:pt x="201974" y="126225"/>
                  </a:cubicBezTo>
                  <a:cubicBezTo>
                    <a:pt x="195933" y="131567"/>
                    <a:pt x="189229" y="136133"/>
                    <a:pt x="182083" y="139854"/>
                  </a:cubicBezTo>
                  <a:cubicBezTo>
                    <a:pt x="174680" y="143649"/>
                    <a:pt x="166907" y="146597"/>
                    <a:pt x="158876" y="148695"/>
                  </a:cubicBezTo>
                  <a:cubicBezTo>
                    <a:pt x="150771" y="150833"/>
                    <a:pt x="142519" y="152416"/>
                    <a:pt x="134196" y="153484"/>
                  </a:cubicBezTo>
                  <a:cubicBezTo>
                    <a:pt x="125722" y="153484"/>
                    <a:pt x="117619" y="153484"/>
                    <a:pt x="109145" y="155327"/>
                  </a:cubicBezTo>
                  <a:lnTo>
                    <a:pt x="61995" y="155327"/>
                  </a:lnTo>
                  <a:cubicBezTo>
                    <a:pt x="54369" y="155143"/>
                    <a:pt x="46745" y="154551"/>
                    <a:pt x="39156" y="153484"/>
                  </a:cubicBezTo>
                  <a:cubicBezTo>
                    <a:pt x="32378" y="152564"/>
                    <a:pt x="25711" y="150943"/>
                    <a:pt x="19263" y="148695"/>
                  </a:cubicBezTo>
                  <a:cubicBezTo>
                    <a:pt x="13923" y="146963"/>
                    <a:pt x="9134" y="143944"/>
                    <a:pt x="5267" y="139854"/>
                  </a:cubicBezTo>
                  <a:cubicBezTo>
                    <a:pt x="1877" y="136097"/>
                    <a:pt x="-75" y="131272"/>
                    <a:pt x="-259" y="126225"/>
                  </a:cubicBezTo>
                  <a:cubicBezTo>
                    <a:pt x="-1069" y="120995"/>
                    <a:pt x="-1069" y="115653"/>
                    <a:pt x="-259" y="110385"/>
                  </a:cubicBezTo>
                  <a:cubicBezTo>
                    <a:pt x="1252" y="104528"/>
                    <a:pt x="3352" y="98856"/>
                    <a:pt x="6002" y="93439"/>
                  </a:cubicBezTo>
                  <a:lnTo>
                    <a:pt x="14108" y="77231"/>
                  </a:lnTo>
                  <a:lnTo>
                    <a:pt x="22948" y="61023"/>
                  </a:lnTo>
                  <a:cubicBezTo>
                    <a:pt x="26447" y="55094"/>
                    <a:pt x="30388" y="49421"/>
                    <a:pt x="34736" y="44079"/>
                  </a:cubicBezTo>
                  <a:cubicBezTo>
                    <a:pt x="39341" y="38407"/>
                    <a:pt x="44386" y="33101"/>
                    <a:pt x="49838" y="28240"/>
                  </a:cubicBezTo>
                  <a:cubicBezTo>
                    <a:pt x="55844" y="22934"/>
                    <a:pt x="62548" y="18477"/>
                    <a:pt x="69732" y="14977"/>
                  </a:cubicBezTo>
                  <a:cubicBezTo>
                    <a:pt x="77135" y="11184"/>
                    <a:pt x="84908" y="8236"/>
                    <a:pt x="92937" y="6136"/>
                  </a:cubicBezTo>
                  <a:cubicBezTo>
                    <a:pt x="101042" y="4000"/>
                    <a:pt x="109293" y="2418"/>
                    <a:pt x="117619" y="1347"/>
                  </a:cubicBezTo>
                  <a:cubicBezTo>
                    <a:pt x="126091" y="1347"/>
                    <a:pt x="134196" y="1347"/>
                    <a:pt x="142299" y="-494"/>
                  </a:cubicBezTo>
                  <a:lnTo>
                    <a:pt x="189451" y="-494"/>
                  </a:lnTo>
                  <a:close/>
                  <a:moveTo>
                    <a:pt x="73783" y="93439"/>
                  </a:moveTo>
                  <a:cubicBezTo>
                    <a:pt x="72308" y="97603"/>
                    <a:pt x="72308" y="102170"/>
                    <a:pt x="73783" y="106334"/>
                  </a:cubicBezTo>
                  <a:cubicBezTo>
                    <a:pt x="74518" y="108654"/>
                    <a:pt x="75955" y="110680"/>
                    <a:pt x="77835" y="112226"/>
                  </a:cubicBezTo>
                  <a:cubicBezTo>
                    <a:pt x="79786" y="113812"/>
                    <a:pt x="82034" y="114954"/>
                    <a:pt x="84465" y="115543"/>
                  </a:cubicBezTo>
                  <a:lnTo>
                    <a:pt x="93674" y="115543"/>
                  </a:lnTo>
                  <a:lnTo>
                    <a:pt x="116881" y="115543"/>
                  </a:lnTo>
                  <a:lnTo>
                    <a:pt x="127197" y="115543"/>
                  </a:lnTo>
                  <a:cubicBezTo>
                    <a:pt x="130621" y="114805"/>
                    <a:pt x="133937" y="113701"/>
                    <a:pt x="137141" y="112226"/>
                  </a:cubicBezTo>
                  <a:cubicBezTo>
                    <a:pt x="140752" y="110569"/>
                    <a:pt x="144179" y="108580"/>
                    <a:pt x="147457" y="106334"/>
                  </a:cubicBezTo>
                  <a:cubicBezTo>
                    <a:pt x="152614" y="102871"/>
                    <a:pt x="157107" y="98523"/>
                    <a:pt x="160717" y="93439"/>
                  </a:cubicBezTo>
                  <a:cubicBezTo>
                    <a:pt x="164180" y="88210"/>
                    <a:pt x="167386" y="82793"/>
                    <a:pt x="170295" y="77231"/>
                  </a:cubicBezTo>
                  <a:lnTo>
                    <a:pt x="174715" y="68391"/>
                  </a:lnTo>
                  <a:cubicBezTo>
                    <a:pt x="175968" y="65996"/>
                    <a:pt x="177074" y="63530"/>
                    <a:pt x="178032" y="61023"/>
                  </a:cubicBezTo>
                  <a:cubicBezTo>
                    <a:pt x="178362" y="58961"/>
                    <a:pt x="178362" y="56825"/>
                    <a:pt x="178032" y="54761"/>
                  </a:cubicBezTo>
                  <a:cubicBezTo>
                    <a:pt x="178398" y="52699"/>
                    <a:pt x="178398" y="50561"/>
                    <a:pt x="178032" y="48500"/>
                  </a:cubicBezTo>
                  <a:cubicBezTo>
                    <a:pt x="176447" y="43821"/>
                    <a:pt x="172541" y="40322"/>
                    <a:pt x="167716" y="39290"/>
                  </a:cubicBezTo>
                  <a:cubicBezTo>
                    <a:pt x="161048" y="37928"/>
                    <a:pt x="154271" y="37301"/>
                    <a:pt x="147457" y="37449"/>
                  </a:cubicBezTo>
                  <a:lnTo>
                    <a:pt x="135669" y="37449"/>
                  </a:lnTo>
                  <a:lnTo>
                    <a:pt x="124987" y="37449"/>
                  </a:lnTo>
                  <a:cubicBezTo>
                    <a:pt x="121450" y="38222"/>
                    <a:pt x="117988" y="39326"/>
                    <a:pt x="114671" y="40763"/>
                  </a:cubicBezTo>
                  <a:cubicBezTo>
                    <a:pt x="111173" y="42384"/>
                    <a:pt x="107821" y="44374"/>
                    <a:pt x="104725" y="46658"/>
                  </a:cubicBezTo>
                  <a:cubicBezTo>
                    <a:pt x="99569" y="50121"/>
                    <a:pt x="95075" y="54467"/>
                    <a:pt x="91464" y="59550"/>
                  </a:cubicBezTo>
                  <a:cubicBezTo>
                    <a:pt x="88002" y="64782"/>
                    <a:pt x="84798" y="70196"/>
                    <a:pt x="81886" y="75758"/>
                  </a:cubicBezTo>
                  <a:cubicBezTo>
                    <a:pt x="78682" y="81541"/>
                    <a:pt x="75955" y="87582"/>
                    <a:pt x="73783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3213157" y="5512289"/>
              <a:ext cx="176790" cy="100846"/>
            </a:xfrm>
            <a:custGeom>
              <a:avLst/>
              <a:gdLst/>
              <a:ahLst/>
              <a:cxnLst/>
              <a:rect l="l" t="t" r="r" b="b"/>
              <a:pathLst>
                <a:path w="268530" h="153177" extrusionOk="0">
                  <a:moveTo>
                    <a:pt x="65439" y="28175"/>
                  </a:moveTo>
                  <a:cubicBezTo>
                    <a:pt x="67503" y="24195"/>
                    <a:pt x="69860" y="20402"/>
                    <a:pt x="72439" y="16755"/>
                  </a:cubicBezTo>
                  <a:cubicBezTo>
                    <a:pt x="75681" y="12371"/>
                    <a:pt x="79842" y="8724"/>
                    <a:pt x="84595" y="6071"/>
                  </a:cubicBezTo>
                  <a:cubicBezTo>
                    <a:pt x="89789" y="2941"/>
                    <a:pt x="95536" y="841"/>
                    <a:pt x="101541" y="-190"/>
                  </a:cubicBezTo>
                  <a:lnTo>
                    <a:pt x="115906" y="-190"/>
                  </a:lnTo>
                  <a:lnTo>
                    <a:pt x="236731" y="-190"/>
                  </a:lnTo>
                  <a:cubicBezTo>
                    <a:pt x="240783" y="-595"/>
                    <a:pt x="244834" y="-595"/>
                    <a:pt x="248888" y="-190"/>
                  </a:cubicBezTo>
                  <a:cubicBezTo>
                    <a:pt x="252645" y="693"/>
                    <a:pt x="256254" y="2204"/>
                    <a:pt x="259570" y="4230"/>
                  </a:cubicBezTo>
                  <a:cubicBezTo>
                    <a:pt x="262628" y="6255"/>
                    <a:pt x="264984" y="9239"/>
                    <a:pt x="266200" y="12701"/>
                  </a:cubicBezTo>
                  <a:cubicBezTo>
                    <a:pt x="268152" y="18192"/>
                    <a:pt x="268152" y="24159"/>
                    <a:pt x="266200" y="29647"/>
                  </a:cubicBezTo>
                  <a:cubicBezTo>
                    <a:pt x="264136" y="35873"/>
                    <a:pt x="261522" y="41914"/>
                    <a:pt x="258464" y="47697"/>
                  </a:cubicBezTo>
                  <a:lnTo>
                    <a:pt x="254412" y="54696"/>
                  </a:lnTo>
                  <a:lnTo>
                    <a:pt x="248151" y="64274"/>
                  </a:lnTo>
                  <a:lnTo>
                    <a:pt x="240045" y="74956"/>
                  </a:lnTo>
                  <a:cubicBezTo>
                    <a:pt x="237246" y="78531"/>
                    <a:pt x="234153" y="81845"/>
                    <a:pt x="230836" y="84902"/>
                  </a:cubicBezTo>
                  <a:cubicBezTo>
                    <a:pt x="224060" y="91348"/>
                    <a:pt x="216029" y="96360"/>
                    <a:pt x="207262" y="99638"/>
                  </a:cubicBezTo>
                  <a:cubicBezTo>
                    <a:pt x="199600" y="102473"/>
                    <a:pt x="191495" y="103984"/>
                    <a:pt x="183318" y="104058"/>
                  </a:cubicBezTo>
                  <a:lnTo>
                    <a:pt x="174477" y="104058"/>
                  </a:lnTo>
                  <a:lnTo>
                    <a:pt x="174477" y="104058"/>
                  </a:lnTo>
                  <a:lnTo>
                    <a:pt x="207998" y="149736"/>
                  </a:lnTo>
                  <a:lnTo>
                    <a:pt x="129535" y="149736"/>
                  </a:lnTo>
                  <a:lnTo>
                    <a:pt x="109644" y="111793"/>
                  </a:lnTo>
                  <a:cubicBezTo>
                    <a:pt x="109644" y="108478"/>
                    <a:pt x="106696" y="105162"/>
                    <a:pt x="105593" y="101848"/>
                  </a:cubicBezTo>
                  <a:cubicBezTo>
                    <a:pt x="104046" y="98458"/>
                    <a:pt x="104046" y="94555"/>
                    <a:pt x="105593" y="91164"/>
                  </a:cubicBezTo>
                  <a:lnTo>
                    <a:pt x="105593" y="87850"/>
                  </a:lnTo>
                  <a:cubicBezTo>
                    <a:pt x="108945" y="82139"/>
                    <a:pt x="114138" y="77719"/>
                    <a:pt x="120326" y="75324"/>
                  </a:cubicBezTo>
                  <a:cubicBezTo>
                    <a:pt x="127768" y="72082"/>
                    <a:pt x="135799" y="70425"/>
                    <a:pt x="143902" y="70536"/>
                  </a:cubicBezTo>
                  <a:lnTo>
                    <a:pt x="154217" y="70536"/>
                  </a:lnTo>
                  <a:lnTo>
                    <a:pt x="164162" y="70536"/>
                  </a:lnTo>
                  <a:cubicBezTo>
                    <a:pt x="167957" y="70057"/>
                    <a:pt x="171568" y="68804"/>
                    <a:pt x="174846" y="66853"/>
                  </a:cubicBezTo>
                  <a:cubicBezTo>
                    <a:pt x="177351" y="65232"/>
                    <a:pt x="179561" y="63242"/>
                    <a:pt x="181476" y="60960"/>
                  </a:cubicBezTo>
                  <a:cubicBezTo>
                    <a:pt x="183133" y="58896"/>
                    <a:pt x="184644" y="56686"/>
                    <a:pt x="185896" y="54327"/>
                  </a:cubicBezTo>
                  <a:cubicBezTo>
                    <a:pt x="187664" y="51566"/>
                    <a:pt x="188696" y="48398"/>
                    <a:pt x="188844" y="45118"/>
                  </a:cubicBezTo>
                  <a:cubicBezTo>
                    <a:pt x="189100" y="43904"/>
                    <a:pt x="189100" y="42652"/>
                    <a:pt x="188844" y="41435"/>
                  </a:cubicBezTo>
                  <a:cubicBezTo>
                    <a:pt x="187185" y="39261"/>
                    <a:pt x="184570" y="38047"/>
                    <a:pt x="181845" y="38119"/>
                  </a:cubicBezTo>
                  <a:lnTo>
                    <a:pt x="131010" y="38119"/>
                  </a:lnTo>
                  <a:cubicBezTo>
                    <a:pt x="128910" y="38488"/>
                    <a:pt x="126920" y="39225"/>
                    <a:pt x="125115" y="40329"/>
                  </a:cubicBezTo>
                  <a:cubicBezTo>
                    <a:pt x="122795" y="41251"/>
                    <a:pt x="120769" y="42798"/>
                    <a:pt x="119222" y="44752"/>
                  </a:cubicBezTo>
                  <a:lnTo>
                    <a:pt x="116274" y="49907"/>
                  </a:lnTo>
                  <a:lnTo>
                    <a:pt x="62125" y="152683"/>
                  </a:lnTo>
                  <a:lnTo>
                    <a:pt x="-866" y="15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3454465" y="5512488"/>
              <a:ext cx="151090" cy="99918"/>
            </a:xfrm>
            <a:custGeom>
              <a:avLst/>
              <a:gdLst/>
              <a:ahLst/>
              <a:cxnLst/>
              <a:rect l="l" t="t" r="r" b="b"/>
              <a:pathLst>
                <a:path w="229492" h="151767" extrusionOk="0">
                  <a:moveTo>
                    <a:pt x="12026" y="151273"/>
                  </a:moveTo>
                  <a:lnTo>
                    <a:pt x="72807" y="36343"/>
                  </a:lnTo>
                  <a:lnTo>
                    <a:pt x="-866" y="36343"/>
                  </a:lnTo>
                  <a:lnTo>
                    <a:pt x="19025" y="-494"/>
                  </a:lnTo>
                  <a:lnTo>
                    <a:pt x="228626" y="-494"/>
                  </a:lnTo>
                  <a:lnTo>
                    <a:pt x="208366" y="36343"/>
                  </a:lnTo>
                  <a:lnTo>
                    <a:pt x="134693" y="36343"/>
                  </a:lnTo>
                  <a:lnTo>
                    <a:pt x="73911" y="151273"/>
                  </a:lnTo>
                  <a:lnTo>
                    <a:pt x="12026" y="1512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3576041" y="5512731"/>
              <a:ext cx="164840" cy="99675"/>
            </a:xfrm>
            <a:custGeom>
              <a:avLst/>
              <a:gdLst/>
              <a:ahLst/>
              <a:cxnLst/>
              <a:rect l="l" t="t" r="r" b="b"/>
              <a:pathLst>
                <a:path w="250378" h="151398" extrusionOk="0">
                  <a:moveTo>
                    <a:pt x="24440" y="150905"/>
                  </a:moveTo>
                  <a:lnTo>
                    <a:pt x="12284" y="150905"/>
                  </a:lnTo>
                  <a:cubicBezTo>
                    <a:pt x="8711" y="150500"/>
                    <a:pt x="5320" y="148953"/>
                    <a:pt x="2706" y="146484"/>
                  </a:cubicBezTo>
                  <a:cubicBezTo>
                    <a:pt x="-168" y="144349"/>
                    <a:pt x="-1456" y="140738"/>
                    <a:pt x="-611" y="137275"/>
                  </a:cubicBezTo>
                  <a:cubicBezTo>
                    <a:pt x="385" y="133703"/>
                    <a:pt x="1748" y="130240"/>
                    <a:pt x="3443" y="126962"/>
                  </a:cubicBezTo>
                  <a:lnTo>
                    <a:pt x="58698" y="21976"/>
                  </a:lnTo>
                  <a:cubicBezTo>
                    <a:pt x="60465" y="18808"/>
                    <a:pt x="62565" y="15824"/>
                    <a:pt x="64960" y="13135"/>
                  </a:cubicBezTo>
                  <a:cubicBezTo>
                    <a:pt x="68276" y="9563"/>
                    <a:pt x="72289" y="6689"/>
                    <a:pt x="76748" y="4664"/>
                  </a:cubicBezTo>
                  <a:cubicBezTo>
                    <a:pt x="81463" y="2159"/>
                    <a:pt x="86582" y="428"/>
                    <a:pt x="91850" y="-494"/>
                  </a:cubicBezTo>
                  <a:lnTo>
                    <a:pt x="104376" y="-494"/>
                  </a:lnTo>
                  <a:lnTo>
                    <a:pt x="249513" y="-494"/>
                  </a:lnTo>
                  <a:lnTo>
                    <a:pt x="229988" y="36343"/>
                  </a:lnTo>
                  <a:lnTo>
                    <a:pt x="124267" y="36343"/>
                  </a:lnTo>
                  <a:lnTo>
                    <a:pt x="119109" y="36343"/>
                  </a:lnTo>
                  <a:cubicBezTo>
                    <a:pt x="117232" y="37152"/>
                    <a:pt x="115610" y="38443"/>
                    <a:pt x="114322" y="40026"/>
                  </a:cubicBezTo>
                  <a:lnTo>
                    <a:pt x="111743" y="43711"/>
                  </a:lnTo>
                  <a:lnTo>
                    <a:pt x="105479" y="55130"/>
                  </a:lnTo>
                  <a:lnTo>
                    <a:pt x="215990" y="55130"/>
                  </a:lnTo>
                  <a:lnTo>
                    <a:pt x="198309" y="88282"/>
                  </a:lnTo>
                  <a:lnTo>
                    <a:pt x="87799" y="88282"/>
                  </a:lnTo>
                  <a:lnTo>
                    <a:pt x="78958" y="104859"/>
                  </a:lnTo>
                  <a:cubicBezTo>
                    <a:pt x="78625" y="106075"/>
                    <a:pt x="78625" y="107327"/>
                    <a:pt x="78958" y="108544"/>
                  </a:cubicBezTo>
                  <a:cubicBezTo>
                    <a:pt x="78774" y="109133"/>
                    <a:pt x="78774" y="109796"/>
                    <a:pt x="78958" y="110385"/>
                  </a:cubicBezTo>
                  <a:cubicBezTo>
                    <a:pt x="80174" y="111712"/>
                    <a:pt x="81942" y="112373"/>
                    <a:pt x="83747" y="112226"/>
                  </a:cubicBezTo>
                  <a:lnTo>
                    <a:pt x="189100" y="112226"/>
                  </a:lnTo>
                  <a:lnTo>
                    <a:pt x="169577" y="149063"/>
                  </a:lnTo>
                  <a:lnTo>
                    <a:pt x="2407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4"/>
            <p:cNvSpPr/>
            <p:nvPr/>
          </p:nvSpPr>
          <p:spPr>
            <a:xfrm>
              <a:off x="3723596" y="5512731"/>
              <a:ext cx="150914" cy="99675"/>
            </a:xfrm>
            <a:custGeom>
              <a:avLst/>
              <a:gdLst/>
              <a:ahLst/>
              <a:cxnLst/>
              <a:rect l="l" t="t" r="r" b="b"/>
              <a:pathLst>
                <a:path w="229226" h="151398" extrusionOk="0">
                  <a:moveTo>
                    <a:pt x="61857" y="150905"/>
                  </a:moveTo>
                  <a:lnTo>
                    <a:pt x="40491" y="150905"/>
                  </a:lnTo>
                  <a:cubicBezTo>
                    <a:pt x="34744" y="150536"/>
                    <a:pt x="29071" y="149542"/>
                    <a:pt x="23547" y="147957"/>
                  </a:cubicBezTo>
                  <a:cubicBezTo>
                    <a:pt x="19089" y="146817"/>
                    <a:pt x="14853" y="144938"/>
                    <a:pt x="11022" y="142433"/>
                  </a:cubicBezTo>
                  <a:cubicBezTo>
                    <a:pt x="7523" y="140000"/>
                    <a:pt x="4760" y="136686"/>
                    <a:pt x="2919" y="132855"/>
                  </a:cubicBezTo>
                  <a:cubicBezTo>
                    <a:pt x="1259" y="130018"/>
                    <a:pt x="117" y="126888"/>
                    <a:pt x="-398" y="123646"/>
                  </a:cubicBezTo>
                  <a:cubicBezTo>
                    <a:pt x="-1023" y="119740"/>
                    <a:pt x="-1023" y="115763"/>
                    <a:pt x="-398" y="111858"/>
                  </a:cubicBezTo>
                  <a:cubicBezTo>
                    <a:pt x="596" y="106700"/>
                    <a:pt x="2071" y="101617"/>
                    <a:pt x="4023" y="96756"/>
                  </a:cubicBezTo>
                  <a:cubicBezTo>
                    <a:pt x="6750" y="90087"/>
                    <a:pt x="9805" y="83567"/>
                    <a:pt x="13232" y="77231"/>
                  </a:cubicBezTo>
                  <a:cubicBezTo>
                    <a:pt x="19309" y="65517"/>
                    <a:pt x="26346" y="54282"/>
                    <a:pt x="34229" y="43711"/>
                  </a:cubicBezTo>
                  <a:cubicBezTo>
                    <a:pt x="41743" y="33764"/>
                    <a:pt x="50952" y="25292"/>
                    <a:pt x="61488" y="18662"/>
                  </a:cubicBezTo>
                  <a:cubicBezTo>
                    <a:pt x="68193" y="14314"/>
                    <a:pt x="75340" y="10741"/>
                    <a:pt x="82854" y="7978"/>
                  </a:cubicBezTo>
                  <a:cubicBezTo>
                    <a:pt x="89815" y="5473"/>
                    <a:pt x="96962" y="3483"/>
                    <a:pt x="104220" y="2085"/>
                  </a:cubicBezTo>
                  <a:cubicBezTo>
                    <a:pt x="110886" y="758"/>
                    <a:pt x="117665" y="-89"/>
                    <a:pt x="124480" y="-494"/>
                  </a:cubicBezTo>
                  <a:lnTo>
                    <a:pt x="228360" y="-494"/>
                  </a:lnTo>
                  <a:lnTo>
                    <a:pt x="208466" y="36343"/>
                  </a:lnTo>
                  <a:lnTo>
                    <a:pt x="139582" y="36343"/>
                  </a:lnTo>
                  <a:cubicBezTo>
                    <a:pt x="135162" y="35974"/>
                    <a:pt x="130741" y="35974"/>
                    <a:pt x="126321" y="36343"/>
                  </a:cubicBezTo>
                  <a:cubicBezTo>
                    <a:pt x="122159" y="37152"/>
                    <a:pt x="118070" y="38405"/>
                    <a:pt x="114164" y="40026"/>
                  </a:cubicBezTo>
                  <a:cubicBezTo>
                    <a:pt x="109928" y="41831"/>
                    <a:pt x="105987" y="44189"/>
                    <a:pt x="102376" y="47025"/>
                  </a:cubicBezTo>
                  <a:cubicBezTo>
                    <a:pt x="99836" y="48866"/>
                    <a:pt x="97515" y="50966"/>
                    <a:pt x="95377" y="53289"/>
                  </a:cubicBezTo>
                  <a:cubicBezTo>
                    <a:pt x="93241" y="55609"/>
                    <a:pt x="91290" y="58075"/>
                    <a:pt x="89484" y="60654"/>
                  </a:cubicBezTo>
                  <a:lnTo>
                    <a:pt x="84695" y="68022"/>
                  </a:lnTo>
                  <a:lnTo>
                    <a:pt x="81013" y="74284"/>
                  </a:lnTo>
                  <a:cubicBezTo>
                    <a:pt x="79097" y="77748"/>
                    <a:pt x="77402" y="81321"/>
                    <a:pt x="75855" y="84968"/>
                  </a:cubicBezTo>
                  <a:cubicBezTo>
                    <a:pt x="74861" y="87362"/>
                    <a:pt x="74014" y="89829"/>
                    <a:pt x="73276" y="92335"/>
                  </a:cubicBezTo>
                  <a:cubicBezTo>
                    <a:pt x="73092" y="93918"/>
                    <a:pt x="73092" y="95539"/>
                    <a:pt x="73276" y="97124"/>
                  </a:cubicBezTo>
                  <a:cubicBezTo>
                    <a:pt x="73240" y="97970"/>
                    <a:pt x="73240" y="98856"/>
                    <a:pt x="73276" y="99701"/>
                  </a:cubicBezTo>
                  <a:cubicBezTo>
                    <a:pt x="73607" y="102574"/>
                    <a:pt x="75228" y="105153"/>
                    <a:pt x="77696" y="106700"/>
                  </a:cubicBezTo>
                  <a:cubicBezTo>
                    <a:pt x="80644" y="108505"/>
                    <a:pt x="83886" y="109758"/>
                    <a:pt x="87274" y="110385"/>
                  </a:cubicBezTo>
                  <a:lnTo>
                    <a:pt x="100535" y="110385"/>
                  </a:lnTo>
                  <a:lnTo>
                    <a:pt x="171998" y="110385"/>
                  </a:lnTo>
                  <a:lnTo>
                    <a:pt x="152107" y="147222"/>
                  </a:lnTo>
                  <a:lnTo>
                    <a:pt x="62594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4"/>
            <p:cNvSpPr/>
            <p:nvPr/>
          </p:nvSpPr>
          <p:spPr>
            <a:xfrm>
              <a:off x="3843709" y="5511762"/>
              <a:ext cx="187467" cy="100645"/>
            </a:xfrm>
            <a:custGeom>
              <a:avLst/>
              <a:gdLst/>
              <a:ahLst/>
              <a:cxnLst/>
              <a:rect l="l" t="t" r="r" b="b"/>
              <a:pathLst>
                <a:path w="284747" h="152871" extrusionOk="0">
                  <a:moveTo>
                    <a:pt x="202105" y="152377"/>
                  </a:moveTo>
                  <a:lnTo>
                    <a:pt x="136903" y="152377"/>
                  </a:lnTo>
                  <a:lnTo>
                    <a:pt x="168951" y="91598"/>
                  </a:lnTo>
                  <a:lnTo>
                    <a:pt x="95277" y="91598"/>
                  </a:lnTo>
                  <a:lnTo>
                    <a:pt x="63229" y="152377"/>
                  </a:lnTo>
                  <a:lnTo>
                    <a:pt x="-866" y="152377"/>
                  </a:lnTo>
                  <a:lnTo>
                    <a:pt x="79806" y="-494"/>
                  </a:lnTo>
                  <a:lnTo>
                    <a:pt x="145008" y="-494"/>
                  </a:lnTo>
                  <a:lnTo>
                    <a:pt x="116274" y="53655"/>
                  </a:lnTo>
                  <a:lnTo>
                    <a:pt x="189948" y="53655"/>
                  </a:lnTo>
                  <a:lnTo>
                    <a:pt x="218682" y="-494"/>
                  </a:lnTo>
                  <a:lnTo>
                    <a:pt x="283881" y="-4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4006198" y="5510815"/>
              <a:ext cx="195956" cy="101622"/>
            </a:xfrm>
            <a:custGeom>
              <a:avLst/>
              <a:gdLst/>
              <a:ahLst/>
              <a:cxnLst/>
              <a:rect l="l" t="t" r="r" b="b"/>
              <a:pathLst>
                <a:path w="297641" h="154355" extrusionOk="0">
                  <a:moveTo>
                    <a:pt x="231205" y="126557"/>
                  </a:moveTo>
                  <a:lnTo>
                    <a:pt x="226785" y="133187"/>
                  </a:lnTo>
                  <a:cubicBezTo>
                    <a:pt x="224022" y="136798"/>
                    <a:pt x="220633" y="139892"/>
                    <a:pt x="216838" y="142396"/>
                  </a:cubicBezTo>
                  <a:cubicBezTo>
                    <a:pt x="211460" y="145859"/>
                    <a:pt x="205641" y="148622"/>
                    <a:pt x="199526" y="150502"/>
                  </a:cubicBezTo>
                  <a:cubicBezTo>
                    <a:pt x="190906" y="152968"/>
                    <a:pt x="181955" y="154110"/>
                    <a:pt x="173002" y="153816"/>
                  </a:cubicBezTo>
                  <a:lnTo>
                    <a:pt x="161583" y="153816"/>
                  </a:lnTo>
                  <a:cubicBezTo>
                    <a:pt x="158085" y="153595"/>
                    <a:pt x="154622" y="152968"/>
                    <a:pt x="151270" y="151974"/>
                  </a:cubicBezTo>
                  <a:cubicBezTo>
                    <a:pt x="148174" y="151052"/>
                    <a:pt x="145303" y="149544"/>
                    <a:pt x="142796" y="147554"/>
                  </a:cubicBezTo>
                  <a:cubicBezTo>
                    <a:pt x="140291" y="145380"/>
                    <a:pt x="138376" y="142581"/>
                    <a:pt x="137272" y="139449"/>
                  </a:cubicBezTo>
                  <a:lnTo>
                    <a:pt x="105593" y="61355"/>
                  </a:lnTo>
                  <a:lnTo>
                    <a:pt x="105593" y="58776"/>
                  </a:lnTo>
                  <a:cubicBezTo>
                    <a:pt x="104891" y="58446"/>
                    <a:pt x="104082" y="58446"/>
                    <a:pt x="103382" y="58776"/>
                  </a:cubicBezTo>
                  <a:lnTo>
                    <a:pt x="100804" y="58776"/>
                  </a:lnTo>
                  <a:cubicBezTo>
                    <a:pt x="99108" y="59439"/>
                    <a:pt x="97782" y="60766"/>
                    <a:pt x="97119" y="62461"/>
                  </a:cubicBezTo>
                  <a:lnTo>
                    <a:pt x="49231" y="153078"/>
                  </a:lnTo>
                  <a:lnTo>
                    <a:pt x="-866" y="153078"/>
                  </a:lnTo>
                  <a:lnTo>
                    <a:pt x="66546" y="25624"/>
                  </a:lnTo>
                  <a:cubicBezTo>
                    <a:pt x="69012" y="20725"/>
                    <a:pt x="72549" y="16451"/>
                    <a:pt x="76859" y="13099"/>
                  </a:cubicBezTo>
                  <a:cubicBezTo>
                    <a:pt x="81243" y="9600"/>
                    <a:pt x="86068" y="6763"/>
                    <a:pt x="91226" y="4627"/>
                  </a:cubicBezTo>
                  <a:cubicBezTo>
                    <a:pt x="96678" y="2381"/>
                    <a:pt x="102350" y="796"/>
                    <a:pt x="108169" y="-162"/>
                  </a:cubicBezTo>
                  <a:cubicBezTo>
                    <a:pt x="114064" y="-605"/>
                    <a:pt x="119957" y="-605"/>
                    <a:pt x="125852" y="-162"/>
                  </a:cubicBezTo>
                  <a:lnTo>
                    <a:pt x="135062" y="-162"/>
                  </a:lnTo>
                  <a:lnTo>
                    <a:pt x="145375" y="-162"/>
                  </a:lnTo>
                  <a:cubicBezTo>
                    <a:pt x="148653" y="832"/>
                    <a:pt x="151785" y="2307"/>
                    <a:pt x="154584" y="4258"/>
                  </a:cubicBezTo>
                  <a:cubicBezTo>
                    <a:pt x="157421" y="6100"/>
                    <a:pt x="159631" y="8827"/>
                    <a:pt x="160848" y="11995"/>
                  </a:cubicBezTo>
                  <a:lnTo>
                    <a:pt x="192896" y="90457"/>
                  </a:lnTo>
                  <a:lnTo>
                    <a:pt x="192896" y="93036"/>
                  </a:lnTo>
                  <a:cubicBezTo>
                    <a:pt x="193595" y="93441"/>
                    <a:pt x="194404" y="93441"/>
                    <a:pt x="195106" y="93036"/>
                  </a:cubicBezTo>
                  <a:cubicBezTo>
                    <a:pt x="196174" y="93515"/>
                    <a:pt x="197352" y="93515"/>
                    <a:pt x="198420" y="93036"/>
                  </a:cubicBezTo>
                  <a:lnTo>
                    <a:pt x="198420" y="90826"/>
                  </a:lnTo>
                  <a:lnTo>
                    <a:pt x="246676" y="-162"/>
                  </a:lnTo>
                  <a:lnTo>
                    <a:pt x="296776" y="-1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4190356" y="5510791"/>
              <a:ext cx="168885" cy="102587"/>
            </a:xfrm>
            <a:custGeom>
              <a:avLst/>
              <a:gdLst/>
              <a:ahLst/>
              <a:cxnLst/>
              <a:rect l="l" t="t" r="r" b="b"/>
              <a:pathLst>
                <a:path w="256521" h="155821" extrusionOk="0">
                  <a:moveTo>
                    <a:pt x="192765" y="-494"/>
                  </a:moveTo>
                  <a:cubicBezTo>
                    <a:pt x="200392" y="-310"/>
                    <a:pt x="208016" y="318"/>
                    <a:pt x="215604" y="1347"/>
                  </a:cubicBezTo>
                  <a:cubicBezTo>
                    <a:pt x="222383" y="2269"/>
                    <a:pt x="229049" y="3854"/>
                    <a:pt x="235497" y="6136"/>
                  </a:cubicBezTo>
                  <a:cubicBezTo>
                    <a:pt x="240837" y="7868"/>
                    <a:pt x="245626" y="10889"/>
                    <a:pt x="249495" y="14977"/>
                  </a:cubicBezTo>
                  <a:cubicBezTo>
                    <a:pt x="252773" y="18662"/>
                    <a:pt x="254725" y="23302"/>
                    <a:pt x="255019" y="28240"/>
                  </a:cubicBezTo>
                  <a:cubicBezTo>
                    <a:pt x="255867" y="33469"/>
                    <a:pt x="255867" y="38847"/>
                    <a:pt x="255019" y="44079"/>
                  </a:cubicBezTo>
                  <a:cubicBezTo>
                    <a:pt x="253509" y="49936"/>
                    <a:pt x="251411" y="55609"/>
                    <a:pt x="248758" y="61023"/>
                  </a:cubicBezTo>
                  <a:lnTo>
                    <a:pt x="240653" y="77231"/>
                  </a:lnTo>
                  <a:lnTo>
                    <a:pt x="231812" y="93439"/>
                  </a:lnTo>
                  <a:cubicBezTo>
                    <a:pt x="228460" y="99370"/>
                    <a:pt x="224629" y="105043"/>
                    <a:pt x="220393" y="110385"/>
                  </a:cubicBezTo>
                  <a:cubicBezTo>
                    <a:pt x="215678" y="116096"/>
                    <a:pt x="210484" y="121361"/>
                    <a:pt x="204922" y="126225"/>
                  </a:cubicBezTo>
                  <a:cubicBezTo>
                    <a:pt x="198881" y="131567"/>
                    <a:pt x="192176" y="136133"/>
                    <a:pt x="185031" y="139854"/>
                  </a:cubicBezTo>
                  <a:cubicBezTo>
                    <a:pt x="177625" y="143649"/>
                    <a:pt x="169852" y="146597"/>
                    <a:pt x="161824" y="148695"/>
                  </a:cubicBezTo>
                  <a:cubicBezTo>
                    <a:pt x="153718" y="150833"/>
                    <a:pt x="145467" y="152416"/>
                    <a:pt x="137141" y="153484"/>
                  </a:cubicBezTo>
                  <a:cubicBezTo>
                    <a:pt x="128780" y="153484"/>
                    <a:pt x="120454" y="154111"/>
                    <a:pt x="112092" y="155327"/>
                  </a:cubicBezTo>
                  <a:lnTo>
                    <a:pt x="61995" y="155327"/>
                  </a:lnTo>
                  <a:cubicBezTo>
                    <a:pt x="54371" y="155143"/>
                    <a:pt x="46745" y="154551"/>
                    <a:pt x="39156" y="153484"/>
                  </a:cubicBezTo>
                  <a:cubicBezTo>
                    <a:pt x="32378" y="152564"/>
                    <a:pt x="25711" y="150979"/>
                    <a:pt x="19265" y="148695"/>
                  </a:cubicBezTo>
                  <a:cubicBezTo>
                    <a:pt x="13923" y="146963"/>
                    <a:pt x="9098" y="143944"/>
                    <a:pt x="5267" y="139854"/>
                  </a:cubicBezTo>
                  <a:cubicBezTo>
                    <a:pt x="1877" y="136097"/>
                    <a:pt x="-75" y="131272"/>
                    <a:pt x="-259" y="126225"/>
                  </a:cubicBezTo>
                  <a:cubicBezTo>
                    <a:pt x="-1069" y="120995"/>
                    <a:pt x="-1069" y="115653"/>
                    <a:pt x="-259" y="110385"/>
                  </a:cubicBezTo>
                  <a:cubicBezTo>
                    <a:pt x="1288" y="104564"/>
                    <a:pt x="3388" y="98856"/>
                    <a:pt x="6002" y="93439"/>
                  </a:cubicBezTo>
                  <a:lnTo>
                    <a:pt x="14108" y="77231"/>
                  </a:lnTo>
                  <a:lnTo>
                    <a:pt x="23317" y="61023"/>
                  </a:lnTo>
                  <a:cubicBezTo>
                    <a:pt x="26779" y="55056"/>
                    <a:pt x="30721" y="49383"/>
                    <a:pt x="35105" y="44079"/>
                  </a:cubicBezTo>
                  <a:cubicBezTo>
                    <a:pt x="39709" y="38407"/>
                    <a:pt x="44755" y="33101"/>
                    <a:pt x="50207" y="28240"/>
                  </a:cubicBezTo>
                  <a:cubicBezTo>
                    <a:pt x="56212" y="22934"/>
                    <a:pt x="62917" y="18477"/>
                    <a:pt x="70098" y="14977"/>
                  </a:cubicBezTo>
                  <a:cubicBezTo>
                    <a:pt x="77504" y="11184"/>
                    <a:pt x="85277" y="8236"/>
                    <a:pt x="93305" y="6136"/>
                  </a:cubicBezTo>
                  <a:cubicBezTo>
                    <a:pt x="101411" y="4000"/>
                    <a:pt x="109662" y="2418"/>
                    <a:pt x="117988" y="1347"/>
                  </a:cubicBezTo>
                  <a:cubicBezTo>
                    <a:pt x="126459" y="1347"/>
                    <a:pt x="134562" y="1347"/>
                    <a:pt x="142668" y="-494"/>
                  </a:cubicBezTo>
                  <a:lnTo>
                    <a:pt x="189818" y="-494"/>
                  </a:lnTo>
                  <a:close/>
                  <a:moveTo>
                    <a:pt x="76731" y="93439"/>
                  </a:moveTo>
                  <a:cubicBezTo>
                    <a:pt x="75256" y="97603"/>
                    <a:pt x="75256" y="102170"/>
                    <a:pt x="76731" y="106334"/>
                  </a:cubicBezTo>
                  <a:cubicBezTo>
                    <a:pt x="77504" y="108654"/>
                    <a:pt x="78903" y="110680"/>
                    <a:pt x="80782" y="112226"/>
                  </a:cubicBezTo>
                  <a:cubicBezTo>
                    <a:pt x="82734" y="113812"/>
                    <a:pt x="84982" y="114954"/>
                    <a:pt x="87412" y="115543"/>
                  </a:cubicBezTo>
                  <a:lnTo>
                    <a:pt x="96622" y="115543"/>
                  </a:lnTo>
                  <a:lnTo>
                    <a:pt x="119829" y="115543"/>
                  </a:lnTo>
                  <a:lnTo>
                    <a:pt x="130142" y="115543"/>
                  </a:lnTo>
                  <a:cubicBezTo>
                    <a:pt x="133569" y="114805"/>
                    <a:pt x="136921" y="113701"/>
                    <a:pt x="140089" y="112226"/>
                  </a:cubicBezTo>
                  <a:cubicBezTo>
                    <a:pt x="143661" y="110533"/>
                    <a:pt x="147124" y="108580"/>
                    <a:pt x="150404" y="106334"/>
                  </a:cubicBezTo>
                  <a:cubicBezTo>
                    <a:pt x="155560" y="102871"/>
                    <a:pt x="160054" y="98523"/>
                    <a:pt x="163665" y="93439"/>
                  </a:cubicBezTo>
                  <a:cubicBezTo>
                    <a:pt x="167127" y="88210"/>
                    <a:pt x="170331" y="82793"/>
                    <a:pt x="173243" y="77231"/>
                  </a:cubicBezTo>
                  <a:lnTo>
                    <a:pt x="177663" y="68391"/>
                  </a:lnTo>
                  <a:cubicBezTo>
                    <a:pt x="178915" y="65996"/>
                    <a:pt x="180019" y="63530"/>
                    <a:pt x="180977" y="61023"/>
                  </a:cubicBezTo>
                  <a:cubicBezTo>
                    <a:pt x="181310" y="58961"/>
                    <a:pt x="181310" y="56825"/>
                    <a:pt x="180977" y="54761"/>
                  </a:cubicBezTo>
                  <a:cubicBezTo>
                    <a:pt x="181346" y="52699"/>
                    <a:pt x="181346" y="50561"/>
                    <a:pt x="180977" y="48500"/>
                  </a:cubicBezTo>
                  <a:cubicBezTo>
                    <a:pt x="179394" y="43821"/>
                    <a:pt x="175489" y="40322"/>
                    <a:pt x="170664" y="39290"/>
                  </a:cubicBezTo>
                  <a:cubicBezTo>
                    <a:pt x="163995" y="37928"/>
                    <a:pt x="157219" y="37301"/>
                    <a:pt x="150404" y="37449"/>
                  </a:cubicBezTo>
                  <a:lnTo>
                    <a:pt x="138616" y="37449"/>
                  </a:lnTo>
                  <a:lnTo>
                    <a:pt x="127932" y="37449"/>
                  </a:lnTo>
                  <a:cubicBezTo>
                    <a:pt x="124395" y="38222"/>
                    <a:pt x="120933" y="39326"/>
                    <a:pt x="117619" y="40763"/>
                  </a:cubicBezTo>
                  <a:cubicBezTo>
                    <a:pt x="114118" y="42384"/>
                    <a:pt x="110766" y="44338"/>
                    <a:pt x="107672" y="46658"/>
                  </a:cubicBezTo>
                  <a:cubicBezTo>
                    <a:pt x="102515" y="50121"/>
                    <a:pt x="98022" y="54467"/>
                    <a:pt x="94412" y="59550"/>
                  </a:cubicBezTo>
                  <a:cubicBezTo>
                    <a:pt x="90911" y="64782"/>
                    <a:pt x="87707" y="70196"/>
                    <a:pt x="84834" y="75758"/>
                  </a:cubicBezTo>
                  <a:cubicBezTo>
                    <a:pt x="81630" y="81541"/>
                    <a:pt x="78903" y="87582"/>
                    <a:pt x="76731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4351955" y="5512246"/>
              <a:ext cx="129339" cy="100161"/>
            </a:xfrm>
            <a:custGeom>
              <a:avLst/>
              <a:gdLst/>
              <a:ahLst/>
              <a:cxnLst/>
              <a:rect l="l" t="t" r="r" b="b"/>
              <a:pathLst>
                <a:path w="196455" h="152136" extrusionOk="0">
                  <a:moveTo>
                    <a:pt x="21721" y="151642"/>
                  </a:moveTo>
                  <a:lnTo>
                    <a:pt x="10301" y="151642"/>
                  </a:lnTo>
                  <a:cubicBezTo>
                    <a:pt x="7318" y="151201"/>
                    <a:pt x="4480" y="149947"/>
                    <a:pt x="2196" y="147959"/>
                  </a:cubicBezTo>
                  <a:cubicBezTo>
                    <a:pt x="539" y="146264"/>
                    <a:pt x="-493" y="144054"/>
                    <a:pt x="-749" y="141695"/>
                  </a:cubicBezTo>
                  <a:cubicBezTo>
                    <a:pt x="-1156" y="138640"/>
                    <a:pt x="-493" y="135508"/>
                    <a:pt x="1092" y="132855"/>
                  </a:cubicBezTo>
                  <a:lnTo>
                    <a:pt x="71449" y="-494"/>
                  </a:lnTo>
                  <a:lnTo>
                    <a:pt x="136651" y="-494"/>
                  </a:lnTo>
                  <a:lnTo>
                    <a:pt x="81027" y="104859"/>
                  </a:lnTo>
                  <a:lnTo>
                    <a:pt x="81027" y="108544"/>
                  </a:lnTo>
                  <a:cubicBezTo>
                    <a:pt x="80290" y="109648"/>
                    <a:pt x="80290" y="111123"/>
                    <a:pt x="81027" y="112226"/>
                  </a:cubicBezTo>
                  <a:cubicBezTo>
                    <a:pt x="82500" y="112633"/>
                    <a:pt x="83606" y="112633"/>
                    <a:pt x="85079" y="112226"/>
                  </a:cubicBezTo>
                  <a:lnTo>
                    <a:pt x="195589" y="112226"/>
                  </a:lnTo>
                  <a:lnTo>
                    <a:pt x="175698" y="149063"/>
                  </a:lnTo>
                  <a:lnTo>
                    <a:pt x="23193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4495483" y="5510791"/>
              <a:ext cx="166854" cy="102587"/>
            </a:xfrm>
            <a:custGeom>
              <a:avLst/>
              <a:gdLst/>
              <a:ahLst/>
              <a:cxnLst/>
              <a:rect l="l" t="t" r="r" b="b"/>
              <a:pathLst>
                <a:path w="253437" h="155821" extrusionOk="0">
                  <a:moveTo>
                    <a:pt x="189764" y="-494"/>
                  </a:moveTo>
                  <a:cubicBezTo>
                    <a:pt x="197500" y="-310"/>
                    <a:pt x="204868" y="318"/>
                    <a:pt x="212602" y="1347"/>
                  </a:cubicBezTo>
                  <a:cubicBezTo>
                    <a:pt x="219233" y="2269"/>
                    <a:pt x="225865" y="3854"/>
                    <a:pt x="232496" y="6136"/>
                  </a:cubicBezTo>
                  <a:cubicBezTo>
                    <a:pt x="237651" y="7868"/>
                    <a:pt x="242809" y="10889"/>
                    <a:pt x="246494" y="14977"/>
                  </a:cubicBezTo>
                  <a:cubicBezTo>
                    <a:pt x="249808" y="18662"/>
                    <a:pt x="251649" y="23341"/>
                    <a:pt x="252018" y="28240"/>
                  </a:cubicBezTo>
                  <a:cubicBezTo>
                    <a:pt x="252755" y="33469"/>
                    <a:pt x="252755" y="38811"/>
                    <a:pt x="252018" y="44079"/>
                  </a:cubicBezTo>
                  <a:cubicBezTo>
                    <a:pt x="250545" y="49936"/>
                    <a:pt x="248335" y="55609"/>
                    <a:pt x="245756" y="61023"/>
                  </a:cubicBezTo>
                  <a:lnTo>
                    <a:pt x="237651" y="77231"/>
                  </a:lnTo>
                  <a:lnTo>
                    <a:pt x="228811" y="93439"/>
                  </a:lnTo>
                  <a:cubicBezTo>
                    <a:pt x="221811" y="105745"/>
                    <a:pt x="212602" y="116795"/>
                    <a:pt x="201920" y="126225"/>
                  </a:cubicBezTo>
                  <a:cubicBezTo>
                    <a:pt x="196025" y="131567"/>
                    <a:pt x="189028" y="136133"/>
                    <a:pt x="182029" y="139854"/>
                  </a:cubicBezTo>
                  <a:cubicBezTo>
                    <a:pt x="174662" y="143611"/>
                    <a:pt x="166925" y="146597"/>
                    <a:pt x="158822" y="148695"/>
                  </a:cubicBezTo>
                  <a:cubicBezTo>
                    <a:pt x="150717" y="150833"/>
                    <a:pt x="142614" y="152416"/>
                    <a:pt x="134140" y="153484"/>
                  </a:cubicBezTo>
                  <a:cubicBezTo>
                    <a:pt x="125668" y="153484"/>
                    <a:pt x="117565" y="154111"/>
                    <a:pt x="109091" y="155327"/>
                  </a:cubicBezTo>
                  <a:lnTo>
                    <a:pt x="61941" y="155327"/>
                  </a:lnTo>
                  <a:cubicBezTo>
                    <a:pt x="54205" y="155143"/>
                    <a:pt x="46837" y="154551"/>
                    <a:pt x="39102" y="153484"/>
                  </a:cubicBezTo>
                  <a:cubicBezTo>
                    <a:pt x="32472" y="152564"/>
                    <a:pt x="25839" y="150943"/>
                    <a:pt x="19209" y="148695"/>
                  </a:cubicBezTo>
                  <a:cubicBezTo>
                    <a:pt x="14054" y="146963"/>
                    <a:pt x="8896" y="143944"/>
                    <a:pt x="5211" y="139854"/>
                  </a:cubicBezTo>
                  <a:cubicBezTo>
                    <a:pt x="1897" y="136097"/>
                    <a:pt x="-313" y="131272"/>
                    <a:pt x="-313" y="126225"/>
                  </a:cubicBezTo>
                  <a:cubicBezTo>
                    <a:pt x="-1051" y="120995"/>
                    <a:pt x="-1051" y="115653"/>
                    <a:pt x="-313" y="110385"/>
                  </a:cubicBezTo>
                  <a:cubicBezTo>
                    <a:pt x="1159" y="104528"/>
                    <a:pt x="3370" y="98856"/>
                    <a:pt x="5948" y="93439"/>
                  </a:cubicBezTo>
                  <a:lnTo>
                    <a:pt x="14054" y="77231"/>
                  </a:lnTo>
                  <a:lnTo>
                    <a:pt x="22894" y="61023"/>
                  </a:lnTo>
                  <a:cubicBezTo>
                    <a:pt x="26208" y="55094"/>
                    <a:pt x="30260" y="49421"/>
                    <a:pt x="34682" y="44079"/>
                  </a:cubicBezTo>
                  <a:cubicBezTo>
                    <a:pt x="39469" y="38407"/>
                    <a:pt x="44258" y="33101"/>
                    <a:pt x="49784" y="28240"/>
                  </a:cubicBezTo>
                  <a:cubicBezTo>
                    <a:pt x="55677" y="22934"/>
                    <a:pt x="62310" y="18477"/>
                    <a:pt x="69675" y="14977"/>
                  </a:cubicBezTo>
                  <a:cubicBezTo>
                    <a:pt x="77043" y="11184"/>
                    <a:pt x="84780" y="8236"/>
                    <a:pt x="92883" y="6136"/>
                  </a:cubicBezTo>
                  <a:cubicBezTo>
                    <a:pt x="100988" y="4000"/>
                    <a:pt x="109091" y="2418"/>
                    <a:pt x="117565" y="1347"/>
                  </a:cubicBezTo>
                  <a:cubicBezTo>
                    <a:pt x="126037" y="1347"/>
                    <a:pt x="134140" y="1347"/>
                    <a:pt x="142245" y="-494"/>
                  </a:cubicBezTo>
                  <a:lnTo>
                    <a:pt x="189395" y="-494"/>
                  </a:lnTo>
                  <a:close/>
                  <a:moveTo>
                    <a:pt x="73729" y="93439"/>
                  </a:moveTo>
                  <a:cubicBezTo>
                    <a:pt x="72254" y="97603"/>
                    <a:pt x="72254" y="102170"/>
                    <a:pt x="73729" y="106334"/>
                  </a:cubicBezTo>
                  <a:cubicBezTo>
                    <a:pt x="74464" y="108654"/>
                    <a:pt x="75939" y="110680"/>
                    <a:pt x="77781" y="112226"/>
                  </a:cubicBezTo>
                  <a:cubicBezTo>
                    <a:pt x="79622" y="113812"/>
                    <a:pt x="81832" y="114954"/>
                    <a:pt x="84411" y="115543"/>
                  </a:cubicBezTo>
                  <a:lnTo>
                    <a:pt x="93620" y="115543"/>
                  </a:lnTo>
                  <a:lnTo>
                    <a:pt x="114249" y="115543"/>
                  </a:lnTo>
                  <a:lnTo>
                    <a:pt x="124564" y="115543"/>
                  </a:lnTo>
                  <a:cubicBezTo>
                    <a:pt x="127878" y="114805"/>
                    <a:pt x="131194" y="113701"/>
                    <a:pt x="134508" y="112226"/>
                  </a:cubicBezTo>
                  <a:cubicBezTo>
                    <a:pt x="138193" y="110569"/>
                    <a:pt x="141508" y="108580"/>
                    <a:pt x="144824" y="106334"/>
                  </a:cubicBezTo>
                  <a:cubicBezTo>
                    <a:pt x="149979" y="102871"/>
                    <a:pt x="154402" y="98523"/>
                    <a:pt x="158085" y="93439"/>
                  </a:cubicBezTo>
                  <a:cubicBezTo>
                    <a:pt x="161401" y="88210"/>
                    <a:pt x="164715" y="82793"/>
                    <a:pt x="167662" y="77231"/>
                  </a:cubicBezTo>
                  <a:lnTo>
                    <a:pt x="172083" y="68391"/>
                  </a:lnTo>
                  <a:cubicBezTo>
                    <a:pt x="173187" y="65996"/>
                    <a:pt x="174293" y="63566"/>
                    <a:pt x="175397" y="61023"/>
                  </a:cubicBezTo>
                  <a:cubicBezTo>
                    <a:pt x="175765" y="58961"/>
                    <a:pt x="175765" y="56825"/>
                    <a:pt x="175397" y="54761"/>
                  </a:cubicBezTo>
                  <a:cubicBezTo>
                    <a:pt x="175765" y="52699"/>
                    <a:pt x="175765" y="50561"/>
                    <a:pt x="175397" y="48500"/>
                  </a:cubicBezTo>
                  <a:cubicBezTo>
                    <a:pt x="173924" y="43821"/>
                    <a:pt x="169873" y="40322"/>
                    <a:pt x="165084" y="39290"/>
                  </a:cubicBezTo>
                  <a:cubicBezTo>
                    <a:pt x="158453" y="37928"/>
                    <a:pt x="151454" y="37301"/>
                    <a:pt x="144824" y="37449"/>
                  </a:cubicBezTo>
                  <a:lnTo>
                    <a:pt x="133036" y="37449"/>
                  </a:lnTo>
                  <a:lnTo>
                    <a:pt x="122352" y="37449"/>
                  </a:lnTo>
                  <a:cubicBezTo>
                    <a:pt x="118669" y="38184"/>
                    <a:pt x="115355" y="39326"/>
                    <a:pt x="112039" y="40763"/>
                  </a:cubicBezTo>
                  <a:cubicBezTo>
                    <a:pt x="108356" y="42384"/>
                    <a:pt x="105039" y="44338"/>
                    <a:pt x="102092" y="46658"/>
                  </a:cubicBezTo>
                  <a:cubicBezTo>
                    <a:pt x="96936" y="50121"/>
                    <a:pt x="92514" y="54505"/>
                    <a:pt x="88831" y="59550"/>
                  </a:cubicBezTo>
                  <a:cubicBezTo>
                    <a:pt x="85515" y="64782"/>
                    <a:pt x="82201" y="70196"/>
                    <a:pt x="79253" y="75758"/>
                  </a:cubicBezTo>
                  <a:cubicBezTo>
                    <a:pt x="77043" y="81615"/>
                    <a:pt x="75202" y="87657"/>
                    <a:pt x="73729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4661851" y="5512731"/>
              <a:ext cx="166248" cy="99676"/>
            </a:xfrm>
            <a:custGeom>
              <a:avLst/>
              <a:gdLst/>
              <a:ahLst/>
              <a:cxnLst/>
              <a:rect l="l" t="t" r="r" b="b"/>
              <a:pathLst>
                <a:path w="252517" h="151400" extrusionOk="0">
                  <a:moveTo>
                    <a:pt x="188660" y="128066"/>
                  </a:moveTo>
                  <a:cubicBezTo>
                    <a:pt x="186450" y="132745"/>
                    <a:pt x="182765" y="136760"/>
                    <a:pt x="178713" y="139854"/>
                  </a:cubicBezTo>
                  <a:lnTo>
                    <a:pt x="169504" y="145747"/>
                  </a:lnTo>
                  <a:cubicBezTo>
                    <a:pt x="161770" y="149248"/>
                    <a:pt x="153664" y="150979"/>
                    <a:pt x="145193" y="150905"/>
                  </a:cubicBezTo>
                  <a:lnTo>
                    <a:pt x="49784" y="150905"/>
                  </a:lnTo>
                  <a:cubicBezTo>
                    <a:pt x="41313" y="150830"/>
                    <a:pt x="32841" y="149727"/>
                    <a:pt x="24736" y="147591"/>
                  </a:cubicBezTo>
                  <a:cubicBezTo>
                    <a:pt x="17736" y="146154"/>
                    <a:pt x="11106" y="142838"/>
                    <a:pt x="5948" y="138013"/>
                  </a:cubicBezTo>
                  <a:cubicBezTo>
                    <a:pt x="2266" y="134512"/>
                    <a:pt x="55" y="129797"/>
                    <a:pt x="-313" y="124752"/>
                  </a:cubicBezTo>
                  <a:cubicBezTo>
                    <a:pt x="-1051" y="119372"/>
                    <a:pt x="-1051" y="113922"/>
                    <a:pt x="-313" y="108544"/>
                  </a:cubicBezTo>
                  <a:cubicBezTo>
                    <a:pt x="1159" y="102723"/>
                    <a:pt x="3003" y="97050"/>
                    <a:pt x="5580" y="91598"/>
                  </a:cubicBezTo>
                  <a:cubicBezTo>
                    <a:pt x="8159" y="85703"/>
                    <a:pt x="10737" y="80547"/>
                    <a:pt x="13316" y="75390"/>
                  </a:cubicBezTo>
                  <a:cubicBezTo>
                    <a:pt x="15895" y="70232"/>
                    <a:pt x="19947" y="63233"/>
                    <a:pt x="23998" y="56603"/>
                  </a:cubicBezTo>
                  <a:cubicBezTo>
                    <a:pt x="28052" y="50121"/>
                    <a:pt x="32472" y="43967"/>
                    <a:pt x="37630" y="38184"/>
                  </a:cubicBezTo>
                  <a:cubicBezTo>
                    <a:pt x="42785" y="32107"/>
                    <a:pt x="48680" y="26545"/>
                    <a:pt x="54942" y="21607"/>
                  </a:cubicBezTo>
                  <a:cubicBezTo>
                    <a:pt x="61941" y="16229"/>
                    <a:pt x="69309" y="11809"/>
                    <a:pt x="77412" y="8346"/>
                  </a:cubicBezTo>
                  <a:cubicBezTo>
                    <a:pt x="83307" y="5806"/>
                    <a:pt x="89200" y="3852"/>
                    <a:pt x="95462" y="2454"/>
                  </a:cubicBezTo>
                  <a:lnTo>
                    <a:pt x="112407" y="-494"/>
                  </a:lnTo>
                  <a:lnTo>
                    <a:pt x="126037" y="-494"/>
                  </a:lnTo>
                  <a:lnTo>
                    <a:pt x="251651" y="-494"/>
                  </a:lnTo>
                  <a:lnTo>
                    <a:pt x="232496" y="36343"/>
                  </a:lnTo>
                  <a:lnTo>
                    <a:pt x="144086" y="36343"/>
                  </a:lnTo>
                  <a:cubicBezTo>
                    <a:pt x="129353" y="35900"/>
                    <a:pt x="114617" y="40284"/>
                    <a:pt x="102461" y="48866"/>
                  </a:cubicBezTo>
                  <a:cubicBezTo>
                    <a:pt x="97305" y="52625"/>
                    <a:pt x="92885" y="57230"/>
                    <a:pt x="89200" y="62498"/>
                  </a:cubicBezTo>
                  <a:cubicBezTo>
                    <a:pt x="86252" y="66880"/>
                    <a:pt x="83676" y="71448"/>
                    <a:pt x="81097" y="76127"/>
                  </a:cubicBezTo>
                  <a:cubicBezTo>
                    <a:pt x="78887" y="80547"/>
                    <a:pt x="76677" y="85078"/>
                    <a:pt x="74833" y="89757"/>
                  </a:cubicBezTo>
                  <a:cubicBezTo>
                    <a:pt x="73360" y="94397"/>
                    <a:pt x="73360" y="99481"/>
                    <a:pt x="74833" y="104121"/>
                  </a:cubicBezTo>
                  <a:cubicBezTo>
                    <a:pt x="75939" y="108101"/>
                    <a:pt x="78887" y="111305"/>
                    <a:pt x="82938" y="112595"/>
                  </a:cubicBezTo>
                  <a:cubicBezTo>
                    <a:pt x="87727" y="114106"/>
                    <a:pt x="92516" y="114880"/>
                    <a:pt x="97305" y="114805"/>
                  </a:cubicBezTo>
                  <a:lnTo>
                    <a:pt x="122723" y="114805"/>
                  </a:lnTo>
                  <a:cubicBezTo>
                    <a:pt x="124933" y="114511"/>
                    <a:pt x="127143" y="113773"/>
                    <a:pt x="129353" y="112595"/>
                  </a:cubicBezTo>
                  <a:cubicBezTo>
                    <a:pt x="131194" y="111637"/>
                    <a:pt x="133036" y="110237"/>
                    <a:pt x="134508" y="108544"/>
                  </a:cubicBezTo>
                  <a:lnTo>
                    <a:pt x="137456" y="103755"/>
                  </a:lnTo>
                  <a:lnTo>
                    <a:pt x="154033" y="72442"/>
                  </a:lnTo>
                  <a:lnTo>
                    <a:pt x="219235" y="724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4803363" y="5511762"/>
              <a:ext cx="96038" cy="100645"/>
            </a:xfrm>
            <a:custGeom>
              <a:avLst/>
              <a:gdLst/>
              <a:ahLst/>
              <a:cxnLst/>
              <a:rect l="l" t="t" r="r" b="b"/>
              <a:pathLst>
                <a:path w="145874" h="152871" extrusionOk="0">
                  <a:moveTo>
                    <a:pt x="-866" y="152377"/>
                  </a:moveTo>
                  <a:lnTo>
                    <a:pt x="79806" y="-494"/>
                  </a:lnTo>
                  <a:lnTo>
                    <a:pt x="145008" y="-494"/>
                  </a:lnTo>
                  <a:lnTo>
                    <a:pt x="64336" y="152377"/>
                  </a:lnTo>
                  <a:lnTo>
                    <a:pt x="-866" y="1523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4880338" y="5512731"/>
              <a:ext cx="164818" cy="99675"/>
            </a:xfrm>
            <a:custGeom>
              <a:avLst/>
              <a:gdLst/>
              <a:ahLst/>
              <a:cxnLst/>
              <a:rect l="l" t="t" r="r" b="b"/>
              <a:pathLst>
                <a:path w="250344" h="151398" extrusionOk="0">
                  <a:moveTo>
                    <a:pt x="24404" y="150905"/>
                  </a:moveTo>
                  <a:lnTo>
                    <a:pt x="12247" y="150905"/>
                  </a:lnTo>
                  <a:cubicBezTo>
                    <a:pt x="8564" y="150536"/>
                    <a:pt x="5248" y="148989"/>
                    <a:pt x="2671" y="146484"/>
                  </a:cubicBezTo>
                  <a:cubicBezTo>
                    <a:pt x="-276" y="144349"/>
                    <a:pt x="-1383" y="140738"/>
                    <a:pt x="-645" y="137275"/>
                  </a:cubicBezTo>
                  <a:cubicBezTo>
                    <a:pt x="461" y="133703"/>
                    <a:pt x="1565" y="130240"/>
                    <a:pt x="3406" y="126962"/>
                  </a:cubicBezTo>
                  <a:lnTo>
                    <a:pt x="58662" y="21976"/>
                  </a:lnTo>
                  <a:cubicBezTo>
                    <a:pt x="60503" y="18808"/>
                    <a:pt x="62347" y="15860"/>
                    <a:pt x="64926" y="13135"/>
                  </a:cubicBezTo>
                  <a:cubicBezTo>
                    <a:pt x="68240" y="9563"/>
                    <a:pt x="72291" y="6689"/>
                    <a:pt x="76711" y="4664"/>
                  </a:cubicBezTo>
                  <a:cubicBezTo>
                    <a:pt x="81500" y="2159"/>
                    <a:pt x="86658" y="428"/>
                    <a:pt x="91816" y="-494"/>
                  </a:cubicBezTo>
                  <a:lnTo>
                    <a:pt x="104339" y="-494"/>
                  </a:lnTo>
                  <a:lnTo>
                    <a:pt x="249478" y="-494"/>
                  </a:lnTo>
                  <a:lnTo>
                    <a:pt x="229954" y="36343"/>
                  </a:lnTo>
                  <a:lnTo>
                    <a:pt x="124232" y="36343"/>
                  </a:lnTo>
                  <a:lnTo>
                    <a:pt x="119075" y="36343"/>
                  </a:lnTo>
                  <a:cubicBezTo>
                    <a:pt x="117233" y="37152"/>
                    <a:pt x="115392" y="38405"/>
                    <a:pt x="114286" y="40026"/>
                  </a:cubicBezTo>
                  <a:lnTo>
                    <a:pt x="111707" y="43711"/>
                  </a:lnTo>
                  <a:lnTo>
                    <a:pt x="105445" y="55130"/>
                  </a:lnTo>
                  <a:lnTo>
                    <a:pt x="215955" y="55130"/>
                  </a:lnTo>
                  <a:lnTo>
                    <a:pt x="198275" y="88282"/>
                  </a:lnTo>
                  <a:lnTo>
                    <a:pt x="87764" y="88282"/>
                  </a:lnTo>
                  <a:lnTo>
                    <a:pt x="78921" y="104859"/>
                  </a:lnTo>
                  <a:cubicBezTo>
                    <a:pt x="78555" y="106075"/>
                    <a:pt x="78555" y="107327"/>
                    <a:pt x="78921" y="108544"/>
                  </a:cubicBezTo>
                  <a:cubicBezTo>
                    <a:pt x="78555" y="109133"/>
                    <a:pt x="78555" y="109796"/>
                    <a:pt x="78921" y="110385"/>
                  </a:cubicBezTo>
                  <a:cubicBezTo>
                    <a:pt x="80028" y="111712"/>
                    <a:pt x="81869" y="112373"/>
                    <a:pt x="83710" y="112226"/>
                  </a:cubicBezTo>
                  <a:lnTo>
                    <a:pt x="189065" y="112226"/>
                  </a:lnTo>
                  <a:lnTo>
                    <a:pt x="169541" y="149063"/>
                  </a:lnTo>
                  <a:lnTo>
                    <a:pt x="24035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4"/>
            <p:cNvSpPr/>
            <p:nvPr/>
          </p:nvSpPr>
          <p:spPr>
            <a:xfrm>
              <a:off x="5012414" y="5512726"/>
              <a:ext cx="169524" cy="98225"/>
            </a:xfrm>
            <a:custGeom>
              <a:avLst/>
              <a:gdLst/>
              <a:ahLst/>
              <a:cxnLst/>
              <a:rect l="l" t="t" r="r" b="b"/>
              <a:pathLst>
                <a:path w="257493" h="149196" extrusionOk="0">
                  <a:moveTo>
                    <a:pt x="17188" y="112972"/>
                  </a:moveTo>
                  <a:lnTo>
                    <a:pt x="127698" y="112972"/>
                  </a:lnTo>
                  <a:cubicBezTo>
                    <a:pt x="131012" y="113707"/>
                    <a:pt x="134326" y="113707"/>
                    <a:pt x="137640" y="112972"/>
                  </a:cubicBezTo>
                  <a:cubicBezTo>
                    <a:pt x="139115" y="112271"/>
                    <a:pt x="140590" y="111093"/>
                    <a:pt x="141328" y="109656"/>
                  </a:cubicBezTo>
                  <a:cubicBezTo>
                    <a:pt x="142798" y="108514"/>
                    <a:pt x="142798" y="106414"/>
                    <a:pt x="141696" y="104977"/>
                  </a:cubicBezTo>
                  <a:cubicBezTo>
                    <a:pt x="141696" y="104793"/>
                    <a:pt x="141328" y="104647"/>
                    <a:pt x="141328" y="104498"/>
                  </a:cubicBezTo>
                  <a:lnTo>
                    <a:pt x="133589" y="101919"/>
                  </a:lnTo>
                  <a:lnTo>
                    <a:pt x="64336" y="85345"/>
                  </a:lnTo>
                  <a:cubicBezTo>
                    <a:pt x="59915" y="84681"/>
                    <a:pt x="55864" y="82912"/>
                    <a:pt x="52550" y="80187"/>
                  </a:cubicBezTo>
                  <a:cubicBezTo>
                    <a:pt x="50337" y="78417"/>
                    <a:pt x="48867" y="76282"/>
                    <a:pt x="47392" y="73925"/>
                  </a:cubicBezTo>
                  <a:cubicBezTo>
                    <a:pt x="45180" y="68619"/>
                    <a:pt x="45180" y="62652"/>
                    <a:pt x="47392" y="57348"/>
                  </a:cubicBezTo>
                  <a:cubicBezTo>
                    <a:pt x="49236" y="51269"/>
                    <a:pt x="51812" y="45340"/>
                    <a:pt x="54758" y="39665"/>
                  </a:cubicBezTo>
                  <a:cubicBezTo>
                    <a:pt x="57707" y="34251"/>
                    <a:pt x="61021" y="29057"/>
                    <a:pt x="64704" y="24194"/>
                  </a:cubicBezTo>
                  <a:cubicBezTo>
                    <a:pt x="69862" y="17897"/>
                    <a:pt x="76126" y="12739"/>
                    <a:pt x="83491" y="9092"/>
                  </a:cubicBezTo>
                  <a:cubicBezTo>
                    <a:pt x="89018" y="6293"/>
                    <a:pt x="94544" y="4083"/>
                    <a:pt x="100435" y="2462"/>
                  </a:cubicBezTo>
                  <a:cubicBezTo>
                    <a:pt x="107805" y="398"/>
                    <a:pt x="115539" y="-596"/>
                    <a:pt x="123278" y="-486"/>
                  </a:cubicBezTo>
                  <a:lnTo>
                    <a:pt x="256627" y="-486"/>
                  </a:lnTo>
                  <a:lnTo>
                    <a:pt x="236734" y="36351"/>
                  </a:lnTo>
                  <a:lnTo>
                    <a:pt x="126223" y="36351"/>
                  </a:lnTo>
                  <a:lnTo>
                    <a:pt x="122909" y="36351"/>
                  </a:lnTo>
                  <a:cubicBezTo>
                    <a:pt x="120697" y="36904"/>
                    <a:pt x="118489" y="38377"/>
                    <a:pt x="117383" y="40403"/>
                  </a:cubicBezTo>
                  <a:cubicBezTo>
                    <a:pt x="117383" y="42981"/>
                    <a:pt x="117383" y="44823"/>
                    <a:pt x="119959" y="45929"/>
                  </a:cubicBezTo>
                  <a:lnTo>
                    <a:pt x="129906" y="48874"/>
                  </a:lnTo>
                  <a:lnTo>
                    <a:pt x="190688" y="62506"/>
                  </a:lnTo>
                  <a:cubicBezTo>
                    <a:pt x="195108" y="63500"/>
                    <a:pt x="199159" y="64862"/>
                    <a:pt x="203211" y="66557"/>
                  </a:cubicBezTo>
                  <a:cubicBezTo>
                    <a:pt x="206894" y="67846"/>
                    <a:pt x="210581" y="70130"/>
                    <a:pt x="213158" y="73188"/>
                  </a:cubicBezTo>
                  <a:cubicBezTo>
                    <a:pt x="215001" y="75508"/>
                    <a:pt x="216103" y="78346"/>
                    <a:pt x="216472" y="81291"/>
                  </a:cubicBezTo>
                  <a:cubicBezTo>
                    <a:pt x="217209" y="84349"/>
                    <a:pt x="217209" y="87445"/>
                    <a:pt x="216472" y="90500"/>
                  </a:cubicBezTo>
                  <a:cubicBezTo>
                    <a:pt x="215734" y="93668"/>
                    <a:pt x="214633" y="96726"/>
                    <a:pt x="213158" y="99709"/>
                  </a:cubicBezTo>
                  <a:lnTo>
                    <a:pt x="209106" y="108183"/>
                  </a:lnTo>
                  <a:cubicBezTo>
                    <a:pt x="206161" y="113413"/>
                    <a:pt x="203211" y="118460"/>
                    <a:pt x="199528" y="123285"/>
                  </a:cubicBezTo>
                  <a:cubicBezTo>
                    <a:pt x="195108" y="129327"/>
                    <a:pt x="189213" y="134484"/>
                    <a:pt x="182953" y="138390"/>
                  </a:cubicBezTo>
                  <a:cubicBezTo>
                    <a:pt x="178897" y="141151"/>
                    <a:pt x="174477" y="143509"/>
                    <a:pt x="170057" y="145389"/>
                  </a:cubicBezTo>
                  <a:cubicBezTo>
                    <a:pt x="166005" y="146861"/>
                    <a:pt x="161954" y="148004"/>
                    <a:pt x="157902" y="148703"/>
                  </a:cubicBezTo>
                  <a:lnTo>
                    <a:pt x="146481" y="148703"/>
                  </a:lnTo>
                  <a:lnTo>
                    <a:pt x="-866" y="1487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2" name="Google Shape;762;p44"/>
          <p:cNvSpPr/>
          <p:nvPr/>
        </p:nvSpPr>
        <p:spPr>
          <a:xfrm>
            <a:off x="-211138" y="2287854"/>
            <a:ext cx="3874521" cy="1927744"/>
          </a:xfrm>
          <a:custGeom>
            <a:avLst/>
            <a:gdLst/>
            <a:ahLst/>
            <a:cxnLst/>
            <a:rect l="l" t="t" r="r" b="b"/>
            <a:pathLst>
              <a:path w="1234767" h="582756" extrusionOk="0">
                <a:moveTo>
                  <a:pt x="1233901" y="-494"/>
                </a:moveTo>
                <a:lnTo>
                  <a:pt x="1233901" y="208370"/>
                </a:lnTo>
                <a:cubicBezTo>
                  <a:pt x="1233901" y="208370"/>
                  <a:pt x="482063" y="564950"/>
                  <a:pt x="450751" y="582262"/>
                </a:cubicBezTo>
                <a:cubicBezTo>
                  <a:pt x="344661" y="556109"/>
                  <a:pt x="125850" y="514115"/>
                  <a:pt x="-866" y="541743"/>
                </a:cubicBezTo>
                <a:cubicBezTo>
                  <a:pt x="195103" y="405446"/>
                  <a:pt x="959467" y="90492"/>
                  <a:pt x="1233901" y="-494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44"/>
          <p:cNvSpPr txBox="1">
            <a:spLocks noGrp="1"/>
          </p:cNvSpPr>
          <p:nvPr>
            <p:ph type="body" idx="1"/>
          </p:nvPr>
        </p:nvSpPr>
        <p:spPr>
          <a:xfrm>
            <a:off x="7034783" y="1865505"/>
            <a:ext cx="4821938" cy="31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E1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E5E1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4" name="Google Shape;764;p44"/>
          <p:cNvSpPr txBox="1">
            <a:spLocks noGrp="1"/>
          </p:cNvSpPr>
          <p:nvPr>
            <p:ph type="body" idx="2"/>
          </p:nvPr>
        </p:nvSpPr>
        <p:spPr>
          <a:xfrm>
            <a:off x="7034783" y="2207866"/>
            <a:ext cx="4821939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5" name="Google Shape;765;p44"/>
          <p:cNvSpPr txBox="1">
            <a:spLocks noGrp="1"/>
          </p:cNvSpPr>
          <p:nvPr>
            <p:ph type="body" idx="3"/>
          </p:nvPr>
        </p:nvSpPr>
        <p:spPr>
          <a:xfrm>
            <a:off x="7034783" y="2468203"/>
            <a:ext cx="4821940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6" name="Google Shape;766;p44"/>
          <p:cNvSpPr>
            <a:spLocks noGrp="1"/>
          </p:cNvSpPr>
          <p:nvPr>
            <p:ph type="pic" idx="4"/>
          </p:nvPr>
        </p:nvSpPr>
        <p:spPr>
          <a:xfrm>
            <a:off x="5702070" y="1504467"/>
            <a:ext cx="1027352" cy="1063338"/>
          </a:xfrm>
          <a:prstGeom prst="ellipse">
            <a:avLst/>
          </a:prstGeom>
          <a:noFill/>
          <a:ln>
            <a:noFill/>
          </a:ln>
        </p:spPr>
      </p:sp>
      <p:sp>
        <p:nvSpPr>
          <p:cNvPr id="767" name="Google Shape;767;p44"/>
          <p:cNvSpPr txBox="1">
            <a:spLocks noGrp="1"/>
          </p:cNvSpPr>
          <p:nvPr>
            <p:ph type="body" idx="5"/>
          </p:nvPr>
        </p:nvSpPr>
        <p:spPr>
          <a:xfrm>
            <a:off x="7034783" y="1416510"/>
            <a:ext cx="4821937" cy="43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8" name="Google Shape;768;p44"/>
          <p:cNvSpPr txBox="1">
            <a:spLocks noGrp="1"/>
          </p:cNvSpPr>
          <p:nvPr>
            <p:ph type="body" idx="6"/>
          </p:nvPr>
        </p:nvSpPr>
        <p:spPr>
          <a:xfrm>
            <a:off x="7034780" y="3367555"/>
            <a:ext cx="4821938" cy="31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E1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E5E1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9" name="Google Shape;769;p44"/>
          <p:cNvSpPr txBox="1">
            <a:spLocks noGrp="1"/>
          </p:cNvSpPr>
          <p:nvPr>
            <p:ph type="body" idx="7"/>
          </p:nvPr>
        </p:nvSpPr>
        <p:spPr>
          <a:xfrm>
            <a:off x="7034780" y="3709916"/>
            <a:ext cx="4821939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0" name="Google Shape;770;p44"/>
          <p:cNvSpPr txBox="1">
            <a:spLocks noGrp="1"/>
          </p:cNvSpPr>
          <p:nvPr>
            <p:ph type="body" idx="8"/>
          </p:nvPr>
        </p:nvSpPr>
        <p:spPr>
          <a:xfrm>
            <a:off x="7034780" y="3970253"/>
            <a:ext cx="4821940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1" name="Google Shape;771;p44"/>
          <p:cNvSpPr>
            <a:spLocks noGrp="1"/>
          </p:cNvSpPr>
          <p:nvPr>
            <p:ph type="pic" idx="9"/>
          </p:nvPr>
        </p:nvSpPr>
        <p:spPr>
          <a:xfrm>
            <a:off x="5702067" y="3006517"/>
            <a:ext cx="1027352" cy="1063338"/>
          </a:xfrm>
          <a:prstGeom prst="ellipse">
            <a:avLst/>
          </a:prstGeom>
          <a:noFill/>
          <a:ln>
            <a:noFill/>
          </a:ln>
        </p:spPr>
      </p:sp>
      <p:sp>
        <p:nvSpPr>
          <p:cNvPr id="772" name="Google Shape;772;p44"/>
          <p:cNvSpPr txBox="1">
            <a:spLocks noGrp="1"/>
          </p:cNvSpPr>
          <p:nvPr>
            <p:ph type="body" idx="13"/>
          </p:nvPr>
        </p:nvSpPr>
        <p:spPr>
          <a:xfrm>
            <a:off x="7034780" y="2918560"/>
            <a:ext cx="4821937" cy="43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3" name="Google Shape;773;p44"/>
          <p:cNvSpPr txBox="1">
            <a:spLocks noGrp="1"/>
          </p:cNvSpPr>
          <p:nvPr>
            <p:ph type="body" idx="14"/>
          </p:nvPr>
        </p:nvSpPr>
        <p:spPr>
          <a:xfrm>
            <a:off x="7034780" y="4914867"/>
            <a:ext cx="4821938" cy="31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E1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E5E1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4" name="Google Shape;774;p44"/>
          <p:cNvSpPr txBox="1">
            <a:spLocks noGrp="1"/>
          </p:cNvSpPr>
          <p:nvPr>
            <p:ph type="body" idx="15"/>
          </p:nvPr>
        </p:nvSpPr>
        <p:spPr>
          <a:xfrm>
            <a:off x="7034780" y="5257228"/>
            <a:ext cx="4821939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5" name="Google Shape;775;p44"/>
          <p:cNvSpPr txBox="1">
            <a:spLocks noGrp="1"/>
          </p:cNvSpPr>
          <p:nvPr>
            <p:ph type="body" idx="16"/>
          </p:nvPr>
        </p:nvSpPr>
        <p:spPr>
          <a:xfrm>
            <a:off x="7034780" y="5517565"/>
            <a:ext cx="4821940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6" name="Google Shape;776;p44"/>
          <p:cNvSpPr>
            <a:spLocks noGrp="1"/>
          </p:cNvSpPr>
          <p:nvPr>
            <p:ph type="pic" idx="17"/>
          </p:nvPr>
        </p:nvSpPr>
        <p:spPr>
          <a:xfrm>
            <a:off x="5702067" y="4553829"/>
            <a:ext cx="1027352" cy="1063338"/>
          </a:xfrm>
          <a:prstGeom prst="ellipse">
            <a:avLst/>
          </a:prstGeom>
          <a:noFill/>
          <a:ln>
            <a:noFill/>
          </a:ln>
        </p:spPr>
      </p:sp>
      <p:sp>
        <p:nvSpPr>
          <p:cNvPr id="777" name="Google Shape;777;p44"/>
          <p:cNvSpPr txBox="1">
            <a:spLocks noGrp="1"/>
          </p:cNvSpPr>
          <p:nvPr>
            <p:ph type="body" idx="18"/>
          </p:nvPr>
        </p:nvSpPr>
        <p:spPr>
          <a:xfrm>
            <a:off x="7034780" y="4465872"/>
            <a:ext cx="4821937" cy="43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8" name="Google Shape;778;p44" descr="Linkedin - Icônes des médias sociaux gratuite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5661" y="6234820"/>
            <a:ext cx="428343" cy="428343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4"/>
          <p:cNvSpPr txBox="1"/>
          <p:nvPr/>
        </p:nvSpPr>
        <p:spPr>
          <a:xfrm>
            <a:off x="348498" y="5674810"/>
            <a:ext cx="62179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ZI DU PRAT, RUE DES FRÈRES MONTGOLFIER</a:t>
            </a:r>
            <a:b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56000 VANNES – FRANCE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+33 (0)2 97 01 08 80 | </a:t>
            </a:r>
            <a:r>
              <a:rPr lang="fr-FR" sz="1800" i="0" u="sng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contact@sigmaphi.fr</a:t>
            </a:r>
            <a:endParaRPr sz="1800" i="0" u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80" name="Google Shape;780;p44" descr="Facebook Logo Réseau Social - Image gratuite sur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545" y="6234820"/>
            <a:ext cx="428343" cy="428343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44"/>
          <p:cNvSpPr txBox="1"/>
          <p:nvPr/>
        </p:nvSpPr>
        <p:spPr>
          <a:xfrm>
            <a:off x="8222030" y="6269679"/>
            <a:ext cx="62156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www.sigmaphi.fr/eng/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part ">
  <p:cSld name="Interpart 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07200"/>
              </a:gs>
              <a:gs pos="100000">
                <a:srgbClr val="BC2D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45"/>
          <p:cNvSpPr/>
          <p:nvPr/>
        </p:nvSpPr>
        <p:spPr>
          <a:xfrm>
            <a:off x="-20322" y="34089"/>
            <a:ext cx="4908538" cy="1461289"/>
          </a:xfrm>
          <a:custGeom>
            <a:avLst/>
            <a:gdLst/>
            <a:ahLst/>
            <a:cxnLst/>
            <a:rect l="l" t="t" r="r" b="b"/>
            <a:pathLst>
              <a:path w="4908538" h="1461289" extrusionOk="0">
                <a:moveTo>
                  <a:pt x="4634436" y="277"/>
                </a:moveTo>
                <a:cubicBezTo>
                  <a:pt x="4738085" y="-1187"/>
                  <a:pt x="4829758" y="3133"/>
                  <a:pt x="4908538" y="13643"/>
                </a:cubicBezTo>
                <a:cubicBezTo>
                  <a:pt x="3386241" y="237858"/>
                  <a:pt x="1129949" y="1257789"/>
                  <a:pt x="748508" y="1461289"/>
                </a:cubicBezTo>
                <a:cubicBezTo>
                  <a:pt x="608646" y="1439963"/>
                  <a:pt x="400586" y="1414982"/>
                  <a:pt x="125051" y="1387260"/>
                </a:cubicBezTo>
                <a:lnTo>
                  <a:pt x="0" y="1375118"/>
                </a:lnTo>
                <a:lnTo>
                  <a:pt x="0" y="1029070"/>
                </a:lnTo>
                <a:lnTo>
                  <a:pt x="76958" y="1006493"/>
                </a:lnTo>
                <a:cubicBezTo>
                  <a:pt x="2075149" y="426325"/>
                  <a:pt x="3770686" y="12477"/>
                  <a:pt x="4634436" y="277"/>
                </a:cubicBezTo>
                <a:close/>
              </a:path>
            </a:pathLst>
          </a:custGeom>
          <a:solidFill>
            <a:srgbClr val="FFFF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45"/>
          <p:cNvSpPr/>
          <p:nvPr/>
        </p:nvSpPr>
        <p:spPr>
          <a:xfrm>
            <a:off x="-20322" y="1504629"/>
            <a:ext cx="3708725" cy="1100852"/>
          </a:xfrm>
          <a:custGeom>
            <a:avLst/>
            <a:gdLst/>
            <a:ahLst/>
            <a:cxnLst/>
            <a:rect l="l" t="t" r="r" b="b"/>
            <a:pathLst>
              <a:path w="3708725" h="1100852" extrusionOk="0">
                <a:moveTo>
                  <a:pt x="0" y="0"/>
                </a:moveTo>
                <a:lnTo>
                  <a:pt x="166678" y="14111"/>
                </a:lnTo>
                <a:cubicBezTo>
                  <a:pt x="1350286" y="118468"/>
                  <a:pt x="2502849" y="257610"/>
                  <a:pt x="3708725" y="663389"/>
                </a:cubicBezTo>
                <a:cubicBezTo>
                  <a:pt x="3409355" y="785245"/>
                  <a:pt x="2987454" y="963155"/>
                  <a:pt x="2692706" y="1100852"/>
                </a:cubicBezTo>
                <a:cubicBezTo>
                  <a:pt x="2410597" y="1006185"/>
                  <a:pt x="1125413" y="859681"/>
                  <a:pt x="127365" y="774588"/>
                </a:cubicBezTo>
                <a:lnTo>
                  <a:pt x="0" y="764172"/>
                </a:lnTo>
                <a:close/>
              </a:path>
            </a:pathLst>
          </a:custGeom>
          <a:solidFill>
            <a:srgbClr val="FFFF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45"/>
          <p:cNvSpPr/>
          <p:nvPr/>
        </p:nvSpPr>
        <p:spPr>
          <a:xfrm>
            <a:off x="-211138" y="2287854"/>
            <a:ext cx="3874521" cy="1927744"/>
          </a:xfrm>
          <a:custGeom>
            <a:avLst/>
            <a:gdLst/>
            <a:ahLst/>
            <a:cxnLst/>
            <a:rect l="l" t="t" r="r" b="b"/>
            <a:pathLst>
              <a:path w="1234767" h="582756" extrusionOk="0">
                <a:moveTo>
                  <a:pt x="1233901" y="-494"/>
                </a:moveTo>
                <a:lnTo>
                  <a:pt x="1233901" y="208370"/>
                </a:lnTo>
                <a:cubicBezTo>
                  <a:pt x="1233901" y="208370"/>
                  <a:pt x="482063" y="564950"/>
                  <a:pt x="450751" y="582262"/>
                </a:cubicBezTo>
                <a:cubicBezTo>
                  <a:pt x="344661" y="556109"/>
                  <a:pt x="125850" y="514115"/>
                  <a:pt x="-866" y="541743"/>
                </a:cubicBezTo>
                <a:cubicBezTo>
                  <a:pt x="195103" y="405446"/>
                  <a:pt x="959467" y="90492"/>
                  <a:pt x="1233901" y="-494"/>
                </a:cubicBezTo>
                <a:close/>
              </a:path>
            </a:pathLst>
          </a:custGeom>
          <a:solidFill>
            <a:srgbClr val="FFFF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45"/>
          <p:cNvSpPr/>
          <p:nvPr/>
        </p:nvSpPr>
        <p:spPr>
          <a:xfrm>
            <a:off x="-20321" y="4153943"/>
            <a:ext cx="6761379" cy="2715689"/>
          </a:xfrm>
          <a:custGeom>
            <a:avLst/>
            <a:gdLst/>
            <a:ahLst/>
            <a:cxnLst/>
            <a:rect l="l" t="t" r="r" b="b"/>
            <a:pathLst>
              <a:path w="6761379" h="2715689" extrusionOk="0">
                <a:moveTo>
                  <a:pt x="6678201" y="1371190"/>
                </a:moveTo>
                <a:cubicBezTo>
                  <a:pt x="6678201" y="1847569"/>
                  <a:pt x="6654795" y="2183218"/>
                  <a:pt x="6742320" y="2628631"/>
                </a:cubicBezTo>
                <a:lnTo>
                  <a:pt x="6761379" y="2715689"/>
                </a:lnTo>
                <a:lnTo>
                  <a:pt x="6502769" y="2715689"/>
                </a:lnTo>
                <a:lnTo>
                  <a:pt x="6497940" y="2533863"/>
                </a:lnTo>
                <a:cubicBezTo>
                  <a:pt x="6494635" y="1966378"/>
                  <a:pt x="6564635" y="1564940"/>
                  <a:pt x="6678201" y="1371190"/>
                </a:cubicBezTo>
                <a:close/>
                <a:moveTo>
                  <a:pt x="142763" y="58"/>
                </a:moveTo>
                <a:cubicBezTo>
                  <a:pt x="294863" y="-1032"/>
                  <a:pt x="472106" y="12963"/>
                  <a:pt x="677999" y="49063"/>
                </a:cubicBezTo>
                <a:cubicBezTo>
                  <a:pt x="1638828" y="217528"/>
                  <a:pt x="3817384" y="970954"/>
                  <a:pt x="5728456" y="2467713"/>
                </a:cubicBezTo>
                <a:lnTo>
                  <a:pt x="6030714" y="2715689"/>
                </a:lnTo>
                <a:lnTo>
                  <a:pt x="5201753" y="2715689"/>
                </a:lnTo>
                <a:lnTo>
                  <a:pt x="4844971" y="2468581"/>
                </a:lnTo>
                <a:cubicBezTo>
                  <a:pt x="4186729" y="2034895"/>
                  <a:pt x="3350405" y="1595788"/>
                  <a:pt x="2310108" y="1235933"/>
                </a:cubicBezTo>
                <a:cubicBezTo>
                  <a:pt x="1925485" y="1097700"/>
                  <a:pt x="843192" y="754432"/>
                  <a:pt x="99151" y="793742"/>
                </a:cubicBezTo>
                <a:lnTo>
                  <a:pt x="0" y="804308"/>
                </a:lnTo>
                <a:lnTo>
                  <a:pt x="0" y="5873"/>
                </a:lnTo>
                <a:close/>
              </a:path>
            </a:pathLst>
          </a:custGeom>
          <a:solidFill>
            <a:srgbClr val="FFFF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5"/>
          <p:cNvSpPr/>
          <p:nvPr/>
        </p:nvSpPr>
        <p:spPr>
          <a:xfrm>
            <a:off x="4200584" y="6754"/>
            <a:ext cx="5320828" cy="4076025"/>
          </a:xfrm>
          <a:custGeom>
            <a:avLst/>
            <a:gdLst/>
            <a:ahLst/>
            <a:cxnLst/>
            <a:rect l="l" t="t" r="r" b="b"/>
            <a:pathLst>
              <a:path w="1695688" h="1232180" extrusionOk="0">
                <a:moveTo>
                  <a:pt x="1694823" y="6494"/>
                </a:moveTo>
                <a:cubicBezTo>
                  <a:pt x="1393129" y="-57234"/>
                  <a:pt x="-89183" y="317397"/>
                  <a:pt x="3278" y="1027978"/>
                </a:cubicBezTo>
                <a:cubicBezTo>
                  <a:pt x="38458" y="1104379"/>
                  <a:pt x="87707" y="1173484"/>
                  <a:pt x="148415" y="1231686"/>
                </a:cubicBezTo>
                <a:cubicBezTo>
                  <a:pt x="38642" y="743230"/>
                  <a:pt x="467054" y="230094"/>
                  <a:pt x="1694823" y="6494"/>
                </a:cubicBezTo>
                <a:close/>
              </a:path>
            </a:pathLst>
          </a:custGeom>
          <a:solidFill>
            <a:srgbClr val="FFFF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5"/>
          <p:cNvSpPr/>
          <p:nvPr/>
        </p:nvSpPr>
        <p:spPr>
          <a:xfrm>
            <a:off x="6859001" y="553435"/>
            <a:ext cx="5349749" cy="4083372"/>
          </a:xfrm>
          <a:custGeom>
            <a:avLst/>
            <a:gdLst/>
            <a:ahLst/>
            <a:cxnLst/>
            <a:rect l="l" t="t" r="r" b="b"/>
            <a:pathLst>
              <a:path w="5349749" h="4083372" extrusionOk="0">
                <a:moveTo>
                  <a:pt x="5106709" y="0"/>
                </a:moveTo>
                <a:cubicBezTo>
                  <a:pt x="5185093" y="1333"/>
                  <a:pt x="5259819" y="4486"/>
                  <a:pt x="5331040" y="9346"/>
                </a:cubicBezTo>
                <a:lnTo>
                  <a:pt x="5349749" y="11147"/>
                </a:lnTo>
                <a:lnTo>
                  <a:pt x="5349749" y="542058"/>
                </a:lnTo>
                <a:lnTo>
                  <a:pt x="5202016" y="545151"/>
                </a:lnTo>
                <a:cubicBezTo>
                  <a:pt x="5149693" y="547801"/>
                  <a:pt x="5095218" y="552082"/>
                  <a:pt x="5038507" y="558099"/>
                </a:cubicBezTo>
                <a:cubicBezTo>
                  <a:pt x="3223766" y="750630"/>
                  <a:pt x="959391" y="2091033"/>
                  <a:pt x="0" y="4083372"/>
                </a:cubicBezTo>
                <a:cubicBezTo>
                  <a:pt x="373356" y="2635731"/>
                  <a:pt x="2619242" y="82862"/>
                  <a:pt x="5106709" y="0"/>
                </a:cubicBezTo>
                <a:close/>
              </a:path>
            </a:pathLst>
          </a:custGeom>
          <a:solidFill>
            <a:srgbClr val="FFFF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45"/>
          <p:cNvSpPr/>
          <p:nvPr/>
        </p:nvSpPr>
        <p:spPr>
          <a:xfrm>
            <a:off x="4133428" y="3357598"/>
            <a:ext cx="8075322" cy="2362575"/>
          </a:xfrm>
          <a:custGeom>
            <a:avLst/>
            <a:gdLst/>
            <a:ahLst/>
            <a:cxnLst/>
            <a:rect l="l" t="t" r="r" b="b"/>
            <a:pathLst>
              <a:path w="8075322" h="2362575" extrusionOk="0">
                <a:moveTo>
                  <a:pt x="8075322" y="0"/>
                </a:moveTo>
                <a:lnTo>
                  <a:pt x="8075322" y="464440"/>
                </a:lnTo>
                <a:lnTo>
                  <a:pt x="7966946" y="565018"/>
                </a:lnTo>
                <a:cubicBezTo>
                  <a:pt x="7183304" y="1251466"/>
                  <a:pt x="6017396" y="1868834"/>
                  <a:pt x="4119580" y="2268671"/>
                </a:cubicBezTo>
                <a:cubicBezTo>
                  <a:pt x="3760091" y="2350312"/>
                  <a:pt x="82062" y="2859668"/>
                  <a:pt x="0" y="259280"/>
                </a:cubicBezTo>
                <a:cubicBezTo>
                  <a:pt x="167603" y="510303"/>
                  <a:pt x="618396" y="1843398"/>
                  <a:pt x="4069870" y="1516828"/>
                </a:cubicBezTo>
                <a:cubicBezTo>
                  <a:pt x="4403273" y="1489104"/>
                  <a:pt x="6197182" y="1144437"/>
                  <a:pt x="7897278" y="114184"/>
                </a:cubicBezTo>
                <a:close/>
              </a:path>
            </a:pathLst>
          </a:custGeom>
          <a:solidFill>
            <a:srgbClr val="FFFF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5"/>
          <p:cNvSpPr txBox="1">
            <a:spLocks noGrp="1"/>
          </p:cNvSpPr>
          <p:nvPr>
            <p:ph type="title"/>
          </p:nvPr>
        </p:nvSpPr>
        <p:spPr>
          <a:xfrm>
            <a:off x="1131157" y="3213034"/>
            <a:ext cx="10035607" cy="55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swald"/>
              <a:buNone/>
              <a:defRPr sz="4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2" name="Google Shape;792;p45"/>
          <p:cNvSpPr txBox="1">
            <a:spLocks noGrp="1"/>
          </p:cNvSpPr>
          <p:nvPr>
            <p:ph type="body" idx="1"/>
          </p:nvPr>
        </p:nvSpPr>
        <p:spPr>
          <a:xfrm>
            <a:off x="1116642" y="3891941"/>
            <a:ext cx="10060566" cy="58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29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F529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3" name="Google Shape;793;p45"/>
          <p:cNvSpPr/>
          <p:nvPr/>
        </p:nvSpPr>
        <p:spPr>
          <a:xfrm rot="-1098599">
            <a:off x="6669143" y="-180614"/>
            <a:ext cx="1608994" cy="1247797"/>
          </a:xfrm>
          <a:custGeom>
            <a:avLst/>
            <a:gdLst/>
            <a:ahLst/>
            <a:cxnLst/>
            <a:rect l="l" t="t" r="r" b="b"/>
            <a:pathLst>
              <a:path w="512768" h="377208" extrusionOk="0">
                <a:moveTo>
                  <a:pt x="511901" y="188111"/>
                </a:moveTo>
                <a:cubicBezTo>
                  <a:pt x="511901" y="292274"/>
                  <a:pt x="397114" y="376715"/>
                  <a:pt x="255516" y="376715"/>
                </a:cubicBezTo>
                <a:cubicBezTo>
                  <a:pt x="113920" y="376715"/>
                  <a:pt x="-869" y="292274"/>
                  <a:pt x="-869" y="188111"/>
                </a:cubicBezTo>
                <a:cubicBezTo>
                  <a:pt x="-869" y="83947"/>
                  <a:pt x="113918" y="-494"/>
                  <a:pt x="255516" y="-494"/>
                </a:cubicBezTo>
                <a:cubicBezTo>
                  <a:pt x="397112" y="-494"/>
                  <a:pt x="511901" y="83947"/>
                  <a:pt x="511901" y="188111"/>
                </a:cubicBezTo>
                <a:close/>
              </a:path>
            </a:pathLst>
          </a:custGeom>
          <a:solidFill>
            <a:srgbClr val="FFFF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4" name="Google Shape;794;p45"/>
          <p:cNvGrpSpPr/>
          <p:nvPr/>
        </p:nvGrpSpPr>
        <p:grpSpPr>
          <a:xfrm>
            <a:off x="9368864" y="5089885"/>
            <a:ext cx="2179406" cy="1134589"/>
            <a:chOff x="1159494" y="3250389"/>
            <a:chExt cx="4539011" cy="2362989"/>
          </a:xfrm>
        </p:grpSpPr>
        <p:sp>
          <p:nvSpPr>
            <p:cNvPr id="795" name="Google Shape;795;p45"/>
            <p:cNvSpPr/>
            <p:nvPr/>
          </p:nvSpPr>
          <p:spPr>
            <a:xfrm>
              <a:off x="2094895" y="3340187"/>
              <a:ext cx="1219391" cy="290829"/>
            </a:xfrm>
            <a:custGeom>
              <a:avLst/>
              <a:gdLst/>
              <a:ahLst/>
              <a:cxnLst/>
              <a:rect l="l" t="t" r="r" b="b"/>
              <a:pathLst>
                <a:path w="1852152" h="441745" extrusionOk="0">
                  <a:moveTo>
                    <a:pt x="1851286" y="3630"/>
                  </a:moveTo>
                  <a:cubicBezTo>
                    <a:pt x="1583485" y="-30260"/>
                    <a:pt x="848221" y="148767"/>
                    <a:pt x="-866" y="391522"/>
                  </a:cubicBezTo>
                  <a:cubicBezTo>
                    <a:pt x="260305" y="411045"/>
                    <a:pt x="436386" y="428358"/>
                    <a:pt x="525531" y="441252"/>
                  </a:cubicBezTo>
                  <a:cubicBezTo>
                    <a:pt x="647092" y="379734"/>
                    <a:pt x="1366147" y="71410"/>
                    <a:pt x="1851286" y="36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5"/>
            <p:cNvSpPr/>
            <p:nvPr/>
          </p:nvSpPr>
          <p:spPr>
            <a:xfrm>
              <a:off x="2068217" y="3615495"/>
              <a:ext cx="994333" cy="236457"/>
            </a:xfrm>
            <a:custGeom>
              <a:avLst/>
              <a:gdLst/>
              <a:ahLst/>
              <a:cxnLst/>
              <a:rect l="l" t="t" r="r" b="b"/>
              <a:pathLst>
                <a:path w="1510308" h="359159" extrusionOk="0">
                  <a:moveTo>
                    <a:pt x="-866" y="-494"/>
                  </a:moveTo>
                  <a:cubicBezTo>
                    <a:pt x="514849" y="42606"/>
                    <a:pt x="997043" y="62865"/>
                    <a:pt x="1509442" y="226421"/>
                  </a:cubicBezTo>
                  <a:cubicBezTo>
                    <a:pt x="1414036" y="263258"/>
                    <a:pt x="1279581" y="317040"/>
                    <a:pt x="1185648" y="358666"/>
                  </a:cubicBezTo>
                  <a:cubicBezTo>
                    <a:pt x="1054877" y="317040"/>
                    <a:pt x="247782" y="242260"/>
                    <a:pt x="29709" y="239681"/>
                  </a:cubicBezTo>
                  <a:cubicBezTo>
                    <a:pt x="16079" y="138013"/>
                    <a:pt x="-866" y="-494"/>
                    <a:pt x="-866" y="-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5"/>
            <p:cNvSpPr/>
            <p:nvPr/>
          </p:nvSpPr>
          <p:spPr>
            <a:xfrm>
              <a:off x="2243804" y="3788412"/>
              <a:ext cx="812927" cy="383666"/>
            </a:xfrm>
            <a:custGeom>
              <a:avLst/>
              <a:gdLst/>
              <a:ahLst/>
              <a:cxnLst/>
              <a:rect l="l" t="t" r="r" b="b"/>
              <a:pathLst>
                <a:path w="1234767" h="582756" extrusionOk="0">
                  <a:moveTo>
                    <a:pt x="1233901" y="-494"/>
                  </a:moveTo>
                  <a:lnTo>
                    <a:pt x="1233901" y="208370"/>
                  </a:lnTo>
                  <a:cubicBezTo>
                    <a:pt x="1233901" y="208370"/>
                    <a:pt x="482063" y="564950"/>
                    <a:pt x="450751" y="582262"/>
                  </a:cubicBezTo>
                  <a:cubicBezTo>
                    <a:pt x="344661" y="556109"/>
                    <a:pt x="125850" y="514115"/>
                    <a:pt x="-866" y="541743"/>
                  </a:cubicBezTo>
                  <a:cubicBezTo>
                    <a:pt x="195103" y="405446"/>
                    <a:pt x="959467" y="90492"/>
                    <a:pt x="1233901" y="-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5"/>
            <p:cNvSpPr/>
            <p:nvPr/>
          </p:nvSpPr>
          <p:spPr>
            <a:xfrm>
              <a:off x="2136851" y="4160132"/>
              <a:ext cx="1660538" cy="865860"/>
            </a:xfrm>
            <a:custGeom>
              <a:avLst/>
              <a:gdLst/>
              <a:ahLst/>
              <a:cxnLst/>
              <a:rect l="l" t="t" r="r" b="b"/>
              <a:pathLst>
                <a:path w="2522216" h="1315169" extrusionOk="0">
                  <a:moveTo>
                    <a:pt x="29340" y="344027"/>
                  </a:moveTo>
                  <a:lnTo>
                    <a:pt x="-866" y="88011"/>
                  </a:lnTo>
                  <a:cubicBezTo>
                    <a:pt x="-866" y="88011"/>
                    <a:pt x="89384" y="-43865"/>
                    <a:pt x="439334" y="14338"/>
                  </a:cubicBezTo>
                  <a:cubicBezTo>
                    <a:pt x="789283" y="72540"/>
                    <a:pt x="1646107" y="361708"/>
                    <a:pt x="2303275" y="953307"/>
                  </a:cubicBezTo>
                  <a:cubicBezTo>
                    <a:pt x="2279701" y="681820"/>
                    <a:pt x="2303275" y="492110"/>
                    <a:pt x="2351531" y="414016"/>
                  </a:cubicBezTo>
                  <a:cubicBezTo>
                    <a:pt x="2351531" y="670032"/>
                    <a:pt x="2327957" y="791593"/>
                    <a:pt x="2521350" y="1204166"/>
                  </a:cubicBezTo>
                  <a:cubicBezTo>
                    <a:pt x="2488270" y="1243028"/>
                    <a:pt x="2452980" y="1279939"/>
                    <a:pt x="2415626" y="1314676"/>
                  </a:cubicBezTo>
                  <a:cubicBezTo>
                    <a:pt x="2415626" y="1314676"/>
                    <a:pt x="2020368" y="721236"/>
                    <a:pt x="959469" y="373128"/>
                  </a:cubicBezTo>
                  <a:cubicBezTo>
                    <a:pt x="781178" y="312346"/>
                    <a:pt x="132483" y="120428"/>
                    <a:pt x="29340" y="3440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5"/>
            <p:cNvSpPr/>
            <p:nvPr/>
          </p:nvSpPr>
          <p:spPr>
            <a:xfrm>
              <a:off x="3169442" y="3334421"/>
              <a:ext cx="1116381" cy="811224"/>
            </a:xfrm>
            <a:custGeom>
              <a:avLst/>
              <a:gdLst/>
              <a:ahLst/>
              <a:cxnLst/>
              <a:rect l="l" t="t" r="r" b="b"/>
              <a:pathLst>
                <a:path w="1695688" h="1232180" extrusionOk="0">
                  <a:moveTo>
                    <a:pt x="1694823" y="6494"/>
                  </a:moveTo>
                  <a:cubicBezTo>
                    <a:pt x="1393129" y="-57234"/>
                    <a:pt x="-89183" y="317397"/>
                    <a:pt x="3278" y="1027978"/>
                  </a:cubicBezTo>
                  <a:cubicBezTo>
                    <a:pt x="38458" y="1104379"/>
                    <a:pt x="87707" y="1173484"/>
                    <a:pt x="148415" y="1231686"/>
                  </a:cubicBezTo>
                  <a:cubicBezTo>
                    <a:pt x="38642" y="743230"/>
                    <a:pt x="467054" y="230094"/>
                    <a:pt x="1694823" y="6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5"/>
            <p:cNvSpPr/>
            <p:nvPr/>
          </p:nvSpPr>
          <p:spPr>
            <a:xfrm>
              <a:off x="3727784" y="3443548"/>
              <a:ext cx="1402202" cy="812685"/>
            </a:xfrm>
            <a:custGeom>
              <a:avLst/>
              <a:gdLst/>
              <a:ahLst/>
              <a:cxnLst/>
              <a:rect l="l" t="t" r="r" b="b"/>
              <a:pathLst>
                <a:path w="2129826" h="1234401" extrusionOk="0">
                  <a:moveTo>
                    <a:pt x="-866" y="1233907"/>
                  </a:moveTo>
                  <a:cubicBezTo>
                    <a:pt x="118118" y="796286"/>
                    <a:pt x="833857" y="24555"/>
                    <a:pt x="1626585" y="-494"/>
                  </a:cubicBezTo>
                  <a:cubicBezTo>
                    <a:pt x="2425942" y="12399"/>
                    <a:pt x="2031790" y="588895"/>
                    <a:pt x="2031790" y="588895"/>
                  </a:cubicBezTo>
                  <a:cubicBezTo>
                    <a:pt x="2031790" y="588895"/>
                    <a:pt x="2183189" y="110016"/>
                    <a:pt x="1604850" y="168219"/>
                  </a:cubicBezTo>
                  <a:cubicBezTo>
                    <a:pt x="1026512" y="226421"/>
                    <a:pt x="304881" y="631624"/>
                    <a:pt x="-866" y="1233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5"/>
            <p:cNvSpPr/>
            <p:nvPr/>
          </p:nvSpPr>
          <p:spPr>
            <a:xfrm>
              <a:off x="3155922" y="3859711"/>
              <a:ext cx="1896751" cy="612137"/>
            </a:xfrm>
            <a:custGeom>
              <a:avLst/>
              <a:gdLst/>
              <a:ahLst/>
              <a:cxnLst/>
              <a:rect l="l" t="t" r="r" b="b"/>
              <a:pathLst>
                <a:path w="2881004" h="929784" extrusionOk="0">
                  <a:moveTo>
                    <a:pt x="-866" y="293465"/>
                  </a:moveTo>
                  <a:cubicBezTo>
                    <a:pt x="52547" y="369349"/>
                    <a:pt x="196210" y="772343"/>
                    <a:pt x="1296156" y="673621"/>
                  </a:cubicBezTo>
                  <a:cubicBezTo>
                    <a:pt x="1426928" y="663306"/>
                    <a:pt x="2262755" y="507856"/>
                    <a:pt x="2880138" y="-494"/>
                  </a:cubicBezTo>
                  <a:cubicBezTo>
                    <a:pt x="2650277" y="345773"/>
                    <a:pt x="2279699" y="707510"/>
                    <a:pt x="1311998" y="900903"/>
                  </a:cubicBezTo>
                  <a:cubicBezTo>
                    <a:pt x="1197433" y="925583"/>
                    <a:pt x="25286" y="1079561"/>
                    <a:pt x="-866" y="2934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5"/>
            <p:cNvSpPr/>
            <p:nvPr/>
          </p:nvSpPr>
          <p:spPr>
            <a:xfrm rot="-1098599">
              <a:off x="3687379" y="3297130"/>
              <a:ext cx="337588" cy="248340"/>
            </a:xfrm>
            <a:custGeom>
              <a:avLst/>
              <a:gdLst/>
              <a:ahLst/>
              <a:cxnLst/>
              <a:rect l="l" t="t" r="r" b="b"/>
              <a:pathLst>
                <a:path w="512768" h="377208" extrusionOk="0">
                  <a:moveTo>
                    <a:pt x="511901" y="188111"/>
                  </a:moveTo>
                  <a:cubicBezTo>
                    <a:pt x="511901" y="292274"/>
                    <a:pt x="397114" y="376715"/>
                    <a:pt x="255516" y="376715"/>
                  </a:cubicBezTo>
                  <a:cubicBezTo>
                    <a:pt x="113920" y="376715"/>
                    <a:pt x="-869" y="292274"/>
                    <a:pt x="-869" y="188111"/>
                  </a:cubicBezTo>
                  <a:cubicBezTo>
                    <a:pt x="-869" y="83947"/>
                    <a:pt x="113918" y="-494"/>
                    <a:pt x="255516" y="-494"/>
                  </a:cubicBezTo>
                  <a:cubicBezTo>
                    <a:pt x="397112" y="-494"/>
                    <a:pt x="511901" y="83947"/>
                    <a:pt x="511901" y="188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5"/>
            <p:cNvSpPr/>
            <p:nvPr/>
          </p:nvSpPr>
          <p:spPr>
            <a:xfrm>
              <a:off x="2417689" y="5213703"/>
              <a:ext cx="314791" cy="174372"/>
            </a:xfrm>
            <a:custGeom>
              <a:avLst/>
              <a:gdLst/>
              <a:ahLst/>
              <a:cxnLst/>
              <a:rect l="l" t="t" r="r" b="b"/>
              <a:pathLst>
                <a:path w="478141" h="264856" extrusionOk="0">
                  <a:moveTo>
                    <a:pt x="317165" y="0"/>
                  </a:moveTo>
                  <a:lnTo>
                    <a:pt x="41994" y="0"/>
                  </a:lnTo>
                  <a:lnTo>
                    <a:pt x="0" y="123772"/>
                  </a:lnTo>
                  <a:lnTo>
                    <a:pt x="274802" y="123772"/>
                  </a:lnTo>
                  <a:lnTo>
                    <a:pt x="226915" y="264857"/>
                  </a:lnTo>
                  <a:lnTo>
                    <a:pt x="347739" y="264857"/>
                  </a:lnTo>
                  <a:lnTo>
                    <a:pt x="387891" y="264857"/>
                  </a:lnTo>
                  <a:lnTo>
                    <a:pt x="435779" y="123772"/>
                  </a:lnTo>
                  <a:lnTo>
                    <a:pt x="478142" y="0"/>
                  </a:lnTo>
                  <a:lnTo>
                    <a:pt x="437989" y="0"/>
                  </a:lnTo>
                  <a:lnTo>
                    <a:pt x="317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5"/>
            <p:cNvSpPr/>
            <p:nvPr/>
          </p:nvSpPr>
          <p:spPr>
            <a:xfrm>
              <a:off x="2108476" y="5011895"/>
              <a:ext cx="665719" cy="375937"/>
            </a:xfrm>
            <a:custGeom>
              <a:avLst/>
              <a:gdLst/>
              <a:ahLst/>
              <a:cxnLst/>
              <a:rect l="l" t="t" r="r" b="b"/>
              <a:pathLst>
                <a:path w="1011170" h="571016" extrusionOk="0">
                  <a:moveTo>
                    <a:pt x="614675" y="290"/>
                  </a:moveTo>
                  <a:lnTo>
                    <a:pt x="360871" y="290"/>
                  </a:lnTo>
                  <a:cubicBezTo>
                    <a:pt x="258833" y="-8515"/>
                    <a:pt x="165378" y="57681"/>
                    <a:pt x="139851" y="156846"/>
                  </a:cubicBezTo>
                  <a:lnTo>
                    <a:pt x="-866" y="570523"/>
                  </a:lnTo>
                  <a:lnTo>
                    <a:pt x="160110" y="570523"/>
                  </a:lnTo>
                  <a:lnTo>
                    <a:pt x="309668" y="130325"/>
                  </a:lnTo>
                  <a:lnTo>
                    <a:pt x="966099" y="130325"/>
                  </a:lnTo>
                  <a:lnTo>
                    <a:pt x="1010304" y="290"/>
                  </a:lnTo>
                  <a:lnTo>
                    <a:pt x="614675" y="2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5"/>
            <p:cNvSpPr/>
            <p:nvPr/>
          </p:nvSpPr>
          <p:spPr>
            <a:xfrm>
              <a:off x="1862318" y="5012654"/>
              <a:ext cx="233789" cy="375421"/>
            </a:xfrm>
            <a:custGeom>
              <a:avLst/>
              <a:gdLst/>
              <a:ahLst/>
              <a:cxnLst/>
              <a:rect l="l" t="t" r="r" b="b"/>
              <a:pathLst>
                <a:path w="355106" h="570233" extrusionOk="0">
                  <a:moveTo>
                    <a:pt x="149557" y="130034"/>
                  </a:moveTo>
                  <a:lnTo>
                    <a:pt x="0" y="570234"/>
                  </a:lnTo>
                  <a:lnTo>
                    <a:pt x="160977" y="570234"/>
                  </a:lnTo>
                  <a:lnTo>
                    <a:pt x="310534" y="130034"/>
                  </a:lnTo>
                  <a:lnTo>
                    <a:pt x="355107" y="0"/>
                  </a:lnTo>
                  <a:lnTo>
                    <a:pt x="193762" y="0"/>
                  </a:lnTo>
                  <a:lnTo>
                    <a:pt x="149557" y="1300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5"/>
            <p:cNvSpPr/>
            <p:nvPr/>
          </p:nvSpPr>
          <p:spPr>
            <a:xfrm>
              <a:off x="4744430" y="5012654"/>
              <a:ext cx="695063" cy="375421"/>
            </a:xfrm>
            <a:custGeom>
              <a:avLst/>
              <a:gdLst/>
              <a:ahLst/>
              <a:cxnLst/>
              <a:rect l="l" t="t" r="r" b="b"/>
              <a:pathLst>
                <a:path w="1055742" h="570233" extrusionOk="0">
                  <a:moveTo>
                    <a:pt x="793832" y="278855"/>
                  </a:moveTo>
                  <a:lnTo>
                    <a:pt x="265961" y="278855"/>
                  </a:lnTo>
                  <a:lnTo>
                    <a:pt x="361000" y="0"/>
                  </a:lnTo>
                  <a:lnTo>
                    <a:pt x="194129" y="0"/>
                  </a:lnTo>
                  <a:lnTo>
                    <a:pt x="99091" y="278855"/>
                  </a:lnTo>
                  <a:lnTo>
                    <a:pt x="0" y="570234"/>
                  </a:lnTo>
                  <a:lnTo>
                    <a:pt x="166871" y="570234"/>
                  </a:lnTo>
                  <a:lnTo>
                    <a:pt x="221757" y="409257"/>
                  </a:lnTo>
                  <a:lnTo>
                    <a:pt x="749628" y="409257"/>
                  </a:lnTo>
                  <a:lnTo>
                    <a:pt x="694741" y="570234"/>
                  </a:lnTo>
                  <a:lnTo>
                    <a:pt x="861981" y="570234"/>
                  </a:lnTo>
                  <a:lnTo>
                    <a:pt x="916499" y="409257"/>
                  </a:lnTo>
                  <a:lnTo>
                    <a:pt x="961072" y="278855"/>
                  </a:lnTo>
                  <a:lnTo>
                    <a:pt x="1055742" y="0"/>
                  </a:lnTo>
                  <a:lnTo>
                    <a:pt x="888503" y="0"/>
                  </a:lnTo>
                  <a:lnTo>
                    <a:pt x="793832" y="2788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3520186" y="5012412"/>
              <a:ext cx="539124" cy="375664"/>
            </a:xfrm>
            <a:custGeom>
              <a:avLst/>
              <a:gdLst/>
              <a:ahLst/>
              <a:cxnLst/>
              <a:rect l="l" t="t" r="r" b="b"/>
              <a:pathLst>
                <a:path w="818883" h="570601" extrusionOk="0">
                  <a:moveTo>
                    <a:pt x="682089" y="-494"/>
                  </a:moveTo>
                  <a:lnTo>
                    <a:pt x="513745" y="-494"/>
                  </a:lnTo>
                  <a:lnTo>
                    <a:pt x="122170" y="433811"/>
                  </a:lnTo>
                  <a:lnTo>
                    <a:pt x="-866" y="570108"/>
                  </a:lnTo>
                  <a:lnTo>
                    <a:pt x="818017" y="570108"/>
                  </a:lnTo>
                  <a:lnTo>
                    <a:pt x="785601" y="433811"/>
                  </a:lnTo>
                  <a:close/>
                  <a:moveTo>
                    <a:pt x="279832" y="433444"/>
                  </a:moveTo>
                  <a:lnTo>
                    <a:pt x="543583" y="136171"/>
                  </a:lnTo>
                  <a:lnTo>
                    <a:pt x="600310" y="433444"/>
                  </a:lnTo>
                  <a:lnTo>
                    <a:pt x="279832" y="4334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2812512" y="5012654"/>
              <a:ext cx="752540" cy="375421"/>
            </a:xfrm>
            <a:custGeom>
              <a:avLst/>
              <a:gdLst/>
              <a:ahLst/>
              <a:cxnLst/>
              <a:rect l="l" t="t" r="r" b="b"/>
              <a:pathLst>
                <a:path w="1143045" h="570233" extrusionOk="0">
                  <a:moveTo>
                    <a:pt x="1143046" y="0"/>
                  </a:moveTo>
                  <a:lnTo>
                    <a:pt x="1134205" y="0"/>
                  </a:lnTo>
                  <a:lnTo>
                    <a:pt x="1007486" y="0"/>
                  </a:lnTo>
                  <a:lnTo>
                    <a:pt x="982437" y="22839"/>
                  </a:lnTo>
                  <a:lnTo>
                    <a:pt x="518662" y="445357"/>
                  </a:lnTo>
                  <a:lnTo>
                    <a:pt x="322690" y="3315"/>
                  </a:lnTo>
                  <a:lnTo>
                    <a:pt x="323795" y="0"/>
                  </a:lnTo>
                  <a:lnTo>
                    <a:pt x="321217" y="0"/>
                  </a:lnTo>
                  <a:lnTo>
                    <a:pt x="193761" y="0"/>
                  </a:lnTo>
                  <a:lnTo>
                    <a:pt x="179395" y="41994"/>
                  </a:lnTo>
                  <a:lnTo>
                    <a:pt x="0" y="570234"/>
                  </a:lnTo>
                  <a:lnTo>
                    <a:pt x="130034" y="570234"/>
                  </a:lnTo>
                  <a:lnTo>
                    <a:pt x="250858" y="214759"/>
                  </a:lnTo>
                  <a:lnTo>
                    <a:pt x="393049" y="559919"/>
                  </a:lnTo>
                  <a:lnTo>
                    <a:pt x="397469" y="570234"/>
                  </a:lnTo>
                  <a:lnTo>
                    <a:pt x="527503" y="570234"/>
                  </a:lnTo>
                  <a:lnTo>
                    <a:pt x="560656" y="539659"/>
                  </a:lnTo>
                  <a:lnTo>
                    <a:pt x="919814" y="207023"/>
                  </a:lnTo>
                  <a:lnTo>
                    <a:pt x="796043" y="570234"/>
                  </a:lnTo>
                  <a:lnTo>
                    <a:pt x="940075" y="570234"/>
                  </a:lnTo>
                  <a:lnTo>
                    <a:pt x="1129784" y="12156"/>
                  </a:lnTo>
                  <a:lnTo>
                    <a:pt x="1143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5"/>
            <p:cNvSpPr/>
            <p:nvPr/>
          </p:nvSpPr>
          <p:spPr>
            <a:xfrm>
              <a:off x="5460593" y="5012654"/>
              <a:ext cx="237912" cy="375421"/>
            </a:xfrm>
            <a:custGeom>
              <a:avLst/>
              <a:gdLst/>
              <a:ahLst/>
              <a:cxnLst/>
              <a:rect l="l" t="t" r="r" b="b"/>
              <a:pathLst>
                <a:path w="361368" h="570233" extrusionOk="0">
                  <a:moveTo>
                    <a:pt x="194129" y="0"/>
                  </a:moveTo>
                  <a:lnTo>
                    <a:pt x="0" y="570234"/>
                  </a:lnTo>
                  <a:lnTo>
                    <a:pt x="167239" y="570234"/>
                  </a:lnTo>
                  <a:lnTo>
                    <a:pt x="361369" y="0"/>
                  </a:lnTo>
                  <a:lnTo>
                    <a:pt x="1941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5"/>
            <p:cNvSpPr/>
            <p:nvPr/>
          </p:nvSpPr>
          <p:spPr>
            <a:xfrm>
              <a:off x="1159494" y="5011684"/>
              <a:ext cx="651895" cy="485769"/>
            </a:xfrm>
            <a:custGeom>
              <a:avLst/>
              <a:gdLst/>
              <a:ahLst/>
              <a:cxnLst/>
              <a:rect l="l" t="t" r="r" b="b"/>
              <a:pathLst>
                <a:path w="990173" h="737842" extrusionOk="0">
                  <a:moveTo>
                    <a:pt x="449647" y="612"/>
                  </a:moveTo>
                  <a:cubicBezTo>
                    <a:pt x="259570" y="612"/>
                    <a:pt x="215365" y="101913"/>
                    <a:pt x="198420" y="152011"/>
                  </a:cubicBezTo>
                  <a:lnTo>
                    <a:pt x="198420" y="152011"/>
                  </a:lnTo>
                  <a:lnTo>
                    <a:pt x="150901" y="291990"/>
                  </a:lnTo>
                  <a:lnTo>
                    <a:pt x="145375" y="307832"/>
                  </a:lnTo>
                  <a:lnTo>
                    <a:pt x="145375" y="307832"/>
                  </a:lnTo>
                  <a:cubicBezTo>
                    <a:pt x="122536" y="375242"/>
                    <a:pt x="136534" y="434551"/>
                    <a:pt x="247045" y="434551"/>
                  </a:cubicBezTo>
                  <a:lnTo>
                    <a:pt x="731081" y="434551"/>
                  </a:lnTo>
                  <a:lnTo>
                    <a:pt x="684666" y="570845"/>
                  </a:lnTo>
                  <a:lnTo>
                    <a:pt x="673615" y="603630"/>
                  </a:lnTo>
                  <a:lnTo>
                    <a:pt x="44811" y="603630"/>
                  </a:lnTo>
                  <a:lnTo>
                    <a:pt x="-866" y="737348"/>
                  </a:lnTo>
                  <a:lnTo>
                    <a:pt x="598836" y="737348"/>
                  </a:lnTo>
                  <a:cubicBezTo>
                    <a:pt x="738080" y="737348"/>
                    <a:pt x="798493" y="668832"/>
                    <a:pt x="827962" y="582633"/>
                  </a:cubicBezTo>
                  <a:lnTo>
                    <a:pt x="827962" y="582633"/>
                  </a:lnTo>
                  <a:lnTo>
                    <a:pt x="832382" y="570110"/>
                  </a:lnTo>
                  <a:lnTo>
                    <a:pt x="878796" y="433813"/>
                  </a:lnTo>
                  <a:lnTo>
                    <a:pt x="882111" y="423867"/>
                  </a:lnTo>
                  <a:cubicBezTo>
                    <a:pt x="912317" y="335460"/>
                    <a:pt x="859641" y="290886"/>
                    <a:pt x="771600" y="290886"/>
                  </a:cubicBezTo>
                  <a:lnTo>
                    <a:pt x="287198" y="290886"/>
                  </a:lnTo>
                  <a:lnTo>
                    <a:pt x="342084" y="129541"/>
                  </a:lnTo>
                  <a:lnTo>
                    <a:pt x="945102" y="129541"/>
                  </a:lnTo>
                  <a:lnTo>
                    <a:pt x="989307" y="-494"/>
                  </a:lnTo>
                  <a:lnTo>
                    <a:pt x="449647" y="-4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5"/>
            <p:cNvSpPr/>
            <p:nvPr/>
          </p:nvSpPr>
          <p:spPr>
            <a:xfrm>
              <a:off x="4101751" y="5012412"/>
              <a:ext cx="654417" cy="476553"/>
            </a:xfrm>
            <a:custGeom>
              <a:avLst/>
              <a:gdLst/>
              <a:ahLst/>
              <a:cxnLst/>
              <a:rect l="l" t="t" r="r" b="b"/>
              <a:pathLst>
                <a:path w="994004" h="723843" extrusionOk="0">
                  <a:moveTo>
                    <a:pt x="896477" y="-494"/>
                  </a:moveTo>
                  <a:lnTo>
                    <a:pt x="245203" y="-494"/>
                  </a:lnTo>
                  <a:lnTo>
                    <a:pt x="205788" y="115909"/>
                  </a:lnTo>
                  <a:lnTo>
                    <a:pt x="138376" y="314460"/>
                  </a:lnTo>
                  <a:lnTo>
                    <a:pt x="97856" y="433811"/>
                  </a:lnTo>
                  <a:lnTo>
                    <a:pt x="51441" y="570108"/>
                  </a:lnTo>
                  <a:lnTo>
                    <a:pt x="-866" y="723350"/>
                  </a:lnTo>
                  <a:lnTo>
                    <a:pt x="157163" y="723350"/>
                  </a:lnTo>
                  <a:lnTo>
                    <a:pt x="209470" y="570108"/>
                  </a:lnTo>
                  <a:lnTo>
                    <a:pt x="255885" y="433811"/>
                  </a:lnTo>
                  <a:lnTo>
                    <a:pt x="734763" y="433811"/>
                  </a:lnTo>
                  <a:cubicBezTo>
                    <a:pt x="831644" y="433811"/>
                    <a:pt x="889847" y="394395"/>
                    <a:pt x="916737" y="315935"/>
                  </a:cubicBezTo>
                  <a:lnTo>
                    <a:pt x="916737" y="315935"/>
                  </a:lnTo>
                  <a:lnTo>
                    <a:pt x="916737" y="315935"/>
                  </a:lnTo>
                  <a:lnTo>
                    <a:pt x="984149" y="117384"/>
                  </a:lnTo>
                  <a:lnTo>
                    <a:pt x="984149" y="117384"/>
                  </a:lnTo>
                  <a:lnTo>
                    <a:pt x="984149" y="117384"/>
                  </a:lnTo>
                  <a:cubicBezTo>
                    <a:pt x="1015460" y="19397"/>
                    <a:pt x="959836" y="-494"/>
                    <a:pt x="896477" y="-494"/>
                  </a:cubicBezTo>
                  <a:close/>
                  <a:moveTo>
                    <a:pt x="809912" y="167482"/>
                  </a:moveTo>
                  <a:lnTo>
                    <a:pt x="809912" y="167482"/>
                  </a:lnTo>
                  <a:lnTo>
                    <a:pt x="778968" y="258836"/>
                  </a:lnTo>
                  <a:cubicBezTo>
                    <a:pt x="768286" y="291990"/>
                    <a:pt x="737342" y="314424"/>
                    <a:pt x="702716" y="314091"/>
                  </a:cubicBezTo>
                  <a:lnTo>
                    <a:pt x="297511" y="314091"/>
                  </a:lnTo>
                  <a:lnTo>
                    <a:pt x="364923" y="115543"/>
                  </a:lnTo>
                  <a:lnTo>
                    <a:pt x="774916" y="115543"/>
                  </a:lnTo>
                  <a:cubicBezTo>
                    <a:pt x="795176" y="115689"/>
                    <a:pt x="811753" y="132302"/>
                    <a:pt x="811385" y="152674"/>
                  </a:cubicBezTo>
                  <a:cubicBezTo>
                    <a:pt x="811385" y="157904"/>
                    <a:pt x="810278" y="163097"/>
                    <a:pt x="808068" y="167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5"/>
            <p:cNvSpPr/>
            <p:nvPr/>
          </p:nvSpPr>
          <p:spPr>
            <a:xfrm>
              <a:off x="1755609" y="5510051"/>
              <a:ext cx="159334" cy="101386"/>
            </a:xfrm>
            <a:custGeom>
              <a:avLst/>
              <a:gdLst/>
              <a:ahLst/>
              <a:cxnLst/>
              <a:rect l="l" t="t" r="r" b="b"/>
              <a:pathLst>
                <a:path w="242015" h="153996" extrusionOk="0">
                  <a:moveTo>
                    <a:pt x="145743" y="17206"/>
                  </a:moveTo>
                  <a:lnTo>
                    <a:pt x="155321" y="9469"/>
                  </a:lnTo>
                  <a:cubicBezTo>
                    <a:pt x="158858" y="7003"/>
                    <a:pt x="162689" y="5049"/>
                    <a:pt x="166741" y="3577"/>
                  </a:cubicBezTo>
                  <a:cubicBezTo>
                    <a:pt x="171530" y="1881"/>
                    <a:pt x="176465" y="629"/>
                    <a:pt x="181474" y="-106"/>
                  </a:cubicBezTo>
                  <a:cubicBezTo>
                    <a:pt x="188217" y="-623"/>
                    <a:pt x="194993" y="-623"/>
                    <a:pt x="201736" y="-106"/>
                  </a:cubicBezTo>
                  <a:lnTo>
                    <a:pt x="215365" y="-106"/>
                  </a:lnTo>
                  <a:cubicBezTo>
                    <a:pt x="219269" y="114"/>
                    <a:pt x="223100" y="852"/>
                    <a:pt x="226785" y="2104"/>
                  </a:cubicBezTo>
                  <a:cubicBezTo>
                    <a:pt x="229914" y="3208"/>
                    <a:pt x="232716" y="5123"/>
                    <a:pt x="234888" y="7628"/>
                  </a:cubicBezTo>
                  <a:cubicBezTo>
                    <a:pt x="237098" y="10466"/>
                    <a:pt x="238240" y="13964"/>
                    <a:pt x="238204" y="17575"/>
                  </a:cubicBezTo>
                  <a:lnTo>
                    <a:pt x="241149" y="153503"/>
                  </a:lnTo>
                  <a:lnTo>
                    <a:pt x="172265" y="153503"/>
                  </a:lnTo>
                  <a:lnTo>
                    <a:pt x="172265" y="122190"/>
                  </a:lnTo>
                  <a:lnTo>
                    <a:pt x="98591" y="122190"/>
                  </a:lnTo>
                  <a:lnTo>
                    <a:pt x="66175" y="153503"/>
                  </a:lnTo>
                  <a:lnTo>
                    <a:pt x="-866" y="153503"/>
                  </a:lnTo>
                  <a:close/>
                  <a:moveTo>
                    <a:pt x="134324" y="86828"/>
                  </a:moveTo>
                  <a:lnTo>
                    <a:pt x="175950" y="86828"/>
                  </a:lnTo>
                  <a:lnTo>
                    <a:pt x="178160" y="49991"/>
                  </a:lnTo>
                  <a:lnTo>
                    <a:pt x="178160" y="47781"/>
                  </a:lnTo>
                  <a:cubicBezTo>
                    <a:pt x="178160" y="47781"/>
                    <a:pt x="178160" y="47781"/>
                    <a:pt x="178160" y="47781"/>
                  </a:cubicBezTo>
                  <a:lnTo>
                    <a:pt x="176319" y="47781"/>
                  </a:lnTo>
                  <a:lnTo>
                    <a:pt x="173740" y="49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5"/>
            <p:cNvSpPr/>
            <p:nvPr/>
          </p:nvSpPr>
          <p:spPr>
            <a:xfrm>
              <a:off x="1936705" y="5512731"/>
              <a:ext cx="150915" cy="99675"/>
            </a:xfrm>
            <a:custGeom>
              <a:avLst/>
              <a:gdLst/>
              <a:ahLst/>
              <a:cxnLst/>
              <a:rect l="l" t="t" r="r" b="b"/>
              <a:pathLst>
                <a:path w="229227" h="151398" extrusionOk="0">
                  <a:moveTo>
                    <a:pt x="61858" y="150905"/>
                  </a:moveTo>
                  <a:lnTo>
                    <a:pt x="40492" y="150905"/>
                  </a:lnTo>
                  <a:cubicBezTo>
                    <a:pt x="34746" y="150500"/>
                    <a:pt x="29073" y="149542"/>
                    <a:pt x="23549" y="147957"/>
                  </a:cubicBezTo>
                  <a:cubicBezTo>
                    <a:pt x="19091" y="146779"/>
                    <a:pt x="14891" y="144938"/>
                    <a:pt x="11023" y="142433"/>
                  </a:cubicBezTo>
                  <a:cubicBezTo>
                    <a:pt x="7523" y="140000"/>
                    <a:pt x="4762" y="136686"/>
                    <a:pt x="2918" y="132855"/>
                  </a:cubicBezTo>
                  <a:cubicBezTo>
                    <a:pt x="1225" y="130018"/>
                    <a:pt x="119" y="126888"/>
                    <a:pt x="-396" y="123646"/>
                  </a:cubicBezTo>
                  <a:cubicBezTo>
                    <a:pt x="-1023" y="119740"/>
                    <a:pt x="-1023" y="115763"/>
                    <a:pt x="-396" y="111858"/>
                  </a:cubicBezTo>
                  <a:cubicBezTo>
                    <a:pt x="598" y="106700"/>
                    <a:pt x="2073" y="101617"/>
                    <a:pt x="4024" y="96756"/>
                  </a:cubicBezTo>
                  <a:cubicBezTo>
                    <a:pt x="6749" y="90087"/>
                    <a:pt x="9807" y="83567"/>
                    <a:pt x="13234" y="77231"/>
                  </a:cubicBezTo>
                  <a:cubicBezTo>
                    <a:pt x="19311" y="65517"/>
                    <a:pt x="26348" y="54282"/>
                    <a:pt x="34231" y="43711"/>
                  </a:cubicBezTo>
                  <a:cubicBezTo>
                    <a:pt x="41745" y="33800"/>
                    <a:pt x="50954" y="25292"/>
                    <a:pt x="61490" y="18662"/>
                  </a:cubicBezTo>
                  <a:cubicBezTo>
                    <a:pt x="68194" y="14314"/>
                    <a:pt x="75339" y="10741"/>
                    <a:pt x="82856" y="7978"/>
                  </a:cubicBezTo>
                  <a:cubicBezTo>
                    <a:pt x="89817" y="5473"/>
                    <a:pt x="96964" y="3483"/>
                    <a:pt x="104219" y="2085"/>
                  </a:cubicBezTo>
                  <a:cubicBezTo>
                    <a:pt x="110888" y="758"/>
                    <a:pt x="117667" y="-89"/>
                    <a:pt x="124481" y="-494"/>
                  </a:cubicBezTo>
                  <a:lnTo>
                    <a:pt x="228361" y="-494"/>
                  </a:lnTo>
                  <a:lnTo>
                    <a:pt x="208468" y="36343"/>
                  </a:lnTo>
                  <a:lnTo>
                    <a:pt x="139584" y="36343"/>
                  </a:lnTo>
                  <a:cubicBezTo>
                    <a:pt x="135163" y="35974"/>
                    <a:pt x="130743" y="35974"/>
                    <a:pt x="126323" y="36343"/>
                  </a:cubicBezTo>
                  <a:cubicBezTo>
                    <a:pt x="122159" y="37190"/>
                    <a:pt x="118071" y="38405"/>
                    <a:pt x="114166" y="40026"/>
                  </a:cubicBezTo>
                  <a:cubicBezTo>
                    <a:pt x="109930" y="41831"/>
                    <a:pt x="105989" y="44189"/>
                    <a:pt x="102378" y="47025"/>
                  </a:cubicBezTo>
                  <a:cubicBezTo>
                    <a:pt x="99837" y="48866"/>
                    <a:pt x="97479" y="50966"/>
                    <a:pt x="95379" y="53289"/>
                  </a:cubicBezTo>
                  <a:lnTo>
                    <a:pt x="89486" y="60654"/>
                  </a:lnTo>
                  <a:lnTo>
                    <a:pt x="84697" y="68022"/>
                  </a:lnTo>
                  <a:lnTo>
                    <a:pt x="81014" y="74284"/>
                  </a:lnTo>
                  <a:cubicBezTo>
                    <a:pt x="79135" y="77748"/>
                    <a:pt x="77403" y="81321"/>
                    <a:pt x="75857" y="84968"/>
                  </a:cubicBezTo>
                  <a:cubicBezTo>
                    <a:pt x="74861" y="87362"/>
                    <a:pt x="74015" y="89829"/>
                    <a:pt x="73278" y="92335"/>
                  </a:cubicBezTo>
                  <a:cubicBezTo>
                    <a:pt x="73093" y="93918"/>
                    <a:pt x="73093" y="95539"/>
                    <a:pt x="73278" y="97124"/>
                  </a:cubicBezTo>
                  <a:cubicBezTo>
                    <a:pt x="73204" y="97970"/>
                    <a:pt x="73204" y="98856"/>
                    <a:pt x="73278" y="99701"/>
                  </a:cubicBezTo>
                  <a:cubicBezTo>
                    <a:pt x="73608" y="102574"/>
                    <a:pt x="75229" y="105153"/>
                    <a:pt x="77698" y="106700"/>
                  </a:cubicBezTo>
                  <a:cubicBezTo>
                    <a:pt x="80646" y="108505"/>
                    <a:pt x="83888" y="109758"/>
                    <a:pt x="87276" y="110385"/>
                  </a:cubicBezTo>
                  <a:lnTo>
                    <a:pt x="100537" y="110385"/>
                  </a:lnTo>
                  <a:lnTo>
                    <a:pt x="169790" y="110385"/>
                  </a:lnTo>
                  <a:lnTo>
                    <a:pt x="149899" y="147222"/>
                  </a:lnTo>
                  <a:lnTo>
                    <a:pt x="60386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2068636" y="5512731"/>
              <a:ext cx="150187" cy="99675"/>
            </a:xfrm>
            <a:custGeom>
              <a:avLst/>
              <a:gdLst/>
              <a:ahLst/>
              <a:cxnLst/>
              <a:rect l="l" t="t" r="r" b="b"/>
              <a:pathLst>
                <a:path w="228121" h="151398" extrusionOk="0">
                  <a:moveTo>
                    <a:pt x="61858" y="150905"/>
                  </a:moveTo>
                  <a:lnTo>
                    <a:pt x="40492" y="150905"/>
                  </a:lnTo>
                  <a:cubicBezTo>
                    <a:pt x="34746" y="150500"/>
                    <a:pt x="29073" y="149542"/>
                    <a:pt x="23547" y="147957"/>
                  </a:cubicBezTo>
                  <a:cubicBezTo>
                    <a:pt x="19091" y="146817"/>
                    <a:pt x="14855" y="144938"/>
                    <a:pt x="11023" y="142433"/>
                  </a:cubicBezTo>
                  <a:cubicBezTo>
                    <a:pt x="7523" y="140000"/>
                    <a:pt x="4762" y="136686"/>
                    <a:pt x="2918" y="132855"/>
                  </a:cubicBezTo>
                  <a:cubicBezTo>
                    <a:pt x="1225" y="130018"/>
                    <a:pt x="83" y="126888"/>
                    <a:pt x="-396" y="123646"/>
                  </a:cubicBezTo>
                  <a:cubicBezTo>
                    <a:pt x="-1023" y="119740"/>
                    <a:pt x="-1023" y="115763"/>
                    <a:pt x="-396" y="111858"/>
                  </a:cubicBezTo>
                  <a:cubicBezTo>
                    <a:pt x="598" y="106700"/>
                    <a:pt x="2073" y="101617"/>
                    <a:pt x="4024" y="96756"/>
                  </a:cubicBezTo>
                  <a:cubicBezTo>
                    <a:pt x="6749" y="90087"/>
                    <a:pt x="9807" y="83567"/>
                    <a:pt x="13234" y="77231"/>
                  </a:cubicBezTo>
                  <a:cubicBezTo>
                    <a:pt x="19311" y="65517"/>
                    <a:pt x="26348" y="54318"/>
                    <a:pt x="34231" y="43711"/>
                  </a:cubicBezTo>
                  <a:cubicBezTo>
                    <a:pt x="41745" y="33800"/>
                    <a:pt x="50992" y="25328"/>
                    <a:pt x="61490" y="18662"/>
                  </a:cubicBezTo>
                  <a:cubicBezTo>
                    <a:pt x="68194" y="14314"/>
                    <a:pt x="75339" y="10741"/>
                    <a:pt x="82856" y="7978"/>
                  </a:cubicBezTo>
                  <a:cubicBezTo>
                    <a:pt x="89817" y="5473"/>
                    <a:pt x="96964" y="3483"/>
                    <a:pt x="104219" y="2085"/>
                  </a:cubicBezTo>
                  <a:cubicBezTo>
                    <a:pt x="110888" y="758"/>
                    <a:pt x="117667" y="-89"/>
                    <a:pt x="124481" y="-494"/>
                  </a:cubicBezTo>
                  <a:lnTo>
                    <a:pt x="227255" y="-494"/>
                  </a:lnTo>
                  <a:lnTo>
                    <a:pt x="207364" y="36343"/>
                  </a:lnTo>
                  <a:lnTo>
                    <a:pt x="138480" y="36343"/>
                  </a:lnTo>
                  <a:cubicBezTo>
                    <a:pt x="134057" y="35974"/>
                    <a:pt x="129637" y="35974"/>
                    <a:pt x="125217" y="36343"/>
                  </a:cubicBezTo>
                  <a:cubicBezTo>
                    <a:pt x="121055" y="37152"/>
                    <a:pt x="117003" y="38405"/>
                    <a:pt x="113062" y="40026"/>
                  </a:cubicBezTo>
                  <a:cubicBezTo>
                    <a:pt x="108824" y="41831"/>
                    <a:pt x="104883" y="44189"/>
                    <a:pt x="101274" y="47025"/>
                  </a:cubicBezTo>
                  <a:cubicBezTo>
                    <a:pt x="98731" y="48866"/>
                    <a:pt x="96411" y="50966"/>
                    <a:pt x="94275" y="53289"/>
                  </a:cubicBezTo>
                  <a:lnTo>
                    <a:pt x="88380" y="60654"/>
                  </a:lnTo>
                  <a:lnTo>
                    <a:pt x="83591" y="68022"/>
                  </a:lnTo>
                  <a:lnTo>
                    <a:pt x="79908" y="74284"/>
                  </a:lnTo>
                  <a:cubicBezTo>
                    <a:pt x="77992" y="77748"/>
                    <a:pt x="76261" y="81321"/>
                    <a:pt x="74750" y="84968"/>
                  </a:cubicBezTo>
                  <a:cubicBezTo>
                    <a:pt x="73757" y="87362"/>
                    <a:pt x="72909" y="89829"/>
                    <a:pt x="72172" y="92335"/>
                  </a:cubicBezTo>
                  <a:cubicBezTo>
                    <a:pt x="71987" y="93918"/>
                    <a:pt x="71987" y="95539"/>
                    <a:pt x="72172" y="97124"/>
                  </a:cubicBezTo>
                  <a:cubicBezTo>
                    <a:pt x="72100" y="97970"/>
                    <a:pt x="72100" y="98856"/>
                    <a:pt x="72172" y="99701"/>
                  </a:cubicBezTo>
                  <a:cubicBezTo>
                    <a:pt x="72504" y="102574"/>
                    <a:pt x="74125" y="105153"/>
                    <a:pt x="76592" y="106700"/>
                  </a:cubicBezTo>
                  <a:cubicBezTo>
                    <a:pt x="79539" y="108505"/>
                    <a:pt x="82781" y="109758"/>
                    <a:pt x="86170" y="110385"/>
                  </a:cubicBezTo>
                  <a:lnTo>
                    <a:pt x="99433" y="110385"/>
                  </a:lnTo>
                  <a:lnTo>
                    <a:pt x="170894" y="110385"/>
                  </a:lnTo>
                  <a:lnTo>
                    <a:pt x="151003" y="147222"/>
                  </a:lnTo>
                  <a:lnTo>
                    <a:pt x="61490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2193674" y="5512731"/>
              <a:ext cx="164840" cy="99675"/>
            </a:xfrm>
            <a:custGeom>
              <a:avLst/>
              <a:gdLst/>
              <a:ahLst/>
              <a:cxnLst/>
              <a:rect l="l" t="t" r="r" b="b"/>
              <a:pathLst>
                <a:path w="250378" h="151398" extrusionOk="0">
                  <a:moveTo>
                    <a:pt x="24440" y="150905"/>
                  </a:moveTo>
                  <a:lnTo>
                    <a:pt x="12284" y="150905"/>
                  </a:lnTo>
                  <a:cubicBezTo>
                    <a:pt x="8711" y="150500"/>
                    <a:pt x="5320" y="148953"/>
                    <a:pt x="2706" y="146484"/>
                  </a:cubicBezTo>
                  <a:cubicBezTo>
                    <a:pt x="-168" y="144349"/>
                    <a:pt x="-1456" y="140738"/>
                    <a:pt x="-611" y="137275"/>
                  </a:cubicBezTo>
                  <a:cubicBezTo>
                    <a:pt x="385" y="133703"/>
                    <a:pt x="1748" y="130240"/>
                    <a:pt x="3443" y="126962"/>
                  </a:cubicBezTo>
                  <a:lnTo>
                    <a:pt x="58698" y="21976"/>
                  </a:lnTo>
                  <a:cubicBezTo>
                    <a:pt x="60465" y="18808"/>
                    <a:pt x="62565" y="15860"/>
                    <a:pt x="64960" y="13135"/>
                  </a:cubicBezTo>
                  <a:cubicBezTo>
                    <a:pt x="68276" y="9563"/>
                    <a:pt x="72289" y="6689"/>
                    <a:pt x="76748" y="4664"/>
                  </a:cubicBezTo>
                  <a:cubicBezTo>
                    <a:pt x="81463" y="2159"/>
                    <a:pt x="86582" y="428"/>
                    <a:pt x="91850" y="-494"/>
                  </a:cubicBezTo>
                  <a:lnTo>
                    <a:pt x="104376" y="-494"/>
                  </a:lnTo>
                  <a:lnTo>
                    <a:pt x="249513" y="-494"/>
                  </a:lnTo>
                  <a:lnTo>
                    <a:pt x="229988" y="36343"/>
                  </a:lnTo>
                  <a:lnTo>
                    <a:pt x="124267" y="36343"/>
                  </a:lnTo>
                  <a:lnTo>
                    <a:pt x="119109" y="36343"/>
                  </a:lnTo>
                  <a:cubicBezTo>
                    <a:pt x="117232" y="37152"/>
                    <a:pt x="115610" y="38443"/>
                    <a:pt x="114322" y="40026"/>
                  </a:cubicBezTo>
                  <a:lnTo>
                    <a:pt x="111743" y="43711"/>
                  </a:lnTo>
                  <a:lnTo>
                    <a:pt x="105479" y="55130"/>
                  </a:lnTo>
                  <a:lnTo>
                    <a:pt x="215990" y="55130"/>
                  </a:lnTo>
                  <a:lnTo>
                    <a:pt x="198309" y="88282"/>
                  </a:lnTo>
                  <a:lnTo>
                    <a:pt x="87799" y="88282"/>
                  </a:lnTo>
                  <a:lnTo>
                    <a:pt x="78958" y="104859"/>
                  </a:lnTo>
                  <a:cubicBezTo>
                    <a:pt x="78625" y="106075"/>
                    <a:pt x="78625" y="107327"/>
                    <a:pt x="78958" y="108544"/>
                  </a:cubicBezTo>
                  <a:cubicBezTo>
                    <a:pt x="78774" y="109133"/>
                    <a:pt x="78774" y="109796"/>
                    <a:pt x="78958" y="110385"/>
                  </a:cubicBezTo>
                  <a:cubicBezTo>
                    <a:pt x="80174" y="111712"/>
                    <a:pt x="81942" y="112373"/>
                    <a:pt x="83747" y="112226"/>
                  </a:cubicBezTo>
                  <a:lnTo>
                    <a:pt x="189100" y="112226"/>
                  </a:lnTo>
                  <a:lnTo>
                    <a:pt x="169577" y="149063"/>
                  </a:lnTo>
                  <a:lnTo>
                    <a:pt x="2407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2334428" y="5512246"/>
              <a:ext cx="129582" cy="100161"/>
            </a:xfrm>
            <a:custGeom>
              <a:avLst/>
              <a:gdLst/>
              <a:ahLst/>
              <a:cxnLst/>
              <a:rect l="l" t="t" r="r" b="b"/>
              <a:pathLst>
                <a:path w="196824" h="152136" extrusionOk="0">
                  <a:moveTo>
                    <a:pt x="21721" y="151642"/>
                  </a:moveTo>
                  <a:lnTo>
                    <a:pt x="10301" y="151642"/>
                  </a:lnTo>
                  <a:cubicBezTo>
                    <a:pt x="7318" y="151201"/>
                    <a:pt x="4480" y="149947"/>
                    <a:pt x="2196" y="147959"/>
                  </a:cubicBezTo>
                  <a:cubicBezTo>
                    <a:pt x="539" y="146264"/>
                    <a:pt x="-493" y="144054"/>
                    <a:pt x="-749" y="141695"/>
                  </a:cubicBezTo>
                  <a:cubicBezTo>
                    <a:pt x="-1156" y="138640"/>
                    <a:pt x="-493" y="135508"/>
                    <a:pt x="1092" y="132855"/>
                  </a:cubicBezTo>
                  <a:lnTo>
                    <a:pt x="71449" y="-494"/>
                  </a:lnTo>
                  <a:lnTo>
                    <a:pt x="136651" y="-494"/>
                  </a:lnTo>
                  <a:lnTo>
                    <a:pt x="81396" y="104492"/>
                  </a:lnTo>
                  <a:lnTo>
                    <a:pt x="81396" y="108175"/>
                  </a:lnTo>
                  <a:cubicBezTo>
                    <a:pt x="80659" y="109281"/>
                    <a:pt x="80659" y="110754"/>
                    <a:pt x="81396" y="111858"/>
                  </a:cubicBezTo>
                  <a:cubicBezTo>
                    <a:pt x="82723" y="112265"/>
                    <a:pt x="84121" y="112265"/>
                    <a:pt x="85448" y="111858"/>
                  </a:cubicBezTo>
                  <a:lnTo>
                    <a:pt x="195958" y="111858"/>
                  </a:lnTo>
                  <a:lnTo>
                    <a:pt x="175698" y="148695"/>
                  </a:lnTo>
                  <a:lnTo>
                    <a:pt x="23193" y="1486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5"/>
            <p:cNvSpPr/>
            <p:nvPr/>
          </p:nvSpPr>
          <p:spPr>
            <a:xfrm>
              <a:off x="2470390" y="5512731"/>
              <a:ext cx="164839" cy="99675"/>
            </a:xfrm>
            <a:custGeom>
              <a:avLst/>
              <a:gdLst/>
              <a:ahLst/>
              <a:cxnLst/>
              <a:rect l="l" t="t" r="r" b="b"/>
              <a:pathLst>
                <a:path w="250377" h="151398" extrusionOk="0">
                  <a:moveTo>
                    <a:pt x="24439" y="150905"/>
                  </a:moveTo>
                  <a:lnTo>
                    <a:pt x="12282" y="150905"/>
                  </a:lnTo>
                  <a:cubicBezTo>
                    <a:pt x="8674" y="150536"/>
                    <a:pt x="5321" y="148989"/>
                    <a:pt x="2704" y="146484"/>
                  </a:cubicBezTo>
                  <a:cubicBezTo>
                    <a:pt x="-167" y="144349"/>
                    <a:pt x="-1457" y="140738"/>
                    <a:pt x="-610" y="137275"/>
                  </a:cubicBezTo>
                  <a:cubicBezTo>
                    <a:pt x="384" y="133703"/>
                    <a:pt x="1746" y="130240"/>
                    <a:pt x="3442" y="126962"/>
                  </a:cubicBezTo>
                  <a:lnTo>
                    <a:pt x="58697" y="21976"/>
                  </a:lnTo>
                  <a:cubicBezTo>
                    <a:pt x="60466" y="18808"/>
                    <a:pt x="62564" y="15860"/>
                    <a:pt x="64959" y="13135"/>
                  </a:cubicBezTo>
                  <a:cubicBezTo>
                    <a:pt x="68275" y="9563"/>
                    <a:pt x="72290" y="6689"/>
                    <a:pt x="76747" y="4664"/>
                  </a:cubicBezTo>
                  <a:cubicBezTo>
                    <a:pt x="81461" y="2159"/>
                    <a:pt x="86583" y="428"/>
                    <a:pt x="91851" y="-494"/>
                  </a:cubicBezTo>
                  <a:lnTo>
                    <a:pt x="104374" y="-494"/>
                  </a:lnTo>
                  <a:lnTo>
                    <a:pt x="249511" y="-494"/>
                  </a:lnTo>
                  <a:lnTo>
                    <a:pt x="229989" y="36343"/>
                  </a:lnTo>
                  <a:lnTo>
                    <a:pt x="124267" y="36343"/>
                  </a:lnTo>
                  <a:lnTo>
                    <a:pt x="118741" y="36343"/>
                  </a:lnTo>
                  <a:cubicBezTo>
                    <a:pt x="116861" y="37152"/>
                    <a:pt x="115204" y="38405"/>
                    <a:pt x="113952" y="40026"/>
                  </a:cubicBezTo>
                  <a:lnTo>
                    <a:pt x="111373" y="43711"/>
                  </a:lnTo>
                  <a:lnTo>
                    <a:pt x="105112" y="55130"/>
                  </a:lnTo>
                  <a:lnTo>
                    <a:pt x="215622" y="55130"/>
                  </a:lnTo>
                  <a:lnTo>
                    <a:pt x="197941" y="88282"/>
                  </a:lnTo>
                  <a:lnTo>
                    <a:pt x="87431" y="88282"/>
                  </a:lnTo>
                  <a:lnTo>
                    <a:pt x="78590" y="104859"/>
                  </a:lnTo>
                  <a:cubicBezTo>
                    <a:pt x="78257" y="106075"/>
                    <a:pt x="78257" y="107327"/>
                    <a:pt x="78590" y="108544"/>
                  </a:cubicBezTo>
                  <a:cubicBezTo>
                    <a:pt x="78406" y="109133"/>
                    <a:pt x="78406" y="109796"/>
                    <a:pt x="78590" y="110385"/>
                  </a:cubicBezTo>
                  <a:cubicBezTo>
                    <a:pt x="79804" y="111712"/>
                    <a:pt x="81574" y="112373"/>
                    <a:pt x="83377" y="112226"/>
                  </a:cubicBezTo>
                  <a:lnTo>
                    <a:pt x="188732" y="112226"/>
                  </a:lnTo>
                  <a:lnTo>
                    <a:pt x="169207" y="149063"/>
                  </a:lnTo>
                  <a:lnTo>
                    <a:pt x="2370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5"/>
            <p:cNvSpPr/>
            <p:nvPr/>
          </p:nvSpPr>
          <p:spPr>
            <a:xfrm>
              <a:off x="2605401" y="5512289"/>
              <a:ext cx="176306" cy="100846"/>
            </a:xfrm>
            <a:custGeom>
              <a:avLst/>
              <a:gdLst/>
              <a:ahLst/>
              <a:cxnLst/>
              <a:rect l="l" t="t" r="r" b="b"/>
              <a:pathLst>
                <a:path w="267794" h="153177" extrusionOk="0">
                  <a:moveTo>
                    <a:pt x="64702" y="28175"/>
                  </a:moveTo>
                  <a:cubicBezTo>
                    <a:pt x="66766" y="24195"/>
                    <a:pt x="69086" y="20402"/>
                    <a:pt x="71701" y="16755"/>
                  </a:cubicBezTo>
                  <a:cubicBezTo>
                    <a:pt x="74907" y="12335"/>
                    <a:pt x="79069" y="8688"/>
                    <a:pt x="83858" y="6071"/>
                  </a:cubicBezTo>
                  <a:cubicBezTo>
                    <a:pt x="89052" y="2941"/>
                    <a:pt x="94798" y="841"/>
                    <a:pt x="100804" y="-190"/>
                  </a:cubicBezTo>
                  <a:lnTo>
                    <a:pt x="115170" y="-190"/>
                  </a:lnTo>
                  <a:lnTo>
                    <a:pt x="235994" y="-190"/>
                  </a:lnTo>
                  <a:cubicBezTo>
                    <a:pt x="240045" y="-595"/>
                    <a:pt x="244099" y="-595"/>
                    <a:pt x="248151" y="-190"/>
                  </a:cubicBezTo>
                  <a:cubicBezTo>
                    <a:pt x="251944" y="657"/>
                    <a:pt x="255555" y="2168"/>
                    <a:pt x="258833" y="4230"/>
                  </a:cubicBezTo>
                  <a:cubicBezTo>
                    <a:pt x="261926" y="6220"/>
                    <a:pt x="264249" y="9203"/>
                    <a:pt x="265463" y="12701"/>
                  </a:cubicBezTo>
                  <a:cubicBezTo>
                    <a:pt x="267417" y="18192"/>
                    <a:pt x="267417" y="24159"/>
                    <a:pt x="265463" y="29647"/>
                  </a:cubicBezTo>
                  <a:cubicBezTo>
                    <a:pt x="263401" y="35873"/>
                    <a:pt x="260822" y="41914"/>
                    <a:pt x="257729" y="47697"/>
                  </a:cubicBezTo>
                  <a:lnTo>
                    <a:pt x="253675" y="54696"/>
                  </a:lnTo>
                  <a:lnTo>
                    <a:pt x="247413" y="64274"/>
                  </a:lnTo>
                  <a:lnTo>
                    <a:pt x="239310" y="74956"/>
                  </a:lnTo>
                  <a:cubicBezTo>
                    <a:pt x="236509" y="78531"/>
                    <a:pt x="233453" y="81845"/>
                    <a:pt x="230101" y="84902"/>
                  </a:cubicBezTo>
                  <a:cubicBezTo>
                    <a:pt x="223322" y="91348"/>
                    <a:pt x="215291" y="96360"/>
                    <a:pt x="206525" y="99638"/>
                  </a:cubicBezTo>
                  <a:cubicBezTo>
                    <a:pt x="198863" y="102473"/>
                    <a:pt x="190760" y="103984"/>
                    <a:pt x="182580" y="104058"/>
                  </a:cubicBezTo>
                  <a:lnTo>
                    <a:pt x="173740" y="104058"/>
                  </a:lnTo>
                  <a:lnTo>
                    <a:pt x="173740" y="104058"/>
                  </a:lnTo>
                  <a:lnTo>
                    <a:pt x="207262" y="149736"/>
                  </a:lnTo>
                  <a:lnTo>
                    <a:pt x="128800" y="149736"/>
                  </a:lnTo>
                  <a:lnTo>
                    <a:pt x="111854" y="111793"/>
                  </a:lnTo>
                  <a:cubicBezTo>
                    <a:pt x="111854" y="108478"/>
                    <a:pt x="108907" y="105162"/>
                    <a:pt x="107803" y="101848"/>
                  </a:cubicBezTo>
                  <a:cubicBezTo>
                    <a:pt x="106256" y="98458"/>
                    <a:pt x="106256" y="94555"/>
                    <a:pt x="107803" y="91164"/>
                  </a:cubicBezTo>
                  <a:lnTo>
                    <a:pt x="107803" y="87850"/>
                  </a:lnTo>
                  <a:cubicBezTo>
                    <a:pt x="111155" y="82139"/>
                    <a:pt x="116349" y="77719"/>
                    <a:pt x="122536" y="75324"/>
                  </a:cubicBezTo>
                  <a:cubicBezTo>
                    <a:pt x="129978" y="72082"/>
                    <a:pt x="138009" y="70425"/>
                    <a:pt x="146112" y="70536"/>
                  </a:cubicBezTo>
                  <a:lnTo>
                    <a:pt x="156428" y="70536"/>
                  </a:lnTo>
                  <a:lnTo>
                    <a:pt x="166372" y="70536"/>
                  </a:lnTo>
                  <a:cubicBezTo>
                    <a:pt x="170167" y="70057"/>
                    <a:pt x="173778" y="68804"/>
                    <a:pt x="177056" y="66853"/>
                  </a:cubicBezTo>
                  <a:cubicBezTo>
                    <a:pt x="179561" y="65232"/>
                    <a:pt x="181771" y="63242"/>
                    <a:pt x="183686" y="60960"/>
                  </a:cubicBezTo>
                  <a:cubicBezTo>
                    <a:pt x="185343" y="58896"/>
                    <a:pt x="186854" y="56686"/>
                    <a:pt x="188107" y="54327"/>
                  </a:cubicBezTo>
                  <a:cubicBezTo>
                    <a:pt x="189912" y="51602"/>
                    <a:pt x="190906" y="48398"/>
                    <a:pt x="191054" y="45118"/>
                  </a:cubicBezTo>
                  <a:cubicBezTo>
                    <a:pt x="191349" y="43904"/>
                    <a:pt x="191349" y="42652"/>
                    <a:pt x="191054" y="41435"/>
                  </a:cubicBezTo>
                  <a:cubicBezTo>
                    <a:pt x="189395" y="39261"/>
                    <a:pt x="186780" y="38047"/>
                    <a:pt x="184055" y="38119"/>
                  </a:cubicBezTo>
                  <a:lnTo>
                    <a:pt x="133220" y="38119"/>
                  </a:lnTo>
                  <a:cubicBezTo>
                    <a:pt x="131120" y="38488"/>
                    <a:pt x="129130" y="39225"/>
                    <a:pt x="127325" y="40329"/>
                  </a:cubicBezTo>
                  <a:cubicBezTo>
                    <a:pt x="125005" y="41251"/>
                    <a:pt x="122979" y="42798"/>
                    <a:pt x="121432" y="44752"/>
                  </a:cubicBezTo>
                  <a:lnTo>
                    <a:pt x="118485" y="49907"/>
                  </a:lnTo>
                  <a:lnTo>
                    <a:pt x="64336" y="152683"/>
                  </a:lnTo>
                  <a:lnTo>
                    <a:pt x="-866" y="15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2748972" y="5510051"/>
              <a:ext cx="160064" cy="101386"/>
            </a:xfrm>
            <a:custGeom>
              <a:avLst/>
              <a:gdLst/>
              <a:ahLst/>
              <a:cxnLst/>
              <a:rect l="l" t="t" r="r" b="b"/>
              <a:pathLst>
                <a:path w="243124" h="153996" extrusionOk="0">
                  <a:moveTo>
                    <a:pt x="146850" y="17206"/>
                  </a:moveTo>
                  <a:cubicBezTo>
                    <a:pt x="149871" y="14407"/>
                    <a:pt x="153039" y="11828"/>
                    <a:pt x="156428" y="9469"/>
                  </a:cubicBezTo>
                  <a:cubicBezTo>
                    <a:pt x="159964" y="7003"/>
                    <a:pt x="163795" y="5049"/>
                    <a:pt x="167847" y="3577"/>
                  </a:cubicBezTo>
                  <a:cubicBezTo>
                    <a:pt x="172636" y="1881"/>
                    <a:pt x="177571" y="629"/>
                    <a:pt x="182582" y="-106"/>
                  </a:cubicBezTo>
                  <a:cubicBezTo>
                    <a:pt x="189323" y="-623"/>
                    <a:pt x="196099" y="-623"/>
                    <a:pt x="202842" y="-106"/>
                  </a:cubicBezTo>
                  <a:lnTo>
                    <a:pt x="216472" y="-106"/>
                  </a:lnTo>
                  <a:cubicBezTo>
                    <a:pt x="220377" y="114"/>
                    <a:pt x="224206" y="852"/>
                    <a:pt x="227891" y="2104"/>
                  </a:cubicBezTo>
                  <a:cubicBezTo>
                    <a:pt x="231023" y="3208"/>
                    <a:pt x="233822" y="5123"/>
                    <a:pt x="235994" y="7628"/>
                  </a:cubicBezTo>
                  <a:cubicBezTo>
                    <a:pt x="238204" y="10466"/>
                    <a:pt x="239346" y="13964"/>
                    <a:pt x="239310" y="17575"/>
                  </a:cubicBezTo>
                  <a:lnTo>
                    <a:pt x="242258" y="153503"/>
                  </a:lnTo>
                  <a:lnTo>
                    <a:pt x="173740" y="153503"/>
                  </a:lnTo>
                  <a:lnTo>
                    <a:pt x="173740" y="122190"/>
                  </a:lnTo>
                  <a:lnTo>
                    <a:pt x="100066" y="122190"/>
                  </a:lnTo>
                  <a:lnTo>
                    <a:pt x="67650" y="153503"/>
                  </a:lnTo>
                  <a:lnTo>
                    <a:pt x="-866" y="153503"/>
                  </a:lnTo>
                  <a:close/>
                  <a:moveTo>
                    <a:pt x="135430" y="86828"/>
                  </a:moveTo>
                  <a:lnTo>
                    <a:pt x="177056" y="86828"/>
                  </a:lnTo>
                  <a:lnTo>
                    <a:pt x="179266" y="49991"/>
                  </a:lnTo>
                  <a:lnTo>
                    <a:pt x="179266" y="47781"/>
                  </a:lnTo>
                  <a:cubicBezTo>
                    <a:pt x="179266" y="47781"/>
                    <a:pt x="179266" y="47781"/>
                    <a:pt x="179266" y="47781"/>
                  </a:cubicBezTo>
                  <a:lnTo>
                    <a:pt x="177425" y="47781"/>
                  </a:lnTo>
                  <a:lnTo>
                    <a:pt x="174846" y="499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5"/>
            <p:cNvSpPr/>
            <p:nvPr/>
          </p:nvSpPr>
          <p:spPr>
            <a:xfrm>
              <a:off x="2934501" y="5512488"/>
              <a:ext cx="151332" cy="99918"/>
            </a:xfrm>
            <a:custGeom>
              <a:avLst/>
              <a:gdLst/>
              <a:ahLst/>
              <a:cxnLst/>
              <a:rect l="l" t="t" r="r" b="b"/>
              <a:pathLst>
                <a:path w="229861" h="151767" extrusionOk="0">
                  <a:moveTo>
                    <a:pt x="12026" y="151273"/>
                  </a:moveTo>
                  <a:lnTo>
                    <a:pt x="72807" y="36343"/>
                  </a:lnTo>
                  <a:lnTo>
                    <a:pt x="-866" y="36343"/>
                  </a:lnTo>
                  <a:lnTo>
                    <a:pt x="19393" y="-494"/>
                  </a:lnTo>
                  <a:lnTo>
                    <a:pt x="228995" y="-494"/>
                  </a:lnTo>
                  <a:lnTo>
                    <a:pt x="208735" y="36343"/>
                  </a:lnTo>
                  <a:lnTo>
                    <a:pt x="135062" y="36343"/>
                  </a:lnTo>
                  <a:lnTo>
                    <a:pt x="74280" y="151273"/>
                  </a:lnTo>
                  <a:lnTo>
                    <a:pt x="9080" y="1512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5"/>
            <p:cNvSpPr/>
            <p:nvPr/>
          </p:nvSpPr>
          <p:spPr>
            <a:xfrm>
              <a:off x="3059727" y="5510791"/>
              <a:ext cx="166944" cy="102587"/>
            </a:xfrm>
            <a:custGeom>
              <a:avLst/>
              <a:gdLst/>
              <a:ahLst/>
              <a:cxnLst/>
              <a:rect l="l" t="t" r="r" b="b"/>
              <a:pathLst>
                <a:path w="253573" h="155821" extrusionOk="0">
                  <a:moveTo>
                    <a:pt x="189818" y="-494"/>
                  </a:moveTo>
                  <a:cubicBezTo>
                    <a:pt x="197444" y="-310"/>
                    <a:pt x="205068" y="318"/>
                    <a:pt x="212656" y="1347"/>
                  </a:cubicBezTo>
                  <a:cubicBezTo>
                    <a:pt x="219435" y="2269"/>
                    <a:pt x="226104" y="3854"/>
                    <a:pt x="232550" y="6136"/>
                  </a:cubicBezTo>
                  <a:cubicBezTo>
                    <a:pt x="237892" y="7868"/>
                    <a:pt x="242717" y="10889"/>
                    <a:pt x="246548" y="14977"/>
                  </a:cubicBezTo>
                  <a:cubicBezTo>
                    <a:pt x="249826" y="18662"/>
                    <a:pt x="251777" y="23302"/>
                    <a:pt x="252072" y="28240"/>
                  </a:cubicBezTo>
                  <a:cubicBezTo>
                    <a:pt x="252919" y="33469"/>
                    <a:pt x="252919" y="38811"/>
                    <a:pt x="252072" y="44079"/>
                  </a:cubicBezTo>
                  <a:cubicBezTo>
                    <a:pt x="250563" y="49936"/>
                    <a:pt x="248463" y="55609"/>
                    <a:pt x="245810" y="61023"/>
                  </a:cubicBezTo>
                  <a:lnTo>
                    <a:pt x="237707" y="77231"/>
                  </a:lnTo>
                  <a:lnTo>
                    <a:pt x="228865" y="93439"/>
                  </a:lnTo>
                  <a:cubicBezTo>
                    <a:pt x="221719" y="105745"/>
                    <a:pt x="212656" y="116831"/>
                    <a:pt x="201974" y="126225"/>
                  </a:cubicBezTo>
                  <a:cubicBezTo>
                    <a:pt x="195933" y="131567"/>
                    <a:pt x="189229" y="136133"/>
                    <a:pt x="182083" y="139854"/>
                  </a:cubicBezTo>
                  <a:cubicBezTo>
                    <a:pt x="174680" y="143649"/>
                    <a:pt x="166907" y="146597"/>
                    <a:pt x="158876" y="148695"/>
                  </a:cubicBezTo>
                  <a:cubicBezTo>
                    <a:pt x="150771" y="150833"/>
                    <a:pt x="142519" y="152416"/>
                    <a:pt x="134196" y="153484"/>
                  </a:cubicBezTo>
                  <a:cubicBezTo>
                    <a:pt x="125722" y="153484"/>
                    <a:pt x="117619" y="153484"/>
                    <a:pt x="109145" y="155327"/>
                  </a:cubicBezTo>
                  <a:lnTo>
                    <a:pt x="61995" y="155327"/>
                  </a:lnTo>
                  <a:cubicBezTo>
                    <a:pt x="54369" y="155143"/>
                    <a:pt x="46745" y="154551"/>
                    <a:pt x="39156" y="153484"/>
                  </a:cubicBezTo>
                  <a:cubicBezTo>
                    <a:pt x="32378" y="152564"/>
                    <a:pt x="25711" y="150943"/>
                    <a:pt x="19263" y="148695"/>
                  </a:cubicBezTo>
                  <a:cubicBezTo>
                    <a:pt x="13923" y="146963"/>
                    <a:pt x="9134" y="143944"/>
                    <a:pt x="5267" y="139854"/>
                  </a:cubicBezTo>
                  <a:cubicBezTo>
                    <a:pt x="1877" y="136097"/>
                    <a:pt x="-75" y="131272"/>
                    <a:pt x="-259" y="126225"/>
                  </a:cubicBezTo>
                  <a:cubicBezTo>
                    <a:pt x="-1069" y="120995"/>
                    <a:pt x="-1069" y="115653"/>
                    <a:pt x="-259" y="110385"/>
                  </a:cubicBezTo>
                  <a:cubicBezTo>
                    <a:pt x="1252" y="104528"/>
                    <a:pt x="3352" y="98856"/>
                    <a:pt x="6002" y="93439"/>
                  </a:cubicBezTo>
                  <a:lnTo>
                    <a:pt x="14108" y="77231"/>
                  </a:lnTo>
                  <a:lnTo>
                    <a:pt x="22948" y="61023"/>
                  </a:lnTo>
                  <a:cubicBezTo>
                    <a:pt x="26447" y="55094"/>
                    <a:pt x="30388" y="49421"/>
                    <a:pt x="34736" y="44079"/>
                  </a:cubicBezTo>
                  <a:cubicBezTo>
                    <a:pt x="39341" y="38407"/>
                    <a:pt x="44386" y="33101"/>
                    <a:pt x="49838" y="28240"/>
                  </a:cubicBezTo>
                  <a:cubicBezTo>
                    <a:pt x="55844" y="22934"/>
                    <a:pt x="62548" y="18477"/>
                    <a:pt x="69732" y="14977"/>
                  </a:cubicBezTo>
                  <a:cubicBezTo>
                    <a:pt x="77135" y="11184"/>
                    <a:pt x="84908" y="8236"/>
                    <a:pt x="92937" y="6136"/>
                  </a:cubicBezTo>
                  <a:cubicBezTo>
                    <a:pt x="101042" y="4000"/>
                    <a:pt x="109293" y="2418"/>
                    <a:pt x="117619" y="1347"/>
                  </a:cubicBezTo>
                  <a:cubicBezTo>
                    <a:pt x="126091" y="1347"/>
                    <a:pt x="134196" y="1347"/>
                    <a:pt x="142299" y="-494"/>
                  </a:cubicBezTo>
                  <a:lnTo>
                    <a:pt x="189451" y="-494"/>
                  </a:lnTo>
                  <a:close/>
                  <a:moveTo>
                    <a:pt x="73783" y="93439"/>
                  </a:moveTo>
                  <a:cubicBezTo>
                    <a:pt x="72308" y="97603"/>
                    <a:pt x="72308" y="102170"/>
                    <a:pt x="73783" y="106334"/>
                  </a:cubicBezTo>
                  <a:cubicBezTo>
                    <a:pt x="74518" y="108654"/>
                    <a:pt x="75955" y="110680"/>
                    <a:pt x="77835" y="112226"/>
                  </a:cubicBezTo>
                  <a:cubicBezTo>
                    <a:pt x="79786" y="113812"/>
                    <a:pt x="82034" y="114954"/>
                    <a:pt x="84465" y="115543"/>
                  </a:cubicBezTo>
                  <a:lnTo>
                    <a:pt x="93674" y="115543"/>
                  </a:lnTo>
                  <a:lnTo>
                    <a:pt x="116881" y="115543"/>
                  </a:lnTo>
                  <a:lnTo>
                    <a:pt x="127197" y="115543"/>
                  </a:lnTo>
                  <a:cubicBezTo>
                    <a:pt x="130621" y="114805"/>
                    <a:pt x="133937" y="113701"/>
                    <a:pt x="137141" y="112226"/>
                  </a:cubicBezTo>
                  <a:cubicBezTo>
                    <a:pt x="140752" y="110569"/>
                    <a:pt x="144179" y="108580"/>
                    <a:pt x="147457" y="106334"/>
                  </a:cubicBezTo>
                  <a:cubicBezTo>
                    <a:pt x="152614" y="102871"/>
                    <a:pt x="157107" y="98523"/>
                    <a:pt x="160717" y="93439"/>
                  </a:cubicBezTo>
                  <a:cubicBezTo>
                    <a:pt x="164180" y="88210"/>
                    <a:pt x="167386" y="82793"/>
                    <a:pt x="170295" y="77231"/>
                  </a:cubicBezTo>
                  <a:lnTo>
                    <a:pt x="174715" y="68391"/>
                  </a:lnTo>
                  <a:cubicBezTo>
                    <a:pt x="175968" y="65996"/>
                    <a:pt x="177074" y="63530"/>
                    <a:pt x="178032" y="61023"/>
                  </a:cubicBezTo>
                  <a:cubicBezTo>
                    <a:pt x="178362" y="58961"/>
                    <a:pt x="178362" y="56825"/>
                    <a:pt x="178032" y="54761"/>
                  </a:cubicBezTo>
                  <a:cubicBezTo>
                    <a:pt x="178398" y="52699"/>
                    <a:pt x="178398" y="50561"/>
                    <a:pt x="178032" y="48500"/>
                  </a:cubicBezTo>
                  <a:cubicBezTo>
                    <a:pt x="176447" y="43821"/>
                    <a:pt x="172541" y="40322"/>
                    <a:pt x="167716" y="39290"/>
                  </a:cubicBezTo>
                  <a:cubicBezTo>
                    <a:pt x="161048" y="37928"/>
                    <a:pt x="154271" y="37301"/>
                    <a:pt x="147457" y="37449"/>
                  </a:cubicBezTo>
                  <a:lnTo>
                    <a:pt x="135669" y="37449"/>
                  </a:lnTo>
                  <a:lnTo>
                    <a:pt x="124987" y="37449"/>
                  </a:lnTo>
                  <a:cubicBezTo>
                    <a:pt x="121450" y="38222"/>
                    <a:pt x="117988" y="39326"/>
                    <a:pt x="114671" y="40763"/>
                  </a:cubicBezTo>
                  <a:cubicBezTo>
                    <a:pt x="111173" y="42384"/>
                    <a:pt x="107821" y="44374"/>
                    <a:pt x="104725" y="46658"/>
                  </a:cubicBezTo>
                  <a:cubicBezTo>
                    <a:pt x="99569" y="50121"/>
                    <a:pt x="95075" y="54467"/>
                    <a:pt x="91464" y="59550"/>
                  </a:cubicBezTo>
                  <a:cubicBezTo>
                    <a:pt x="88002" y="64782"/>
                    <a:pt x="84798" y="70196"/>
                    <a:pt x="81886" y="75758"/>
                  </a:cubicBezTo>
                  <a:cubicBezTo>
                    <a:pt x="78682" y="81541"/>
                    <a:pt x="75955" y="87582"/>
                    <a:pt x="73783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3213157" y="5512289"/>
              <a:ext cx="176790" cy="100846"/>
            </a:xfrm>
            <a:custGeom>
              <a:avLst/>
              <a:gdLst/>
              <a:ahLst/>
              <a:cxnLst/>
              <a:rect l="l" t="t" r="r" b="b"/>
              <a:pathLst>
                <a:path w="268530" h="153177" extrusionOk="0">
                  <a:moveTo>
                    <a:pt x="65439" y="28175"/>
                  </a:moveTo>
                  <a:cubicBezTo>
                    <a:pt x="67503" y="24195"/>
                    <a:pt x="69860" y="20402"/>
                    <a:pt x="72439" y="16755"/>
                  </a:cubicBezTo>
                  <a:cubicBezTo>
                    <a:pt x="75681" y="12371"/>
                    <a:pt x="79842" y="8724"/>
                    <a:pt x="84595" y="6071"/>
                  </a:cubicBezTo>
                  <a:cubicBezTo>
                    <a:pt x="89789" y="2941"/>
                    <a:pt x="95536" y="841"/>
                    <a:pt x="101541" y="-190"/>
                  </a:cubicBezTo>
                  <a:lnTo>
                    <a:pt x="115906" y="-190"/>
                  </a:lnTo>
                  <a:lnTo>
                    <a:pt x="236731" y="-190"/>
                  </a:lnTo>
                  <a:cubicBezTo>
                    <a:pt x="240783" y="-595"/>
                    <a:pt x="244834" y="-595"/>
                    <a:pt x="248888" y="-190"/>
                  </a:cubicBezTo>
                  <a:cubicBezTo>
                    <a:pt x="252645" y="693"/>
                    <a:pt x="256254" y="2204"/>
                    <a:pt x="259570" y="4230"/>
                  </a:cubicBezTo>
                  <a:cubicBezTo>
                    <a:pt x="262628" y="6255"/>
                    <a:pt x="264984" y="9239"/>
                    <a:pt x="266200" y="12701"/>
                  </a:cubicBezTo>
                  <a:cubicBezTo>
                    <a:pt x="268152" y="18192"/>
                    <a:pt x="268152" y="24159"/>
                    <a:pt x="266200" y="29647"/>
                  </a:cubicBezTo>
                  <a:cubicBezTo>
                    <a:pt x="264136" y="35873"/>
                    <a:pt x="261522" y="41914"/>
                    <a:pt x="258464" y="47697"/>
                  </a:cubicBezTo>
                  <a:lnTo>
                    <a:pt x="254412" y="54696"/>
                  </a:lnTo>
                  <a:lnTo>
                    <a:pt x="248151" y="64274"/>
                  </a:lnTo>
                  <a:lnTo>
                    <a:pt x="240045" y="74956"/>
                  </a:lnTo>
                  <a:cubicBezTo>
                    <a:pt x="237246" y="78531"/>
                    <a:pt x="234153" y="81845"/>
                    <a:pt x="230836" y="84902"/>
                  </a:cubicBezTo>
                  <a:cubicBezTo>
                    <a:pt x="224060" y="91348"/>
                    <a:pt x="216029" y="96360"/>
                    <a:pt x="207262" y="99638"/>
                  </a:cubicBezTo>
                  <a:cubicBezTo>
                    <a:pt x="199600" y="102473"/>
                    <a:pt x="191495" y="103984"/>
                    <a:pt x="183318" y="104058"/>
                  </a:cubicBezTo>
                  <a:lnTo>
                    <a:pt x="174477" y="104058"/>
                  </a:lnTo>
                  <a:lnTo>
                    <a:pt x="174477" y="104058"/>
                  </a:lnTo>
                  <a:lnTo>
                    <a:pt x="207998" y="149736"/>
                  </a:lnTo>
                  <a:lnTo>
                    <a:pt x="129535" y="149736"/>
                  </a:lnTo>
                  <a:lnTo>
                    <a:pt x="109644" y="111793"/>
                  </a:lnTo>
                  <a:cubicBezTo>
                    <a:pt x="109644" y="108478"/>
                    <a:pt x="106696" y="105162"/>
                    <a:pt x="105593" y="101848"/>
                  </a:cubicBezTo>
                  <a:cubicBezTo>
                    <a:pt x="104046" y="98458"/>
                    <a:pt x="104046" y="94555"/>
                    <a:pt x="105593" y="91164"/>
                  </a:cubicBezTo>
                  <a:lnTo>
                    <a:pt x="105593" y="87850"/>
                  </a:lnTo>
                  <a:cubicBezTo>
                    <a:pt x="108945" y="82139"/>
                    <a:pt x="114138" y="77719"/>
                    <a:pt x="120326" y="75324"/>
                  </a:cubicBezTo>
                  <a:cubicBezTo>
                    <a:pt x="127768" y="72082"/>
                    <a:pt x="135799" y="70425"/>
                    <a:pt x="143902" y="70536"/>
                  </a:cubicBezTo>
                  <a:lnTo>
                    <a:pt x="154217" y="70536"/>
                  </a:lnTo>
                  <a:lnTo>
                    <a:pt x="164162" y="70536"/>
                  </a:lnTo>
                  <a:cubicBezTo>
                    <a:pt x="167957" y="70057"/>
                    <a:pt x="171568" y="68804"/>
                    <a:pt x="174846" y="66853"/>
                  </a:cubicBezTo>
                  <a:cubicBezTo>
                    <a:pt x="177351" y="65232"/>
                    <a:pt x="179561" y="63242"/>
                    <a:pt x="181476" y="60960"/>
                  </a:cubicBezTo>
                  <a:cubicBezTo>
                    <a:pt x="183133" y="58896"/>
                    <a:pt x="184644" y="56686"/>
                    <a:pt x="185896" y="54327"/>
                  </a:cubicBezTo>
                  <a:cubicBezTo>
                    <a:pt x="187664" y="51566"/>
                    <a:pt x="188696" y="48398"/>
                    <a:pt x="188844" y="45118"/>
                  </a:cubicBezTo>
                  <a:cubicBezTo>
                    <a:pt x="189100" y="43904"/>
                    <a:pt x="189100" y="42652"/>
                    <a:pt x="188844" y="41435"/>
                  </a:cubicBezTo>
                  <a:cubicBezTo>
                    <a:pt x="187185" y="39261"/>
                    <a:pt x="184570" y="38047"/>
                    <a:pt x="181845" y="38119"/>
                  </a:cubicBezTo>
                  <a:lnTo>
                    <a:pt x="131010" y="38119"/>
                  </a:lnTo>
                  <a:cubicBezTo>
                    <a:pt x="128910" y="38488"/>
                    <a:pt x="126920" y="39225"/>
                    <a:pt x="125115" y="40329"/>
                  </a:cubicBezTo>
                  <a:cubicBezTo>
                    <a:pt x="122795" y="41251"/>
                    <a:pt x="120769" y="42798"/>
                    <a:pt x="119222" y="44752"/>
                  </a:cubicBezTo>
                  <a:lnTo>
                    <a:pt x="116274" y="49907"/>
                  </a:lnTo>
                  <a:lnTo>
                    <a:pt x="62125" y="152683"/>
                  </a:lnTo>
                  <a:lnTo>
                    <a:pt x="-866" y="15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3454465" y="5512488"/>
              <a:ext cx="151090" cy="99918"/>
            </a:xfrm>
            <a:custGeom>
              <a:avLst/>
              <a:gdLst/>
              <a:ahLst/>
              <a:cxnLst/>
              <a:rect l="l" t="t" r="r" b="b"/>
              <a:pathLst>
                <a:path w="229492" h="151767" extrusionOk="0">
                  <a:moveTo>
                    <a:pt x="12026" y="151273"/>
                  </a:moveTo>
                  <a:lnTo>
                    <a:pt x="72807" y="36343"/>
                  </a:lnTo>
                  <a:lnTo>
                    <a:pt x="-866" y="36343"/>
                  </a:lnTo>
                  <a:lnTo>
                    <a:pt x="19025" y="-494"/>
                  </a:lnTo>
                  <a:lnTo>
                    <a:pt x="228626" y="-494"/>
                  </a:lnTo>
                  <a:lnTo>
                    <a:pt x="208366" y="36343"/>
                  </a:lnTo>
                  <a:lnTo>
                    <a:pt x="134693" y="36343"/>
                  </a:lnTo>
                  <a:lnTo>
                    <a:pt x="73911" y="151273"/>
                  </a:lnTo>
                  <a:lnTo>
                    <a:pt x="12026" y="1512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3576041" y="5512731"/>
              <a:ext cx="164840" cy="99675"/>
            </a:xfrm>
            <a:custGeom>
              <a:avLst/>
              <a:gdLst/>
              <a:ahLst/>
              <a:cxnLst/>
              <a:rect l="l" t="t" r="r" b="b"/>
              <a:pathLst>
                <a:path w="250378" h="151398" extrusionOk="0">
                  <a:moveTo>
                    <a:pt x="24440" y="150905"/>
                  </a:moveTo>
                  <a:lnTo>
                    <a:pt x="12284" y="150905"/>
                  </a:lnTo>
                  <a:cubicBezTo>
                    <a:pt x="8711" y="150500"/>
                    <a:pt x="5320" y="148953"/>
                    <a:pt x="2706" y="146484"/>
                  </a:cubicBezTo>
                  <a:cubicBezTo>
                    <a:pt x="-168" y="144349"/>
                    <a:pt x="-1456" y="140738"/>
                    <a:pt x="-611" y="137275"/>
                  </a:cubicBezTo>
                  <a:cubicBezTo>
                    <a:pt x="385" y="133703"/>
                    <a:pt x="1748" y="130240"/>
                    <a:pt x="3443" y="126962"/>
                  </a:cubicBezTo>
                  <a:lnTo>
                    <a:pt x="58698" y="21976"/>
                  </a:lnTo>
                  <a:cubicBezTo>
                    <a:pt x="60465" y="18808"/>
                    <a:pt x="62565" y="15824"/>
                    <a:pt x="64960" y="13135"/>
                  </a:cubicBezTo>
                  <a:cubicBezTo>
                    <a:pt x="68276" y="9563"/>
                    <a:pt x="72289" y="6689"/>
                    <a:pt x="76748" y="4664"/>
                  </a:cubicBezTo>
                  <a:cubicBezTo>
                    <a:pt x="81463" y="2159"/>
                    <a:pt x="86582" y="428"/>
                    <a:pt x="91850" y="-494"/>
                  </a:cubicBezTo>
                  <a:lnTo>
                    <a:pt x="104376" y="-494"/>
                  </a:lnTo>
                  <a:lnTo>
                    <a:pt x="249513" y="-494"/>
                  </a:lnTo>
                  <a:lnTo>
                    <a:pt x="229988" y="36343"/>
                  </a:lnTo>
                  <a:lnTo>
                    <a:pt x="124267" y="36343"/>
                  </a:lnTo>
                  <a:lnTo>
                    <a:pt x="119109" y="36343"/>
                  </a:lnTo>
                  <a:cubicBezTo>
                    <a:pt x="117232" y="37152"/>
                    <a:pt x="115610" y="38443"/>
                    <a:pt x="114322" y="40026"/>
                  </a:cubicBezTo>
                  <a:lnTo>
                    <a:pt x="111743" y="43711"/>
                  </a:lnTo>
                  <a:lnTo>
                    <a:pt x="105479" y="55130"/>
                  </a:lnTo>
                  <a:lnTo>
                    <a:pt x="215990" y="55130"/>
                  </a:lnTo>
                  <a:lnTo>
                    <a:pt x="198309" y="88282"/>
                  </a:lnTo>
                  <a:lnTo>
                    <a:pt x="87799" y="88282"/>
                  </a:lnTo>
                  <a:lnTo>
                    <a:pt x="78958" y="104859"/>
                  </a:lnTo>
                  <a:cubicBezTo>
                    <a:pt x="78625" y="106075"/>
                    <a:pt x="78625" y="107327"/>
                    <a:pt x="78958" y="108544"/>
                  </a:cubicBezTo>
                  <a:cubicBezTo>
                    <a:pt x="78774" y="109133"/>
                    <a:pt x="78774" y="109796"/>
                    <a:pt x="78958" y="110385"/>
                  </a:cubicBezTo>
                  <a:cubicBezTo>
                    <a:pt x="80174" y="111712"/>
                    <a:pt x="81942" y="112373"/>
                    <a:pt x="83747" y="112226"/>
                  </a:cubicBezTo>
                  <a:lnTo>
                    <a:pt x="189100" y="112226"/>
                  </a:lnTo>
                  <a:lnTo>
                    <a:pt x="169577" y="149063"/>
                  </a:lnTo>
                  <a:lnTo>
                    <a:pt x="24072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5"/>
            <p:cNvSpPr/>
            <p:nvPr/>
          </p:nvSpPr>
          <p:spPr>
            <a:xfrm>
              <a:off x="3723596" y="5512731"/>
              <a:ext cx="150914" cy="99675"/>
            </a:xfrm>
            <a:custGeom>
              <a:avLst/>
              <a:gdLst/>
              <a:ahLst/>
              <a:cxnLst/>
              <a:rect l="l" t="t" r="r" b="b"/>
              <a:pathLst>
                <a:path w="229226" h="151398" extrusionOk="0">
                  <a:moveTo>
                    <a:pt x="61857" y="150905"/>
                  </a:moveTo>
                  <a:lnTo>
                    <a:pt x="40491" y="150905"/>
                  </a:lnTo>
                  <a:cubicBezTo>
                    <a:pt x="34744" y="150536"/>
                    <a:pt x="29071" y="149542"/>
                    <a:pt x="23547" y="147957"/>
                  </a:cubicBezTo>
                  <a:cubicBezTo>
                    <a:pt x="19089" y="146817"/>
                    <a:pt x="14853" y="144938"/>
                    <a:pt x="11022" y="142433"/>
                  </a:cubicBezTo>
                  <a:cubicBezTo>
                    <a:pt x="7523" y="140000"/>
                    <a:pt x="4760" y="136686"/>
                    <a:pt x="2919" y="132855"/>
                  </a:cubicBezTo>
                  <a:cubicBezTo>
                    <a:pt x="1259" y="130018"/>
                    <a:pt x="117" y="126888"/>
                    <a:pt x="-398" y="123646"/>
                  </a:cubicBezTo>
                  <a:cubicBezTo>
                    <a:pt x="-1023" y="119740"/>
                    <a:pt x="-1023" y="115763"/>
                    <a:pt x="-398" y="111858"/>
                  </a:cubicBezTo>
                  <a:cubicBezTo>
                    <a:pt x="596" y="106700"/>
                    <a:pt x="2071" y="101617"/>
                    <a:pt x="4023" y="96756"/>
                  </a:cubicBezTo>
                  <a:cubicBezTo>
                    <a:pt x="6750" y="90087"/>
                    <a:pt x="9805" y="83567"/>
                    <a:pt x="13232" y="77231"/>
                  </a:cubicBezTo>
                  <a:cubicBezTo>
                    <a:pt x="19309" y="65517"/>
                    <a:pt x="26346" y="54282"/>
                    <a:pt x="34229" y="43711"/>
                  </a:cubicBezTo>
                  <a:cubicBezTo>
                    <a:pt x="41743" y="33764"/>
                    <a:pt x="50952" y="25292"/>
                    <a:pt x="61488" y="18662"/>
                  </a:cubicBezTo>
                  <a:cubicBezTo>
                    <a:pt x="68193" y="14314"/>
                    <a:pt x="75340" y="10741"/>
                    <a:pt x="82854" y="7978"/>
                  </a:cubicBezTo>
                  <a:cubicBezTo>
                    <a:pt x="89815" y="5473"/>
                    <a:pt x="96962" y="3483"/>
                    <a:pt x="104220" y="2085"/>
                  </a:cubicBezTo>
                  <a:cubicBezTo>
                    <a:pt x="110886" y="758"/>
                    <a:pt x="117665" y="-89"/>
                    <a:pt x="124480" y="-494"/>
                  </a:cubicBezTo>
                  <a:lnTo>
                    <a:pt x="228360" y="-494"/>
                  </a:lnTo>
                  <a:lnTo>
                    <a:pt x="208466" y="36343"/>
                  </a:lnTo>
                  <a:lnTo>
                    <a:pt x="139582" y="36343"/>
                  </a:lnTo>
                  <a:cubicBezTo>
                    <a:pt x="135162" y="35974"/>
                    <a:pt x="130741" y="35974"/>
                    <a:pt x="126321" y="36343"/>
                  </a:cubicBezTo>
                  <a:cubicBezTo>
                    <a:pt x="122159" y="37152"/>
                    <a:pt x="118070" y="38405"/>
                    <a:pt x="114164" y="40026"/>
                  </a:cubicBezTo>
                  <a:cubicBezTo>
                    <a:pt x="109928" y="41831"/>
                    <a:pt x="105987" y="44189"/>
                    <a:pt x="102376" y="47025"/>
                  </a:cubicBezTo>
                  <a:cubicBezTo>
                    <a:pt x="99836" y="48866"/>
                    <a:pt x="97515" y="50966"/>
                    <a:pt x="95377" y="53289"/>
                  </a:cubicBezTo>
                  <a:cubicBezTo>
                    <a:pt x="93241" y="55609"/>
                    <a:pt x="91290" y="58075"/>
                    <a:pt x="89484" y="60654"/>
                  </a:cubicBezTo>
                  <a:lnTo>
                    <a:pt x="84695" y="68022"/>
                  </a:lnTo>
                  <a:lnTo>
                    <a:pt x="81013" y="74284"/>
                  </a:lnTo>
                  <a:cubicBezTo>
                    <a:pt x="79097" y="77748"/>
                    <a:pt x="77402" y="81321"/>
                    <a:pt x="75855" y="84968"/>
                  </a:cubicBezTo>
                  <a:cubicBezTo>
                    <a:pt x="74861" y="87362"/>
                    <a:pt x="74014" y="89829"/>
                    <a:pt x="73276" y="92335"/>
                  </a:cubicBezTo>
                  <a:cubicBezTo>
                    <a:pt x="73092" y="93918"/>
                    <a:pt x="73092" y="95539"/>
                    <a:pt x="73276" y="97124"/>
                  </a:cubicBezTo>
                  <a:cubicBezTo>
                    <a:pt x="73240" y="97970"/>
                    <a:pt x="73240" y="98856"/>
                    <a:pt x="73276" y="99701"/>
                  </a:cubicBezTo>
                  <a:cubicBezTo>
                    <a:pt x="73607" y="102574"/>
                    <a:pt x="75228" y="105153"/>
                    <a:pt x="77696" y="106700"/>
                  </a:cubicBezTo>
                  <a:cubicBezTo>
                    <a:pt x="80644" y="108505"/>
                    <a:pt x="83886" y="109758"/>
                    <a:pt x="87274" y="110385"/>
                  </a:cubicBezTo>
                  <a:lnTo>
                    <a:pt x="100535" y="110385"/>
                  </a:lnTo>
                  <a:lnTo>
                    <a:pt x="171998" y="110385"/>
                  </a:lnTo>
                  <a:lnTo>
                    <a:pt x="152107" y="147222"/>
                  </a:lnTo>
                  <a:lnTo>
                    <a:pt x="62594" y="147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5"/>
            <p:cNvSpPr/>
            <p:nvPr/>
          </p:nvSpPr>
          <p:spPr>
            <a:xfrm>
              <a:off x="3843709" y="5511762"/>
              <a:ext cx="187467" cy="100645"/>
            </a:xfrm>
            <a:custGeom>
              <a:avLst/>
              <a:gdLst/>
              <a:ahLst/>
              <a:cxnLst/>
              <a:rect l="l" t="t" r="r" b="b"/>
              <a:pathLst>
                <a:path w="284747" h="152871" extrusionOk="0">
                  <a:moveTo>
                    <a:pt x="202105" y="152377"/>
                  </a:moveTo>
                  <a:lnTo>
                    <a:pt x="136903" y="152377"/>
                  </a:lnTo>
                  <a:lnTo>
                    <a:pt x="168951" y="91598"/>
                  </a:lnTo>
                  <a:lnTo>
                    <a:pt x="95277" y="91598"/>
                  </a:lnTo>
                  <a:lnTo>
                    <a:pt x="63229" y="152377"/>
                  </a:lnTo>
                  <a:lnTo>
                    <a:pt x="-866" y="152377"/>
                  </a:lnTo>
                  <a:lnTo>
                    <a:pt x="79806" y="-494"/>
                  </a:lnTo>
                  <a:lnTo>
                    <a:pt x="145008" y="-494"/>
                  </a:lnTo>
                  <a:lnTo>
                    <a:pt x="116274" y="53655"/>
                  </a:lnTo>
                  <a:lnTo>
                    <a:pt x="189948" y="53655"/>
                  </a:lnTo>
                  <a:lnTo>
                    <a:pt x="218682" y="-494"/>
                  </a:lnTo>
                  <a:lnTo>
                    <a:pt x="283881" y="-4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5"/>
            <p:cNvSpPr/>
            <p:nvPr/>
          </p:nvSpPr>
          <p:spPr>
            <a:xfrm>
              <a:off x="4006198" y="5510815"/>
              <a:ext cx="195956" cy="101622"/>
            </a:xfrm>
            <a:custGeom>
              <a:avLst/>
              <a:gdLst/>
              <a:ahLst/>
              <a:cxnLst/>
              <a:rect l="l" t="t" r="r" b="b"/>
              <a:pathLst>
                <a:path w="297641" h="154355" extrusionOk="0">
                  <a:moveTo>
                    <a:pt x="231205" y="126557"/>
                  </a:moveTo>
                  <a:lnTo>
                    <a:pt x="226785" y="133187"/>
                  </a:lnTo>
                  <a:cubicBezTo>
                    <a:pt x="224022" y="136798"/>
                    <a:pt x="220633" y="139892"/>
                    <a:pt x="216838" y="142396"/>
                  </a:cubicBezTo>
                  <a:cubicBezTo>
                    <a:pt x="211460" y="145859"/>
                    <a:pt x="205641" y="148622"/>
                    <a:pt x="199526" y="150502"/>
                  </a:cubicBezTo>
                  <a:cubicBezTo>
                    <a:pt x="190906" y="152968"/>
                    <a:pt x="181955" y="154110"/>
                    <a:pt x="173002" y="153816"/>
                  </a:cubicBezTo>
                  <a:lnTo>
                    <a:pt x="161583" y="153816"/>
                  </a:lnTo>
                  <a:cubicBezTo>
                    <a:pt x="158085" y="153595"/>
                    <a:pt x="154622" y="152968"/>
                    <a:pt x="151270" y="151974"/>
                  </a:cubicBezTo>
                  <a:cubicBezTo>
                    <a:pt x="148174" y="151052"/>
                    <a:pt x="145303" y="149544"/>
                    <a:pt x="142796" y="147554"/>
                  </a:cubicBezTo>
                  <a:cubicBezTo>
                    <a:pt x="140291" y="145380"/>
                    <a:pt x="138376" y="142581"/>
                    <a:pt x="137272" y="139449"/>
                  </a:cubicBezTo>
                  <a:lnTo>
                    <a:pt x="105593" y="61355"/>
                  </a:lnTo>
                  <a:lnTo>
                    <a:pt x="105593" y="58776"/>
                  </a:lnTo>
                  <a:cubicBezTo>
                    <a:pt x="104891" y="58446"/>
                    <a:pt x="104082" y="58446"/>
                    <a:pt x="103382" y="58776"/>
                  </a:cubicBezTo>
                  <a:lnTo>
                    <a:pt x="100804" y="58776"/>
                  </a:lnTo>
                  <a:cubicBezTo>
                    <a:pt x="99108" y="59439"/>
                    <a:pt x="97782" y="60766"/>
                    <a:pt x="97119" y="62461"/>
                  </a:cubicBezTo>
                  <a:lnTo>
                    <a:pt x="49231" y="153078"/>
                  </a:lnTo>
                  <a:lnTo>
                    <a:pt x="-866" y="153078"/>
                  </a:lnTo>
                  <a:lnTo>
                    <a:pt x="66546" y="25624"/>
                  </a:lnTo>
                  <a:cubicBezTo>
                    <a:pt x="69012" y="20725"/>
                    <a:pt x="72549" y="16451"/>
                    <a:pt x="76859" y="13099"/>
                  </a:cubicBezTo>
                  <a:cubicBezTo>
                    <a:pt x="81243" y="9600"/>
                    <a:pt x="86068" y="6763"/>
                    <a:pt x="91226" y="4627"/>
                  </a:cubicBezTo>
                  <a:cubicBezTo>
                    <a:pt x="96678" y="2381"/>
                    <a:pt x="102350" y="796"/>
                    <a:pt x="108169" y="-162"/>
                  </a:cubicBezTo>
                  <a:cubicBezTo>
                    <a:pt x="114064" y="-605"/>
                    <a:pt x="119957" y="-605"/>
                    <a:pt x="125852" y="-162"/>
                  </a:cubicBezTo>
                  <a:lnTo>
                    <a:pt x="135062" y="-162"/>
                  </a:lnTo>
                  <a:lnTo>
                    <a:pt x="145375" y="-162"/>
                  </a:lnTo>
                  <a:cubicBezTo>
                    <a:pt x="148653" y="832"/>
                    <a:pt x="151785" y="2307"/>
                    <a:pt x="154584" y="4258"/>
                  </a:cubicBezTo>
                  <a:cubicBezTo>
                    <a:pt x="157421" y="6100"/>
                    <a:pt x="159631" y="8827"/>
                    <a:pt x="160848" y="11995"/>
                  </a:cubicBezTo>
                  <a:lnTo>
                    <a:pt x="192896" y="90457"/>
                  </a:lnTo>
                  <a:lnTo>
                    <a:pt x="192896" y="93036"/>
                  </a:lnTo>
                  <a:cubicBezTo>
                    <a:pt x="193595" y="93441"/>
                    <a:pt x="194404" y="93441"/>
                    <a:pt x="195106" y="93036"/>
                  </a:cubicBezTo>
                  <a:cubicBezTo>
                    <a:pt x="196174" y="93515"/>
                    <a:pt x="197352" y="93515"/>
                    <a:pt x="198420" y="93036"/>
                  </a:cubicBezTo>
                  <a:lnTo>
                    <a:pt x="198420" y="90826"/>
                  </a:lnTo>
                  <a:lnTo>
                    <a:pt x="246676" y="-162"/>
                  </a:lnTo>
                  <a:lnTo>
                    <a:pt x="296776" y="-1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5"/>
            <p:cNvSpPr/>
            <p:nvPr/>
          </p:nvSpPr>
          <p:spPr>
            <a:xfrm>
              <a:off x="4190356" y="5510791"/>
              <a:ext cx="168885" cy="102587"/>
            </a:xfrm>
            <a:custGeom>
              <a:avLst/>
              <a:gdLst/>
              <a:ahLst/>
              <a:cxnLst/>
              <a:rect l="l" t="t" r="r" b="b"/>
              <a:pathLst>
                <a:path w="256521" h="155821" extrusionOk="0">
                  <a:moveTo>
                    <a:pt x="192765" y="-494"/>
                  </a:moveTo>
                  <a:cubicBezTo>
                    <a:pt x="200392" y="-310"/>
                    <a:pt x="208016" y="318"/>
                    <a:pt x="215604" y="1347"/>
                  </a:cubicBezTo>
                  <a:cubicBezTo>
                    <a:pt x="222383" y="2269"/>
                    <a:pt x="229049" y="3854"/>
                    <a:pt x="235497" y="6136"/>
                  </a:cubicBezTo>
                  <a:cubicBezTo>
                    <a:pt x="240837" y="7868"/>
                    <a:pt x="245626" y="10889"/>
                    <a:pt x="249495" y="14977"/>
                  </a:cubicBezTo>
                  <a:cubicBezTo>
                    <a:pt x="252773" y="18662"/>
                    <a:pt x="254725" y="23302"/>
                    <a:pt x="255019" y="28240"/>
                  </a:cubicBezTo>
                  <a:cubicBezTo>
                    <a:pt x="255867" y="33469"/>
                    <a:pt x="255867" y="38847"/>
                    <a:pt x="255019" y="44079"/>
                  </a:cubicBezTo>
                  <a:cubicBezTo>
                    <a:pt x="253509" y="49936"/>
                    <a:pt x="251411" y="55609"/>
                    <a:pt x="248758" y="61023"/>
                  </a:cubicBezTo>
                  <a:lnTo>
                    <a:pt x="240653" y="77231"/>
                  </a:lnTo>
                  <a:lnTo>
                    <a:pt x="231812" y="93439"/>
                  </a:lnTo>
                  <a:cubicBezTo>
                    <a:pt x="228460" y="99370"/>
                    <a:pt x="224629" y="105043"/>
                    <a:pt x="220393" y="110385"/>
                  </a:cubicBezTo>
                  <a:cubicBezTo>
                    <a:pt x="215678" y="116096"/>
                    <a:pt x="210484" y="121361"/>
                    <a:pt x="204922" y="126225"/>
                  </a:cubicBezTo>
                  <a:cubicBezTo>
                    <a:pt x="198881" y="131567"/>
                    <a:pt x="192176" y="136133"/>
                    <a:pt x="185031" y="139854"/>
                  </a:cubicBezTo>
                  <a:cubicBezTo>
                    <a:pt x="177625" y="143649"/>
                    <a:pt x="169852" y="146597"/>
                    <a:pt x="161824" y="148695"/>
                  </a:cubicBezTo>
                  <a:cubicBezTo>
                    <a:pt x="153718" y="150833"/>
                    <a:pt x="145467" y="152416"/>
                    <a:pt x="137141" y="153484"/>
                  </a:cubicBezTo>
                  <a:cubicBezTo>
                    <a:pt x="128780" y="153484"/>
                    <a:pt x="120454" y="154111"/>
                    <a:pt x="112092" y="155327"/>
                  </a:cubicBezTo>
                  <a:lnTo>
                    <a:pt x="61995" y="155327"/>
                  </a:lnTo>
                  <a:cubicBezTo>
                    <a:pt x="54371" y="155143"/>
                    <a:pt x="46745" y="154551"/>
                    <a:pt x="39156" y="153484"/>
                  </a:cubicBezTo>
                  <a:cubicBezTo>
                    <a:pt x="32378" y="152564"/>
                    <a:pt x="25711" y="150979"/>
                    <a:pt x="19265" y="148695"/>
                  </a:cubicBezTo>
                  <a:cubicBezTo>
                    <a:pt x="13923" y="146963"/>
                    <a:pt x="9098" y="143944"/>
                    <a:pt x="5267" y="139854"/>
                  </a:cubicBezTo>
                  <a:cubicBezTo>
                    <a:pt x="1877" y="136097"/>
                    <a:pt x="-75" y="131272"/>
                    <a:pt x="-259" y="126225"/>
                  </a:cubicBezTo>
                  <a:cubicBezTo>
                    <a:pt x="-1069" y="120995"/>
                    <a:pt x="-1069" y="115653"/>
                    <a:pt x="-259" y="110385"/>
                  </a:cubicBezTo>
                  <a:cubicBezTo>
                    <a:pt x="1288" y="104564"/>
                    <a:pt x="3388" y="98856"/>
                    <a:pt x="6002" y="93439"/>
                  </a:cubicBezTo>
                  <a:lnTo>
                    <a:pt x="14108" y="77231"/>
                  </a:lnTo>
                  <a:lnTo>
                    <a:pt x="23317" y="61023"/>
                  </a:lnTo>
                  <a:cubicBezTo>
                    <a:pt x="26779" y="55056"/>
                    <a:pt x="30721" y="49383"/>
                    <a:pt x="35105" y="44079"/>
                  </a:cubicBezTo>
                  <a:cubicBezTo>
                    <a:pt x="39709" y="38407"/>
                    <a:pt x="44755" y="33101"/>
                    <a:pt x="50207" y="28240"/>
                  </a:cubicBezTo>
                  <a:cubicBezTo>
                    <a:pt x="56212" y="22934"/>
                    <a:pt x="62917" y="18477"/>
                    <a:pt x="70098" y="14977"/>
                  </a:cubicBezTo>
                  <a:cubicBezTo>
                    <a:pt x="77504" y="11184"/>
                    <a:pt x="85277" y="8236"/>
                    <a:pt x="93305" y="6136"/>
                  </a:cubicBezTo>
                  <a:cubicBezTo>
                    <a:pt x="101411" y="4000"/>
                    <a:pt x="109662" y="2418"/>
                    <a:pt x="117988" y="1347"/>
                  </a:cubicBezTo>
                  <a:cubicBezTo>
                    <a:pt x="126459" y="1347"/>
                    <a:pt x="134562" y="1347"/>
                    <a:pt x="142668" y="-494"/>
                  </a:cubicBezTo>
                  <a:lnTo>
                    <a:pt x="189818" y="-494"/>
                  </a:lnTo>
                  <a:close/>
                  <a:moveTo>
                    <a:pt x="76731" y="93439"/>
                  </a:moveTo>
                  <a:cubicBezTo>
                    <a:pt x="75256" y="97603"/>
                    <a:pt x="75256" y="102170"/>
                    <a:pt x="76731" y="106334"/>
                  </a:cubicBezTo>
                  <a:cubicBezTo>
                    <a:pt x="77504" y="108654"/>
                    <a:pt x="78903" y="110680"/>
                    <a:pt x="80782" y="112226"/>
                  </a:cubicBezTo>
                  <a:cubicBezTo>
                    <a:pt x="82734" y="113812"/>
                    <a:pt x="84982" y="114954"/>
                    <a:pt x="87412" y="115543"/>
                  </a:cubicBezTo>
                  <a:lnTo>
                    <a:pt x="96622" y="115543"/>
                  </a:lnTo>
                  <a:lnTo>
                    <a:pt x="119829" y="115543"/>
                  </a:lnTo>
                  <a:lnTo>
                    <a:pt x="130142" y="115543"/>
                  </a:lnTo>
                  <a:cubicBezTo>
                    <a:pt x="133569" y="114805"/>
                    <a:pt x="136921" y="113701"/>
                    <a:pt x="140089" y="112226"/>
                  </a:cubicBezTo>
                  <a:cubicBezTo>
                    <a:pt x="143661" y="110533"/>
                    <a:pt x="147124" y="108580"/>
                    <a:pt x="150404" y="106334"/>
                  </a:cubicBezTo>
                  <a:cubicBezTo>
                    <a:pt x="155560" y="102871"/>
                    <a:pt x="160054" y="98523"/>
                    <a:pt x="163665" y="93439"/>
                  </a:cubicBezTo>
                  <a:cubicBezTo>
                    <a:pt x="167127" y="88210"/>
                    <a:pt x="170331" y="82793"/>
                    <a:pt x="173243" y="77231"/>
                  </a:cubicBezTo>
                  <a:lnTo>
                    <a:pt x="177663" y="68391"/>
                  </a:lnTo>
                  <a:cubicBezTo>
                    <a:pt x="178915" y="65996"/>
                    <a:pt x="180019" y="63530"/>
                    <a:pt x="180977" y="61023"/>
                  </a:cubicBezTo>
                  <a:cubicBezTo>
                    <a:pt x="181310" y="58961"/>
                    <a:pt x="181310" y="56825"/>
                    <a:pt x="180977" y="54761"/>
                  </a:cubicBezTo>
                  <a:cubicBezTo>
                    <a:pt x="181346" y="52699"/>
                    <a:pt x="181346" y="50561"/>
                    <a:pt x="180977" y="48500"/>
                  </a:cubicBezTo>
                  <a:cubicBezTo>
                    <a:pt x="179394" y="43821"/>
                    <a:pt x="175489" y="40322"/>
                    <a:pt x="170664" y="39290"/>
                  </a:cubicBezTo>
                  <a:cubicBezTo>
                    <a:pt x="163995" y="37928"/>
                    <a:pt x="157219" y="37301"/>
                    <a:pt x="150404" y="37449"/>
                  </a:cubicBezTo>
                  <a:lnTo>
                    <a:pt x="138616" y="37449"/>
                  </a:lnTo>
                  <a:lnTo>
                    <a:pt x="127932" y="37449"/>
                  </a:lnTo>
                  <a:cubicBezTo>
                    <a:pt x="124395" y="38222"/>
                    <a:pt x="120933" y="39326"/>
                    <a:pt x="117619" y="40763"/>
                  </a:cubicBezTo>
                  <a:cubicBezTo>
                    <a:pt x="114118" y="42384"/>
                    <a:pt x="110766" y="44338"/>
                    <a:pt x="107672" y="46658"/>
                  </a:cubicBezTo>
                  <a:cubicBezTo>
                    <a:pt x="102515" y="50121"/>
                    <a:pt x="98022" y="54467"/>
                    <a:pt x="94412" y="59550"/>
                  </a:cubicBezTo>
                  <a:cubicBezTo>
                    <a:pt x="90911" y="64782"/>
                    <a:pt x="87707" y="70196"/>
                    <a:pt x="84834" y="75758"/>
                  </a:cubicBezTo>
                  <a:cubicBezTo>
                    <a:pt x="81630" y="81541"/>
                    <a:pt x="78903" y="87582"/>
                    <a:pt x="76731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5"/>
            <p:cNvSpPr/>
            <p:nvPr/>
          </p:nvSpPr>
          <p:spPr>
            <a:xfrm>
              <a:off x="4351955" y="5512246"/>
              <a:ext cx="129339" cy="100161"/>
            </a:xfrm>
            <a:custGeom>
              <a:avLst/>
              <a:gdLst/>
              <a:ahLst/>
              <a:cxnLst/>
              <a:rect l="l" t="t" r="r" b="b"/>
              <a:pathLst>
                <a:path w="196455" h="152136" extrusionOk="0">
                  <a:moveTo>
                    <a:pt x="21721" y="151642"/>
                  </a:moveTo>
                  <a:lnTo>
                    <a:pt x="10301" y="151642"/>
                  </a:lnTo>
                  <a:cubicBezTo>
                    <a:pt x="7318" y="151201"/>
                    <a:pt x="4480" y="149947"/>
                    <a:pt x="2196" y="147959"/>
                  </a:cubicBezTo>
                  <a:cubicBezTo>
                    <a:pt x="539" y="146264"/>
                    <a:pt x="-493" y="144054"/>
                    <a:pt x="-749" y="141695"/>
                  </a:cubicBezTo>
                  <a:cubicBezTo>
                    <a:pt x="-1156" y="138640"/>
                    <a:pt x="-493" y="135508"/>
                    <a:pt x="1092" y="132855"/>
                  </a:cubicBezTo>
                  <a:lnTo>
                    <a:pt x="71449" y="-494"/>
                  </a:lnTo>
                  <a:lnTo>
                    <a:pt x="136651" y="-494"/>
                  </a:lnTo>
                  <a:lnTo>
                    <a:pt x="81027" y="104859"/>
                  </a:lnTo>
                  <a:lnTo>
                    <a:pt x="81027" y="108544"/>
                  </a:lnTo>
                  <a:cubicBezTo>
                    <a:pt x="80290" y="109648"/>
                    <a:pt x="80290" y="111123"/>
                    <a:pt x="81027" y="112226"/>
                  </a:cubicBezTo>
                  <a:cubicBezTo>
                    <a:pt x="82500" y="112633"/>
                    <a:pt x="83606" y="112633"/>
                    <a:pt x="85079" y="112226"/>
                  </a:cubicBezTo>
                  <a:lnTo>
                    <a:pt x="195589" y="112226"/>
                  </a:lnTo>
                  <a:lnTo>
                    <a:pt x="175698" y="149063"/>
                  </a:lnTo>
                  <a:lnTo>
                    <a:pt x="23193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5"/>
            <p:cNvSpPr/>
            <p:nvPr/>
          </p:nvSpPr>
          <p:spPr>
            <a:xfrm>
              <a:off x="4495483" y="5510791"/>
              <a:ext cx="166854" cy="102587"/>
            </a:xfrm>
            <a:custGeom>
              <a:avLst/>
              <a:gdLst/>
              <a:ahLst/>
              <a:cxnLst/>
              <a:rect l="l" t="t" r="r" b="b"/>
              <a:pathLst>
                <a:path w="253437" h="155821" extrusionOk="0">
                  <a:moveTo>
                    <a:pt x="189764" y="-494"/>
                  </a:moveTo>
                  <a:cubicBezTo>
                    <a:pt x="197500" y="-310"/>
                    <a:pt x="204868" y="318"/>
                    <a:pt x="212602" y="1347"/>
                  </a:cubicBezTo>
                  <a:cubicBezTo>
                    <a:pt x="219233" y="2269"/>
                    <a:pt x="225865" y="3854"/>
                    <a:pt x="232496" y="6136"/>
                  </a:cubicBezTo>
                  <a:cubicBezTo>
                    <a:pt x="237651" y="7868"/>
                    <a:pt x="242809" y="10889"/>
                    <a:pt x="246494" y="14977"/>
                  </a:cubicBezTo>
                  <a:cubicBezTo>
                    <a:pt x="249808" y="18662"/>
                    <a:pt x="251649" y="23341"/>
                    <a:pt x="252018" y="28240"/>
                  </a:cubicBezTo>
                  <a:cubicBezTo>
                    <a:pt x="252755" y="33469"/>
                    <a:pt x="252755" y="38811"/>
                    <a:pt x="252018" y="44079"/>
                  </a:cubicBezTo>
                  <a:cubicBezTo>
                    <a:pt x="250545" y="49936"/>
                    <a:pt x="248335" y="55609"/>
                    <a:pt x="245756" y="61023"/>
                  </a:cubicBezTo>
                  <a:lnTo>
                    <a:pt x="237651" y="77231"/>
                  </a:lnTo>
                  <a:lnTo>
                    <a:pt x="228811" y="93439"/>
                  </a:lnTo>
                  <a:cubicBezTo>
                    <a:pt x="221811" y="105745"/>
                    <a:pt x="212602" y="116795"/>
                    <a:pt x="201920" y="126225"/>
                  </a:cubicBezTo>
                  <a:cubicBezTo>
                    <a:pt x="196025" y="131567"/>
                    <a:pt x="189028" y="136133"/>
                    <a:pt x="182029" y="139854"/>
                  </a:cubicBezTo>
                  <a:cubicBezTo>
                    <a:pt x="174662" y="143611"/>
                    <a:pt x="166925" y="146597"/>
                    <a:pt x="158822" y="148695"/>
                  </a:cubicBezTo>
                  <a:cubicBezTo>
                    <a:pt x="150717" y="150833"/>
                    <a:pt x="142614" y="152416"/>
                    <a:pt x="134140" y="153484"/>
                  </a:cubicBezTo>
                  <a:cubicBezTo>
                    <a:pt x="125668" y="153484"/>
                    <a:pt x="117565" y="154111"/>
                    <a:pt x="109091" y="155327"/>
                  </a:cubicBezTo>
                  <a:lnTo>
                    <a:pt x="61941" y="155327"/>
                  </a:lnTo>
                  <a:cubicBezTo>
                    <a:pt x="54205" y="155143"/>
                    <a:pt x="46837" y="154551"/>
                    <a:pt x="39102" y="153484"/>
                  </a:cubicBezTo>
                  <a:cubicBezTo>
                    <a:pt x="32472" y="152564"/>
                    <a:pt x="25839" y="150943"/>
                    <a:pt x="19209" y="148695"/>
                  </a:cubicBezTo>
                  <a:cubicBezTo>
                    <a:pt x="14054" y="146963"/>
                    <a:pt x="8896" y="143944"/>
                    <a:pt x="5211" y="139854"/>
                  </a:cubicBezTo>
                  <a:cubicBezTo>
                    <a:pt x="1897" y="136097"/>
                    <a:pt x="-313" y="131272"/>
                    <a:pt x="-313" y="126225"/>
                  </a:cubicBezTo>
                  <a:cubicBezTo>
                    <a:pt x="-1051" y="120995"/>
                    <a:pt x="-1051" y="115653"/>
                    <a:pt x="-313" y="110385"/>
                  </a:cubicBezTo>
                  <a:cubicBezTo>
                    <a:pt x="1159" y="104528"/>
                    <a:pt x="3370" y="98856"/>
                    <a:pt x="5948" y="93439"/>
                  </a:cubicBezTo>
                  <a:lnTo>
                    <a:pt x="14054" y="77231"/>
                  </a:lnTo>
                  <a:lnTo>
                    <a:pt x="22894" y="61023"/>
                  </a:lnTo>
                  <a:cubicBezTo>
                    <a:pt x="26208" y="55094"/>
                    <a:pt x="30260" y="49421"/>
                    <a:pt x="34682" y="44079"/>
                  </a:cubicBezTo>
                  <a:cubicBezTo>
                    <a:pt x="39469" y="38407"/>
                    <a:pt x="44258" y="33101"/>
                    <a:pt x="49784" y="28240"/>
                  </a:cubicBezTo>
                  <a:cubicBezTo>
                    <a:pt x="55677" y="22934"/>
                    <a:pt x="62310" y="18477"/>
                    <a:pt x="69675" y="14977"/>
                  </a:cubicBezTo>
                  <a:cubicBezTo>
                    <a:pt x="77043" y="11184"/>
                    <a:pt x="84780" y="8236"/>
                    <a:pt x="92883" y="6136"/>
                  </a:cubicBezTo>
                  <a:cubicBezTo>
                    <a:pt x="100988" y="4000"/>
                    <a:pt x="109091" y="2418"/>
                    <a:pt x="117565" y="1347"/>
                  </a:cubicBezTo>
                  <a:cubicBezTo>
                    <a:pt x="126037" y="1347"/>
                    <a:pt x="134140" y="1347"/>
                    <a:pt x="142245" y="-494"/>
                  </a:cubicBezTo>
                  <a:lnTo>
                    <a:pt x="189395" y="-494"/>
                  </a:lnTo>
                  <a:close/>
                  <a:moveTo>
                    <a:pt x="73729" y="93439"/>
                  </a:moveTo>
                  <a:cubicBezTo>
                    <a:pt x="72254" y="97603"/>
                    <a:pt x="72254" y="102170"/>
                    <a:pt x="73729" y="106334"/>
                  </a:cubicBezTo>
                  <a:cubicBezTo>
                    <a:pt x="74464" y="108654"/>
                    <a:pt x="75939" y="110680"/>
                    <a:pt x="77781" y="112226"/>
                  </a:cubicBezTo>
                  <a:cubicBezTo>
                    <a:pt x="79622" y="113812"/>
                    <a:pt x="81832" y="114954"/>
                    <a:pt x="84411" y="115543"/>
                  </a:cubicBezTo>
                  <a:lnTo>
                    <a:pt x="93620" y="115543"/>
                  </a:lnTo>
                  <a:lnTo>
                    <a:pt x="114249" y="115543"/>
                  </a:lnTo>
                  <a:lnTo>
                    <a:pt x="124564" y="115543"/>
                  </a:lnTo>
                  <a:cubicBezTo>
                    <a:pt x="127878" y="114805"/>
                    <a:pt x="131194" y="113701"/>
                    <a:pt x="134508" y="112226"/>
                  </a:cubicBezTo>
                  <a:cubicBezTo>
                    <a:pt x="138193" y="110569"/>
                    <a:pt x="141508" y="108580"/>
                    <a:pt x="144824" y="106334"/>
                  </a:cubicBezTo>
                  <a:cubicBezTo>
                    <a:pt x="149979" y="102871"/>
                    <a:pt x="154402" y="98523"/>
                    <a:pt x="158085" y="93439"/>
                  </a:cubicBezTo>
                  <a:cubicBezTo>
                    <a:pt x="161401" y="88210"/>
                    <a:pt x="164715" y="82793"/>
                    <a:pt x="167662" y="77231"/>
                  </a:cubicBezTo>
                  <a:lnTo>
                    <a:pt x="172083" y="68391"/>
                  </a:lnTo>
                  <a:cubicBezTo>
                    <a:pt x="173187" y="65996"/>
                    <a:pt x="174293" y="63566"/>
                    <a:pt x="175397" y="61023"/>
                  </a:cubicBezTo>
                  <a:cubicBezTo>
                    <a:pt x="175765" y="58961"/>
                    <a:pt x="175765" y="56825"/>
                    <a:pt x="175397" y="54761"/>
                  </a:cubicBezTo>
                  <a:cubicBezTo>
                    <a:pt x="175765" y="52699"/>
                    <a:pt x="175765" y="50561"/>
                    <a:pt x="175397" y="48500"/>
                  </a:cubicBezTo>
                  <a:cubicBezTo>
                    <a:pt x="173924" y="43821"/>
                    <a:pt x="169873" y="40322"/>
                    <a:pt x="165084" y="39290"/>
                  </a:cubicBezTo>
                  <a:cubicBezTo>
                    <a:pt x="158453" y="37928"/>
                    <a:pt x="151454" y="37301"/>
                    <a:pt x="144824" y="37449"/>
                  </a:cubicBezTo>
                  <a:lnTo>
                    <a:pt x="133036" y="37449"/>
                  </a:lnTo>
                  <a:lnTo>
                    <a:pt x="122352" y="37449"/>
                  </a:lnTo>
                  <a:cubicBezTo>
                    <a:pt x="118669" y="38184"/>
                    <a:pt x="115355" y="39326"/>
                    <a:pt x="112039" y="40763"/>
                  </a:cubicBezTo>
                  <a:cubicBezTo>
                    <a:pt x="108356" y="42384"/>
                    <a:pt x="105039" y="44338"/>
                    <a:pt x="102092" y="46658"/>
                  </a:cubicBezTo>
                  <a:cubicBezTo>
                    <a:pt x="96936" y="50121"/>
                    <a:pt x="92514" y="54505"/>
                    <a:pt x="88831" y="59550"/>
                  </a:cubicBezTo>
                  <a:cubicBezTo>
                    <a:pt x="85515" y="64782"/>
                    <a:pt x="82201" y="70196"/>
                    <a:pt x="79253" y="75758"/>
                  </a:cubicBezTo>
                  <a:cubicBezTo>
                    <a:pt x="77043" y="81615"/>
                    <a:pt x="75202" y="87657"/>
                    <a:pt x="73729" y="9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5"/>
            <p:cNvSpPr/>
            <p:nvPr/>
          </p:nvSpPr>
          <p:spPr>
            <a:xfrm>
              <a:off x="4661851" y="5512731"/>
              <a:ext cx="166248" cy="99676"/>
            </a:xfrm>
            <a:custGeom>
              <a:avLst/>
              <a:gdLst/>
              <a:ahLst/>
              <a:cxnLst/>
              <a:rect l="l" t="t" r="r" b="b"/>
              <a:pathLst>
                <a:path w="252517" h="151400" extrusionOk="0">
                  <a:moveTo>
                    <a:pt x="188660" y="128066"/>
                  </a:moveTo>
                  <a:cubicBezTo>
                    <a:pt x="186450" y="132745"/>
                    <a:pt x="182765" y="136760"/>
                    <a:pt x="178713" y="139854"/>
                  </a:cubicBezTo>
                  <a:lnTo>
                    <a:pt x="169504" y="145747"/>
                  </a:lnTo>
                  <a:cubicBezTo>
                    <a:pt x="161770" y="149248"/>
                    <a:pt x="153664" y="150979"/>
                    <a:pt x="145193" y="150905"/>
                  </a:cubicBezTo>
                  <a:lnTo>
                    <a:pt x="49784" y="150905"/>
                  </a:lnTo>
                  <a:cubicBezTo>
                    <a:pt x="41313" y="150830"/>
                    <a:pt x="32841" y="149727"/>
                    <a:pt x="24736" y="147591"/>
                  </a:cubicBezTo>
                  <a:cubicBezTo>
                    <a:pt x="17736" y="146154"/>
                    <a:pt x="11106" y="142838"/>
                    <a:pt x="5948" y="138013"/>
                  </a:cubicBezTo>
                  <a:cubicBezTo>
                    <a:pt x="2266" y="134512"/>
                    <a:pt x="55" y="129797"/>
                    <a:pt x="-313" y="124752"/>
                  </a:cubicBezTo>
                  <a:cubicBezTo>
                    <a:pt x="-1051" y="119372"/>
                    <a:pt x="-1051" y="113922"/>
                    <a:pt x="-313" y="108544"/>
                  </a:cubicBezTo>
                  <a:cubicBezTo>
                    <a:pt x="1159" y="102723"/>
                    <a:pt x="3003" y="97050"/>
                    <a:pt x="5580" y="91598"/>
                  </a:cubicBezTo>
                  <a:cubicBezTo>
                    <a:pt x="8159" y="85703"/>
                    <a:pt x="10737" y="80547"/>
                    <a:pt x="13316" y="75390"/>
                  </a:cubicBezTo>
                  <a:cubicBezTo>
                    <a:pt x="15895" y="70232"/>
                    <a:pt x="19947" y="63233"/>
                    <a:pt x="23998" y="56603"/>
                  </a:cubicBezTo>
                  <a:cubicBezTo>
                    <a:pt x="28052" y="50121"/>
                    <a:pt x="32472" y="43967"/>
                    <a:pt x="37630" y="38184"/>
                  </a:cubicBezTo>
                  <a:cubicBezTo>
                    <a:pt x="42785" y="32107"/>
                    <a:pt x="48680" y="26545"/>
                    <a:pt x="54942" y="21607"/>
                  </a:cubicBezTo>
                  <a:cubicBezTo>
                    <a:pt x="61941" y="16229"/>
                    <a:pt x="69309" y="11809"/>
                    <a:pt x="77412" y="8346"/>
                  </a:cubicBezTo>
                  <a:cubicBezTo>
                    <a:pt x="83307" y="5806"/>
                    <a:pt x="89200" y="3852"/>
                    <a:pt x="95462" y="2454"/>
                  </a:cubicBezTo>
                  <a:lnTo>
                    <a:pt x="112407" y="-494"/>
                  </a:lnTo>
                  <a:lnTo>
                    <a:pt x="126037" y="-494"/>
                  </a:lnTo>
                  <a:lnTo>
                    <a:pt x="251651" y="-494"/>
                  </a:lnTo>
                  <a:lnTo>
                    <a:pt x="232496" y="36343"/>
                  </a:lnTo>
                  <a:lnTo>
                    <a:pt x="144086" y="36343"/>
                  </a:lnTo>
                  <a:cubicBezTo>
                    <a:pt x="129353" y="35900"/>
                    <a:pt x="114617" y="40284"/>
                    <a:pt x="102461" y="48866"/>
                  </a:cubicBezTo>
                  <a:cubicBezTo>
                    <a:pt x="97305" y="52625"/>
                    <a:pt x="92885" y="57230"/>
                    <a:pt x="89200" y="62498"/>
                  </a:cubicBezTo>
                  <a:cubicBezTo>
                    <a:pt x="86252" y="66880"/>
                    <a:pt x="83676" y="71448"/>
                    <a:pt x="81097" y="76127"/>
                  </a:cubicBezTo>
                  <a:cubicBezTo>
                    <a:pt x="78887" y="80547"/>
                    <a:pt x="76677" y="85078"/>
                    <a:pt x="74833" y="89757"/>
                  </a:cubicBezTo>
                  <a:cubicBezTo>
                    <a:pt x="73360" y="94397"/>
                    <a:pt x="73360" y="99481"/>
                    <a:pt x="74833" y="104121"/>
                  </a:cubicBezTo>
                  <a:cubicBezTo>
                    <a:pt x="75939" y="108101"/>
                    <a:pt x="78887" y="111305"/>
                    <a:pt x="82938" y="112595"/>
                  </a:cubicBezTo>
                  <a:cubicBezTo>
                    <a:pt x="87727" y="114106"/>
                    <a:pt x="92516" y="114880"/>
                    <a:pt x="97305" y="114805"/>
                  </a:cubicBezTo>
                  <a:lnTo>
                    <a:pt x="122723" y="114805"/>
                  </a:lnTo>
                  <a:cubicBezTo>
                    <a:pt x="124933" y="114511"/>
                    <a:pt x="127143" y="113773"/>
                    <a:pt x="129353" y="112595"/>
                  </a:cubicBezTo>
                  <a:cubicBezTo>
                    <a:pt x="131194" y="111637"/>
                    <a:pt x="133036" y="110237"/>
                    <a:pt x="134508" y="108544"/>
                  </a:cubicBezTo>
                  <a:lnTo>
                    <a:pt x="137456" y="103755"/>
                  </a:lnTo>
                  <a:lnTo>
                    <a:pt x="154033" y="72442"/>
                  </a:lnTo>
                  <a:lnTo>
                    <a:pt x="219235" y="724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5"/>
            <p:cNvSpPr/>
            <p:nvPr/>
          </p:nvSpPr>
          <p:spPr>
            <a:xfrm>
              <a:off x="4803363" y="5511762"/>
              <a:ext cx="96038" cy="100645"/>
            </a:xfrm>
            <a:custGeom>
              <a:avLst/>
              <a:gdLst/>
              <a:ahLst/>
              <a:cxnLst/>
              <a:rect l="l" t="t" r="r" b="b"/>
              <a:pathLst>
                <a:path w="145874" h="152871" extrusionOk="0">
                  <a:moveTo>
                    <a:pt x="-866" y="152377"/>
                  </a:moveTo>
                  <a:lnTo>
                    <a:pt x="79806" y="-494"/>
                  </a:lnTo>
                  <a:lnTo>
                    <a:pt x="145008" y="-494"/>
                  </a:lnTo>
                  <a:lnTo>
                    <a:pt x="64336" y="152377"/>
                  </a:lnTo>
                  <a:lnTo>
                    <a:pt x="-866" y="1523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5"/>
            <p:cNvSpPr/>
            <p:nvPr/>
          </p:nvSpPr>
          <p:spPr>
            <a:xfrm>
              <a:off x="4880338" y="5512731"/>
              <a:ext cx="164818" cy="99675"/>
            </a:xfrm>
            <a:custGeom>
              <a:avLst/>
              <a:gdLst/>
              <a:ahLst/>
              <a:cxnLst/>
              <a:rect l="l" t="t" r="r" b="b"/>
              <a:pathLst>
                <a:path w="250344" h="151398" extrusionOk="0">
                  <a:moveTo>
                    <a:pt x="24404" y="150905"/>
                  </a:moveTo>
                  <a:lnTo>
                    <a:pt x="12247" y="150905"/>
                  </a:lnTo>
                  <a:cubicBezTo>
                    <a:pt x="8564" y="150536"/>
                    <a:pt x="5248" y="148989"/>
                    <a:pt x="2671" y="146484"/>
                  </a:cubicBezTo>
                  <a:cubicBezTo>
                    <a:pt x="-276" y="144349"/>
                    <a:pt x="-1383" y="140738"/>
                    <a:pt x="-645" y="137275"/>
                  </a:cubicBezTo>
                  <a:cubicBezTo>
                    <a:pt x="461" y="133703"/>
                    <a:pt x="1565" y="130240"/>
                    <a:pt x="3406" y="126962"/>
                  </a:cubicBezTo>
                  <a:lnTo>
                    <a:pt x="58662" y="21976"/>
                  </a:lnTo>
                  <a:cubicBezTo>
                    <a:pt x="60503" y="18808"/>
                    <a:pt x="62347" y="15860"/>
                    <a:pt x="64926" y="13135"/>
                  </a:cubicBezTo>
                  <a:cubicBezTo>
                    <a:pt x="68240" y="9563"/>
                    <a:pt x="72291" y="6689"/>
                    <a:pt x="76711" y="4664"/>
                  </a:cubicBezTo>
                  <a:cubicBezTo>
                    <a:pt x="81500" y="2159"/>
                    <a:pt x="86658" y="428"/>
                    <a:pt x="91816" y="-494"/>
                  </a:cubicBezTo>
                  <a:lnTo>
                    <a:pt x="104339" y="-494"/>
                  </a:lnTo>
                  <a:lnTo>
                    <a:pt x="249478" y="-494"/>
                  </a:lnTo>
                  <a:lnTo>
                    <a:pt x="229954" y="36343"/>
                  </a:lnTo>
                  <a:lnTo>
                    <a:pt x="124232" y="36343"/>
                  </a:lnTo>
                  <a:lnTo>
                    <a:pt x="119075" y="36343"/>
                  </a:lnTo>
                  <a:cubicBezTo>
                    <a:pt x="117233" y="37152"/>
                    <a:pt x="115392" y="38405"/>
                    <a:pt x="114286" y="40026"/>
                  </a:cubicBezTo>
                  <a:lnTo>
                    <a:pt x="111707" y="43711"/>
                  </a:lnTo>
                  <a:lnTo>
                    <a:pt x="105445" y="55130"/>
                  </a:lnTo>
                  <a:lnTo>
                    <a:pt x="215955" y="55130"/>
                  </a:lnTo>
                  <a:lnTo>
                    <a:pt x="198275" y="88282"/>
                  </a:lnTo>
                  <a:lnTo>
                    <a:pt x="87764" y="88282"/>
                  </a:lnTo>
                  <a:lnTo>
                    <a:pt x="78921" y="104859"/>
                  </a:lnTo>
                  <a:cubicBezTo>
                    <a:pt x="78555" y="106075"/>
                    <a:pt x="78555" y="107327"/>
                    <a:pt x="78921" y="108544"/>
                  </a:cubicBezTo>
                  <a:cubicBezTo>
                    <a:pt x="78555" y="109133"/>
                    <a:pt x="78555" y="109796"/>
                    <a:pt x="78921" y="110385"/>
                  </a:cubicBezTo>
                  <a:cubicBezTo>
                    <a:pt x="80028" y="111712"/>
                    <a:pt x="81869" y="112373"/>
                    <a:pt x="83710" y="112226"/>
                  </a:cubicBezTo>
                  <a:lnTo>
                    <a:pt x="189065" y="112226"/>
                  </a:lnTo>
                  <a:lnTo>
                    <a:pt x="169541" y="149063"/>
                  </a:lnTo>
                  <a:lnTo>
                    <a:pt x="24035" y="149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5"/>
            <p:cNvSpPr/>
            <p:nvPr/>
          </p:nvSpPr>
          <p:spPr>
            <a:xfrm>
              <a:off x="5012414" y="5512726"/>
              <a:ext cx="169524" cy="98225"/>
            </a:xfrm>
            <a:custGeom>
              <a:avLst/>
              <a:gdLst/>
              <a:ahLst/>
              <a:cxnLst/>
              <a:rect l="l" t="t" r="r" b="b"/>
              <a:pathLst>
                <a:path w="257493" h="149196" extrusionOk="0">
                  <a:moveTo>
                    <a:pt x="17188" y="112972"/>
                  </a:moveTo>
                  <a:lnTo>
                    <a:pt x="127698" y="112972"/>
                  </a:lnTo>
                  <a:cubicBezTo>
                    <a:pt x="131012" y="113707"/>
                    <a:pt x="134326" y="113707"/>
                    <a:pt x="137640" y="112972"/>
                  </a:cubicBezTo>
                  <a:cubicBezTo>
                    <a:pt x="139115" y="112271"/>
                    <a:pt x="140590" y="111093"/>
                    <a:pt x="141328" y="109656"/>
                  </a:cubicBezTo>
                  <a:cubicBezTo>
                    <a:pt x="142798" y="108514"/>
                    <a:pt x="142798" y="106414"/>
                    <a:pt x="141696" y="104977"/>
                  </a:cubicBezTo>
                  <a:cubicBezTo>
                    <a:pt x="141696" y="104793"/>
                    <a:pt x="141328" y="104647"/>
                    <a:pt x="141328" y="104498"/>
                  </a:cubicBezTo>
                  <a:lnTo>
                    <a:pt x="133589" y="101919"/>
                  </a:lnTo>
                  <a:lnTo>
                    <a:pt x="64336" y="85345"/>
                  </a:lnTo>
                  <a:cubicBezTo>
                    <a:pt x="59915" y="84681"/>
                    <a:pt x="55864" y="82912"/>
                    <a:pt x="52550" y="80187"/>
                  </a:cubicBezTo>
                  <a:cubicBezTo>
                    <a:pt x="50337" y="78417"/>
                    <a:pt x="48867" y="76282"/>
                    <a:pt x="47392" y="73925"/>
                  </a:cubicBezTo>
                  <a:cubicBezTo>
                    <a:pt x="45180" y="68619"/>
                    <a:pt x="45180" y="62652"/>
                    <a:pt x="47392" y="57348"/>
                  </a:cubicBezTo>
                  <a:cubicBezTo>
                    <a:pt x="49236" y="51269"/>
                    <a:pt x="51812" y="45340"/>
                    <a:pt x="54758" y="39665"/>
                  </a:cubicBezTo>
                  <a:cubicBezTo>
                    <a:pt x="57707" y="34251"/>
                    <a:pt x="61021" y="29057"/>
                    <a:pt x="64704" y="24194"/>
                  </a:cubicBezTo>
                  <a:cubicBezTo>
                    <a:pt x="69862" y="17897"/>
                    <a:pt x="76126" y="12739"/>
                    <a:pt x="83491" y="9092"/>
                  </a:cubicBezTo>
                  <a:cubicBezTo>
                    <a:pt x="89018" y="6293"/>
                    <a:pt x="94544" y="4083"/>
                    <a:pt x="100435" y="2462"/>
                  </a:cubicBezTo>
                  <a:cubicBezTo>
                    <a:pt x="107805" y="398"/>
                    <a:pt x="115539" y="-596"/>
                    <a:pt x="123278" y="-486"/>
                  </a:cubicBezTo>
                  <a:lnTo>
                    <a:pt x="256627" y="-486"/>
                  </a:lnTo>
                  <a:lnTo>
                    <a:pt x="236734" y="36351"/>
                  </a:lnTo>
                  <a:lnTo>
                    <a:pt x="126223" y="36351"/>
                  </a:lnTo>
                  <a:lnTo>
                    <a:pt x="122909" y="36351"/>
                  </a:lnTo>
                  <a:cubicBezTo>
                    <a:pt x="120697" y="36904"/>
                    <a:pt x="118489" y="38377"/>
                    <a:pt x="117383" y="40403"/>
                  </a:cubicBezTo>
                  <a:cubicBezTo>
                    <a:pt x="117383" y="42981"/>
                    <a:pt x="117383" y="44823"/>
                    <a:pt x="119959" y="45929"/>
                  </a:cubicBezTo>
                  <a:lnTo>
                    <a:pt x="129906" y="48874"/>
                  </a:lnTo>
                  <a:lnTo>
                    <a:pt x="190688" y="62506"/>
                  </a:lnTo>
                  <a:cubicBezTo>
                    <a:pt x="195108" y="63500"/>
                    <a:pt x="199159" y="64862"/>
                    <a:pt x="203211" y="66557"/>
                  </a:cubicBezTo>
                  <a:cubicBezTo>
                    <a:pt x="206894" y="67846"/>
                    <a:pt x="210581" y="70130"/>
                    <a:pt x="213158" y="73188"/>
                  </a:cubicBezTo>
                  <a:cubicBezTo>
                    <a:pt x="215001" y="75508"/>
                    <a:pt x="216103" y="78346"/>
                    <a:pt x="216472" y="81291"/>
                  </a:cubicBezTo>
                  <a:cubicBezTo>
                    <a:pt x="217209" y="84349"/>
                    <a:pt x="217209" y="87445"/>
                    <a:pt x="216472" y="90500"/>
                  </a:cubicBezTo>
                  <a:cubicBezTo>
                    <a:pt x="215734" y="93668"/>
                    <a:pt x="214633" y="96726"/>
                    <a:pt x="213158" y="99709"/>
                  </a:cubicBezTo>
                  <a:lnTo>
                    <a:pt x="209106" y="108183"/>
                  </a:lnTo>
                  <a:cubicBezTo>
                    <a:pt x="206161" y="113413"/>
                    <a:pt x="203211" y="118460"/>
                    <a:pt x="199528" y="123285"/>
                  </a:cubicBezTo>
                  <a:cubicBezTo>
                    <a:pt x="195108" y="129327"/>
                    <a:pt x="189213" y="134484"/>
                    <a:pt x="182953" y="138390"/>
                  </a:cubicBezTo>
                  <a:cubicBezTo>
                    <a:pt x="178897" y="141151"/>
                    <a:pt x="174477" y="143509"/>
                    <a:pt x="170057" y="145389"/>
                  </a:cubicBezTo>
                  <a:cubicBezTo>
                    <a:pt x="166005" y="146861"/>
                    <a:pt x="161954" y="148004"/>
                    <a:pt x="157902" y="148703"/>
                  </a:cubicBezTo>
                  <a:lnTo>
                    <a:pt x="146481" y="148703"/>
                  </a:lnTo>
                  <a:lnTo>
                    <a:pt x="-866" y="1487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">
  <p:cSld name="Content 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6"/>
          <p:cNvSpPr txBox="1">
            <a:spLocks noGrp="1"/>
          </p:cNvSpPr>
          <p:nvPr>
            <p:ph type="body" idx="1"/>
          </p:nvPr>
        </p:nvSpPr>
        <p:spPr>
          <a:xfrm>
            <a:off x="406594" y="396648"/>
            <a:ext cx="11399583" cy="3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2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072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7" name="Google Shape;837;p46"/>
          <p:cNvSpPr txBox="1">
            <a:spLocks noGrp="1"/>
          </p:cNvSpPr>
          <p:nvPr>
            <p:ph type="body" idx="2"/>
          </p:nvPr>
        </p:nvSpPr>
        <p:spPr>
          <a:xfrm>
            <a:off x="406594" y="763234"/>
            <a:ext cx="11399583" cy="49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29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2F529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8" name="Google Shape;838;p46"/>
          <p:cNvSpPr/>
          <p:nvPr/>
        </p:nvSpPr>
        <p:spPr>
          <a:xfrm>
            <a:off x="10507721" y="6546472"/>
            <a:ext cx="133275" cy="73825"/>
          </a:xfrm>
          <a:custGeom>
            <a:avLst/>
            <a:gdLst/>
            <a:ahLst/>
            <a:cxnLst/>
            <a:rect l="l" t="t" r="r" b="b"/>
            <a:pathLst>
              <a:path w="478141" h="264856" extrusionOk="0">
                <a:moveTo>
                  <a:pt x="317165" y="0"/>
                </a:moveTo>
                <a:lnTo>
                  <a:pt x="41994" y="0"/>
                </a:lnTo>
                <a:lnTo>
                  <a:pt x="0" y="123772"/>
                </a:lnTo>
                <a:lnTo>
                  <a:pt x="274802" y="123772"/>
                </a:lnTo>
                <a:lnTo>
                  <a:pt x="226915" y="264857"/>
                </a:lnTo>
                <a:lnTo>
                  <a:pt x="347739" y="264857"/>
                </a:lnTo>
                <a:lnTo>
                  <a:pt x="387891" y="264857"/>
                </a:lnTo>
                <a:lnTo>
                  <a:pt x="435779" y="123772"/>
                </a:lnTo>
                <a:lnTo>
                  <a:pt x="478142" y="0"/>
                </a:lnTo>
                <a:lnTo>
                  <a:pt x="437989" y="0"/>
                </a:lnTo>
                <a:lnTo>
                  <a:pt x="317165" y="0"/>
                </a:lnTo>
                <a:close/>
              </a:path>
            </a:pathLst>
          </a:custGeom>
          <a:solidFill>
            <a:srgbClr val="2F5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46"/>
          <p:cNvSpPr/>
          <p:nvPr/>
        </p:nvSpPr>
        <p:spPr>
          <a:xfrm>
            <a:off x="10376807" y="6461031"/>
            <a:ext cx="281850" cy="159163"/>
          </a:xfrm>
          <a:custGeom>
            <a:avLst/>
            <a:gdLst/>
            <a:ahLst/>
            <a:cxnLst/>
            <a:rect l="l" t="t" r="r" b="b"/>
            <a:pathLst>
              <a:path w="1011170" h="571016" extrusionOk="0">
                <a:moveTo>
                  <a:pt x="614675" y="290"/>
                </a:moveTo>
                <a:lnTo>
                  <a:pt x="360871" y="290"/>
                </a:lnTo>
                <a:cubicBezTo>
                  <a:pt x="258833" y="-8515"/>
                  <a:pt x="165378" y="57681"/>
                  <a:pt x="139851" y="156846"/>
                </a:cubicBezTo>
                <a:lnTo>
                  <a:pt x="-866" y="570523"/>
                </a:lnTo>
                <a:lnTo>
                  <a:pt x="160110" y="570523"/>
                </a:lnTo>
                <a:lnTo>
                  <a:pt x="309668" y="130325"/>
                </a:lnTo>
                <a:lnTo>
                  <a:pt x="966099" y="130325"/>
                </a:lnTo>
                <a:lnTo>
                  <a:pt x="1010304" y="290"/>
                </a:lnTo>
                <a:lnTo>
                  <a:pt x="614675" y="290"/>
                </a:lnTo>
                <a:close/>
              </a:path>
            </a:pathLst>
          </a:custGeom>
          <a:solidFill>
            <a:srgbClr val="2F5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46"/>
          <p:cNvSpPr/>
          <p:nvPr/>
        </p:nvSpPr>
        <p:spPr>
          <a:xfrm>
            <a:off x="10272590" y="6461352"/>
            <a:ext cx="98981" cy="158945"/>
          </a:xfrm>
          <a:custGeom>
            <a:avLst/>
            <a:gdLst/>
            <a:ahLst/>
            <a:cxnLst/>
            <a:rect l="l" t="t" r="r" b="b"/>
            <a:pathLst>
              <a:path w="355106" h="570233" extrusionOk="0">
                <a:moveTo>
                  <a:pt x="149557" y="130034"/>
                </a:moveTo>
                <a:lnTo>
                  <a:pt x="0" y="570234"/>
                </a:lnTo>
                <a:lnTo>
                  <a:pt x="160977" y="570234"/>
                </a:lnTo>
                <a:lnTo>
                  <a:pt x="310534" y="130034"/>
                </a:lnTo>
                <a:lnTo>
                  <a:pt x="355107" y="0"/>
                </a:lnTo>
                <a:lnTo>
                  <a:pt x="193762" y="0"/>
                </a:lnTo>
                <a:lnTo>
                  <a:pt x="149557" y="130034"/>
                </a:lnTo>
                <a:close/>
              </a:path>
            </a:pathLst>
          </a:custGeom>
          <a:solidFill>
            <a:srgbClr val="2F5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46"/>
          <p:cNvSpPr/>
          <p:nvPr/>
        </p:nvSpPr>
        <p:spPr>
          <a:xfrm>
            <a:off x="11492810" y="6461352"/>
            <a:ext cx="294274" cy="158945"/>
          </a:xfrm>
          <a:custGeom>
            <a:avLst/>
            <a:gdLst/>
            <a:ahLst/>
            <a:cxnLst/>
            <a:rect l="l" t="t" r="r" b="b"/>
            <a:pathLst>
              <a:path w="1055742" h="570233" extrusionOk="0">
                <a:moveTo>
                  <a:pt x="793832" y="278855"/>
                </a:moveTo>
                <a:lnTo>
                  <a:pt x="265961" y="278855"/>
                </a:lnTo>
                <a:lnTo>
                  <a:pt x="361000" y="0"/>
                </a:lnTo>
                <a:lnTo>
                  <a:pt x="194129" y="0"/>
                </a:lnTo>
                <a:lnTo>
                  <a:pt x="99091" y="278855"/>
                </a:lnTo>
                <a:lnTo>
                  <a:pt x="0" y="570234"/>
                </a:lnTo>
                <a:lnTo>
                  <a:pt x="166871" y="570234"/>
                </a:lnTo>
                <a:lnTo>
                  <a:pt x="221757" y="409257"/>
                </a:lnTo>
                <a:lnTo>
                  <a:pt x="749628" y="409257"/>
                </a:lnTo>
                <a:lnTo>
                  <a:pt x="694741" y="570234"/>
                </a:lnTo>
                <a:lnTo>
                  <a:pt x="861981" y="570234"/>
                </a:lnTo>
                <a:lnTo>
                  <a:pt x="916499" y="409257"/>
                </a:lnTo>
                <a:lnTo>
                  <a:pt x="961072" y="278855"/>
                </a:lnTo>
                <a:lnTo>
                  <a:pt x="1055742" y="0"/>
                </a:lnTo>
                <a:lnTo>
                  <a:pt x="888503" y="0"/>
                </a:lnTo>
                <a:lnTo>
                  <a:pt x="793832" y="278855"/>
                </a:lnTo>
                <a:close/>
              </a:path>
            </a:pathLst>
          </a:custGeom>
          <a:solidFill>
            <a:srgbClr val="F07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46"/>
          <p:cNvSpPr/>
          <p:nvPr/>
        </p:nvSpPr>
        <p:spPr>
          <a:xfrm>
            <a:off x="10974493" y="6461250"/>
            <a:ext cx="228253" cy="159048"/>
          </a:xfrm>
          <a:custGeom>
            <a:avLst/>
            <a:gdLst/>
            <a:ahLst/>
            <a:cxnLst/>
            <a:rect l="l" t="t" r="r" b="b"/>
            <a:pathLst>
              <a:path w="818883" h="570601" extrusionOk="0">
                <a:moveTo>
                  <a:pt x="682089" y="-494"/>
                </a:moveTo>
                <a:lnTo>
                  <a:pt x="513745" y="-494"/>
                </a:lnTo>
                <a:lnTo>
                  <a:pt x="122170" y="433811"/>
                </a:lnTo>
                <a:lnTo>
                  <a:pt x="-866" y="570108"/>
                </a:lnTo>
                <a:lnTo>
                  <a:pt x="818017" y="570108"/>
                </a:lnTo>
                <a:lnTo>
                  <a:pt x="785601" y="433811"/>
                </a:lnTo>
                <a:close/>
                <a:moveTo>
                  <a:pt x="279832" y="433444"/>
                </a:moveTo>
                <a:lnTo>
                  <a:pt x="543583" y="136171"/>
                </a:lnTo>
                <a:lnTo>
                  <a:pt x="600310" y="433444"/>
                </a:lnTo>
                <a:lnTo>
                  <a:pt x="279832" y="433444"/>
                </a:lnTo>
                <a:close/>
              </a:path>
            </a:pathLst>
          </a:custGeom>
          <a:solidFill>
            <a:srgbClr val="2F5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46"/>
          <p:cNvSpPr/>
          <p:nvPr/>
        </p:nvSpPr>
        <p:spPr>
          <a:xfrm>
            <a:off x="10674880" y="6461352"/>
            <a:ext cx="318608" cy="158945"/>
          </a:xfrm>
          <a:custGeom>
            <a:avLst/>
            <a:gdLst/>
            <a:ahLst/>
            <a:cxnLst/>
            <a:rect l="l" t="t" r="r" b="b"/>
            <a:pathLst>
              <a:path w="1143045" h="570233" extrusionOk="0">
                <a:moveTo>
                  <a:pt x="1143046" y="0"/>
                </a:moveTo>
                <a:lnTo>
                  <a:pt x="1134205" y="0"/>
                </a:lnTo>
                <a:lnTo>
                  <a:pt x="1007486" y="0"/>
                </a:lnTo>
                <a:lnTo>
                  <a:pt x="982437" y="22839"/>
                </a:lnTo>
                <a:lnTo>
                  <a:pt x="518662" y="445357"/>
                </a:lnTo>
                <a:lnTo>
                  <a:pt x="322690" y="3315"/>
                </a:lnTo>
                <a:lnTo>
                  <a:pt x="323795" y="0"/>
                </a:lnTo>
                <a:lnTo>
                  <a:pt x="321217" y="0"/>
                </a:lnTo>
                <a:lnTo>
                  <a:pt x="193761" y="0"/>
                </a:lnTo>
                <a:lnTo>
                  <a:pt x="179395" y="41994"/>
                </a:lnTo>
                <a:lnTo>
                  <a:pt x="0" y="570234"/>
                </a:lnTo>
                <a:lnTo>
                  <a:pt x="130034" y="570234"/>
                </a:lnTo>
                <a:lnTo>
                  <a:pt x="250858" y="214759"/>
                </a:lnTo>
                <a:lnTo>
                  <a:pt x="393049" y="559919"/>
                </a:lnTo>
                <a:lnTo>
                  <a:pt x="397469" y="570234"/>
                </a:lnTo>
                <a:lnTo>
                  <a:pt x="527503" y="570234"/>
                </a:lnTo>
                <a:lnTo>
                  <a:pt x="560656" y="539659"/>
                </a:lnTo>
                <a:lnTo>
                  <a:pt x="919814" y="207023"/>
                </a:lnTo>
                <a:lnTo>
                  <a:pt x="796043" y="570234"/>
                </a:lnTo>
                <a:lnTo>
                  <a:pt x="940075" y="570234"/>
                </a:lnTo>
                <a:lnTo>
                  <a:pt x="1129784" y="12156"/>
                </a:lnTo>
                <a:lnTo>
                  <a:pt x="1143046" y="0"/>
                </a:lnTo>
                <a:close/>
              </a:path>
            </a:pathLst>
          </a:custGeom>
          <a:solidFill>
            <a:srgbClr val="2F5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46"/>
          <p:cNvSpPr/>
          <p:nvPr/>
        </p:nvSpPr>
        <p:spPr>
          <a:xfrm>
            <a:off x="11796017" y="6461352"/>
            <a:ext cx="100727" cy="158945"/>
          </a:xfrm>
          <a:custGeom>
            <a:avLst/>
            <a:gdLst/>
            <a:ahLst/>
            <a:cxnLst/>
            <a:rect l="l" t="t" r="r" b="b"/>
            <a:pathLst>
              <a:path w="361368" h="570233" extrusionOk="0">
                <a:moveTo>
                  <a:pt x="194129" y="0"/>
                </a:moveTo>
                <a:lnTo>
                  <a:pt x="0" y="570234"/>
                </a:lnTo>
                <a:lnTo>
                  <a:pt x="167239" y="570234"/>
                </a:lnTo>
                <a:lnTo>
                  <a:pt x="361369" y="0"/>
                </a:lnTo>
                <a:lnTo>
                  <a:pt x="194129" y="0"/>
                </a:lnTo>
                <a:close/>
              </a:path>
            </a:pathLst>
          </a:custGeom>
          <a:solidFill>
            <a:srgbClr val="F07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46"/>
          <p:cNvSpPr/>
          <p:nvPr/>
        </p:nvSpPr>
        <p:spPr>
          <a:xfrm>
            <a:off x="9975030" y="6460941"/>
            <a:ext cx="275998" cy="205664"/>
          </a:xfrm>
          <a:custGeom>
            <a:avLst/>
            <a:gdLst/>
            <a:ahLst/>
            <a:cxnLst/>
            <a:rect l="l" t="t" r="r" b="b"/>
            <a:pathLst>
              <a:path w="990173" h="737842" extrusionOk="0">
                <a:moveTo>
                  <a:pt x="449647" y="612"/>
                </a:moveTo>
                <a:cubicBezTo>
                  <a:pt x="259570" y="612"/>
                  <a:pt x="215365" y="101913"/>
                  <a:pt x="198420" y="152011"/>
                </a:cubicBezTo>
                <a:lnTo>
                  <a:pt x="198420" y="152011"/>
                </a:lnTo>
                <a:lnTo>
                  <a:pt x="150901" y="291990"/>
                </a:lnTo>
                <a:lnTo>
                  <a:pt x="145375" y="307832"/>
                </a:lnTo>
                <a:lnTo>
                  <a:pt x="145375" y="307832"/>
                </a:lnTo>
                <a:cubicBezTo>
                  <a:pt x="122536" y="375242"/>
                  <a:pt x="136534" y="434551"/>
                  <a:pt x="247045" y="434551"/>
                </a:cubicBezTo>
                <a:lnTo>
                  <a:pt x="731081" y="434551"/>
                </a:lnTo>
                <a:lnTo>
                  <a:pt x="684666" y="570845"/>
                </a:lnTo>
                <a:lnTo>
                  <a:pt x="673615" y="603630"/>
                </a:lnTo>
                <a:lnTo>
                  <a:pt x="44811" y="603630"/>
                </a:lnTo>
                <a:lnTo>
                  <a:pt x="-866" y="737348"/>
                </a:lnTo>
                <a:lnTo>
                  <a:pt x="598836" y="737348"/>
                </a:lnTo>
                <a:cubicBezTo>
                  <a:pt x="738080" y="737348"/>
                  <a:pt x="798493" y="668832"/>
                  <a:pt x="827962" y="582633"/>
                </a:cubicBezTo>
                <a:lnTo>
                  <a:pt x="827962" y="582633"/>
                </a:lnTo>
                <a:lnTo>
                  <a:pt x="832382" y="570110"/>
                </a:lnTo>
                <a:lnTo>
                  <a:pt x="878796" y="433813"/>
                </a:lnTo>
                <a:lnTo>
                  <a:pt x="882111" y="423867"/>
                </a:lnTo>
                <a:cubicBezTo>
                  <a:pt x="912317" y="335460"/>
                  <a:pt x="859641" y="290886"/>
                  <a:pt x="771600" y="290886"/>
                </a:cubicBezTo>
                <a:lnTo>
                  <a:pt x="287198" y="290886"/>
                </a:lnTo>
                <a:lnTo>
                  <a:pt x="342084" y="129541"/>
                </a:lnTo>
                <a:lnTo>
                  <a:pt x="945102" y="129541"/>
                </a:lnTo>
                <a:lnTo>
                  <a:pt x="989307" y="-494"/>
                </a:lnTo>
                <a:lnTo>
                  <a:pt x="449647" y="-494"/>
                </a:lnTo>
                <a:close/>
              </a:path>
            </a:pathLst>
          </a:custGeom>
          <a:solidFill>
            <a:srgbClr val="2F5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46"/>
          <p:cNvSpPr/>
          <p:nvPr/>
        </p:nvSpPr>
        <p:spPr>
          <a:xfrm>
            <a:off x="11220715" y="6461250"/>
            <a:ext cx="277065" cy="201762"/>
          </a:xfrm>
          <a:custGeom>
            <a:avLst/>
            <a:gdLst/>
            <a:ahLst/>
            <a:cxnLst/>
            <a:rect l="l" t="t" r="r" b="b"/>
            <a:pathLst>
              <a:path w="994004" h="723843" extrusionOk="0">
                <a:moveTo>
                  <a:pt x="896477" y="-494"/>
                </a:moveTo>
                <a:lnTo>
                  <a:pt x="245203" y="-494"/>
                </a:lnTo>
                <a:lnTo>
                  <a:pt x="205788" y="115909"/>
                </a:lnTo>
                <a:lnTo>
                  <a:pt x="138376" y="314460"/>
                </a:lnTo>
                <a:lnTo>
                  <a:pt x="97856" y="433811"/>
                </a:lnTo>
                <a:lnTo>
                  <a:pt x="51441" y="570108"/>
                </a:lnTo>
                <a:lnTo>
                  <a:pt x="-866" y="723350"/>
                </a:lnTo>
                <a:lnTo>
                  <a:pt x="157163" y="723350"/>
                </a:lnTo>
                <a:lnTo>
                  <a:pt x="209470" y="570108"/>
                </a:lnTo>
                <a:lnTo>
                  <a:pt x="255885" y="433811"/>
                </a:lnTo>
                <a:lnTo>
                  <a:pt x="734763" y="433811"/>
                </a:lnTo>
                <a:cubicBezTo>
                  <a:pt x="831644" y="433811"/>
                  <a:pt x="889847" y="394395"/>
                  <a:pt x="916737" y="315935"/>
                </a:cubicBezTo>
                <a:lnTo>
                  <a:pt x="916737" y="315935"/>
                </a:lnTo>
                <a:lnTo>
                  <a:pt x="916737" y="315935"/>
                </a:lnTo>
                <a:lnTo>
                  <a:pt x="984149" y="117384"/>
                </a:lnTo>
                <a:lnTo>
                  <a:pt x="984149" y="117384"/>
                </a:lnTo>
                <a:lnTo>
                  <a:pt x="984149" y="117384"/>
                </a:lnTo>
                <a:cubicBezTo>
                  <a:pt x="1015460" y="19397"/>
                  <a:pt x="959836" y="-494"/>
                  <a:pt x="896477" y="-494"/>
                </a:cubicBezTo>
                <a:close/>
                <a:moveTo>
                  <a:pt x="809912" y="167482"/>
                </a:moveTo>
                <a:lnTo>
                  <a:pt x="809912" y="167482"/>
                </a:lnTo>
                <a:lnTo>
                  <a:pt x="778968" y="258836"/>
                </a:lnTo>
                <a:cubicBezTo>
                  <a:pt x="768286" y="291990"/>
                  <a:pt x="737342" y="314424"/>
                  <a:pt x="702716" y="314091"/>
                </a:cubicBezTo>
                <a:lnTo>
                  <a:pt x="297511" y="314091"/>
                </a:lnTo>
                <a:lnTo>
                  <a:pt x="364923" y="115543"/>
                </a:lnTo>
                <a:lnTo>
                  <a:pt x="774916" y="115543"/>
                </a:lnTo>
                <a:cubicBezTo>
                  <a:pt x="795176" y="115689"/>
                  <a:pt x="811753" y="132302"/>
                  <a:pt x="811385" y="152674"/>
                </a:cubicBezTo>
                <a:cubicBezTo>
                  <a:pt x="811385" y="157904"/>
                  <a:pt x="810278" y="163097"/>
                  <a:pt x="808068" y="167850"/>
                </a:cubicBezTo>
                <a:close/>
              </a:path>
            </a:pathLst>
          </a:custGeom>
          <a:solidFill>
            <a:srgbClr val="F07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7" name="Google Shape;847;p46"/>
          <p:cNvCxnSpPr/>
          <p:nvPr/>
        </p:nvCxnSpPr>
        <p:spPr>
          <a:xfrm>
            <a:off x="0" y="6593840"/>
            <a:ext cx="9672320" cy="0"/>
          </a:xfrm>
          <a:prstGeom prst="straightConnector1">
            <a:avLst/>
          </a:prstGeom>
          <a:noFill/>
          <a:ln w="9525" cap="flat" cmpd="sng">
            <a:solidFill>
              <a:srgbClr val="2F529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| Contenu 2">
  <p:cSld name="Content | Contenu 2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7"/>
          <p:cNvSpPr txBox="1">
            <a:spLocks noGrp="1"/>
          </p:cNvSpPr>
          <p:nvPr>
            <p:ph type="body" idx="1"/>
          </p:nvPr>
        </p:nvSpPr>
        <p:spPr>
          <a:xfrm>
            <a:off x="406594" y="396648"/>
            <a:ext cx="11399583" cy="3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Google Shape;850;p47"/>
          <p:cNvSpPr txBox="1">
            <a:spLocks noGrp="1"/>
          </p:cNvSpPr>
          <p:nvPr>
            <p:ph type="body" idx="2"/>
          </p:nvPr>
        </p:nvSpPr>
        <p:spPr>
          <a:xfrm>
            <a:off x="406594" y="763234"/>
            <a:ext cx="11399583" cy="49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29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2F529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47"/>
          <p:cNvSpPr/>
          <p:nvPr/>
        </p:nvSpPr>
        <p:spPr>
          <a:xfrm>
            <a:off x="10507721" y="6546472"/>
            <a:ext cx="133275" cy="73825"/>
          </a:xfrm>
          <a:custGeom>
            <a:avLst/>
            <a:gdLst/>
            <a:ahLst/>
            <a:cxnLst/>
            <a:rect l="l" t="t" r="r" b="b"/>
            <a:pathLst>
              <a:path w="478141" h="264856" extrusionOk="0">
                <a:moveTo>
                  <a:pt x="317165" y="0"/>
                </a:moveTo>
                <a:lnTo>
                  <a:pt x="41994" y="0"/>
                </a:lnTo>
                <a:lnTo>
                  <a:pt x="0" y="123772"/>
                </a:lnTo>
                <a:lnTo>
                  <a:pt x="274802" y="123772"/>
                </a:lnTo>
                <a:lnTo>
                  <a:pt x="226915" y="264857"/>
                </a:lnTo>
                <a:lnTo>
                  <a:pt x="347739" y="264857"/>
                </a:lnTo>
                <a:lnTo>
                  <a:pt x="387891" y="264857"/>
                </a:lnTo>
                <a:lnTo>
                  <a:pt x="435779" y="123772"/>
                </a:lnTo>
                <a:lnTo>
                  <a:pt x="478142" y="0"/>
                </a:lnTo>
                <a:lnTo>
                  <a:pt x="437989" y="0"/>
                </a:lnTo>
                <a:lnTo>
                  <a:pt x="317165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47"/>
          <p:cNvSpPr/>
          <p:nvPr/>
        </p:nvSpPr>
        <p:spPr>
          <a:xfrm>
            <a:off x="10376807" y="6461031"/>
            <a:ext cx="281850" cy="159163"/>
          </a:xfrm>
          <a:custGeom>
            <a:avLst/>
            <a:gdLst/>
            <a:ahLst/>
            <a:cxnLst/>
            <a:rect l="l" t="t" r="r" b="b"/>
            <a:pathLst>
              <a:path w="1011170" h="571016" extrusionOk="0">
                <a:moveTo>
                  <a:pt x="614675" y="290"/>
                </a:moveTo>
                <a:lnTo>
                  <a:pt x="360871" y="290"/>
                </a:lnTo>
                <a:cubicBezTo>
                  <a:pt x="258833" y="-8515"/>
                  <a:pt x="165378" y="57681"/>
                  <a:pt x="139851" y="156846"/>
                </a:cubicBezTo>
                <a:lnTo>
                  <a:pt x="-866" y="570523"/>
                </a:lnTo>
                <a:lnTo>
                  <a:pt x="160110" y="570523"/>
                </a:lnTo>
                <a:lnTo>
                  <a:pt x="309668" y="130325"/>
                </a:lnTo>
                <a:lnTo>
                  <a:pt x="966099" y="130325"/>
                </a:lnTo>
                <a:lnTo>
                  <a:pt x="1010304" y="290"/>
                </a:lnTo>
                <a:lnTo>
                  <a:pt x="614675" y="29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47"/>
          <p:cNvSpPr/>
          <p:nvPr/>
        </p:nvSpPr>
        <p:spPr>
          <a:xfrm>
            <a:off x="10272590" y="6461352"/>
            <a:ext cx="98981" cy="158945"/>
          </a:xfrm>
          <a:custGeom>
            <a:avLst/>
            <a:gdLst/>
            <a:ahLst/>
            <a:cxnLst/>
            <a:rect l="l" t="t" r="r" b="b"/>
            <a:pathLst>
              <a:path w="355106" h="570233" extrusionOk="0">
                <a:moveTo>
                  <a:pt x="149557" y="130034"/>
                </a:moveTo>
                <a:lnTo>
                  <a:pt x="0" y="570234"/>
                </a:lnTo>
                <a:lnTo>
                  <a:pt x="160977" y="570234"/>
                </a:lnTo>
                <a:lnTo>
                  <a:pt x="310534" y="130034"/>
                </a:lnTo>
                <a:lnTo>
                  <a:pt x="355107" y="0"/>
                </a:lnTo>
                <a:lnTo>
                  <a:pt x="193762" y="0"/>
                </a:lnTo>
                <a:lnTo>
                  <a:pt x="149557" y="13003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47"/>
          <p:cNvSpPr/>
          <p:nvPr/>
        </p:nvSpPr>
        <p:spPr>
          <a:xfrm>
            <a:off x="11492810" y="6461352"/>
            <a:ext cx="294274" cy="158945"/>
          </a:xfrm>
          <a:custGeom>
            <a:avLst/>
            <a:gdLst/>
            <a:ahLst/>
            <a:cxnLst/>
            <a:rect l="l" t="t" r="r" b="b"/>
            <a:pathLst>
              <a:path w="1055742" h="570233" extrusionOk="0">
                <a:moveTo>
                  <a:pt x="793832" y="278855"/>
                </a:moveTo>
                <a:lnTo>
                  <a:pt x="265961" y="278855"/>
                </a:lnTo>
                <a:lnTo>
                  <a:pt x="361000" y="0"/>
                </a:lnTo>
                <a:lnTo>
                  <a:pt x="194129" y="0"/>
                </a:lnTo>
                <a:lnTo>
                  <a:pt x="99091" y="278855"/>
                </a:lnTo>
                <a:lnTo>
                  <a:pt x="0" y="570234"/>
                </a:lnTo>
                <a:lnTo>
                  <a:pt x="166871" y="570234"/>
                </a:lnTo>
                <a:lnTo>
                  <a:pt x="221757" y="409257"/>
                </a:lnTo>
                <a:lnTo>
                  <a:pt x="749628" y="409257"/>
                </a:lnTo>
                <a:lnTo>
                  <a:pt x="694741" y="570234"/>
                </a:lnTo>
                <a:lnTo>
                  <a:pt x="861981" y="570234"/>
                </a:lnTo>
                <a:lnTo>
                  <a:pt x="916499" y="409257"/>
                </a:lnTo>
                <a:lnTo>
                  <a:pt x="961072" y="278855"/>
                </a:lnTo>
                <a:lnTo>
                  <a:pt x="1055742" y="0"/>
                </a:lnTo>
                <a:lnTo>
                  <a:pt x="888503" y="0"/>
                </a:lnTo>
                <a:lnTo>
                  <a:pt x="793832" y="278855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47"/>
          <p:cNvSpPr/>
          <p:nvPr/>
        </p:nvSpPr>
        <p:spPr>
          <a:xfrm>
            <a:off x="10974493" y="6461250"/>
            <a:ext cx="228253" cy="159048"/>
          </a:xfrm>
          <a:custGeom>
            <a:avLst/>
            <a:gdLst/>
            <a:ahLst/>
            <a:cxnLst/>
            <a:rect l="l" t="t" r="r" b="b"/>
            <a:pathLst>
              <a:path w="818883" h="570601" extrusionOk="0">
                <a:moveTo>
                  <a:pt x="682089" y="-494"/>
                </a:moveTo>
                <a:lnTo>
                  <a:pt x="513745" y="-494"/>
                </a:lnTo>
                <a:lnTo>
                  <a:pt x="122170" y="433811"/>
                </a:lnTo>
                <a:lnTo>
                  <a:pt x="-866" y="570108"/>
                </a:lnTo>
                <a:lnTo>
                  <a:pt x="818017" y="570108"/>
                </a:lnTo>
                <a:lnTo>
                  <a:pt x="785601" y="433811"/>
                </a:lnTo>
                <a:close/>
                <a:moveTo>
                  <a:pt x="279832" y="433444"/>
                </a:moveTo>
                <a:lnTo>
                  <a:pt x="543583" y="136171"/>
                </a:lnTo>
                <a:lnTo>
                  <a:pt x="600310" y="433444"/>
                </a:lnTo>
                <a:lnTo>
                  <a:pt x="279832" y="43344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47"/>
          <p:cNvSpPr/>
          <p:nvPr/>
        </p:nvSpPr>
        <p:spPr>
          <a:xfrm>
            <a:off x="10674880" y="6461352"/>
            <a:ext cx="318608" cy="158945"/>
          </a:xfrm>
          <a:custGeom>
            <a:avLst/>
            <a:gdLst/>
            <a:ahLst/>
            <a:cxnLst/>
            <a:rect l="l" t="t" r="r" b="b"/>
            <a:pathLst>
              <a:path w="1143045" h="570233" extrusionOk="0">
                <a:moveTo>
                  <a:pt x="1143046" y="0"/>
                </a:moveTo>
                <a:lnTo>
                  <a:pt x="1134205" y="0"/>
                </a:lnTo>
                <a:lnTo>
                  <a:pt x="1007486" y="0"/>
                </a:lnTo>
                <a:lnTo>
                  <a:pt x="982437" y="22839"/>
                </a:lnTo>
                <a:lnTo>
                  <a:pt x="518662" y="445357"/>
                </a:lnTo>
                <a:lnTo>
                  <a:pt x="322690" y="3315"/>
                </a:lnTo>
                <a:lnTo>
                  <a:pt x="323795" y="0"/>
                </a:lnTo>
                <a:lnTo>
                  <a:pt x="321217" y="0"/>
                </a:lnTo>
                <a:lnTo>
                  <a:pt x="193761" y="0"/>
                </a:lnTo>
                <a:lnTo>
                  <a:pt x="179395" y="41994"/>
                </a:lnTo>
                <a:lnTo>
                  <a:pt x="0" y="570234"/>
                </a:lnTo>
                <a:lnTo>
                  <a:pt x="130034" y="570234"/>
                </a:lnTo>
                <a:lnTo>
                  <a:pt x="250858" y="214759"/>
                </a:lnTo>
                <a:lnTo>
                  <a:pt x="393049" y="559919"/>
                </a:lnTo>
                <a:lnTo>
                  <a:pt x="397469" y="570234"/>
                </a:lnTo>
                <a:lnTo>
                  <a:pt x="527503" y="570234"/>
                </a:lnTo>
                <a:lnTo>
                  <a:pt x="560656" y="539659"/>
                </a:lnTo>
                <a:lnTo>
                  <a:pt x="919814" y="207023"/>
                </a:lnTo>
                <a:lnTo>
                  <a:pt x="796043" y="570234"/>
                </a:lnTo>
                <a:lnTo>
                  <a:pt x="940075" y="570234"/>
                </a:lnTo>
                <a:lnTo>
                  <a:pt x="1129784" y="12156"/>
                </a:lnTo>
                <a:lnTo>
                  <a:pt x="1143046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47"/>
          <p:cNvSpPr/>
          <p:nvPr/>
        </p:nvSpPr>
        <p:spPr>
          <a:xfrm>
            <a:off x="11796017" y="6461352"/>
            <a:ext cx="100727" cy="158945"/>
          </a:xfrm>
          <a:custGeom>
            <a:avLst/>
            <a:gdLst/>
            <a:ahLst/>
            <a:cxnLst/>
            <a:rect l="l" t="t" r="r" b="b"/>
            <a:pathLst>
              <a:path w="361368" h="570233" extrusionOk="0">
                <a:moveTo>
                  <a:pt x="194129" y="0"/>
                </a:moveTo>
                <a:lnTo>
                  <a:pt x="0" y="570234"/>
                </a:lnTo>
                <a:lnTo>
                  <a:pt x="167239" y="570234"/>
                </a:lnTo>
                <a:lnTo>
                  <a:pt x="361369" y="0"/>
                </a:lnTo>
                <a:lnTo>
                  <a:pt x="194129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47"/>
          <p:cNvSpPr/>
          <p:nvPr/>
        </p:nvSpPr>
        <p:spPr>
          <a:xfrm>
            <a:off x="9975030" y="6460941"/>
            <a:ext cx="275998" cy="205664"/>
          </a:xfrm>
          <a:custGeom>
            <a:avLst/>
            <a:gdLst/>
            <a:ahLst/>
            <a:cxnLst/>
            <a:rect l="l" t="t" r="r" b="b"/>
            <a:pathLst>
              <a:path w="990173" h="737842" extrusionOk="0">
                <a:moveTo>
                  <a:pt x="449647" y="612"/>
                </a:moveTo>
                <a:cubicBezTo>
                  <a:pt x="259570" y="612"/>
                  <a:pt x="215365" y="101913"/>
                  <a:pt x="198420" y="152011"/>
                </a:cubicBezTo>
                <a:lnTo>
                  <a:pt x="198420" y="152011"/>
                </a:lnTo>
                <a:lnTo>
                  <a:pt x="150901" y="291990"/>
                </a:lnTo>
                <a:lnTo>
                  <a:pt x="145375" y="307832"/>
                </a:lnTo>
                <a:lnTo>
                  <a:pt x="145375" y="307832"/>
                </a:lnTo>
                <a:cubicBezTo>
                  <a:pt x="122536" y="375242"/>
                  <a:pt x="136534" y="434551"/>
                  <a:pt x="247045" y="434551"/>
                </a:cubicBezTo>
                <a:lnTo>
                  <a:pt x="731081" y="434551"/>
                </a:lnTo>
                <a:lnTo>
                  <a:pt x="684666" y="570845"/>
                </a:lnTo>
                <a:lnTo>
                  <a:pt x="673615" y="603630"/>
                </a:lnTo>
                <a:lnTo>
                  <a:pt x="44811" y="603630"/>
                </a:lnTo>
                <a:lnTo>
                  <a:pt x="-866" y="737348"/>
                </a:lnTo>
                <a:lnTo>
                  <a:pt x="598836" y="737348"/>
                </a:lnTo>
                <a:cubicBezTo>
                  <a:pt x="738080" y="737348"/>
                  <a:pt x="798493" y="668832"/>
                  <a:pt x="827962" y="582633"/>
                </a:cubicBezTo>
                <a:lnTo>
                  <a:pt x="827962" y="582633"/>
                </a:lnTo>
                <a:lnTo>
                  <a:pt x="832382" y="570110"/>
                </a:lnTo>
                <a:lnTo>
                  <a:pt x="878796" y="433813"/>
                </a:lnTo>
                <a:lnTo>
                  <a:pt x="882111" y="423867"/>
                </a:lnTo>
                <a:cubicBezTo>
                  <a:pt x="912317" y="335460"/>
                  <a:pt x="859641" y="290886"/>
                  <a:pt x="771600" y="290886"/>
                </a:cubicBezTo>
                <a:lnTo>
                  <a:pt x="287198" y="290886"/>
                </a:lnTo>
                <a:lnTo>
                  <a:pt x="342084" y="129541"/>
                </a:lnTo>
                <a:lnTo>
                  <a:pt x="945102" y="129541"/>
                </a:lnTo>
                <a:lnTo>
                  <a:pt x="989307" y="-494"/>
                </a:lnTo>
                <a:lnTo>
                  <a:pt x="449647" y="-49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47"/>
          <p:cNvSpPr/>
          <p:nvPr/>
        </p:nvSpPr>
        <p:spPr>
          <a:xfrm>
            <a:off x="11220715" y="6461250"/>
            <a:ext cx="277065" cy="201762"/>
          </a:xfrm>
          <a:custGeom>
            <a:avLst/>
            <a:gdLst/>
            <a:ahLst/>
            <a:cxnLst/>
            <a:rect l="l" t="t" r="r" b="b"/>
            <a:pathLst>
              <a:path w="994004" h="723843" extrusionOk="0">
                <a:moveTo>
                  <a:pt x="896477" y="-494"/>
                </a:moveTo>
                <a:lnTo>
                  <a:pt x="245203" y="-494"/>
                </a:lnTo>
                <a:lnTo>
                  <a:pt x="205788" y="115909"/>
                </a:lnTo>
                <a:lnTo>
                  <a:pt x="138376" y="314460"/>
                </a:lnTo>
                <a:lnTo>
                  <a:pt x="97856" y="433811"/>
                </a:lnTo>
                <a:lnTo>
                  <a:pt x="51441" y="570108"/>
                </a:lnTo>
                <a:lnTo>
                  <a:pt x="-866" y="723350"/>
                </a:lnTo>
                <a:lnTo>
                  <a:pt x="157163" y="723350"/>
                </a:lnTo>
                <a:lnTo>
                  <a:pt x="209470" y="570108"/>
                </a:lnTo>
                <a:lnTo>
                  <a:pt x="255885" y="433811"/>
                </a:lnTo>
                <a:lnTo>
                  <a:pt x="734763" y="433811"/>
                </a:lnTo>
                <a:cubicBezTo>
                  <a:pt x="831644" y="433811"/>
                  <a:pt x="889847" y="394395"/>
                  <a:pt x="916737" y="315935"/>
                </a:cubicBezTo>
                <a:lnTo>
                  <a:pt x="916737" y="315935"/>
                </a:lnTo>
                <a:lnTo>
                  <a:pt x="916737" y="315935"/>
                </a:lnTo>
                <a:lnTo>
                  <a:pt x="984149" y="117384"/>
                </a:lnTo>
                <a:lnTo>
                  <a:pt x="984149" y="117384"/>
                </a:lnTo>
                <a:lnTo>
                  <a:pt x="984149" y="117384"/>
                </a:lnTo>
                <a:cubicBezTo>
                  <a:pt x="1015460" y="19397"/>
                  <a:pt x="959836" y="-494"/>
                  <a:pt x="896477" y="-494"/>
                </a:cubicBezTo>
                <a:close/>
                <a:moveTo>
                  <a:pt x="809912" y="167482"/>
                </a:moveTo>
                <a:lnTo>
                  <a:pt x="809912" y="167482"/>
                </a:lnTo>
                <a:lnTo>
                  <a:pt x="778968" y="258836"/>
                </a:lnTo>
                <a:cubicBezTo>
                  <a:pt x="768286" y="291990"/>
                  <a:pt x="737342" y="314424"/>
                  <a:pt x="702716" y="314091"/>
                </a:cubicBezTo>
                <a:lnTo>
                  <a:pt x="297511" y="314091"/>
                </a:lnTo>
                <a:lnTo>
                  <a:pt x="364923" y="115543"/>
                </a:lnTo>
                <a:lnTo>
                  <a:pt x="774916" y="115543"/>
                </a:lnTo>
                <a:cubicBezTo>
                  <a:pt x="795176" y="115689"/>
                  <a:pt x="811753" y="132302"/>
                  <a:pt x="811385" y="152674"/>
                </a:cubicBezTo>
                <a:cubicBezTo>
                  <a:pt x="811385" y="157904"/>
                  <a:pt x="810278" y="163097"/>
                  <a:pt x="808068" y="16785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0" name="Google Shape;860;p47"/>
          <p:cNvCxnSpPr/>
          <p:nvPr/>
        </p:nvCxnSpPr>
        <p:spPr>
          <a:xfrm>
            <a:off x="0" y="6593840"/>
            <a:ext cx="967232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slide" Target="slide7.xml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7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0"/>
          <p:cNvSpPr txBox="1">
            <a:spLocks noGrp="1"/>
          </p:cNvSpPr>
          <p:nvPr>
            <p:ph type="body" idx="1"/>
          </p:nvPr>
        </p:nvSpPr>
        <p:spPr>
          <a:xfrm>
            <a:off x="7034783" y="2513572"/>
            <a:ext cx="4821938" cy="31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5E11"/>
              </a:buClr>
              <a:buSzPts val="2000"/>
              <a:buNone/>
            </a:pP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body" idx="2"/>
          </p:nvPr>
        </p:nvSpPr>
        <p:spPr>
          <a:xfrm>
            <a:off x="7034783" y="2855933"/>
            <a:ext cx="4821939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  <p:sp>
        <p:nvSpPr>
          <p:cNvPr id="1371" name="Google Shape;1371;p30"/>
          <p:cNvSpPr txBox="1">
            <a:spLocks noGrp="1"/>
          </p:cNvSpPr>
          <p:nvPr>
            <p:ph type="body" idx="3"/>
          </p:nvPr>
        </p:nvSpPr>
        <p:spPr>
          <a:xfrm>
            <a:off x="7034783" y="3116270"/>
            <a:ext cx="4821940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  <p:sp>
        <p:nvSpPr>
          <p:cNvPr id="1372" name="Google Shape;1372;p30"/>
          <p:cNvSpPr>
            <a:spLocks noGrp="1"/>
          </p:cNvSpPr>
          <p:nvPr>
            <p:ph type="pic" idx="4"/>
          </p:nvPr>
        </p:nvSpPr>
        <p:spPr>
          <a:xfrm>
            <a:off x="5702070" y="2152534"/>
            <a:ext cx="1027352" cy="1063338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3" name="Google Shape;1373;p30"/>
          <p:cNvSpPr txBox="1">
            <a:spLocks noGrp="1"/>
          </p:cNvSpPr>
          <p:nvPr>
            <p:ph type="body" idx="5"/>
          </p:nvPr>
        </p:nvSpPr>
        <p:spPr>
          <a:xfrm>
            <a:off x="7034783" y="2064577"/>
            <a:ext cx="4821937" cy="43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sp>
        <p:nvSpPr>
          <p:cNvPr id="1374" name="Google Shape;1374;p30"/>
          <p:cNvSpPr txBox="1">
            <a:spLocks noGrp="1"/>
          </p:cNvSpPr>
          <p:nvPr>
            <p:ph type="body" idx="6"/>
          </p:nvPr>
        </p:nvSpPr>
        <p:spPr>
          <a:xfrm>
            <a:off x="7034780" y="4015622"/>
            <a:ext cx="4821938" cy="31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5E11"/>
              </a:buClr>
              <a:buSzPts val="2000"/>
              <a:buNone/>
            </a:pPr>
            <a:endParaRPr/>
          </a:p>
        </p:txBody>
      </p:sp>
      <p:sp>
        <p:nvSpPr>
          <p:cNvPr id="1375" name="Google Shape;1375;p30"/>
          <p:cNvSpPr txBox="1">
            <a:spLocks noGrp="1"/>
          </p:cNvSpPr>
          <p:nvPr>
            <p:ph type="body" idx="7"/>
          </p:nvPr>
        </p:nvSpPr>
        <p:spPr>
          <a:xfrm>
            <a:off x="7034780" y="4357983"/>
            <a:ext cx="4821939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  <p:sp>
        <p:nvSpPr>
          <p:cNvPr id="1376" name="Google Shape;1376;p30"/>
          <p:cNvSpPr txBox="1">
            <a:spLocks noGrp="1"/>
          </p:cNvSpPr>
          <p:nvPr>
            <p:ph type="body" idx="8"/>
          </p:nvPr>
        </p:nvSpPr>
        <p:spPr>
          <a:xfrm>
            <a:off x="7034780" y="4618320"/>
            <a:ext cx="4821940" cy="2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  <p:sp>
        <p:nvSpPr>
          <p:cNvPr id="1377" name="Google Shape;1377;p30"/>
          <p:cNvSpPr>
            <a:spLocks noGrp="1"/>
          </p:cNvSpPr>
          <p:nvPr>
            <p:ph type="pic" idx="9"/>
          </p:nvPr>
        </p:nvSpPr>
        <p:spPr>
          <a:xfrm>
            <a:off x="5702067" y="3654584"/>
            <a:ext cx="1027352" cy="1063338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8" name="Google Shape;1378;p30"/>
          <p:cNvSpPr txBox="1">
            <a:spLocks noGrp="1"/>
          </p:cNvSpPr>
          <p:nvPr>
            <p:ph type="body" idx="13"/>
          </p:nvPr>
        </p:nvSpPr>
        <p:spPr>
          <a:xfrm>
            <a:off x="7034780" y="3566627"/>
            <a:ext cx="4821937" cy="43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>
            <a:extLst>
              <a:ext uri="{FF2B5EF4-FFF2-40B4-BE49-F238E27FC236}">
                <a16:creationId xmlns:a16="http://schemas.microsoft.com/office/drawing/2014/main" id="{EF3B5D84-372F-34AB-1F1C-82758F0E98B0}"/>
              </a:ext>
            </a:extLst>
          </p:cNvPr>
          <p:cNvGrpSpPr/>
          <p:nvPr/>
        </p:nvGrpSpPr>
        <p:grpSpPr>
          <a:xfrm>
            <a:off x="3363595" y="49420"/>
            <a:ext cx="8926488" cy="4553646"/>
            <a:chOff x="3258682" y="256764"/>
            <a:chExt cx="8926488" cy="4553646"/>
          </a:xfrm>
        </p:grpSpPr>
        <p:pic>
          <p:nvPicPr>
            <p:cNvPr id="30" name="Graphique 29">
              <a:extLst>
                <a:ext uri="{FF2B5EF4-FFF2-40B4-BE49-F238E27FC236}">
                  <a16:creationId xmlns:a16="http://schemas.microsoft.com/office/drawing/2014/main" id="{3E5932E2-015F-C91B-57F0-04ECAE4D8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8682" y="256764"/>
              <a:ext cx="8926488" cy="4553646"/>
            </a:xfrm>
            <a:prstGeom prst="rect">
              <a:avLst/>
            </a:prstGeom>
          </p:spPr>
        </p:pic>
        <p:pic>
          <p:nvPicPr>
            <p:cNvPr id="31" name="Graphique 30" descr="Repère avec un remplissage uni">
              <a:extLst>
                <a:ext uri="{FF2B5EF4-FFF2-40B4-BE49-F238E27FC236}">
                  <a16:creationId xmlns:a16="http://schemas.microsoft.com/office/drawing/2014/main" id="{9CE932F7-A07E-ACA7-CC7C-5191372C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6257" y="1599756"/>
              <a:ext cx="303975" cy="303975"/>
            </a:xfrm>
            <a:prstGeom prst="rect">
              <a:avLst/>
            </a:prstGeom>
          </p:spPr>
        </p:pic>
        <p:pic>
          <p:nvPicPr>
            <p:cNvPr id="32" name="Graphique 31" descr="Repère avec un remplissage uni">
              <a:extLst>
                <a:ext uri="{FF2B5EF4-FFF2-40B4-BE49-F238E27FC236}">
                  <a16:creationId xmlns:a16="http://schemas.microsoft.com/office/drawing/2014/main" id="{97B62093-E38D-0696-D876-1FAE373D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10086" y="2023241"/>
              <a:ext cx="303975" cy="303975"/>
            </a:xfrm>
            <a:prstGeom prst="rect">
              <a:avLst/>
            </a:prstGeom>
          </p:spPr>
        </p:pic>
        <p:pic>
          <p:nvPicPr>
            <p:cNvPr id="33" name="Graphique 32" descr="Repère avec un remplissage uni">
              <a:extLst>
                <a:ext uri="{FF2B5EF4-FFF2-40B4-BE49-F238E27FC236}">
                  <a16:creationId xmlns:a16="http://schemas.microsoft.com/office/drawing/2014/main" id="{80645A2B-7343-5F6D-D4C1-9C558632C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49214" y="1939837"/>
              <a:ext cx="303975" cy="303975"/>
            </a:xfrm>
            <a:prstGeom prst="rect">
              <a:avLst/>
            </a:prstGeom>
          </p:spPr>
        </p:pic>
      </p:grpSp>
      <p:sp>
        <p:nvSpPr>
          <p:cNvPr id="138" name="Freeform: Shape 11">
            <a:extLst>
              <a:ext uri="{FF2B5EF4-FFF2-40B4-BE49-F238E27FC236}">
                <a16:creationId xmlns:a16="http://schemas.microsoft.com/office/drawing/2014/main" id="{A311822E-771C-471B-82FC-EE2120732BFA}"/>
              </a:ext>
            </a:extLst>
          </p:cNvPr>
          <p:cNvSpPr>
            <a:spLocks noChangeAspect="1"/>
          </p:cNvSpPr>
          <p:nvPr/>
        </p:nvSpPr>
        <p:spPr>
          <a:xfrm>
            <a:off x="-16914538" y="-4092526"/>
            <a:ext cx="45285714" cy="14615024"/>
          </a:xfrm>
          <a:custGeom>
            <a:avLst/>
            <a:gdLst>
              <a:gd name="connsiteX0" fmla="*/ -866 w 2881004"/>
              <a:gd name="connsiteY0" fmla="*/ 293465 h 929784"/>
              <a:gd name="connsiteX1" fmla="*/ 1296156 w 2881004"/>
              <a:gd name="connsiteY1" fmla="*/ 673621 h 929784"/>
              <a:gd name="connsiteX2" fmla="*/ 2880138 w 2881004"/>
              <a:gd name="connsiteY2" fmla="*/ -494 h 929784"/>
              <a:gd name="connsiteX3" fmla="*/ 1311998 w 2881004"/>
              <a:gd name="connsiteY3" fmla="*/ 900903 h 929784"/>
              <a:gd name="connsiteX4" fmla="*/ -866 w 2881004"/>
              <a:gd name="connsiteY4" fmla="*/ 293465 h 92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1004" h="929784">
                <a:moveTo>
                  <a:pt x="-866" y="293465"/>
                </a:moveTo>
                <a:cubicBezTo>
                  <a:pt x="52547" y="369349"/>
                  <a:pt x="196210" y="772343"/>
                  <a:pt x="1296156" y="673621"/>
                </a:cubicBezTo>
                <a:cubicBezTo>
                  <a:pt x="1426928" y="663306"/>
                  <a:pt x="2262755" y="507856"/>
                  <a:pt x="2880138" y="-494"/>
                </a:cubicBezTo>
                <a:cubicBezTo>
                  <a:pt x="2650277" y="345773"/>
                  <a:pt x="2279699" y="707510"/>
                  <a:pt x="1311998" y="900903"/>
                </a:cubicBezTo>
                <a:cubicBezTo>
                  <a:pt x="1197433" y="925583"/>
                  <a:pt x="25286" y="1079561"/>
                  <a:pt x="-866" y="293465"/>
                </a:cubicBezTo>
                <a:close/>
              </a:path>
            </a:pathLst>
          </a:custGeom>
          <a:solidFill>
            <a:schemeClr val="bg2">
              <a:alpha val="13000"/>
            </a:schemeClr>
          </a:solidFill>
          <a:ln w="368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solidFill>
                <a:srgbClr val="DE5E11"/>
              </a:solidFill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4E205DD6-EF78-4CC2-B65E-6B6187158772}"/>
              </a:ext>
            </a:extLst>
          </p:cNvPr>
          <p:cNvSpPr/>
          <p:nvPr/>
        </p:nvSpPr>
        <p:spPr>
          <a:xfrm>
            <a:off x="-137759" y="698509"/>
            <a:ext cx="5525595" cy="6928771"/>
          </a:xfrm>
          <a:custGeom>
            <a:avLst/>
            <a:gdLst>
              <a:gd name="connsiteX0" fmla="*/ 0 w 14259728"/>
              <a:gd name="connsiteY0" fmla="*/ 0 h 21033538"/>
              <a:gd name="connsiteX1" fmla="*/ 234513 w 14259728"/>
              <a:gd name="connsiteY1" fmla="*/ 286481 h 21033538"/>
              <a:gd name="connsiteX2" fmla="*/ 235654 w 14259728"/>
              <a:gd name="connsiteY2" fmla="*/ 375475 h 21033538"/>
              <a:gd name="connsiteX3" fmla="*/ 14090280 w 14259728"/>
              <a:gd name="connsiteY3" fmla="*/ 20960414 h 21033538"/>
              <a:gd name="connsiteX4" fmla="*/ 14259728 w 14259728"/>
              <a:gd name="connsiteY4" fmla="*/ 21033538 h 21033538"/>
              <a:gd name="connsiteX5" fmla="*/ 0 w 14259728"/>
              <a:gd name="connsiteY5" fmla="*/ 21033538 h 2103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9728" h="21033538">
                <a:moveTo>
                  <a:pt x="0" y="0"/>
                </a:moveTo>
                <a:lnTo>
                  <a:pt x="234513" y="286481"/>
                </a:lnTo>
                <a:lnTo>
                  <a:pt x="235654" y="375475"/>
                </a:lnTo>
                <a:cubicBezTo>
                  <a:pt x="471126" y="9543701"/>
                  <a:pt x="6089813" y="17392262"/>
                  <a:pt x="14090280" y="20960414"/>
                </a:cubicBezTo>
                <a:lnTo>
                  <a:pt x="14259728" y="21033538"/>
                </a:lnTo>
                <a:lnTo>
                  <a:pt x="0" y="21033538"/>
                </a:lnTo>
                <a:close/>
              </a:path>
            </a:pathLst>
          </a:custGeom>
          <a:gradFill flip="none" rotWithShape="1">
            <a:gsLst>
              <a:gs pos="0">
                <a:srgbClr val="F07200"/>
              </a:gs>
              <a:gs pos="100000">
                <a:srgbClr val="BC2D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130" name="Forme libre : forme 129">
            <a:extLst>
              <a:ext uri="{FF2B5EF4-FFF2-40B4-BE49-F238E27FC236}">
                <a16:creationId xmlns:a16="http://schemas.microsoft.com/office/drawing/2014/main" id="{9CF19804-4CFE-4523-91DC-D0E8DD6531B4}"/>
              </a:ext>
            </a:extLst>
          </p:cNvPr>
          <p:cNvSpPr/>
          <p:nvPr/>
        </p:nvSpPr>
        <p:spPr>
          <a:xfrm>
            <a:off x="-138264" y="4185812"/>
            <a:ext cx="5974054" cy="2703886"/>
          </a:xfrm>
          <a:custGeom>
            <a:avLst/>
            <a:gdLst>
              <a:gd name="connsiteX0" fmla="*/ 0 w 5974054"/>
              <a:gd name="connsiteY0" fmla="*/ 0 h 2703886"/>
              <a:gd name="connsiteX1" fmla="*/ 52638 w 5974054"/>
              <a:gd name="connsiteY1" fmla="*/ 59978 h 2703886"/>
              <a:gd name="connsiteX2" fmla="*/ 5526824 w 5974054"/>
              <a:gd name="connsiteY2" fmla="*/ 2626368 h 2703886"/>
              <a:gd name="connsiteX3" fmla="*/ 5974054 w 5974054"/>
              <a:gd name="connsiteY3" fmla="*/ 2703886 h 2703886"/>
              <a:gd name="connsiteX4" fmla="*/ 838715 w 5974054"/>
              <a:gd name="connsiteY4" fmla="*/ 2703886 h 2703886"/>
              <a:gd name="connsiteX5" fmla="*/ 784428 w 5974054"/>
              <a:gd name="connsiteY5" fmla="*/ 2650867 h 2703886"/>
              <a:gd name="connsiteX6" fmla="*/ 33082 w 5974054"/>
              <a:gd name="connsiteY6" fmla="*/ 1669271 h 2703886"/>
              <a:gd name="connsiteX7" fmla="*/ 0 w 5974054"/>
              <a:gd name="connsiteY7" fmla="*/ 1611013 h 270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4054" h="2703886">
                <a:moveTo>
                  <a:pt x="0" y="0"/>
                </a:moveTo>
                <a:lnTo>
                  <a:pt x="52638" y="59978"/>
                </a:lnTo>
                <a:cubicBezTo>
                  <a:pt x="821528" y="904048"/>
                  <a:pt x="2316446" y="2029809"/>
                  <a:pt x="5526824" y="2626368"/>
                </a:cubicBezTo>
                <a:lnTo>
                  <a:pt x="5974054" y="2703886"/>
                </a:lnTo>
                <a:lnTo>
                  <a:pt x="838715" y="2703886"/>
                </a:lnTo>
                <a:lnTo>
                  <a:pt x="784428" y="2650867"/>
                </a:lnTo>
                <a:cubicBezTo>
                  <a:pt x="497231" y="2354644"/>
                  <a:pt x="244534" y="2028379"/>
                  <a:pt x="33082" y="1669271"/>
                </a:cubicBezTo>
                <a:lnTo>
                  <a:pt x="0" y="1611013"/>
                </a:lnTo>
                <a:close/>
              </a:path>
            </a:pathLst>
          </a:custGeom>
          <a:gradFill flip="none" rotWithShape="1">
            <a:gsLst>
              <a:gs pos="64000">
                <a:srgbClr val="EA7F08"/>
              </a:gs>
              <a:gs pos="100000">
                <a:srgbClr val="F49A00"/>
              </a:gs>
              <a:gs pos="0">
                <a:srgbClr val="DE5E11"/>
              </a:gs>
            </a:gsLst>
            <a:lin ang="16200000" scaled="1"/>
            <a:tileRect/>
          </a:gradFill>
          <a:ln w="368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7454" dirty="0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FF589BC6-D4FB-4432-ADD3-4867AEBD1E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rcRect t="83940" b="9838"/>
          <a:stretch/>
        </p:blipFill>
        <p:spPr>
          <a:xfrm>
            <a:off x="0" y="6444058"/>
            <a:ext cx="12192000" cy="426720"/>
          </a:xfrm>
          <a:prstGeom prst="rect">
            <a:avLst/>
          </a:prstGeom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B73FCC0B-C4ED-4F9F-AFCF-7C785203A108}"/>
              </a:ext>
            </a:extLst>
          </p:cNvPr>
          <p:cNvGrpSpPr>
            <a:grpSpLocks noChangeAspect="1"/>
          </p:cNvGrpSpPr>
          <p:nvPr/>
        </p:nvGrpSpPr>
        <p:grpSpPr>
          <a:xfrm>
            <a:off x="-581096" y="5824153"/>
            <a:ext cx="13077896" cy="1399607"/>
            <a:chOff x="3360368" y="4204429"/>
            <a:chExt cx="7198179" cy="770355"/>
          </a:xfrm>
          <a:solidFill>
            <a:schemeClr val="bg1">
              <a:alpha val="24000"/>
            </a:schemeClr>
          </a:solidFill>
        </p:grpSpPr>
        <p:sp>
          <p:nvSpPr>
            <p:cNvPr id="65" name="Freeform: Shape 14">
              <a:extLst>
                <a:ext uri="{FF2B5EF4-FFF2-40B4-BE49-F238E27FC236}">
                  <a16:creationId xmlns:a16="http://schemas.microsoft.com/office/drawing/2014/main" id="{6D26FB1E-F976-4C17-8F10-0F42165902B3}"/>
                </a:ext>
              </a:extLst>
            </p:cNvPr>
            <p:cNvSpPr/>
            <p:nvPr/>
          </p:nvSpPr>
          <p:spPr>
            <a:xfrm>
              <a:off x="5355673" y="4524801"/>
              <a:ext cx="499211" cy="276527"/>
            </a:xfrm>
            <a:custGeom>
              <a:avLst/>
              <a:gdLst>
                <a:gd name="connsiteX0" fmla="*/ 317165 w 478141"/>
                <a:gd name="connsiteY0" fmla="*/ 0 h 264856"/>
                <a:gd name="connsiteX1" fmla="*/ 41994 w 478141"/>
                <a:gd name="connsiteY1" fmla="*/ 0 h 264856"/>
                <a:gd name="connsiteX2" fmla="*/ 0 w 478141"/>
                <a:gd name="connsiteY2" fmla="*/ 123772 h 264856"/>
                <a:gd name="connsiteX3" fmla="*/ 274802 w 478141"/>
                <a:gd name="connsiteY3" fmla="*/ 123772 h 264856"/>
                <a:gd name="connsiteX4" fmla="*/ 226915 w 478141"/>
                <a:gd name="connsiteY4" fmla="*/ 264857 h 264856"/>
                <a:gd name="connsiteX5" fmla="*/ 347739 w 478141"/>
                <a:gd name="connsiteY5" fmla="*/ 264857 h 264856"/>
                <a:gd name="connsiteX6" fmla="*/ 387891 w 478141"/>
                <a:gd name="connsiteY6" fmla="*/ 264857 h 264856"/>
                <a:gd name="connsiteX7" fmla="*/ 435779 w 478141"/>
                <a:gd name="connsiteY7" fmla="*/ 123772 h 264856"/>
                <a:gd name="connsiteX8" fmla="*/ 478142 w 478141"/>
                <a:gd name="connsiteY8" fmla="*/ 0 h 264856"/>
                <a:gd name="connsiteX9" fmla="*/ 437989 w 478141"/>
                <a:gd name="connsiteY9" fmla="*/ 0 h 264856"/>
                <a:gd name="connsiteX10" fmla="*/ 317165 w 478141"/>
                <a:gd name="connsiteY10" fmla="*/ 0 h 26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141" h="264856">
                  <a:moveTo>
                    <a:pt x="317165" y="0"/>
                  </a:moveTo>
                  <a:lnTo>
                    <a:pt x="41994" y="0"/>
                  </a:lnTo>
                  <a:lnTo>
                    <a:pt x="0" y="123772"/>
                  </a:lnTo>
                  <a:lnTo>
                    <a:pt x="274802" y="123772"/>
                  </a:lnTo>
                  <a:lnTo>
                    <a:pt x="226915" y="264857"/>
                  </a:lnTo>
                  <a:lnTo>
                    <a:pt x="347739" y="264857"/>
                  </a:lnTo>
                  <a:lnTo>
                    <a:pt x="387891" y="264857"/>
                  </a:lnTo>
                  <a:lnTo>
                    <a:pt x="435779" y="123772"/>
                  </a:lnTo>
                  <a:lnTo>
                    <a:pt x="478142" y="0"/>
                  </a:lnTo>
                  <a:lnTo>
                    <a:pt x="437989" y="0"/>
                  </a:lnTo>
                  <a:lnTo>
                    <a:pt x="317165" y="0"/>
                  </a:lnTo>
                  <a:close/>
                </a:path>
              </a:pathLst>
            </a:custGeom>
            <a:grpFill/>
            <a:ln w="36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DE5E11"/>
                </a:solidFill>
              </a:endParaRPr>
            </a:p>
          </p:txBody>
        </p:sp>
        <p:sp>
          <p:nvSpPr>
            <p:cNvPr id="66" name="Freeform: Shape 15">
              <a:extLst>
                <a:ext uri="{FF2B5EF4-FFF2-40B4-BE49-F238E27FC236}">
                  <a16:creationId xmlns:a16="http://schemas.microsoft.com/office/drawing/2014/main" id="{2F4BECF9-AC5D-4CE5-BAD6-FB40820DF794}"/>
                </a:ext>
              </a:extLst>
            </p:cNvPr>
            <p:cNvSpPr/>
            <p:nvPr/>
          </p:nvSpPr>
          <p:spPr>
            <a:xfrm>
              <a:off x="4865309" y="4204764"/>
              <a:ext cx="1055729" cy="596179"/>
            </a:xfrm>
            <a:custGeom>
              <a:avLst/>
              <a:gdLst>
                <a:gd name="connsiteX0" fmla="*/ 614675 w 1011170"/>
                <a:gd name="connsiteY0" fmla="*/ 290 h 571016"/>
                <a:gd name="connsiteX1" fmla="*/ 360871 w 1011170"/>
                <a:gd name="connsiteY1" fmla="*/ 290 h 571016"/>
                <a:gd name="connsiteX2" fmla="*/ 139851 w 1011170"/>
                <a:gd name="connsiteY2" fmla="*/ 156846 h 571016"/>
                <a:gd name="connsiteX3" fmla="*/ -866 w 1011170"/>
                <a:gd name="connsiteY3" fmla="*/ 570523 h 571016"/>
                <a:gd name="connsiteX4" fmla="*/ 160110 w 1011170"/>
                <a:gd name="connsiteY4" fmla="*/ 570523 h 571016"/>
                <a:gd name="connsiteX5" fmla="*/ 309668 w 1011170"/>
                <a:gd name="connsiteY5" fmla="*/ 130325 h 571016"/>
                <a:gd name="connsiteX6" fmla="*/ 966099 w 1011170"/>
                <a:gd name="connsiteY6" fmla="*/ 130325 h 571016"/>
                <a:gd name="connsiteX7" fmla="*/ 1010304 w 1011170"/>
                <a:gd name="connsiteY7" fmla="*/ 290 h 571016"/>
                <a:gd name="connsiteX8" fmla="*/ 614675 w 1011170"/>
                <a:gd name="connsiteY8" fmla="*/ 290 h 57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170" h="571016">
                  <a:moveTo>
                    <a:pt x="614675" y="290"/>
                  </a:moveTo>
                  <a:lnTo>
                    <a:pt x="360871" y="290"/>
                  </a:lnTo>
                  <a:cubicBezTo>
                    <a:pt x="258833" y="-8515"/>
                    <a:pt x="165378" y="57681"/>
                    <a:pt x="139851" y="156846"/>
                  </a:cubicBezTo>
                  <a:lnTo>
                    <a:pt x="-866" y="570523"/>
                  </a:lnTo>
                  <a:lnTo>
                    <a:pt x="160110" y="570523"/>
                  </a:lnTo>
                  <a:lnTo>
                    <a:pt x="309668" y="130325"/>
                  </a:lnTo>
                  <a:lnTo>
                    <a:pt x="966099" y="130325"/>
                  </a:lnTo>
                  <a:lnTo>
                    <a:pt x="1010304" y="290"/>
                  </a:lnTo>
                  <a:lnTo>
                    <a:pt x="614675" y="290"/>
                  </a:lnTo>
                  <a:close/>
                </a:path>
              </a:pathLst>
            </a:custGeom>
            <a:grpFill/>
            <a:ln w="36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DE5E11"/>
                </a:solidFill>
              </a:endParaRPr>
            </a:p>
          </p:txBody>
        </p:sp>
        <p:sp>
          <p:nvSpPr>
            <p:cNvPr id="67" name="Freeform: Shape 16">
              <a:extLst>
                <a:ext uri="{FF2B5EF4-FFF2-40B4-BE49-F238E27FC236}">
                  <a16:creationId xmlns:a16="http://schemas.microsoft.com/office/drawing/2014/main" id="{1773CDC3-053C-4E87-A244-7C8B28C34C81}"/>
                </a:ext>
              </a:extLst>
            </p:cNvPr>
            <p:cNvSpPr/>
            <p:nvPr/>
          </p:nvSpPr>
          <p:spPr>
            <a:xfrm>
              <a:off x="4474940" y="4205968"/>
              <a:ext cx="370754" cy="595360"/>
            </a:xfrm>
            <a:custGeom>
              <a:avLst/>
              <a:gdLst>
                <a:gd name="connsiteX0" fmla="*/ 149557 w 355106"/>
                <a:gd name="connsiteY0" fmla="*/ 130034 h 570233"/>
                <a:gd name="connsiteX1" fmla="*/ 0 w 355106"/>
                <a:gd name="connsiteY1" fmla="*/ 570234 h 570233"/>
                <a:gd name="connsiteX2" fmla="*/ 160977 w 355106"/>
                <a:gd name="connsiteY2" fmla="*/ 570234 h 570233"/>
                <a:gd name="connsiteX3" fmla="*/ 310534 w 355106"/>
                <a:gd name="connsiteY3" fmla="*/ 130034 h 570233"/>
                <a:gd name="connsiteX4" fmla="*/ 355107 w 355106"/>
                <a:gd name="connsiteY4" fmla="*/ 0 h 570233"/>
                <a:gd name="connsiteX5" fmla="*/ 193762 w 355106"/>
                <a:gd name="connsiteY5" fmla="*/ 0 h 570233"/>
                <a:gd name="connsiteX6" fmla="*/ 149557 w 355106"/>
                <a:gd name="connsiteY6" fmla="*/ 130034 h 57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106" h="570233">
                  <a:moveTo>
                    <a:pt x="149557" y="130034"/>
                  </a:moveTo>
                  <a:lnTo>
                    <a:pt x="0" y="570234"/>
                  </a:lnTo>
                  <a:lnTo>
                    <a:pt x="160977" y="570234"/>
                  </a:lnTo>
                  <a:lnTo>
                    <a:pt x="310534" y="130034"/>
                  </a:lnTo>
                  <a:lnTo>
                    <a:pt x="355107" y="0"/>
                  </a:lnTo>
                  <a:lnTo>
                    <a:pt x="193762" y="0"/>
                  </a:lnTo>
                  <a:lnTo>
                    <a:pt x="149557" y="130034"/>
                  </a:lnTo>
                  <a:close/>
                </a:path>
              </a:pathLst>
            </a:custGeom>
            <a:grpFill/>
            <a:ln w="36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DE5E11"/>
                </a:solidFill>
              </a:endParaRPr>
            </a:p>
          </p:txBody>
        </p:sp>
        <p:sp>
          <p:nvSpPr>
            <p:cNvPr id="68" name="Freeform: Shape 17">
              <a:extLst>
                <a:ext uri="{FF2B5EF4-FFF2-40B4-BE49-F238E27FC236}">
                  <a16:creationId xmlns:a16="http://schemas.microsoft.com/office/drawing/2014/main" id="{4DDB242E-953D-4A24-9304-761E35583B39}"/>
                </a:ext>
              </a:extLst>
            </p:cNvPr>
            <p:cNvSpPr/>
            <p:nvPr/>
          </p:nvSpPr>
          <p:spPr>
            <a:xfrm>
              <a:off x="9045530" y="4205968"/>
              <a:ext cx="1102264" cy="595360"/>
            </a:xfrm>
            <a:custGeom>
              <a:avLst/>
              <a:gdLst>
                <a:gd name="connsiteX0" fmla="*/ 793832 w 1055742"/>
                <a:gd name="connsiteY0" fmla="*/ 278855 h 570233"/>
                <a:gd name="connsiteX1" fmla="*/ 265961 w 1055742"/>
                <a:gd name="connsiteY1" fmla="*/ 278855 h 570233"/>
                <a:gd name="connsiteX2" fmla="*/ 361000 w 1055742"/>
                <a:gd name="connsiteY2" fmla="*/ 0 h 570233"/>
                <a:gd name="connsiteX3" fmla="*/ 194129 w 1055742"/>
                <a:gd name="connsiteY3" fmla="*/ 0 h 570233"/>
                <a:gd name="connsiteX4" fmla="*/ 99091 w 1055742"/>
                <a:gd name="connsiteY4" fmla="*/ 278855 h 570233"/>
                <a:gd name="connsiteX5" fmla="*/ 0 w 1055742"/>
                <a:gd name="connsiteY5" fmla="*/ 570234 h 570233"/>
                <a:gd name="connsiteX6" fmla="*/ 166871 w 1055742"/>
                <a:gd name="connsiteY6" fmla="*/ 570234 h 570233"/>
                <a:gd name="connsiteX7" fmla="*/ 221757 w 1055742"/>
                <a:gd name="connsiteY7" fmla="*/ 409257 h 570233"/>
                <a:gd name="connsiteX8" fmla="*/ 749628 w 1055742"/>
                <a:gd name="connsiteY8" fmla="*/ 409257 h 570233"/>
                <a:gd name="connsiteX9" fmla="*/ 694741 w 1055742"/>
                <a:gd name="connsiteY9" fmla="*/ 570234 h 570233"/>
                <a:gd name="connsiteX10" fmla="*/ 861981 w 1055742"/>
                <a:gd name="connsiteY10" fmla="*/ 570234 h 570233"/>
                <a:gd name="connsiteX11" fmla="*/ 916499 w 1055742"/>
                <a:gd name="connsiteY11" fmla="*/ 409257 h 570233"/>
                <a:gd name="connsiteX12" fmla="*/ 961072 w 1055742"/>
                <a:gd name="connsiteY12" fmla="*/ 278855 h 570233"/>
                <a:gd name="connsiteX13" fmla="*/ 1055742 w 1055742"/>
                <a:gd name="connsiteY13" fmla="*/ 0 h 570233"/>
                <a:gd name="connsiteX14" fmla="*/ 888503 w 1055742"/>
                <a:gd name="connsiteY14" fmla="*/ 0 h 570233"/>
                <a:gd name="connsiteX15" fmla="*/ 793832 w 1055742"/>
                <a:gd name="connsiteY15" fmla="*/ 278855 h 57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5742" h="570233">
                  <a:moveTo>
                    <a:pt x="793832" y="278855"/>
                  </a:moveTo>
                  <a:lnTo>
                    <a:pt x="265961" y="278855"/>
                  </a:lnTo>
                  <a:lnTo>
                    <a:pt x="361000" y="0"/>
                  </a:lnTo>
                  <a:lnTo>
                    <a:pt x="194129" y="0"/>
                  </a:lnTo>
                  <a:lnTo>
                    <a:pt x="99091" y="278855"/>
                  </a:lnTo>
                  <a:lnTo>
                    <a:pt x="0" y="570234"/>
                  </a:lnTo>
                  <a:lnTo>
                    <a:pt x="166871" y="570234"/>
                  </a:lnTo>
                  <a:lnTo>
                    <a:pt x="221757" y="409257"/>
                  </a:lnTo>
                  <a:lnTo>
                    <a:pt x="749628" y="409257"/>
                  </a:lnTo>
                  <a:lnTo>
                    <a:pt x="694741" y="570234"/>
                  </a:lnTo>
                  <a:lnTo>
                    <a:pt x="861981" y="570234"/>
                  </a:lnTo>
                  <a:lnTo>
                    <a:pt x="916499" y="409257"/>
                  </a:lnTo>
                  <a:lnTo>
                    <a:pt x="961072" y="278855"/>
                  </a:lnTo>
                  <a:lnTo>
                    <a:pt x="1055742" y="0"/>
                  </a:lnTo>
                  <a:lnTo>
                    <a:pt x="888503" y="0"/>
                  </a:lnTo>
                  <a:lnTo>
                    <a:pt x="793832" y="278855"/>
                  </a:lnTo>
                  <a:close/>
                </a:path>
              </a:pathLst>
            </a:custGeom>
            <a:grpFill/>
            <a:ln w="36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DE5E11"/>
                </a:solidFill>
              </a:endParaRPr>
            </a:p>
          </p:txBody>
        </p:sp>
        <p:sp>
          <p:nvSpPr>
            <p:cNvPr id="69" name="Freeform: Shape 18">
              <a:extLst>
                <a:ext uri="{FF2B5EF4-FFF2-40B4-BE49-F238E27FC236}">
                  <a16:creationId xmlns:a16="http://schemas.microsoft.com/office/drawing/2014/main" id="{960DEB1C-13D9-4A9C-A6C7-3436B7338FE2}"/>
                </a:ext>
              </a:extLst>
            </p:cNvPr>
            <p:cNvSpPr/>
            <p:nvPr/>
          </p:nvSpPr>
          <p:spPr>
            <a:xfrm>
              <a:off x="7104065" y="4205584"/>
              <a:ext cx="854968" cy="595746"/>
            </a:xfrm>
            <a:custGeom>
              <a:avLst/>
              <a:gdLst>
                <a:gd name="connsiteX0" fmla="*/ 682089 w 818883"/>
                <a:gd name="connsiteY0" fmla="*/ -494 h 570601"/>
                <a:gd name="connsiteX1" fmla="*/ 513745 w 818883"/>
                <a:gd name="connsiteY1" fmla="*/ -494 h 570601"/>
                <a:gd name="connsiteX2" fmla="*/ 122170 w 818883"/>
                <a:gd name="connsiteY2" fmla="*/ 433811 h 570601"/>
                <a:gd name="connsiteX3" fmla="*/ -866 w 818883"/>
                <a:gd name="connsiteY3" fmla="*/ 570108 h 570601"/>
                <a:gd name="connsiteX4" fmla="*/ 818017 w 818883"/>
                <a:gd name="connsiteY4" fmla="*/ 570108 h 570601"/>
                <a:gd name="connsiteX5" fmla="*/ 785601 w 818883"/>
                <a:gd name="connsiteY5" fmla="*/ 433811 h 570601"/>
                <a:gd name="connsiteX6" fmla="*/ 279832 w 818883"/>
                <a:gd name="connsiteY6" fmla="*/ 433444 h 570601"/>
                <a:gd name="connsiteX7" fmla="*/ 543583 w 818883"/>
                <a:gd name="connsiteY7" fmla="*/ 136171 h 570601"/>
                <a:gd name="connsiteX8" fmla="*/ 600310 w 818883"/>
                <a:gd name="connsiteY8" fmla="*/ 433444 h 570601"/>
                <a:gd name="connsiteX9" fmla="*/ 279832 w 818883"/>
                <a:gd name="connsiteY9" fmla="*/ 433444 h 57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8883" h="570601">
                  <a:moveTo>
                    <a:pt x="682089" y="-494"/>
                  </a:moveTo>
                  <a:lnTo>
                    <a:pt x="513745" y="-494"/>
                  </a:lnTo>
                  <a:lnTo>
                    <a:pt x="122170" y="433811"/>
                  </a:lnTo>
                  <a:lnTo>
                    <a:pt x="-866" y="570108"/>
                  </a:lnTo>
                  <a:lnTo>
                    <a:pt x="818017" y="570108"/>
                  </a:lnTo>
                  <a:lnTo>
                    <a:pt x="785601" y="433811"/>
                  </a:lnTo>
                  <a:close/>
                  <a:moveTo>
                    <a:pt x="279832" y="433444"/>
                  </a:moveTo>
                  <a:lnTo>
                    <a:pt x="543583" y="136171"/>
                  </a:lnTo>
                  <a:lnTo>
                    <a:pt x="600310" y="433444"/>
                  </a:lnTo>
                  <a:lnTo>
                    <a:pt x="279832" y="433444"/>
                  </a:lnTo>
                  <a:close/>
                </a:path>
              </a:pathLst>
            </a:custGeom>
            <a:grpFill/>
            <a:ln w="36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DE5E11"/>
                </a:solidFill>
              </a:endParaRPr>
            </a:p>
          </p:txBody>
        </p:sp>
        <p:sp>
          <p:nvSpPr>
            <p:cNvPr id="70" name="Freeform: Shape 19">
              <a:extLst>
                <a:ext uri="{FF2B5EF4-FFF2-40B4-BE49-F238E27FC236}">
                  <a16:creationId xmlns:a16="http://schemas.microsoft.com/office/drawing/2014/main" id="{578C869A-44DF-42B9-A21A-0B84D92A38FF}"/>
                </a:ext>
              </a:extLst>
            </p:cNvPr>
            <p:cNvSpPr/>
            <p:nvPr/>
          </p:nvSpPr>
          <p:spPr>
            <a:xfrm>
              <a:off x="5981802" y="4205968"/>
              <a:ext cx="1193414" cy="595360"/>
            </a:xfrm>
            <a:custGeom>
              <a:avLst/>
              <a:gdLst>
                <a:gd name="connsiteX0" fmla="*/ 1143046 w 1143045"/>
                <a:gd name="connsiteY0" fmla="*/ 0 h 570233"/>
                <a:gd name="connsiteX1" fmla="*/ 1134205 w 1143045"/>
                <a:gd name="connsiteY1" fmla="*/ 0 h 570233"/>
                <a:gd name="connsiteX2" fmla="*/ 1007486 w 1143045"/>
                <a:gd name="connsiteY2" fmla="*/ 0 h 570233"/>
                <a:gd name="connsiteX3" fmla="*/ 982437 w 1143045"/>
                <a:gd name="connsiteY3" fmla="*/ 22839 h 570233"/>
                <a:gd name="connsiteX4" fmla="*/ 518662 w 1143045"/>
                <a:gd name="connsiteY4" fmla="*/ 445357 h 570233"/>
                <a:gd name="connsiteX5" fmla="*/ 322690 w 1143045"/>
                <a:gd name="connsiteY5" fmla="*/ 3315 h 570233"/>
                <a:gd name="connsiteX6" fmla="*/ 323795 w 1143045"/>
                <a:gd name="connsiteY6" fmla="*/ 0 h 570233"/>
                <a:gd name="connsiteX7" fmla="*/ 321217 w 1143045"/>
                <a:gd name="connsiteY7" fmla="*/ 0 h 570233"/>
                <a:gd name="connsiteX8" fmla="*/ 193761 w 1143045"/>
                <a:gd name="connsiteY8" fmla="*/ 0 h 570233"/>
                <a:gd name="connsiteX9" fmla="*/ 179395 w 1143045"/>
                <a:gd name="connsiteY9" fmla="*/ 41994 h 570233"/>
                <a:gd name="connsiteX10" fmla="*/ 0 w 1143045"/>
                <a:gd name="connsiteY10" fmla="*/ 570234 h 570233"/>
                <a:gd name="connsiteX11" fmla="*/ 130034 w 1143045"/>
                <a:gd name="connsiteY11" fmla="*/ 570234 h 570233"/>
                <a:gd name="connsiteX12" fmla="*/ 250858 w 1143045"/>
                <a:gd name="connsiteY12" fmla="*/ 214759 h 570233"/>
                <a:gd name="connsiteX13" fmla="*/ 393049 w 1143045"/>
                <a:gd name="connsiteY13" fmla="*/ 559919 h 570233"/>
                <a:gd name="connsiteX14" fmla="*/ 397469 w 1143045"/>
                <a:gd name="connsiteY14" fmla="*/ 570234 h 570233"/>
                <a:gd name="connsiteX15" fmla="*/ 527503 w 1143045"/>
                <a:gd name="connsiteY15" fmla="*/ 570234 h 570233"/>
                <a:gd name="connsiteX16" fmla="*/ 560656 w 1143045"/>
                <a:gd name="connsiteY16" fmla="*/ 539659 h 570233"/>
                <a:gd name="connsiteX17" fmla="*/ 919814 w 1143045"/>
                <a:gd name="connsiteY17" fmla="*/ 207023 h 570233"/>
                <a:gd name="connsiteX18" fmla="*/ 796043 w 1143045"/>
                <a:gd name="connsiteY18" fmla="*/ 570234 h 570233"/>
                <a:gd name="connsiteX19" fmla="*/ 940075 w 1143045"/>
                <a:gd name="connsiteY19" fmla="*/ 570234 h 570233"/>
                <a:gd name="connsiteX20" fmla="*/ 1129784 w 1143045"/>
                <a:gd name="connsiteY20" fmla="*/ 12156 h 570233"/>
                <a:gd name="connsiteX21" fmla="*/ 1143046 w 1143045"/>
                <a:gd name="connsiteY21" fmla="*/ 0 h 57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45" h="570233">
                  <a:moveTo>
                    <a:pt x="1143046" y="0"/>
                  </a:moveTo>
                  <a:lnTo>
                    <a:pt x="1134205" y="0"/>
                  </a:lnTo>
                  <a:lnTo>
                    <a:pt x="1007486" y="0"/>
                  </a:lnTo>
                  <a:lnTo>
                    <a:pt x="982437" y="22839"/>
                  </a:lnTo>
                  <a:lnTo>
                    <a:pt x="518662" y="445357"/>
                  </a:lnTo>
                  <a:lnTo>
                    <a:pt x="322690" y="3315"/>
                  </a:lnTo>
                  <a:lnTo>
                    <a:pt x="323795" y="0"/>
                  </a:lnTo>
                  <a:lnTo>
                    <a:pt x="321217" y="0"/>
                  </a:lnTo>
                  <a:lnTo>
                    <a:pt x="193761" y="0"/>
                  </a:lnTo>
                  <a:lnTo>
                    <a:pt x="179395" y="41994"/>
                  </a:lnTo>
                  <a:lnTo>
                    <a:pt x="0" y="570234"/>
                  </a:lnTo>
                  <a:lnTo>
                    <a:pt x="130034" y="570234"/>
                  </a:lnTo>
                  <a:lnTo>
                    <a:pt x="250858" y="214759"/>
                  </a:lnTo>
                  <a:lnTo>
                    <a:pt x="393049" y="559919"/>
                  </a:lnTo>
                  <a:lnTo>
                    <a:pt x="397469" y="570234"/>
                  </a:lnTo>
                  <a:lnTo>
                    <a:pt x="527503" y="570234"/>
                  </a:lnTo>
                  <a:lnTo>
                    <a:pt x="560656" y="539659"/>
                  </a:lnTo>
                  <a:lnTo>
                    <a:pt x="919814" y="207023"/>
                  </a:lnTo>
                  <a:lnTo>
                    <a:pt x="796043" y="570234"/>
                  </a:lnTo>
                  <a:lnTo>
                    <a:pt x="940075" y="570234"/>
                  </a:lnTo>
                  <a:lnTo>
                    <a:pt x="1129784" y="12156"/>
                  </a:lnTo>
                  <a:lnTo>
                    <a:pt x="1143046" y="0"/>
                  </a:lnTo>
                  <a:close/>
                </a:path>
              </a:pathLst>
            </a:custGeom>
            <a:grpFill/>
            <a:ln w="36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DE5E11"/>
                </a:solidFill>
              </a:endParaRPr>
            </a:p>
          </p:txBody>
        </p:sp>
        <p:sp>
          <p:nvSpPr>
            <p:cNvPr id="71" name="Freeform: Shape 20">
              <a:extLst>
                <a:ext uri="{FF2B5EF4-FFF2-40B4-BE49-F238E27FC236}">
                  <a16:creationId xmlns:a16="http://schemas.microsoft.com/office/drawing/2014/main" id="{93F28E87-D915-4136-B99B-F87B8507D678}"/>
                </a:ext>
              </a:extLst>
            </p:cNvPr>
            <p:cNvSpPr/>
            <p:nvPr/>
          </p:nvSpPr>
          <p:spPr>
            <a:xfrm>
              <a:off x="10181255" y="4205968"/>
              <a:ext cx="377292" cy="595360"/>
            </a:xfrm>
            <a:custGeom>
              <a:avLst/>
              <a:gdLst>
                <a:gd name="connsiteX0" fmla="*/ 194129 w 361368"/>
                <a:gd name="connsiteY0" fmla="*/ 0 h 570233"/>
                <a:gd name="connsiteX1" fmla="*/ 0 w 361368"/>
                <a:gd name="connsiteY1" fmla="*/ 570234 h 570233"/>
                <a:gd name="connsiteX2" fmla="*/ 167239 w 361368"/>
                <a:gd name="connsiteY2" fmla="*/ 570234 h 570233"/>
                <a:gd name="connsiteX3" fmla="*/ 361369 w 361368"/>
                <a:gd name="connsiteY3" fmla="*/ 0 h 570233"/>
                <a:gd name="connsiteX4" fmla="*/ 194129 w 361368"/>
                <a:gd name="connsiteY4" fmla="*/ 0 h 57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368" h="570233">
                  <a:moveTo>
                    <a:pt x="194129" y="0"/>
                  </a:moveTo>
                  <a:lnTo>
                    <a:pt x="0" y="570234"/>
                  </a:lnTo>
                  <a:lnTo>
                    <a:pt x="167239" y="570234"/>
                  </a:lnTo>
                  <a:lnTo>
                    <a:pt x="361369" y="0"/>
                  </a:lnTo>
                  <a:lnTo>
                    <a:pt x="194129" y="0"/>
                  </a:lnTo>
                  <a:close/>
                </a:path>
              </a:pathLst>
            </a:custGeom>
            <a:grpFill/>
            <a:ln w="36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DE5E11"/>
                </a:solidFill>
              </a:endParaRPr>
            </a:p>
          </p:txBody>
        </p:sp>
        <p:sp>
          <p:nvSpPr>
            <p:cNvPr id="72" name="Freeform: Shape 21">
              <a:extLst>
                <a:ext uri="{FF2B5EF4-FFF2-40B4-BE49-F238E27FC236}">
                  <a16:creationId xmlns:a16="http://schemas.microsoft.com/office/drawing/2014/main" id="{A5CF012F-F9B7-4C0B-9785-CA89DFDB8C8F}"/>
                </a:ext>
              </a:extLst>
            </p:cNvPr>
            <p:cNvSpPr/>
            <p:nvPr/>
          </p:nvSpPr>
          <p:spPr>
            <a:xfrm>
              <a:off x="3360368" y="4204429"/>
              <a:ext cx="1033806" cy="770355"/>
            </a:xfrm>
            <a:custGeom>
              <a:avLst/>
              <a:gdLst>
                <a:gd name="connsiteX0" fmla="*/ 449647 w 990173"/>
                <a:gd name="connsiteY0" fmla="*/ 612 h 737842"/>
                <a:gd name="connsiteX1" fmla="*/ 198420 w 990173"/>
                <a:gd name="connsiteY1" fmla="*/ 152011 h 737842"/>
                <a:gd name="connsiteX2" fmla="*/ 198420 w 990173"/>
                <a:gd name="connsiteY2" fmla="*/ 152011 h 737842"/>
                <a:gd name="connsiteX3" fmla="*/ 150901 w 990173"/>
                <a:gd name="connsiteY3" fmla="*/ 291990 h 737842"/>
                <a:gd name="connsiteX4" fmla="*/ 145375 w 990173"/>
                <a:gd name="connsiteY4" fmla="*/ 307832 h 737842"/>
                <a:gd name="connsiteX5" fmla="*/ 145375 w 990173"/>
                <a:gd name="connsiteY5" fmla="*/ 307832 h 737842"/>
                <a:gd name="connsiteX6" fmla="*/ 247045 w 990173"/>
                <a:gd name="connsiteY6" fmla="*/ 434551 h 737842"/>
                <a:gd name="connsiteX7" fmla="*/ 731081 w 990173"/>
                <a:gd name="connsiteY7" fmla="*/ 434551 h 737842"/>
                <a:gd name="connsiteX8" fmla="*/ 684666 w 990173"/>
                <a:gd name="connsiteY8" fmla="*/ 570845 h 737842"/>
                <a:gd name="connsiteX9" fmla="*/ 673615 w 990173"/>
                <a:gd name="connsiteY9" fmla="*/ 603630 h 737842"/>
                <a:gd name="connsiteX10" fmla="*/ 44811 w 990173"/>
                <a:gd name="connsiteY10" fmla="*/ 603630 h 737842"/>
                <a:gd name="connsiteX11" fmla="*/ -866 w 990173"/>
                <a:gd name="connsiteY11" fmla="*/ 737348 h 737842"/>
                <a:gd name="connsiteX12" fmla="*/ 598836 w 990173"/>
                <a:gd name="connsiteY12" fmla="*/ 737348 h 737842"/>
                <a:gd name="connsiteX13" fmla="*/ 827962 w 990173"/>
                <a:gd name="connsiteY13" fmla="*/ 582633 h 737842"/>
                <a:gd name="connsiteX14" fmla="*/ 827962 w 990173"/>
                <a:gd name="connsiteY14" fmla="*/ 582633 h 737842"/>
                <a:gd name="connsiteX15" fmla="*/ 832382 w 990173"/>
                <a:gd name="connsiteY15" fmla="*/ 570110 h 737842"/>
                <a:gd name="connsiteX16" fmla="*/ 878796 w 990173"/>
                <a:gd name="connsiteY16" fmla="*/ 433813 h 737842"/>
                <a:gd name="connsiteX17" fmla="*/ 882111 w 990173"/>
                <a:gd name="connsiteY17" fmla="*/ 423867 h 737842"/>
                <a:gd name="connsiteX18" fmla="*/ 771600 w 990173"/>
                <a:gd name="connsiteY18" fmla="*/ 290886 h 737842"/>
                <a:gd name="connsiteX19" fmla="*/ 287198 w 990173"/>
                <a:gd name="connsiteY19" fmla="*/ 290886 h 737842"/>
                <a:gd name="connsiteX20" fmla="*/ 342084 w 990173"/>
                <a:gd name="connsiteY20" fmla="*/ 129541 h 737842"/>
                <a:gd name="connsiteX21" fmla="*/ 945102 w 990173"/>
                <a:gd name="connsiteY21" fmla="*/ 129541 h 737842"/>
                <a:gd name="connsiteX22" fmla="*/ 989307 w 990173"/>
                <a:gd name="connsiteY22" fmla="*/ -494 h 737842"/>
                <a:gd name="connsiteX23" fmla="*/ 449647 w 990173"/>
                <a:gd name="connsiteY23" fmla="*/ -494 h 73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0173" h="737842">
                  <a:moveTo>
                    <a:pt x="449647" y="612"/>
                  </a:moveTo>
                  <a:cubicBezTo>
                    <a:pt x="259570" y="612"/>
                    <a:pt x="215365" y="101913"/>
                    <a:pt x="198420" y="152011"/>
                  </a:cubicBezTo>
                  <a:lnTo>
                    <a:pt x="198420" y="152011"/>
                  </a:lnTo>
                  <a:lnTo>
                    <a:pt x="150901" y="291990"/>
                  </a:lnTo>
                  <a:lnTo>
                    <a:pt x="145375" y="307832"/>
                  </a:lnTo>
                  <a:lnTo>
                    <a:pt x="145375" y="307832"/>
                  </a:lnTo>
                  <a:cubicBezTo>
                    <a:pt x="122536" y="375242"/>
                    <a:pt x="136534" y="434551"/>
                    <a:pt x="247045" y="434551"/>
                  </a:cubicBezTo>
                  <a:lnTo>
                    <a:pt x="731081" y="434551"/>
                  </a:lnTo>
                  <a:lnTo>
                    <a:pt x="684666" y="570845"/>
                  </a:lnTo>
                  <a:lnTo>
                    <a:pt x="673615" y="603630"/>
                  </a:lnTo>
                  <a:lnTo>
                    <a:pt x="44811" y="603630"/>
                  </a:lnTo>
                  <a:lnTo>
                    <a:pt x="-866" y="737348"/>
                  </a:lnTo>
                  <a:lnTo>
                    <a:pt x="598836" y="737348"/>
                  </a:lnTo>
                  <a:cubicBezTo>
                    <a:pt x="738080" y="737348"/>
                    <a:pt x="798493" y="668832"/>
                    <a:pt x="827962" y="582633"/>
                  </a:cubicBezTo>
                  <a:lnTo>
                    <a:pt x="827962" y="582633"/>
                  </a:lnTo>
                  <a:lnTo>
                    <a:pt x="832382" y="570110"/>
                  </a:lnTo>
                  <a:lnTo>
                    <a:pt x="878796" y="433813"/>
                  </a:lnTo>
                  <a:lnTo>
                    <a:pt x="882111" y="423867"/>
                  </a:lnTo>
                  <a:cubicBezTo>
                    <a:pt x="912317" y="335460"/>
                    <a:pt x="859641" y="290886"/>
                    <a:pt x="771600" y="290886"/>
                  </a:cubicBezTo>
                  <a:lnTo>
                    <a:pt x="287198" y="290886"/>
                  </a:lnTo>
                  <a:lnTo>
                    <a:pt x="342084" y="129541"/>
                  </a:lnTo>
                  <a:lnTo>
                    <a:pt x="945102" y="129541"/>
                  </a:lnTo>
                  <a:lnTo>
                    <a:pt x="989307" y="-494"/>
                  </a:lnTo>
                  <a:lnTo>
                    <a:pt x="449647" y="-494"/>
                  </a:lnTo>
                  <a:close/>
                </a:path>
              </a:pathLst>
            </a:custGeom>
            <a:grpFill/>
            <a:ln w="36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DE5E11"/>
                </a:solidFill>
              </a:endParaRPr>
            </a:p>
          </p:txBody>
        </p:sp>
        <p:sp>
          <p:nvSpPr>
            <p:cNvPr id="73" name="Freeform: Shape 22">
              <a:extLst>
                <a:ext uri="{FF2B5EF4-FFF2-40B4-BE49-F238E27FC236}">
                  <a16:creationId xmlns:a16="http://schemas.microsoft.com/office/drawing/2014/main" id="{F328CD55-F680-4EA5-A642-D18847609B5E}"/>
                </a:ext>
              </a:extLst>
            </p:cNvPr>
            <p:cNvSpPr/>
            <p:nvPr/>
          </p:nvSpPr>
          <p:spPr>
            <a:xfrm>
              <a:off x="8026339" y="4205584"/>
              <a:ext cx="1037806" cy="755740"/>
            </a:xfrm>
            <a:custGeom>
              <a:avLst/>
              <a:gdLst>
                <a:gd name="connsiteX0" fmla="*/ 896477 w 994004"/>
                <a:gd name="connsiteY0" fmla="*/ -494 h 723843"/>
                <a:gd name="connsiteX1" fmla="*/ 245203 w 994004"/>
                <a:gd name="connsiteY1" fmla="*/ -494 h 723843"/>
                <a:gd name="connsiteX2" fmla="*/ 205788 w 994004"/>
                <a:gd name="connsiteY2" fmla="*/ 115909 h 723843"/>
                <a:gd name="connsiteX3" fmla="*/ 138376 w 994004"/>
                <a:gd name="connsiteY3" fmla="*/ 314460 h 723843"/>
                <a:gd name="connsiteX4" fmla="*/ 97856 w 994004"/>
                <a:gd name="connsiteY4" fmla="*/ 433811 h 723843"/>
                <a:gd name="connsiteX5" fmla="*/ 51441 w 994004"/>
                <a:gd name="connsiteY5" fmla="*/ 570108 h 723843"/>
                <a:gd name="connsiteX6" fmla="*/ -866 w 994004"/>
                <a:gd name="connsiteY6" fmla="*/ 723350 h 723843"/>
                <a:gd name="connsiteX7" fmla="*/ 157163 w 994004"/>
                <a:gd name="connsiteY7" fmla="*/ 723350 h 723843"/>
                <a:gd name="connsiteX8" fmla="*/ 209470 w 994004"/>
                <a:gd name="connsiteY8" fmla="*/ 570108 h 723843"/>
                <a:gd name="connsiteX9" fmla="*/ 255885 w 994004"/>
                <a:gd name="connsiteY9" fmla="*/ 433811 h 723843"/>
                <a:gd name="connsiteX10" fmla="*/ 734763 w 994004"/>
                <a:gd name="connsiteY10" fmla="*/ 433811 h 723843"/>
                <a:gd name="connsiteX11" fmla="*/ 916737 w 994004"/>
                <a:gd name="connsiteY11" fmla="*/ 315935 h 723843"/>
                <a:gd name="connsiteX12" fmla="*/ 916737 w 994004"/>
                <a:gd name="connsiteY12" fmla="*/ 315935 h 723843"/>
                <a:gd name="connsiteX13" fmla="*/ 916737 w 994004"/>
                <a:gd name="connsiteY13" fmla="*/ 315935 h 723843"/>
                <a:gd name="connsiteX14" fmla="*/ 984149 w 994004"/>
                <a:gd name="connsiteY14" fmla="*/ 117384 h 723843"/>
                <a:gd name="connsiteX15" fmla="*/ 984149 w 994004"/>
                <a:gd name="connsiteY15" fmla="*/ 117384 h 723843"/>
                <a:gd name="connsiteX16" fmla="*/ 984149 w 994004"/>
                <a:gd name="connsiteY16" fmla="*/ 117384 h 723843"/>
                <a:gd name="connsiteX17" fmla="*/ 896477 w 994004"/>
                <a:gd name="connsiteY17" fmla="*/ -494 h 723843"/>
                <a:gd name="connsiteX18" fmla="*/ 809912 w 994004"/>
                <a:gd name="connsiteY18" fmla="*/ 167482 h 723843"/>
                <a:gd name="connsiteX19" fmla="*/ 809912 w 994004"/>
                <a:gd name="connsiteY19" fmla="*/ 167482 h 723843"/>
                <a:gd name="connsiteX20" fmla="*/ 778968 w 994004"/>
                <a:gd name="connsiteY20" fmla="*/ 258836 h 723843"/>
                <a:gd name="connsiteX21" fmla="*/ 702716 w 994004"/>
                <a:gd name="connsiteY21" fmla="*/ 314091 h 723843"/>
                <a:gd name="connsiteX22" fmla="*/ 297511 w 994004"/>
                <a:gd name="connsiteY22" fmla="*/ 314091 h 723843"/>
                <a:gd name="connsiteX23" fmla="*/ 364923 w 994004"/>
                <a:gd name="connsiteY23" fmla="*/ 115543 h 723843"/>
                <a:gd name="connsiteX24" fmla="*/ 774916 w 994004"/>
                <a:gd name="connsiteY24" fmla="*/ 115543 h 723843"/>
                <a:gd name="connsiteX25" fmla="*/ 811385 w 994004"/>
                <a:gd name="connsiteY25" fmla="*/ 152674 h 723843"/>
                <a:gd name="connsiteX26" fmla="*/ 808068 w 994004"/>
                <a:gd name="connsiteY26" fmla="*/ 167850 h 72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94004" h="723843">
                  <a:moveTo>
                    <a:pt x="896477" y="-494"/>
                  </a:moveTo>
                  <a:lnTo>
                    <a:pt x="245203" y="-494"/>
                  </a:lnTo>
                  <a:lnTo>
                    <a:pt x="205788" y="115909"/>
                  </a:lnTo>
                  <a:lnTo>
                    <a:pt x="138376" y="314460"/>
                  </a:lnTo>
                  <a:lnTo>
                    <a:pt x="97856" y="433811"/>
                  </a:lnTo>
                  <a:lnTo>
                    <a:pt x="51441" y="570108"/>
                  </a:lnTo>
                  <a:lnTo>
                    <a:pt x="-866" y="723350"/>
                  </a:lnTo>
                  <a:lnTo>
                    <a:pt x="157163" y="723350"/>
                  </a:lnTo>
                  <a:lnTo>
                    <a:pt x="209470" y="570108"/>
                  </a:lnTo>
                  <a:lnTo>
                    <a:pt x="255885" y="433811"/>
                  </a:lnTo>
                  <a:lnTo>
                    <a:pt x="734763" y="433811"/>
                  </a:lnTo>
                  <a:cubicBezTo>
                    <a:pt x="831644" y="433811"/>
                    <a:pt x="889847" y="394395"/>
                    <a:pt x="916737" y="315935"/>
                  </a:cubicBezTo>
                  <a:lnTo>
                    <a:pt x="916737" y="315935"/>
                  </a:lnTo>
                  <a:lnTo>
                    <a:pt x="916737" y="315935"/>
                  </a:lnTo>
                  <a:lnTo>
                    <a:pt x="984149" y="117384"/>
                  </a:lnTo>
                  <a:lnTo>
                    <a:pt x="984149" y="117384"/>
                  </a:lnTo>
                  <a:lnTo>
                    <a:pt x="984149" y="117384"/>
                  </a:lnTo>
                  <a:cubicBezTo>
                    <a:pt x="1015460" y="19397"/>
                    <a:pt x="959836" y="-494"/>
                    <a:pt x="896477" y="-494"/>
                  </a:cubicBezTo>
                  <a:close/>
                  <a:moveTo>
                    <a:pt x="809912" y="167482"/>
                  </a:moveTo>
                  <a:lnTo>
                    <a:pt x="809912" y="167482"/>
                  </a:lnTo>
                  <a:lnTo>
                    <a:pt x="778968" y="258836"/>
                  </a:lnTo>
                  <a:cubicBezTo>
                    <a:pt x="768286" y="291990"/>
                    <a:pt x="737342" y="314424"/>
                    <a:pt x="702716" y="314091"/>
                  </a:cubicBezTo>
                  <a:lnTo>
                    <a:pt x="297511" y="314091"/>
                  </a:lnTo>
                  <a:lnTo>
                    <a:pt x="364923" y="115543"/>
                  </a:lnTo>
                  <a:lnTo>
                    <a:pt x="774916" y="115543"/>
                  </a:lnTo>
                  <a:cubicBezTo>
                    <a:pt x="795176" y="115689"/>
                    <a:pt x="811753" y="132302"/>
                    <a:pt x="811385" y="152674"/>
                  </a:cubicBezTo>
                  <a:cubicBezTo>
                    <a:pt x="811385" y="157904"/>
                    <a:pt x="810278" y="163097"/>
                    <a:pt x="808068" y="167850"/>
                  </a:cubicBezTo>
                  <a:close/>
                </a:path>
              </a:pathLst>
            </a:custGeom>
            <a:grpFill/>
            <a:ln w="36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DE5E11"/>
                </a:solidFill>
              </a:endParaRPr>
            </a:p>
          </p:txBody>
        </p:sp>
      </p:grpSp>
      <p:graphicFrame>
        <p:nvGraphicFramePr>
          <p:cNvPr id="132" name="Tableau 77">
            <a:extLst>
              <a:ext uri="{FF2B5EF4-FFF2-40B4-BE49-F238E27FC236}">
                <a16:creationId xmlns:a16="http://schemas.microsoft.com/office/drawing/2014/main" id="{69DBB745-E440-4293-8CE0-AD6DAEF99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49914"/>
              </p:ext>
            </p:extLst>
          </p:nvPr>
        </p:nvGraphicFramePr>
        <p:xfrm>
          <a:off x="3377599" y="5964858"/>
          <a:ext cx="355658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587">
                  <a:extLst>
                    <a:ext uri="{9D8B030D-6E8A-4147-A177-3AD203B41FA5}">
                      <a16:colId xmlns:a16="http://schemas.microsoft.com/office/drawing/2014/main" val="1971936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noProof="0" dirty="0">
                          <a:solidFill>
                            <a:schemeClr val="tx2"/>
                          </a:solidFill>
                          <a:latin typeface="Trade Gothic Next" panose="020B0503040303020004" pitchFamily="34" charset="0"/>
                        </a:rPr>
                        <a:t>+40 years of expertise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629323"/>
                  </a:ext>
                </a:extLst>
              </a:tr>
            </a:tbl>
          </a:graphicData>
        </a:graphic>
      </p:graphicFrame>
      <p:graphicFrame>
        <p:nvGraphicFramePr>
          <p:cNvPr id="133" name="Tableau 77">
            <a:extLst>
              <a:ext uri="{FF2B5EF4-FFF2-40B4-BE49-F238E27FC236}">
                <a16:creationId xmlns:a16="http://schemas.microsoft.com/office/drawing/2014/main" id="{BAA52DA3-1B95-4AA1-8488-29C576BF0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811173"/>
              </p:ext>
            </p:extLst>
          </p:nvPr>
        </p:nvGraphicFramePr>
        <p:xfrm>
          <a:off x="9832915" y="5950537"/>
          <a:ext cx="2664000" cy="104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970090719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2400" b="1" i="0" u="none" strike="noStrike" cap="none" dirty="0">
                          <a:solidFill>
                            <a:schemeClr val="tx2"/>
                          </a:solidFill>
                          <a:latin typeface="Trade Gothic Next" panose="020B0503040303020004" pitchFamily="34" charset="0"/>
                          <a:ea typeface="+mn-ea"/>
                          <a:cs typeface="+mn-cs"/>
                          <a:sym typeface="Arial"/>
                        </a:rPr>
                        <a:t>+20 M€ turnover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629323"/>
                  </a:ext>
                </a:extLst>
              </a:tr>
            </a:tbl>
          </a:graphicData>
        </a:graphic>
      </p:graphicFrame>
      <p:graphicFrame>
        <p:nvGraphicFramePr>
          <p:cNvPr id="137" name="Tableau 77">
            <a:extLst>
              <a:ext uri="{FF2B5EF4-FFF2-40B4-BE49-F238E27FC236}">
                <a16:creationId xmlns:a16="http://schemas.microsoft.com/office/drawing/2014/main" id="{342C4031-4BDB-41CB-A99B-50ED1BFBB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47058"/>
              </p:ext>
            </p:extLst>
          </p:nvPr>
        </p:nvGraphicFramePr>
        <p:xfrm>
          <a:off x="6898596" y="5952871"/>
          <a:ext cx="249329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3290">
                  <a:extLst>
                    <a:ext uri="{9D8B030D-6E8A-4147-A177-3AD203B41FA5}">
                      <a16:colId xmlns:a16="http://schemas.microsoft.com/office/drawing/2014/main" val="2477444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i="0" u="none" strike="noStrike" cap="none" noProof="0" dirty="0">
                          <a:solidFill>
                            <a:schemeClr val="tx2"/>
                          </a:solidFill>
                          <a:latin typeface="Trade Gothic Next" panose="020B0503040303020004" pitchFamily="34" charset="0"/>
                          <a:ea typeface="+mn-ea"/>
                          <a:cs typeface="+mn-cs"/>
                          <a:sym typeface="Arial"/>
                        </a:rPr>
                        <a:t>+150 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629323"/>
                  </a:ext>
                </a:extLst>
              </a:tr>
            </a:tbl>
          </a:graphicData>
        </a:graphic>
      </p:graphicFrame>
      <p:sp>
        <p:nvSpPr>
          <p:cNvPr id="140" name="Freeform: Shape 10">
            <a:extLst>
              <a:ext uri="{FF2B5EF4-FFF2-40B4-BE49-F238E27FC236}">
                <a16:creationId xmlns:a16="http://schemas.microsoft.com/office/drawing/2014/main" id="{8D3B8E95-5082-4799-A50B-5C7C63FC3514}"/>
              </a:ext>
            </a:extLst>
          </p:cNvPr>
          <p:cNvSpPr>
            <a:spLocks noChangeAspect="1"/>
          </p:cNvSpPr>
          <p:nvPr/>
        </p:nvSpPr>
        <p:spPr>
          <a:xfrm>
            <a:off x="-8128896" y="-4643170"/>
            <a:ext cx="28957489" cy="16783111"/>
          </a:xfrm>
          <a:custGeom>
            <a:avLst/>
            <a:gdLst>
              <a:gd name="connsiteX0" fmla="*/ -866 w 2129826"/>
              <a:gd name="connsiteY0" fmla="*/ 1233907 h 1234401"/>
              <a:gd name="connsiteX1" fmla="*/ 1626585 w 2129826"/>
              <a:gd name="connsiteY1" fmla="*/ -494 h 1234401"/>
              <a:gd name="connsiteX2" fmla="*/ 2031790 w 2129826"/>
              <a:gd name="connsiteY2" fmla="*/ 588895 h 1234401"/>
              <a:gd name="connsiteX3" fmla="*/ 1604850 w 2129826"/>
              <a:gd name="connsiteY3" fmla="*/ 168219 h 1234401"/>
              <a:gd name="connsiteX4" fmla="*/ -866 w 2129826"/>
              <a:gd name="connsiteY4" fmla="*/ 1233907 h 12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826" h="1234401">
                <a:moveTo>
                  <a:pt x="-866" y="1233907"/>
                </a:moveTo>
                <a:cubicBezTo>
                  <a:pt x="118118" y="796286"/>
                  <a:pt x="833857" y="24555"/>
                  <a:pt x="1626585" y="-494"/>
                </a:cubicBezTo>
                <a:cubicBezTo>
                  <a:pt x="2425942" y="12399"/>
                  <a:pt x="2031790" y="588895"/>
                  <a:pt x="2031790" y="588895"/>
                </a:cubicBezTo>
                <a:cubicBezTo>
                  <a:pt x="2031790" y="588895"/>
                  <a:pt x="2183189" y="110016"/>
                  <a:pt x="1604850" y="168219"/>
                </a:cubicBezTo>
                <a:cubicBezTo>
                  <a:pt x="1026512" y="226421"/>
                  <a:pt x="304881" y="631624"/>
                  <a:pt x="-866" y="1233907"/>
                </a:cubicBezTo>
                <a:close/>
              </a:path>
            </a:pathLst>
          </a:custGeom>
          <a:solidFill>
            <a:schemeClr val="tx2">
              <a:alpha val="5000"/>
            </a:schemeClr>
          </a:solidFill>
          <a:ln w="368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rgbClr val="DE5E1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E19C300-978A-D898-DBE0-2A731FEB7B57}"/>
              </a:ext>
            </a:extLst>
          </p:cNvPr>
          <p:cNvSpPr txBox="1"/>
          <p:nvPr/>
        </p:nvSpPr>
        <p:spPr>
          <a:xfrm>
            <a:off x="1920416" y="3664825"/>
            <a:ext cx="102336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2400" b="1">
                <a:solidFill>
                  <a:schemeClr val="tx2"/>
                </a:solidFill>
                <a:latin typeface="Trade Gothic Next" panose="020B0503040303020004" pitchFamily="34" charset="0"/>
              </a:defRPr>
            </a:lvl1pPr>
          </a:lstStyle>
          <a:p>
            <a:r>
              <a:rPr lang="en-US" sz="2200" dirty="0"/>
              <a:t>Our customers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Government and university research institutes (worldwide)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major players in proton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Companies / start-ups in the field of 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Industrials in areas such as materials processing, mass spectrometry, radio isotope production</a:t>
            </a:r>
            <a:endParaRPr lang="fr-FR" sz="22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B38AE6-ACEE-B5D8-F128-1BE24370690D}"/>
              </a:ext>
            </a:extLst>
          </p:cNvPr>
          <p:cNvSpPr txBox="1"/>
          <p:nvPr/>
        </p:nvSpPr>
        <p:spPr>
          <a:xfrm>
            <a:off x="486210" y="2883465"/>
            <a:ext cx="11468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tx2"/>
                </a:solidFill>
                <a:latin typeface="Trade Gothic Next" panose="020B0503040303020004" pitchFamily="34" charset="0"/>
              </a:rPr>
              <a:t>Sigmaphi provides high-tech magnetic systems for particle accelerators, from design to use</a:t>
            </a:r>
            <a:endParaRPr lang="fr-FR" sz="2200" b="1" dirty="0">
              <a:solidFill>
                <a:schemeClr val="tx2"/>
              </a:solidFill>
              <a:latin typeface="Trade Gothic Next" panose="020B05030403030200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9894577-3C8A-AB0B-D7B5-E8D9F78D8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" y="99137"/>
            <a:ext cx="3368081" cy="206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06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1"/>
          <p:cNvSpPr/>
          <p:nvPr/>
        </p:nvSpPr>
        <p:spPr>
          <a:xfrm>
            <a:off x="0" y="-782"/>
            <a:ext cx="12192000" cy="134169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6" name="Google Shape;1016;p11" descr="Une image contenant jaune, eng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l="5750" r="45749"/>
          <a:stretch/>
        </p:blipFill>
        <p:spPr>
          <a:xfrm>
            <a:off x="503884" y="1958022"/>
            <a:ext cx="2284124" cy="2159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11"/>
          <p:cNvSpPr/>
          <p:nvPr/>
        </p:nvSpPr>
        <p:spPr>
          <a:xfrm>
            <a:off x="338153" y="4070925"/>
            <a:ext cx="2284124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124 </a:t>
            </a: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storage</a:t>
            </a: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rings </a:t>
            </a: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sextupoles</a:t>
            </a:r>
            <a:endParaRPr sz="1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19" name="Google Shape;1019;p11"/>
          <p:cNvPicPr preferRelativeResize="0"/>
          <p:nvPr/>
        </p:nvPicPr>
        <p:blipFill rotWithShape="1">
          <a:blip r:embed="rId4">
            <a:alphaModFix/>
          </a:blip>
          <a:srcRect t="83940" b="9837"/>
          <a:stretch/>
        </p:blipFill>
        <p:spPr>
          <a:xfrm>
            <a:off x="0" y="6444058"/>
            <a:ext cx="12192000" cy="42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0" name="Google Shape;1020;p11"/>
          <p:cNvGrpSpPr/>
          <p:nvPr/>
        </p:nvGrpSpPr>
        <p:grpSpPr>
          <a:xfrm>
            <a:off x="-25549" y="5823216"/>
            <a:ext cx="12225833" cy="1047563"/>
            <a:chOff x="-25549" y="5823216"/>
            <a:chExt cx="12225833" cy="1047563"/>
          </a:xfrm>
        </p:grpSpPr>
        <p:sp>
          <p:nvSpPr>
            <p:cNvPr id="1021" name="Google Shape;1021;p11"/>
            <p:cNvSpPr/>
            <p:nvPr/>
          </p:nvSpPr>
          <p:spPr>
            <a:xfrm>
              <a:off x="2163806" y="5823826"/>
              <a:ext cx="1905768" cy="1046953"/>
            </a:xfrm>
            <a:custGeom>
              <a:avLst/>
              <a:gdLst/>
              <a:ahLst/>
              <a:cxnLst/>
              <a:rect l="l" t="t" r="r" b="b"/>
              <a:pathLst>
                <a:path w="1905768" h="1046953" extrusionOk="0">
                  <a:moveTo>
                    <a:pt x="673861" y="1487"/>
                  </a:moveTo>
                  <a:lnTo>
                    <a:pt x="1155301" y="1487"/>
                  </a:lnTo>
                  <a:lnTo>
                    <a:pt x="1905768" y="1487"/>
                  </a:lnTo>
                  <a:lnTo>
                    <a:pt x="1821915" y="248150"/>
                  </a:lnTo>
                  <a:lnTo>
                    <a:pt x="576734" y="248150"/>
                  </a:lnTo>
                  <a:lnTo>
                    <a:pt x="305340" y="1046953"/>
                  </a:lnTo>
                  <a:lnTo>
                    <a:pt x="0" y="1046953"/>
                  </a:lnTo>
                  <a:lnTo>
                    <a:pt x="254609" y="298458"/>
                  </a:lnTo>
                  <a:cubicBezTo>
                    <a:pt x="303031" y="110352"/>
                    <a:pt x="480306" y="-15215"/>
                    <a:pt x="673861" y="1487"/>
                  </a:cubicBez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56754" y="5826950"/>
              <a:ext cx="660743" cy="1043829"/>
            </a:xfrm>
            <a:custGeom>
              <a:avLst/>
              <a:gdLst/>
              <a:ahLst/>
              <a:cxnLst/>
              <a:rect l="l" t="t" r="r" b="b"/>
              <a:pathLst>
                <a:path w="660743" h="1043829" extrusionOk="0">
                  <a:moveTo>
                    <a:pt x="354689" y="0"/>
                  </a:moveTo>
                  <a:lnTo>
                    <a:pt x="660743" y="0"/>
                  </a:lnTo>
                  <a:lnTo>
                    <a:pt x="576193" y="246661"/>
                  </a:lnTo>
                  <a:lnTo>
                    <a:pt x="305356" y="1043829"/>
                  </a:lnTo>
                  <a:lnTo>
                    <a:pt x="0" y="1043829"/>
                  </a:lnTo>
                  <a:lnTo>
                    <a:pt x="270837" y="246661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9760768" y="5826950"/>
              <a:ext cx="1989762" cy="1043829"/>
            </a:xfrm>
            <a:custGeom>
              <a:avLst/>
              <a:gdLst/>
              <a:ahLst/>
              <a:cxnLst/>
              <a:rect l="l" t="t" r="r" b="b"/>
              <a:pathLst>
                <a:path w="1989762" h="1043829" extrusionOk="0">
                  <a:moveTo>
                    <a:pt x="355373" y="0"/>
                  </a:moveTo>
                  <a:lnTo>
                    <a:pt x="671910" y="0"/>
                  </a:lnTo>
                  <a:lnTo>
                    <a:pt x="491631" y="528958"/>
                  </a:lnTo>
                  <a:lnTo>
                    <a:pt x="1492946" y="528958"/>
                  </a:lnTo>
                  <a:lnTo>
                    <a:pt x="1672527" y="0"/>
                  </a:lnTo>
                  <a:lnTo>
                    <a:pt x="1989762" y="0"/>
                  </a:lnTo>
                  <a:lnTo>
                    <a:pt x="1810183" y="528958"/>
                  </a:lnTo>
                  <a:lnTo>
                    <a:pt x="1725633" y="776316"/>
                  </a:lnTo>
                  <a:lnTo>
                    <a:pt x="1635034" y="1043829"/>
                  </a:lnTo>
                  <a:lnTo>
                    <a:pt x="1317884" y="1043829"/>
                  </a:lnTo>
                  <a:lnTo>
                    <a:pt x="1409096" y="776316"/>
                  </a:lnTo>
                  <a:lnTo>
                    <a:pt x="407781" y="776316"/>
                  </a:lnTo>
                  <a:lnTo>
                    <a:pt x="316571" y="1043829"/>
                  </a:lnTo>
                  <a:lnTo>
                    <a:pt x="0" y="1043829"/>
                  </a:lnTo>
                  <a:lnTo>
                    <a:pt x="175096" y="528958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252256" y="5825314"/>
              <a:ext cx="1511238" cy="1045464"/>
            </a:xfrm>
            <a:custGeom>
              <a:avLst/>
              <a:gdLst/>
              <a:ahLst/>
              <a:cxnLst/>
              <a:rect l="l" t="t" r="r" b="b"/>
              <a:pathLst>
                <a:path w="1511238" h="1045464" extrusionOk="0">
                  <a:moveTo>
                    <a:pt x="999444" y="259240"/>
                  </a:moveTo>
                  <a:lnTo>
                    <a:pt x="499136" y="823136"/>
                  </a:lnTo>
                  <a:lnTo>
                    <a:pt x="1107049" y="823136"/>
                  </a:lnTo>
                  <a:close/>
                  <a:moveTo>
                    <a:pt x="942844" y="0"/>
                  </a:moveTo>
                  <a:lnTo>
                    <a:pt x="1262175" y="0"/>
                  </a:lnTo>
                  <a:lnTo>
                    <a:pt x="1458527" y="823832"/>
                  </a:lnTo>
                  <a:lnTo>
                    <a:pt x="1511238" y="1045464"/>
                  </a:lnTo>
                  <a:lnTo>
                    <a:pt x="0" y="1045464"/>
                  </a:lnTo>
                  <a:lnTo>
                    <a:pt x="200068" y="823832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4194466" y="5826950"/>
              <a:ext cx="2155385" cy="1043829"/>
            </a:xfrm>
            <a:custGeom>
              <a:avLst/>
              <a:gdLst/>
              <a:ahLst/>
              <a:cxnLst/>
              <a:rect l="l" t="t" r="r" b="b"/>
              <a:pathLst>
                <a:path w="2155385" h="1043829" extrusionOk="0">
                  <a:moveTo>
                    <a:pt x="354693" y="0"/>
                  </a:moveTo>
                  <a:lnTo>
                    <a:pt x="596463" y="0"/>
                  </a:lnTo>
                  <a:lnTo>
                    <a:pt x="601353" y="0"/>
                  </a:lnTo>
                  <a:lnTo>
                    <a:pt x="599257" y="6288"/>
                  </a:lnTo>
                  <a:lnTo>
                    <a:pt x="970996" y="844794"/>
                  </a:lnTo>
                  <a:lnTo>
                    <a:pt x="1850727" y="43323"/>
                  </a:lnTo>
                  <a:lnTo>
                    <a:pt x="1898242" y="0"/>
                  </a:lnTo>
                  <a:lnTo>
                    <a:pt x="2138615" y="0"/>
                  </a:lnTo>
                  <a:lnTo>
                    <a:pt x="2155385" y="0"/>
                  </a:lnTo>
                  <a:lnTo>
                    <a:pt x="2130229" y="23059"/>
                  </a:lnTo>
                  <a:lnTo>
                    <a:pt x="1783235" y="1043829"/>
                  </a:lnTo>
                  <a:lnTo>
                    <a:pt x="1510053" y="1043829"/>
                  </a:lnTo>
                  <a:lnTo>
                    <a:pt x="1731938" y="392700"/>
                  </a:lnTo>
                  <a:lnTo>
                    <a:pt x="1050654" y="1023675"/>
                  </a:lnTo>
                  <a:lnTo>
                    <a:pt x="1028800" y="1043829"/>
                  </a:lnTo>
                  <a:lnTo>
                    <a:pt x="725191" y="1043829"/>
                  </a:lnTo>
                  <a:lnTo>
                    <a:pt x="462999" y="407375"/>
                  </a:lnTo>
                  <a:lnTo>
                    <a:pt x="246672" y="1043829"/>
                  </a:lnTo>
                  <a:lnTo>
                    <a:pt x="0" y="1043829"/>
                  </a:lnTo>
                  <a:lnTo>
                    <a:pt x="327442" y="79658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1824207" y="5826950"/>
              <a:ext cx="376077" cy="1043829"/>
            </a:xfrm>
            <a:custGeom>
              <a:avLst/>
              <a:gdLst/>
              <a:ahLst/>
              <a:cxnLst/>
              <a:rect l="l" t="t" r="r" b="b"/>
              <a:pathLst>
                <a:path w="376077" h="1043829" extrusionOk="0">
                  <a:moveTo>
                    <a:pt x="355359" y="0"/>
                  </a:moveTo>
                  <a:lnTo>
                    <a:pt x="376077" y="0"/>
                  </a:lnTo>
                  <a:lnTo>
                    <a:pt x="376077" y="870989"/>
                  </a:lnTo>
                  <a:lnTo>
                    <a:pt x="317235" y="1043829"/>
                  </a:lnTo>
                  <a:lnTo>
                    <a:pt x="0" y="1043829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-25549" y="5823216"/>
              <a:ext cx="1321064" cy="1047562"/>
            </a:xfrm>
            <a:custGeom>
              <a:avLst/>
              <a:gdLst/>
              <a:ahLst/>
              <a:cxnLst/>
              <a:rect l="l" t="t" r="r" b="b"/>
              <a:pathLst>
                <a:path w="1321064" h="1047562" extrusionOk="0">
                  <a:moveTo>
                    <a:pt x="0" y="552717"/>
                  </a:moveTo>
                  <a:lnTo>
                    <a:pt x="908097" y="552717"/>
                  </a:lnTo>
                  <a:cubicBezTo>
                    <a:pt x="1075102" y="552717"/>
                    <a:pt x="1175022" y="637269"/>
                    <a:pt x="1117725" y="804967"/>
                  </a:cubicBezTo>
                  <a:lnTo>
                    <a:pt x="1111437" y="823834"/>
                  </a:lnTo>
                  <a:lnTo>
                    <a:pt x="1035249" y="1047562"/>
                  </a:lnTo>
                  <a:lnTo>
                    <a:pt x="755523" y="1047562"/>
                  </a:lnTo>
                  <a:lnTo>
                    <a:pt x="831237" y="825234"/>
                  </a:lnTo>
                  <a:lnTo>
                    <a:pt x="0" y="825234"/>
                  </a:lnTo>
                  <a:close/>
                  <a:moveTo>
                    <a:pt x="297386" y="0"/>
                  </a:moveTo>
                  <a:lnTo>
                    <a:pt x="1321064" y="0"/>
                  </a:lnTo>
                  <a:lnTo>
                    <a:pt x="1237212" y="246663"/>
                  </a:lnTo>
                  <a:lnTo>
                    <a:pt x="93350" y="246663"/>
                  </a:lnTo>
                  <a:lnTo>
                    <a:pt x="0" y="521079"/>
                  </a:lnTo>
                  <a:lnTo>
                    <a:pt x="0" y="66441"/>
                  </a:lnTo>
                  <a:lnTo>
                    <a:pt x="75335" y="33608"/>
                  </a:lnTo>
                  <a:cubicBezTo>
                    <a:pt x="134402" y="14108"/>
                    <a:pt x="207247" y="2098"/>
                    <a:pt x="297386" y="2098"/>
                  </a:cubicBez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8006346" y="5825314"/>
              <a:ext cx="1773731" cy="1045464"/>
            </a:xfrm>
            <a:custGeom>
              <a:avLst/>
              <a:gdLst/>
              <a:ahLst/>
              <a:cxnLst/>
              <a:rect l="l" t="t" r="r" b="b"/>
              <a:pathLst>
                <a:path w="1773731" h="1045464" extrusionOk="0">
                  <a:moveTo>
                    <a:pt x="582074" y="220110"/>
                  </a:moveTo>
                  <a:lnTo>
                    <a:pt x="454200" y="596735"/>
                  </a:lnTo>
                  <a:lnTo>
                    <a:pt x="1222831" y="596735"/>
                  </a:lnTo>
                  <a:cubicBezTo>
                    <a:pt x="1288513" y="597366"/>
                    <a:pt x="1347211" y="554812"/>
                    <a:pt x="1367473" y="491922"/>
                  </a:cubicBezTo>
                  <a:lnTo>
                    <a:pt x="1426171" y="318633"/>
                  </a:lnTo>
                  <a:lnTo>
                    <a:pt x="1422673" y="319331"/>
                  </a:lnTo>
                  <a:cubicBezTo>
                    <a:pt x="1426865" y="310315"/>
                    <a:pt x="1428965" y="300465"/>
                    <a:pt x="1428965" y="290544"/>
                  </a:cubicBezTo>
                  <a:cubicBezTo>
                    <a:pt x="1429663" y="251900"/>
                    <a:pt x="1398218" y="220387"/>
                    <a:pt x="1359787" y="220110"/>
                  </a:cubicBezTo>
                  <a:close/>
                  <a:moveTo>
                    <a:pt x="354978" y="0"/>
                  </a:moveTo>
                  <a:lnTo>
                    <a:pt x="1590376" y="0"/>
                  </a:lnTo>
                  <a:cubicBezTo>
                    <a:pt x="1710561" y="0"/>
                    <a:pt x="1816074" y="37731"/>
                    <a:pt x="1756680" y="223602"/>
                  </a:cubicBezTo>
                  <a:lnTo>
                    <a:pt x="1628807" y="600233"/>
                  </a:lnTo>
                  <a:cubicBezTo>
                    <a:pt x="1577799" y="749063"/>
                    <a:pt x="1467394" y="823831"/>
                    <a:pt x="1283621" y="823831"/>
                  </a:cubicBezTo>
                  <a:lnTo>
                    <a:pt x="375240" y="823831"/>
                  </a:lnTo>
                  <a:lnTo>
                    <a:pt x="299765" y="1045464"/>
                  </a:lnTo>
                  <a:lnTo>
                    <a:pt x="0" y="1045464"/>
                  </a:lnTo>
                  <a:lnTo>
                    <a:pt x="75476" y="823831"/>
                  </a:lnTo>
                  <a:lnTo>
                    <a:pt x="152338" y="597435"/>
                  </a:lnTo>
                  <a:lnTo>
                    <a:pt x="280211" y="220804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9" name="Google Shape;1029;p11">
            <a:hlinkClick r:id="rId5" action="ppaction://hlinksldjump"/>
          </p:cNvPr>
          <p:cNvSpPr txBox="1"/>
          <p:nvPr/>
        </p:nvSpPr>
        <p:spPr>
          <a:xfrm>
            <a:off x="10505440" y="6529570"/>
            <a:ext cx="153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BACK TO MAP</a:t>
            </a:r>
            <a:endParaRPr/>
          </a:p>
        </p:txBody>
      </p:sp>
      <p:sp>
        <p:nvSpPr>
          <p:cNvPr id="3" name="Google Shape;920;p7">
            <a:extLst>
              <a:ext uri="{FF2B5EF4-FFF2-40B4-BE49-F238E27FC236}">
                <a16:creationId xmlns:a16="http://schemas.microsoft.com/office/drawing/2014/main" id="{496666B8-F037-B663-77C8-1AD34015BA2C}"/>
              </a:ext>
            </a:extLst>
          </p:cNvPr>
          <p:cNvSpPr txBox="1"/>
          <p:nvPr/>
        </p:nvSpPr>
        <p:spPr>
          <a:xfrm>
            <a:off x="474231" y="-782"/>
            <a:ext cx="8260193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07200"/>
                </a:solidFill>
                <a:latin typeface="Oswald"/>
                <a:ea typeface="Oswald"/>
                <a:cs typeface="Oswald"/>
                <a:sym typeface="Oswald"/>
              </a:rPr>
              <a:t>RESISTIVE MAGNETS</a:t>
            </a:r>
            <a:r>
              <a:rPr lang="fr-FR" sz="1800" dirty="0">
                <a:solidFill>
                  <a:srgbClr val="FBDDCB"/>
                </a:solidFill>
                <a:latin typeface="Oswald"/>
                <a:ea typeface="Oswald"/>
                <a:cs typeface="Oswald"/>
                <a:sym typeface="Oswald"/>
              </a:rPr>
              <a:t>| SUPERCONDUCTING MAGNETS</a:t>
            </a:r>
            <a:r>
              <a:rPr lang="fr-FR" sz="1800" b="1" dirty="0">
                <a:solidFill>
                  <a:srgbClr val="F072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800" dirty="0">
                <a:solidFill>
                  <a:srgbClr val="FBDDCB"/>
                </a:solidFill>
                <a:latin typeface="Oswald"/>
                <a:ea typeface="Oswald"/>
                <a:cs typeface="Oswald"/>
                <a:sym typeface="Oswald"/>
              </a:rPr>
              <a:t>| PULSED SYSTEMS</a:t>
            </a:r>
            <a:endParaRPr sz="1800" b="1" dirty="0">
              <a:solidFill>
                <a:srgbClr val="FBDDC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" name="Google Shape;1070;p14" descr="Une image contenant vert, fraise&#10;&#10;Description générée automatiquement">
            <a:extLst>
              <a:ext uri="{FF2B5EF4-FFF2-40B4-BE49-F238E27FC236}">
                <a16:creationId xmlns:a16="http://schemas.microsoft.com/office/drawing/2014/main" id="{5FD95656-2DA1-1EE3-7A0D-963F6482F7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548" t="2204" r="1497" b="688"/>
          <a:stretch/>
        </p:blipFill>
        <p:spPr>
          <a:xfrm>
            <a:off x="3292789" y="3670356"/>
            <a:ext cx="2748281" cy="21013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75;p14">
            <a:extLst>
              <a:ext uri="{FF2B5EF4-FFF2-40B4-BE49-F238E27FC236}">
                <a16:creationId xmlns:a16="http://schemas.microsoft.com/office/drawing/2014/main" id="{AFE80FCE-E1EB-9C45-466B-A1B57F5F9716}"/>
              </a:ext>
            </a:extLst>
          </p:cNvPr>
          <p:cNvSpPr/>
          <p:nvPr/>
        </p:nvSpPr>
        <p:spPr>
          <a:xfrm>
            <a:off x="3103374" y="5710124"/>
            <a:ext cx="1341023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144 </a:t>
            </a: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multipoles</a:t>
            </a:r>
            <a:endParaRPr sz="1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" name="Google Shape;1098;p15">
            <a:extLst>
              <a:ext uri="{FF2B5EF4-FFF2-40B4-BE49-F238E27FC236}">
                <a16:creationId xmlns:a16="http://schemas.microsoft.com/office/drawing/2014/main" id="{697F3902-238C-D274-EE4A-3987E00EB66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19677" y="866157"/>
            <a:ext cx="2830915" cy="21837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99;p15">
            <a:extLst>
              <a:ext uri="{FF2B5EF4-FFF2-40B4-BE49-F238E27FC236}">
                <a16:creationId xmlns:a16="http://schemas.microsoft.com/office/drawing/2014/main" id="{522B9BE8-6376-EA89-1161-D9A47CBA80AB}"/>
              </a:ext>
            </a:extLst>
          </p:cNvPr>
          <p:cNvSpPr/>
          <p:nvPr/>
        </p:nvSpPr>
        <p:spPr>
          <a:xfrm>
            <a:off x="6575721" y="2952089"/>
            <a:ext cx="1491345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112 </a:t>
            </a: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quadrupoles</a:t>
            </a:r>
            <a:endParaRPr sz="1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" name="Google Shape;1110;p16" descr="Une image contenant intérieur, engin&#10;&#10;Description générée automatiquement">
            <a:extLst>
              <a:ext uri="{FF2B5EF4-FFF2-40B4-BE49-F238E27FC236}">
                <a16:creationId xmlns:a16="http://schemas.microsoft.com/office/drawing/2014/main" id="{45D8EFF4-D8E6-3C0C-C9B9-83292D375BC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34424" y="2570927"/>
            <a:ext cx="3196079" cy="2198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11;p16">
            <a:extLst>
              <a:ext uri="{FF2B5EF4-FFF2-40B4-BE49-F238E27FC236}">
                <a16:creationId xmlns:a16="http://schemas.microsoft.com/office/drawing/2014/main" id="{393229EB-0C94-08D4-4C17-A8B8B786C2B1}"/>
              </a:ext>
            </a:extLst>
          </p:cNvPr>
          <p:cNvSpPr/>
          <p:nvPr/>
        </p:nvSpPr>
        <p:spPr>
          <a:xfrm>
            <a:off x="10505440" y="4665157"/>
            <a:ext cx="1491345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swald"/>
              <a:buNone/>
            </a:pPr>
            <a:r>
              <a:rPr lang="fr-FR" sz="12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97 </a:t>
            </a:r>
            <a:r>
              <a:rPr lang="fr-FR" sz="1200" b="0" i="0" u="none" strike="noStrike" cap="non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quadrupoles</a:t>
            </a:r>
            <a:endParaRPr sz="1200" b="0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" name="Google Shape;928;p7">
            <a:extLst>
              <a:ext uri="{FF2B5EF4-FFF2-40B4-BE49-F238E27FC236}">
                <a16:creationId xmlns:a16="http://schemas.microsoft.com/office/drawing/2014/main" id="{2BD0B709-A125-BEDE-BA2D-46F3736FB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636435"/>
              </p:ext>
            </p:extLst>
          </p:nvPr>
        </p:nvGraphicFramePr>
        <p:xfrm>
          <a:off x="322571" y="585851"/>
          <a:ext cx="4018839" cy="1158250"/>
        </p:xfrm>
        <a:graphic>
          <a:graphicData uri="http://schemas.openxmlformats.org/drawingml/2006/table">
            <a:tbl>
              <a:tblPr firstRow="1" bandRow="1">
                <a:noFill/>
                <a:tableStyleId>{5A54F4AC-4D9A-4EF2-89EB-8F84B380F572}</a:tableStyleId>
              </a:tblPr>
              <a:tblGrid>
                <a:gridCol w="401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FR" sz="1400" u="none" strike="noStrike" cap="none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Quadrople</a:t>
                      </a: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and </a:t>
                      </a:r>
                      <a:r>
                        <a:rPr lang="fr-FR" sz="1400" u="none" strike="noStrike" cap="none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sextupole</a:t>
                      </a: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magnets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Linac triplets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FR" sz="1400" u="none" strike="noStrike" cap="none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Bending</a:t>
                      </a: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magnets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90° </a:t>
                      </a:r>
                      <a:r>
                        <a:rPr lang="fr-FR" sz="1400" u="none" strike="noStrike" cap="none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gantry</a:t>
                      </a: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fr-FR" sz="1400" u="none" strike="noStrike" cap="none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bending</a:t>
                      </a: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magnet</a:t>
                      </a:r>
                      <a:endParaRPr dirty="0"/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1072;p14" descr="Une image contenant intérieur, rouge, engin&#10;&#10;Description générée automatiquement">
            <a:extLst>
              <a:ext uri="{FF2B5EF4-FFF2-40B4-BE49-F238E27FC236}">
                <a16:creationId xmlns:a16="http://schemas.microsoft.com/office/drawing/2014/main" id="{80CBEFFF-1537-2576-2004-CD8DFD80AE9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85889" y="4183809"/>
            <a:ext cx="2132733" cy="20283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4;p14">
            <a:extLst>
              <a:ext uri="{FF2B5EF4-FFF2-40B4-BE49-F238E27FC236}">
                <a16:creationId xmlns:a16="http://schemas.microsoft.com/office/drawing/2014/main" id="{2A2875EC-39A3-D193-D741-7964711844A1}"/>
              </a:ext>
            </a:extLst>
          </p:cNvPr>
          <p:cNvSpPr/>
          <p:nvPr/>
        </p:nvSpPr>
        <p:spPr>
          <a:xfrm>
            <a:off x="6432407" y="6099259"/>
            <a:ext cx="1024734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Sextupole</a:t>
            </a:r>
            <a:endParaRPr sz="1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" name="Google Shape;925;p7" descr="Repère avec un remplissage uni">
            <a:extLst>
              <a:ext uri="{FF2B5EF4-FFF2-40B4-BE49-F238E27FC236}">
                <a16:creationId xmlns:a16="http://schemas.microsoft.com/office/drawing/2014/main" id="{AB50FF79-0BBA-D8FA-5521-841B15E8737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9902" y="4292021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25;p7" descr="Repère avec un remplissage uni">
            <a:extLst>
              <a:ext uri="{FF2B5EF4-FFF2-40B4-BE49-F238E27FC236}">
                <a16:creationId xmlns:a16="http://schemas.microsoft.com/office/drawing/2014/main" id="{05834004-B682-E658-53E2-E95BA290937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50592" y="92437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25;p7" descr="Repère avec un remplissage uni">
            <a:extLst>
              <a:ext uri="{FF2B5EF4-FFF2-40B4-BE49-F238E27FC236}">
                <a16:creationId xmlns:a16="http://schemas.microsoft.com/office/drawing/2014/main" id="{42CA1AB9-076B-1AEA-D31C-B9B77E95723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05824" y="4759014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25;p7" descr="Repère avec un remplissage uni">
            <a:extLst>
              <a:ext uri="{FF2B5EF4-FFF2-40B4-BE49-F238E27FC236}">
                <a16:creationId xmlns:a16="http://schemas.microsoft.com/office/drawing/2014/main" id="{17C2BA6F-DC92-CB55-FD4E-4B19899AD34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21393" y="5676437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072732D-021E-4D21-027E-C3D2A2ED60C1}"/>
              </a:ext>
            </a:extLst>
          </p:cNvPr>
          <p:cNvSpPr txBox="1"/>
          <p:nvPr/>
        </p:nvSpPr>
        <p:spPr>
          <a:xfrm>
            <a:off x="738583" y="4374720"/>
            <a:ext cx="113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SOLEIL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2B274D5-5714-D88A-629E-CE00CD56ED17}"/>
              </a:ext>
            </a:extLst>
          </p:cNvPr>
          <p:cNvSpPr txBox="1"/>
          <p:nvPr/>
        </p:nvSpPr>
        <p:spPr>
          <a:xfrm>
            <a:off x="8236000" y="969053"/>
            <a:ext cx="113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PSI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D6F5A3C-F967-6599-83B6-E4B83682AAFB}"/>
              </a:ext>
            </a:extLst>
          </p:cNvPr>
          <p:cNvSpPr txBox="1"/>
          <p:nvPr/>
        </p:nvSpPr>
        <p:spPr>
          <a:xfrm>
            <a:off x="8893211" y="4826610"/>
            <a:ext cx="113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ELETTRA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98E949E-623E-A7C8-62F7-6A87CA16E4BA}"/>
              </a:ext>
            </a:extLst>
          </p:cNvPr>
          <p:cNvSpPr txBox="1"/>
          <p:nvPr/>
        </p:nvSpPr>
        <p:spPr>
          <a:xfrm>
            <a:off x="7647423" y="5737207"/>
            <a:ext cx="2858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CANADIAN LIGHT SOURCE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7"/>
          <p:cNvSpPr txBox="1"/>
          <p:nvPr/>
        </p:nvSpPr>
        <p:spPr>
          <a:xfrm>
            <a:off x="474231" y="-782"/>
            <a:ext cx="8260193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07200"/>
                </a:solidFill>
                <a:latin typeface="Oswald"/>
                <a:ea typeface="Oswald"/>
                <a:cs typeface="Oswald"/>
                <a:sym typeface="Oswald"/>
              </a:rPr>
              <a:t>RESISTIVE MAGNETS</a:t>
            </a:r>
            <a:r>
              <a:rPr lang="fr-FR" sz="1800" dirty="0">
                <a:solidFill>
                  <a:srgbClr val="FBDDCB"/>
                </a:solidFill>
                <a:latin typeface="Oswald"/>
                <a:ea typeface="Oswald"/>
                <a:cs typeface="Oswald"/>
                <a:sym typeface="Oswald"/>
              </a:rPr>
              <a:t>| SUPERCONDUCTING MAGNETS</a:t>
            </a:r>
            <a:r>
              <a:rPr lang="fr-FR" sz="1800" b="1" dirty="0">
                <a:solidFill>
                  <a:srgbClr val="F072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800" dirty="0">
                <a:solidFill>
                  <a:srgbClr val="FBDDCB"/>
                </a:solidFill>
                <a:latin typeface="Oswald"/>
                <a:ea typeface="Oswald"/>
                <a:cs typeface="Oswald"/>
                <a:sym typeface="Oswald"/>
              </a:rPr>
              <a:t>| PULSED SYSTEMS</a:t>
            </a:r>
            <a:endParaRPr sz="1800" b="1" dirty="0">
              <a:solidFill>
                <a:srgbClr val="FBDDC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921" name="Google Shape;921;p7"/>
          <p:cNvCxnSpPr/>
          <p:nvPr/>
        </p:nvCxnSpPr>
        <p:spPr>
          <a:xfrm>
            <a:off x="555585" y="577968"/>
            <a:ext cx="1655180" cy="0"/>
          </a:xfrm>
          <a:prstGeom prst="straightConnector1">
            <a:avLst/>
          </a:prstGeom>
          <a:noFill/>
          <a:ln w="9525" cap="flat" cmpd="sng">
            <a:solidFill>
              <a:srgbClr val="F072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6" name="Google Shape;926;p7">
            <a:hlinkClick r:id="rId3" action="ppaction://hlinksldjump"/>
          </p:cNvPr>
          <p:cNvSpPr txBox="1"/>
          <p:nvPr/>
        </p:nvSpPr>
        <p:spPr>
          <a:xfrm>
            <a:off x="10505440" y="6529570"/>
            <a:ext cx="153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BACK TO MAP</a:t>
            </a:r>
            <a:endParaRPr/>
          </a:p>
        </p:txBody>
      </p:sp>
      <p:graphicFrame>
        <p:nvGraphicFramePr>
          <p:cNvPr id="928" name="Google Shape;928;p7"/>
          <p:cNvGraphicFramePr/>
          <p:nvPr>
            <p:extLst>
              <p:ext uri="{D42A27DB-BD31-4B8C-83A1-F6EECF244321}">
                <p14:modId xmlns:p14="http://schemas.microsoft.com/office/powerpoint/2010/main" val="891958908"/>
              </p:ext>
            </p:extLst>
          </p:nvPr>
        </p:nvGraphicFramePr>
        <p:xfrm>
          <a:off x="517650" y="925151"/>
          <a:ext cx="4018839" cy="1158250"/>
        </p:xfrm>
        <a:graphic>
          <a:graphicData uri="http://schemas.openxmlformats.org/drawingml/2006/table">
            <a:tbl>
              <a:tblPr firstRow="1" bandRow="1">
                <a:noFill/>
                <a:tableStyleId>{5A54F4AC-4D9A-4EF2-89EB-8F84B380F572}</a:tableStyleId>
              </a:tblPr>
              <a:tblGrid>
                <a:gridCol w="401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FR" sz="1400" u="none" strike="noStrike" cap="none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Quadrople</a:t>
                      </a: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and </a:t>
                      </a:r>
                      <a:r>
                        <a:rPr lang="fr-FR" sz="1400" u="none" strike="noStrike" cap="none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sextupole</a:t>
                      </a: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magnets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Linac triplets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FR" sz="1400" u="none" strike="noStrike" cap="none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Bending</a:t>
                      </a: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magnets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90° </a:t>
                      </a:r>
                      <a:r>
                        <a:rPr lang="fr-FR" sz="1400" u="none" strike="noStrike" cap="none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gantry</a:t>
                      </a: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fr-FR" sz="1400" u="none" strike="noStrike" cap="none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bending</a:t>
                      </a:r>
                      <a:r>
                        <a:rPr lang="fr-FR" sz="1400" u="none" strike="noStrike" cap="none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magnet</a:t>
                      </a:r>
                      <a:endParaRPr dirty="0"/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Google Shape;939;p8" descr="Une image contenant camion, orange, machine agricole, tracteur&#10;&#10;Description générée automatiquement">
            <a:extLst>
              <a:ext uri="{FF2B5EF4-FFF2-40B4-BE49-F238E27FC236}">
                <a16:creationId xmlns:a16="http://schemas.microsoft.com/office/drawing/2014/main" id="{1230D544-9255-12CC-E2BA-A9505D92188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50" t="1283" r="1806" b="1564"/>
          <a:stretch/>
        </p:blipFill>
        <p:spPr>
          <a:xfrm>
            <a:off x="517649" y="2623384"/>
            <a:ext cx="1953028" cy="231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38;p8" descr="Une image contenant texte, vert&#10;&#10;Description générée automatiquement">
            <a:extLst>
              <a:ext uri="{FF2B5EF4-FFF2-40B4-BE49-F238E27FC236}">
                <a16:creationId xmlns:a16="http://schemas.microsoft.com/office/drawing/2014/main" id="{7BEEC17D-AFF2-5851-E1E8-739F4CDFAC8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0763" t="2149" r="985" b="696"/>
          <a:stretch/>
        </p:blipFill>
        <p:spPr>
          <a:xfrm>
            <a:off x="1348227" y="4418581"/>
            <a:ext cx="2244899" cy="148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46;p23">
            <a:extLst>
              <a:ext uri="{FF2B5EF4-FFF2-40B4-BE49-F238E27FC236}">
                <a16:creationId xmlns:a16="http://schemas.microsoft.com/office/drawing/2014/main" id="{DA402F2B-1953-D335-0930-B3016DCD99C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8482" b="8482"/>
          <a:stretch/>
        </p:blipFill>
        <p:spPr>
          <a:xfrm>
            <a:off x="8369334" y="995724"/>
            <a:ext cx="3457576" cy="17800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47;p23">
            <a:extLst>
              <a:ext uri="{FF2B5EF4-FFF2-40B4-BE49-F238E27FC236}">
                <a16:creationId xmlns:a16="http://schemas.microsoft.com/office/drawing/2014/main" id="{63307CDF-56CA-08D6-E0F7-924E571CC4D9}"/>
              </a:ext>
            </a:extLst>
          </p:cNvPr>
          <p:cNvSpPr/>
          <p:nvPr/>
        </p:nvSpPr>
        <p:spPr>
          <a:xfrm>
            <a:off x="10493623" y="882774"/>
            <a:ext cx="1491300" cy="225900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swald"/>
              <a:buNone/>
            </a:pP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42 </a:t>
            </a: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dipoles</a:t>
            </a:r>
            <a:endParaRPr sz="1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251;p23">
            <a:extLst>
              <a:ext uri="{FF2B5EF4-FFF2-40B4-BE49-F238E27FC236}">
                <a16:creationId xmlns:a16="http://schemas.microsoft.com/office/drawing/2014/main" id="{BF338AEE-D49C-BE16-5B37-A92E5AD74E9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29715" y="2679994"/>
            <a:ext cx="3209558" cy="22384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52;p23">
            <a:extLst>
              <a:ext uri="{FF2B5EF4-FFF2-40B4-BE49-F238E27FC236}">
                <a16:creationId xmlns:a16="http://schemas.microsoft.com/office/drawing/2014/main" id="{A3CDE147-A09B-FD88-C7CF-8470B0C42345}"/>
              </a:ext>
            </a:extLst>
          </p:cNvPr>
          <p:cNvSpPr/>
          <p:nvPr/>
        </p:nvSpPr>
        <p:spPr>
          <a:xfrm>
            <a:off x="9894517" y="4825343"/>
            <a:ext cx="1491300" cy="225900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swald"/>
              <a:buNone/>
            </a:pP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86 </a:t>
            </a: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quadrupoles</a:t>
            </a:r>
            <a:endParaRPr sz="1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" name="Google Shape;1196;p21">
            <a:extLst>
              <a:ext uri="{FF2B5EF4-FFF2-40B4-BE49-F238E27FC236}">
                <a16:creationId xmlns:a16="http://schemas.microsoft.com/office/drawing/2014/main" id="{AB39E7CA-BB7C-C472-EB82-2A60D56B50A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87589" y="2402136"/>
            <a:ext cx="4018839" cy="185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25;p7" descr="Repère avec un remplissage uni">
            <a:extLst>
              <a:ext uri="{FF2B5EF4-FFF2-40B4-BE49-F238E27FC236}">
                <a16:creationId xmlns:a16="http://schemas.microsoft.com/office/drawing/2014/main" id="{E22775FE-09E4-0985-5086-A86F5A95941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2578" y="581671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25;p7" descr="Repère avec un remplissage uni">
            <a:extLst>
              <a:ext uri="{FF2B5EF4-FFF2-40B4-BE49-F238E27FC236}">
                <a16:creationId xmlns:a16="http://schemas.microsoft.com/office/drawing/2014/main" id="{ED77782D-F958-C9D2-13EF-F0B1F6B30CB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23704" y="425111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25;p7" descr="Repère avec un remplissage uni">
            <a:extLst>
              <a:ext uri="{FF2B5EF4-FFF2-40B4-BE49-F238E27FC236}">
                <a16:creationId xmlns:a16="http://schemas.microsoft.com/office/drawing/2014/main" id="{54128215-CFD9-2A25-573B-88D9D1FDF89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9715" y="5051243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1BCE368-31E5-9B96-ABAA-DCA5BB8F0EB8}"/>
              </a:ext>
            </a:extLst>
          </p:cNvPr>
          <p:cNvSpPr txBox="1"/>
          <p:nvPr/>
        </p:nvSpPr>
        <p:spPr>
          <a:xfrm>
            <a:off x="906000" y="5876033"/>
            <a:ext cx="1688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MEDAUSTRON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18DAE76-C802-F787-FD68-D11B8C4F936A}"/>
              </a:ext>
            </a:extLst>
          </p:cNvPr>
          <p:cNvSpPr txBox="1"/>
          <p:nvPr/>
        </p:nvSpPr>
        <p:spPr>
          <a:xfrm>
            <a:off x="4702096" y="4329382"/>
            <a:ext cx="1688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JINR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32D012-0B4B-F8CF-9F26-C1D3CAEFCCA3}"/>
              </a:ext>
            </a:extLst>
          </p:cNvPr>
          <p:cNvSpPr txBox="1"/>
          <p:nvPr/>
        </p:nvSpPr>
        <p:spPr>
          <a:xfrm>
            <a:off x="8369334" y="5098565"/>
            <a:ext cx="1688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FAIR HESR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7"/>
          <p:cNvSpPr/>
          <p:nvPr/>
        </p:nvSpPr>
        <p:spPr>
          <a:xfrm>
            <a:off x="0" y="-782"/>
            <a:ext cx="12192000" cy="134169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3" name="Google Shape;1133;p17" descr="Une image contenant personne, plancher, intérieur, group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174" y="1151912"/>
            <a:ext cx="5437826" cy="242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17"/>
          <p:cNvSpPr/>
          <p:nvPr/>
        </p:nvSpPr>
        <p:spPr>
          <a:xfrm>
            <a:off x="5105766" y="3488213"/>
            <a:ext cx="1146490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Quadrupole</a:t>
            </a:r>
            <a:endParaRPr sz="1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35" name="Google Shape;1135;p17"/>
          <p:cNvGraphicFramePr/>
          <p:nvPr>
            <p:extLst>
              <p:ext uri="{D42A27DB-BD31-4B8C-83A1-F6EECF244321}">
                <p14:modId xmlns:p14="http://schemas.microsoft.com/office/powerpoint/2010/main" val="1327446706"/>
              </p:ext>
            </p:extLst>
          </p:nvPr>
        </p:nvGraphicFramePr>
        <p:xfrm>
          <a:off x="1295515" y="3334132"/>
          <a:ext cx="3146400" cy="1432600"/>
        </p:xfrm>
        <a:graphic>
          <a:graphicData uri="http://schemas.openxmlformats.org/drawingml/2006/table">
            <a:tbl>
              <a:tblPr firstRow="1" bandRow="1">
                <a:noFill/>
                <a:tableStyleId>{5A54F4AC-4D9A-4EF2-89EB-8F84B380F572}</a:tableStyleId>
              </a:tblPr>
              <a:tblGrid>
                <a:gridCol w="120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Double aperture quadrupoles ID 90 MM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Gradient</a:t>
                      </a:r>
                      <a:endParaRPr dirty="0"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120T (peak field 6,1T)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NbTi 1,9K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1,9K – 5496 A</a:t>
                      </a:r>
                      <a:endParaRPr dirty="0"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37" name="Google Shape;1137;p17"/>
          <p:cNvPicPr preferRelativeResize="0"/>
          <p:nvPr/>
        </p:nvPicPr>
        <p:blipFill rotWithShape="1">
          <a:blip r:embed="rId4">
            <a:alphaModFix/>
          </a:blip>
          <a:srcRect t="83940" b="9837"/>
          <a:stretch/>
        </p:blipFill>
        <p:spPr>
          <a:xfrm>
            <a:off x="0" y="6444058"/>
            <a:ext cx="12192000" cy="42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8" name="Google Shape;1138;p17"/>
          <p:cNvGrpSpPr/>
          <p:nvPr/>
        </p:nvGrpSpPr>
        <p:grpSpPr>
          <a:xfrm>
            <a:off x="-25549" y="5823216"/>
            <a:ext cx="12225833" cy="1047563"/>
            <a:chOff x="-25549" y="5823216"/>
            <a:chExt cx="12225833" cy="1047563"/>
          </a:xfrm>
        </p:grpSpPr>
        <p:sp>
          <p:nvSpPr>
            <p:cNvPr id="1139" name="Google Shape;1139;p17"/>
            <p:cNvSpPr/>
            <p:nvPr/>
          </p:nvSpPr>
          <p:spPr>
            <a:xfrm>
              <a:off x="2163806" y="5823826"/>
              <a:ext cx="1905768" cy="1046953"/>
            </a:xfrm>
            <a:custGeom>
              <a:avLst/>
              <a:gdLst/>
              <a:ahLst/>
              <a:cxnLst/>
              <a:rect l="l" t="t" r="r" b="b"/>
              <a:pathLst>
                <a:path w="1905768" h="1046953" extrusionOk="0">
                  <a:moveTo>
                    <a:pt x="673861" y="1487"/>
                  </a:moveTo>
                  <a:lnTo>
                    <a:pt x="1155301" y="1487"/>
                  </a:lnTo>
                  <a:lnTo>
                    <a:pt x="1905768" y="1487"/>
                  </a:lnTo>
                  <a:lnTo>
                    <a:pt x="1821915" y="248150"/>
                  </a:lnTo>
                  <a:lnTo>
                    <a:pt x="576734" y="248150"/>
                  </a:lnTo>
                  <a:lnTo>
                    <a:pt x="305340" y="1046953"/>
                  </a:lnTo>
                  <a:lnTo>
                    <a:pt x="0" y="1046953"/>
                  </a:lnTo>
                  <a:lnTo>
                    <a:pt x="254609" y="298458"/>
                  </a:lnTo>
                  <a:cubicBezTo>
                    <a:pt x="303031" y="110352"/>
                    <a:pt x="480306" y="-15215"/>
                    <a:pt x="673861" y="1487"/>
                  </a:cubicBez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7"/>
            <p:cNvSpPr/>
            <p:nvPr/>
          </p:nvSpPr>
          <p:spPr>
            <a:xfrm>
              <a:off x="1456754" y="5826950"/>
              <a:ext cx="660743" cy="1043829"/>
            </a:xfrm>
            <a:custGeom>
              <a:avLst/>
              <a:gdLst/>
              <a:ahLst/>
              <a:cxnLst/>
              <a:rect l="l" t="t" r="r" b="b"/>
              <a:pathLst>
                <a:path w="660743" h="1043829" extrusionOk="0">
                  <a:moveTo>
                    <a:pt x="354689" y="0"/>
                  </a:moveTo>
                  <a:lnTo>
                    <a:pt x="660743" y="0"/>
                  </a:lnTo>
                  <a:lnTo>
                    <a:pt x="576193" y="246661"/>
                  </a:lnTo>
                  <a:lnTo>
                    <a:pt x="305356" y="1043829"/>
                  </a:lnTo>
                  <a:lnTo>
                    <a:pt x="0" y="1043829"/>
                  </a:lnTo>
                  <a:lnTo>
                    <a:pt x="270837" y="246661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9760768" y="5826950"/>
              <a:ext cx="1989762" cy="1043829"/>
            </a:xfrm>
            <a:custGeom>
              <a:avLst/>
              <a:gdLst/>
              <a:ahLst/>
              <a:cxnLst/>
              <a:rect l="l" t="t" r="r" b="b"/>
              <a:pathLst>
                <a:path w="1989762" h="1043829" extrusionOk="0">
                  <a:moveTo>
                    <a:pt x="355373" y="0"/>
                  </a:moveTo>
                  <a:lnTo>
                    <a:pt x="671910" y="0"/>
                  </a:lnTo>
                  <a:lnTo>
                    <a:pt x="491631" y="528958"/>
                  </a:lnTo>
                  <a:lnTo>
                    <a:pt x="1492946" y="528958"/>
                  </a:lnTo>
                  <a:lnTo>
                    <a:pt x="1672527" y="0"/>
                  </a:lnTo>
                  <a:lnTo>
                    <a:pt x="1989762" y="0"/>
                  </a:lnTo>
                  <a:lnTo>
                    <a:pt x="1810183" y="528958"/>
                  </a:lnTo>
                  <a:lnTo>
                    <a:pt x="1725633" y="776316"/>
                  </a:lnTo>
                  <a:lnTo>
                    <a:pt x="1635034" y="1043829"/>
                  </a:lnTo>
                  <a:lnTo>
                    <a:pt x="1317884" y="1043829"/>
                  </a:lnTo>
                  <a:lnTo>
                    <a:pt x="1409096" y="776316"/>
                  </a:lnTo>
                  <a:lnTo>
                    <a:pt x="407781" y="776316"/>
                  </a:lnTo>
                  <a:lnTo>
                    <a:pt x="316571" y="1043829"/>
                  </a:lnTo>
                  <a:lnTo>
                    <a:pt x="0" y="1043829"/>
                  </a:lnTo>
                  <a:lnTo>
                    <a:pt x="175096" y="528958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7"/>
            <p:cNvSpPr/>
            <p:nvPr/>
          </p:nvSpPr>
          <p:spPr>
            <a:xfrm>
              <a:off x="6252256" y="5825314"/>
              <a:ext cx="1511238" cy="1045464"/>
            </a:xfrm>
            <a:custGeom>
              <a:avLst/>
              <a:gdLst/>
              <a:ahLst/>
              <a:cxnLst/>
              <a:rect l="l" t="t" r="r" b="b"/>
              <a:pathLst>
                <a:path w="1511238" h="1045464" extrusionOk="0">
                  <a:moveTo>
                    <a:pt x="999444" y="259240"/>
                  </a:moveTo>
                  <a:lnTo>
                    <a:pt x="499136" y="823136"/>
                  </a:lnTo>
                  <a:lnTo>
                    <a:pt x="1107049" y="823136"/>
                  </a:lnTo>
                  <a:close/>
                  <a:moveTo>
                    <a:pt x="942844" y="0"/>
                  </a:moveTo>
                  <a:lnTo>
                    <a:pt x="1262175" y="0"/>
                  </a:lnTo>
                  <a:lnTo>
                    <a:pt x="1458527" y="823832"/>
                  </a:lnTo>
                  <a:lnTo>
                    <a:pt x="1511238" y="1045464"/>
                  </a:lnTo>
                  <a:lnTo>
                    <a:pt x="0" y="1045464"/>
                  </a:lnTo>
                  <a:lnTo>
                    <a:pt x="200068" y="823832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7"/>
            <p:cNvSpPr/>
            <p:nvPr/>
          </p:nvSpPr>
          <p:spPr>
            <a:xfrm>
              <a:off x="4194466" y="5826950"/>
              <a:ext cx="2155385" cy="1043829"/>
            </a:xfrm>
            <a:custGeom>
              <a:avLst/>
              <a:gdLst/>
              <a:ahLst/>
              <a:cxnLst/>
              <a:rect l="l" t="t" r="r" b="b"/>
              <a:pathLst>
                <a:path w="2155385" h="1043829" extrusionOk="0">
                  <a:moveTo>
                    <a:pt x="354693" y="0"/>
                  </a:moveTo>
                  <a:lnTo>
                    <a:pt x="596463" y="0"/>
                  </a:lnTo>
                  <a:lnTo>
                    <a:pt x="601353" y="0"/>
                  </a:lnTo>
                  <a:lnTo>
                    <a:pt x="599257" y="6288"/>
                  </a:lnTo>
                  <a:lnTo>
                    <a:pt x="970996" y="844794"/>
                  </a:lnTo>
                  <a:lnTo>
                    <a:pt x="1850727" y="43323"/>
                  </a:lnTo>
                  <a:lnTo>
                    <a:pt x="1898242" y="0"/>
                  </a:lnTo>
                  <a:lnTo>
                    <a:pt x="2138615" y="0"/>
                  </a:lnTo>
                  <a:lnTo>
                    <a:pt x="2155385" y="0"/>
                  </a:lnTo>
                  <a:lnTo>
                    <a:pt x="2130229" y="23059"/>
                  </a:lnTo>
                  <a:lnTo>
                    <a:pt x="1783235" y="1043829"/>
                  </a:lnTo>
                  <a:lnTo>
                    <a:pt x="1510053" y="1043829"/>
                  </a:lnTo>
                  <a:lnTo>
                    <a:pt x="1731938" y="392700"/>
                  </a:lnTo>
                  <a:lnTo>
                    <a:pt x="1050654" y="1023675"/>
                  </a:lnTo>
                  <a:lnTo>
                    <a:pt x="1028800" y="1043829"/>
                  </a:lnTo>
                  <a:lnTo>
                    <a:pt x="725191" y="1043829"/>
                  </a:lnTo>
                  <a:lnTo>
                    <a:pt x="462999" y="407375"/>
                  </a:lnTo>
                  <a:lnTo>
                    <a:pt x="246672" y="1043829"/>
                  </a:lnTo>
                  <a:lnTo>
                    <a:pt x="0" y="1043829"/>
                  </a:lnTo>
                  <a:lnTo>
                    <a:pt x="327442" y="79658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11824207" y="5826950"/>
              <a:ext cx="376077" cy="1043829"/>
            </a:xfrm>
            <a:custGeom>
              <a:avLst/>
              <a:gdLst/>
              <a:ahLst/>
              <a:cxnLst/>
              <a:rect l="l" t="t" r="r" b="b"/>
              <a:pathLst>
                <a:path w="376077" h="1043829" extrusionOk="0">
                  <a:moveTo>
                    <a:pt x="355359" y="0"/>
                  </a:moveTo>
                  <a:lnTo>
                    <a:pt x="376077" y="0"/>
                  </a:lnTo>
                  <a:lnTo>
                    <a:pt x="376077" y="870989"/>
                  </a:lnTo>
                  <a:lnTo>
                    <a:pt x="317235" y="1043829"/>
                  </a:lnTo>
                  <a:lnTo>
                    <a:pt x="0" y="1043829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7"/>
            <p:cNvSpPr/>
            <p:nvPr/>
          </p:nvSpPr>
          <p:spPr>
            <a:xfrm>
              <a:off x="-25549" y="5823216"/>
              <a:ext cx="1321064" cy="1047562"/>
            </a:xfrm>
            <a:custGeom>
              <a:avLst/>
              <a:gdLst/>
              <a:ahLst/>
              <a:cxnLst/>
              <a:rect l="l" t="t" r="r" b="b"/>
              <a:pathLst>
                <a:path w="1321064" h="1047562" extrusionOk="0">
                  <a:moveTo>
                    <a:pt x="0" y="552717"/>
                  </a:moveTo>
                  <a:lnTo>
                    <a:pt x="908097" y="552717"/>
                  </a:lnTo>
                  <a:cubicBezTo>
                    <a:pt x="1075102" y="552717"/>
                    <a:pt x="1175022" y="637269"/>
                    <a:pt x="1117725" y="804967"/>
                  </a:cubicBezTo>
                  <a:lnTo>
                    <a:pt x="1111437" y="823834"/>
                  </a:lnTo>
                  <a:lnTo>
                    <a:pt x="1035249" y="1047562"/>
                  </a:lnTo>
                  <a:lnTo>
                    <a:pt x="755523" y="1047562"/>
                  </a:lnTo>
                  <a:lnTo>
                    <a:pt x="831237" y="825234"/>
                  </a:lnTo>
                  <a:lnTo>
                    <a:pt x="0" y="825234"/>
                  </a:lnTo>
                  <a:close/>
                  <a:moveTo>
                    <a:pt x="297386" y="0"/>
                  </a:moveTo>
                  <a:lnTo>
                    <a:pt x="1321064" y="0"/>
                  </a:lnTo>
                  <a:lnTo>
                    <a:pt x="1237212" y="246663"/>
                  </a:lnTo>
                  <a:lnTo>
                    <a:pt x="93350" y="246663"/>
                  </a:lnTo>
                  <a:lnTo>
                    <a:pt x="0" y="521079"/>
                  </a:lnTo>
                  <a:lnTo>
                    <a:pt x="0" y="66441"/>
                  </a:lnTo>
                  <a:lnTo>
                    <a:pt x="75335" y="33608"/>
                  </a:lnTo>
                  <a:cubicBezTo>
                    <a:pt x="134402" y="14108"/>
                    <a:pt x="207247" y="2098"/>
                    <a:pt x="297386" y="2098"/>
                  </a:cubicBez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7"/>
            <p:cNvSpPr/>
            <p:nvPr/>
          </p:nvSpPr>
          <p:spPr>
            <a:xfrm>
              <a:off x="8006346" y="5825314"/>
              <a:ext cx="1773731" cy="1045464"/>
            </a:xfrm>
            <a:custGeom>
              <a:avLst/>
              <a:gdLst/>
              <a:ahLst/>
              <a:cxnLst/>
              <a:rect l="l" t="t" r="r" b="b"/>
              <a:pathLst>
                <a:path w="1773731" h="1045464" extrusionOk="0">
                  <a:moveTo>
                    <a:pt x="582074" y="220110"/>
                  </a:moveTo>
                  <a:lnTo>
                    <a:pt x="454200" y="596735"/>
                  </a:lnTo>
                  <a:lnTo>
                    <a:pt x="1222831" y="596735"/>
                  </a:lnTo>
                  <a:cubicBezTo>
                    <a:pt x="1288513" y="597366"/>
                    <a:pt x="1347211" y="554812"/>
                    <a:pt x="1367473" y="491922"/>
                  </a:cubicBezTo>
                  <a:lnTo>
                    <a:pt x="1426171" y="318633"/>
                  </a:lnTo>
                  <a:lnTo>
                    <a:pt x="1422673" y="319331"/>
                  </a:lnTo>
                  <a:cubicBezTo>
                    <a:pt x="1426865" y="310315"/>
                    <a:pt x="1428965" y="300465"/>
                    <a:pt x="1428965" y="290544"/>
                  </a:cubicBezTo>
                  <a:cubicBezTo>
                    <a:pt x="1429663" y="251900"/>
                    <a:pt x="1398218" y="220387"/>
                    <a:pt x="1359787" y="220110"/>
                  </a:cubicBezTo>
                  <a:close/>
                  <a:moveTo>
                    <a:pt x="354978" y="0"/>
                  </a:moveTo>
                  <a:lnTo>
                    <a:pt x="1590376" y="0"/>
                  </a:lnTo>
                  <a:cubicBezTo>
                    <a:pt x="1710561" y="0"/>
                    <a:pt x="1816074" y="37731"/>
                    <a:pt x="1756680" y="223602"/>
                  </a:cubicBezTo>
                  <a:lnTo>
                    <a:pt x="1628807" y="600233"/>
                  </a:lnTo>
                  <a:cubicBezTo>
                    <a:pt x="1577799" y="749063"/>
                    <a:pt x="1467394" y="823831"/>
                    <a:pt x="1283621" y="823831"/>
                  </a:cubicBezTo>
                  <a:lnTo>
                    <a:pt x="375240" y="823831"/>
                  </a:lnTo>
                  <a:lnTo>
                    <a:pt x="299765" y="1045464"/>
                  </a:lnTo>
                  <a:lnTo>
                    <a:pt x="0" y="1045464"/>
                  </a:lnTo>
                  <a:lnTo>
                    <a:pt x="75476" y="823831"/>
                  </a:lnTo>
                  <a:lnTo>
                    <a:pt x="152338" y="597435"/>
                  </a:lnTo>
                  <a:lnTo>
                    <a:pt x="280211" y="220804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7" name="Google Shape;1147;p17">
            <a:hlinkClick r:id="rId5" action="ppaction://hlinksldjump"/>
          </p:cNvPr>
          <p:cNvSpPr txBox="1"/>
          <p:nvPr/>
        </p:nvSpPr>
        <p:spPr>
          <a:xfrm>
            <a:off x="10505440" y="6529570"/>
            <a:ext cx="153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BACK TO MAP</a:t>
            </a:r>
            <a:endParaRPr/>
          </a:p>
        </p:txBody>
      </p:sp>
      <p:sp>
        <p:nvSpPr>
          <p:cNvPr id="2" name="Google Shape;920;p7">
            <a:extLst>
              <a:ext uri="{FF2B5EF4-FFF2-40B4-BE49-F238E27FC236}">
                <a16:creationId xmlns:a16="http://schemas.microsoft.com/office/drawing/2014/main" id="{AD5B9CE6-4A54-A7B8-0199-E9EEDD18943C}"/>
              </a:ext>
            </a:extLst>
          </p:cNvPr>
          <p:cNvSpPr txBox="1"/>
          <p:nvPr/>
        </p:nvSpPr>
        <p:spPr>
          <a:xfrm>
            <a:off x="367793" y="54829"/>
            <a:ext cx="8260193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FBDDCB"/>
                </a:solidFill>
                <a:latin typeface="Oswald"/>
                <a:sym typeface="Oswald"/>
              </a:rPr>
              <a:t>RESISTIVE MAGNETS</a:t>
            </a:r>
            <a:r>
              <a:rPr lang="fr-FR" sz="1800" dirty="0">
                <a:solidFill>
                  <a:srgbClr val="FBDDCB"/>
                </a:solidFill>
                <a:latin typeface="Oswald"/>
                <a:ea typeface="Oswald"/>
                <a:cs typeface="Oswald"/>
                <a:sym typeface="Oswald"/>
              </a:rPr>
              <a:t>| </a:t>
            </a:r>
            <a:r>
              <a:rPr lang="fr-FR" sz="1800" b="1" dirty="0">
                <a:solidFill>
                  <a:srgbClr val="F07200"/>
                </a:solidFill>
                <a:latin typeface="Oswald"/>
                <a:sym typeface="Oswald"/>
              </a:rPr>
              <a:t>SUPERCONDUCTING MAGNETS </a:t>
            </a:r>
            <a:r>
              <a:rPr lang="fr-FR" sz="1800" dirty="0">
                <a:solidFill>
                  <a:srgbClr val="FBDDCB"/>
                </a:solidFill>
                <a:latin typeface="Oswald"/>
                <a:ea typeface="Oswald"/>
                <a:cs typeface="Oswald"/>
                <a:sym typeface="Oswald"/>
              </a:rPr>
              <a:t>| </a:t>
            </a:r>
            <a:r>
              <a:rPr lang="fr-FR" sz="1800" dirty="0">
                <a:solidFill>
                  <a:srgbClr val="FBDDCB"/>
                </a:solidFill>
                <a:latin typeface="Oswald"/>
                <a:sym typeface="Oswald"/>
              </a:rPr>
              <a:t>PULSED MAGNETS</a:t>
            </a:r>
            <a:endParaRPr sz="1800" dirty="0">
              <a:solidFill>
                <a:srgbClr val="FBDDCB"/>
              </a:solidFill>
              <a:latin typeface="Oswald"/>
              <a:sym typeface="Oswald"/>
            </a:endParaRPr>
          </a:p>
        </p:txBody>
      </p:sp>
      <p:pic>
        <p:nvPicPr>
          <p:cNvPr id="3" name="Google Shape;1287;p25">
            <a:extLst>
              <a:ext uri="{FF2B5EF4-FFF2-40B4-BE49-F238E27FC236}">
                <a16:creationId xmlns:a16="http://schemas.microsoft.com/office/drawing/2014/main" id="{6313859D-65AF-71DD-047D-16ECBBFBFF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1413" y="1188851"/>
            <a:ext cx="3847127" cy="288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88;p25" descr="Sigmaphi, LOTUS et iMiGiNE - Sigmaphi">
            <a:extLst>
              <a:ext uri="{FF2B5EF4-FFF2-40B4-BE49-F238E27FC236}">
                <a16:creationId xmlns:a16="http://schemas.microsoft.com/office/drawing/2014/main" id="{6E117AB1-BD9F-DA66-5B6C-27D69D49C3D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08262" y="3847995"/>
            <a:ext cx="2242268" cy="2328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301;p25">
            <a:extLst>
              <a:ext uri="{FF2B5EF4-FFF2-40B4-BE49-F238E27FC236}">
                <a16:creationId xmlns:a16="http://schemas.microsoft.com/office/drawing/2014/main" id="{5F50CB60-6BCD-313C-4E99-69BD697A2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19326"/>
              </p:ext>
            </p:extLst>
          </p:nvPr>
        </p:nvGraphicFramePr>
        <p:xfrm>
          <a:off x="6516920" y="4516275"/>
          <a:ext cx="2736000" cy="1615490"/>
        </p:xfrm>
        <a:graphic>
          <a:graphicData uri="http://schemas.openxmlformats.org/drawingml/2006/table">
            <a:tbl>
              <a:tblPr firstRow="1" bandRow="1">
                <a:noFill/>
                <a:tableStyleId>{5A54F4AC-4D9A-4EF2-89EB-8F84B380F572}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i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Solenoid</a:t>
                      </a:r>
                      <a:endParaRPr sz="1400" b="1" i="0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Weight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2,36 T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Warm bore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514 mm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NbTi</a:t>
                      </a:r>
                      <a:r>
                        <a:rPr lang="fr-FR" sz="1400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Helium free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Peak Current</a:t>
                      </a:r>
                      <a:endParaRPr sz="1400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100 A</a:t>
                      </a:r>
                      <a:endParaRPr dirty="0"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Google Shape;925;p7" descr="Repère avec un remplissage uni">
            <a:extLst>
              <a:ext uri="{FF2B5EF4-FFF2-40B4-BE49-F238E27FC236}">
                <a16:creationId xmlns:a16="http://schemas.microsoft.com/office/drawing/2014/main" id="{3829D2A6-FCD8-A301-97B6-51773E43F46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0732" y="4805794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25;p7" descr="Repère avec un remplissage uni">
            <a:extLst>
              <a:ext uri="{FF2B5EF4-FFF2-40B4-BE49-F238E27FC236}">
                <a16:creationId xmlns:a16="http://schemas.microsoft.com/office/drawing/2014/main" id="{9A101FA3-849C-7742-6B6C-4B6117E6E7D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06346" y="871351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969240-3C43-7376-6345-4F014411FA91}"/>
              </a:ext>
            </a:extLst>
          </p:cNvPr>
          <p:cNvSpPr txBox="1"/>
          <p:nvPr/>
        </p:nvSpPr>
        <p:spPr>
          <a:xfrm>
            <a:off x="1180602" y="4877566"/>
            <a:ext cx="1688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CERN-HILUMI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D9D9A8-9121-CCFB-F926-33A34AA0EDB7}"/>
              </a:ext>
            </a:extLst>
          </p:cNvPr>
          <p:cNvSpPr txBox="1"/>
          <p:nvPr/>
        </p:nvSpPr>
        <p:spPr>
          <a:xfrm>
            <a:off x="8408863" y="914494"/>
            <a:ext cx="1688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PMB-ALCEN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4"/>
          <p:cNvSpPr/>
          <p:nvPr/>
        </p:nvSpPr>
        <p:spPr>
          <a:xfrm>
            <a:off x="0" y="-782"/>
            <a:ext cx="12192000" cy="1341695"/>
          </a:xfrm>
          <a:prstGeom prst="rect">
            <a:avLst/>
          </a:prstGeom>
          <a:gradFill>
            <a:gsLst>
              <a:gs pos="0">
                <a:schemeClr val="lt1"/>
              </a:gs>
              <a:gs pos="63000">
                <a:srgbClr val="FFFFFF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2" name="Google Shape;126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0" y="2179048"/>
            <a:ext cx="3244812" cy="3159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24"/>
          <p:cNvSpPr/>
          <p:nvPr/>
        </p:nvSpPr>
        <p:spPr>
          <a:xfrm>
            <a:off x="2201490" y="5141919"/>
            <a:ext cx="1547110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SHMS dipole</a:t>
            </a:r>
            <a:endParaRPr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64" name="Google Shape;1264;p24" descr="Une image contenant frais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8296" y="2585329"/>
            <a:ext cx="3518348" cy="245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4"/>
          <p:cNvSpPr/>
          <p:nvPr/>
        </p:nvSpPr>
        <p:spPr>
          <a:xfrm>
            <a:off x="7987037" y="4913673"/>
            <a:ext cx="1773731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 </a:t>
            </a: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quadrupoles</a:t>
            </a: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NbTi</a:t>
            </a:r>
            <a:endParaRPr sz="1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67" name="Google Shape;1267;p24"/>
          <p:cNvPicPr preferRelativeResize="0"/>
          <p:nvPr/>
        </p:nvPicPr>
        <p:blipFill rotWithShape="1">
          <a:blip r:embed="rId5">
            <a:alphaModFix/>
          </a:blip>
          <a:srcRect t="83940" b="9837"/>
          <a:stretch/>
        </p:blipFill>
        <p:spPr>
          <a:xfrm>
            <a:off x="0" y="6444058"/>
            <a:ext cx="12192000" cy="42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8" name="Google Shape;1268;p24"/>
          <p:cNvGrpSpPr/>
          <p:nvPr/>
        </p:nvGrpSpPr>
        <p:grpSpPr>
          <a:xfrm>
            <a:off x="-25549" y="5823216"/>
            <a:ext cx="12225833" cy="1047563"/>
            <a:chOff x="-25549" y="5823216"/>
            <a:chExt cx="12225833" cy="1047563"/>
          </a:xfrm>
        </p:grpSpPr>
        <p:sp>
          <p:nvSpPr>
            <p:cNvPr id="1269" name="Google Shape;1269;p24"/>
            <p:cNvSpPr/>
            <p:nvPr/>
          </p:nvSpPr>
          <p:spPr>
            <a:xfrm>
              <a:off x="2163806" y="5823826"/>
              <a:ext cx="1905768" cy="1046953"/>
            </a:xfrm>
            <a:custGeom>
              <a:avLst/>
              <a:gdLst/>
              <a:ahLst/>
              <a:cxnLst/>
              <a:rect l="l" t="t" r="r" b="b"/>
              <a:pathLst>
                <a:path w="1905768" h="1046953" extrusionOk="0">
                  <a:moveTo>
                    <a:pt x="673861" y="1487"/>
                  </a:moveTo>
                  <a:lnTo>
                    <a:pt x="1155301" y="1487"/>
                  </a:lnTo>
                  <a:lnTo>
                    <a:pt x="1905768" y="1487"/>
                  </a:lnTo>
                  <a:lnTo>
                    <a:pt x="1821915" y="248150"/>
                  </a:lnTo>
                  <a:lnTo>
                    <a:pt x="576734" y="248150"/>
                  </a:lnTo>
                  <a:lnTo>
                    <a:pt x="305340" y="1046953"/>
                  </a:lnTo>
                  <a:lnTo>
                    <a:pt x="0" y="1046953"/>
                  </a:lnTo>
                  <a:lnTo>
                    <a:pt x="254609" y="298458"/>
                  </a:lnTo>
                  <a:cubicBezTo>
                    <a:pt x="303031" y="110352"/>
                    <a:pt x="480306" y="-15215"/>
                    <a:pt x="673861" y="1487"/>
                  </a:cubicBez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1456754" y="5826950"/>
              <a:ext cx="660743" cy="1043829"/>
            </a:xfrm>
            <a:custGeom>
              <a:avLst/>
              <a:gdLst/>
              <a:ahLst/>
              <a:cxnLst/>
              <a:rect l="l" t="t" r="r" b="b"/>
              <a:pathLst>
                <a:path w="660743" h="1043829" extrusionOk="0">
                  <a:moveTo>
                    <a:pt x="354689" y="0"/>
                  </a:moveTo>
                  <a:lnTo>
                    <a:pt x="660743" y="0"/>
                  </a:lnTo>
                  <a:lnTo>
                    <a:pt x="576193" y="246661"/>
                  </a:lnTo>
                  <a:lnTo>
                    <a:pt x="305356" y="1043829"/>
                  </a:lnTo>
                  <a:lnTo>
                    <a:pt x="0" y="1043829"/>
                  </a:lnTo>
                  <a:lnTo>
                    <a:pt x="270837" y="246661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9760768" y="5826950"/>
              <a:ext cx="1989762" cy="1043829"/>
            </a:xfrm>
            <a:custGeom>
              <a:avLst/>
              <a:gdLst/>
              <a:ahLst/>
              <a:cxnLst/>
              <a:rect l="l" t="t" r="r" b="b"/>
              <a:pathLst>
                <a:path w="1989762" h="1043829" extrusionOk="0">
                  <a:moveTo>
                    <a:pt x="355373" y="0"/>
                  </a:moveTo>
                  <a:lnTo>
                    <a:pt x="671910" y="0"/>
                  </a:lnTo>
                  <a:lnTo>
                    <a:pt x="491631" y="528958"/>
                  </a:lnTo>
                  <a:lnTo>
                    <a:pt x="1492946" y="528958"/>
                  </a:lnTo>
                  <a:lnTo>
                    <a:pt x="1672527" y="0"/>
                  </a:lnTo>
                  <a:lnTo>
                    <a:pt x="1989762" y="0"/>
                  </a:lnTo>
                  <a:lnTo>
                    <a:pt x="1810183" y="528958"/>
                  </a:lnTo>
                  <a:lnTo>
                    <a:pt x="1725633" y="776316"/>
                  </a:lnTo>
                  <a:lnTo>
                    <a:pt x="1635034" y="1043829"/>
                  </a:lnTo>
                  <a:lnTo>
                    <a:pt x="1317884" y="1043829"/>
                  </a:lnTo>
                  <a:lnTo>
                    <a:pt x="1409096" y="776316"/>
                  </a:lnTo>
                  <a:lnTo>
                    <a:pt x="407781" y="776316"/>
                  </a:lnTo>
                  <a:lnTo>
                    <a:pt x="316571" y="1043829"/>
                  </a:lnTo>
                  <a:lnTo>
                    <a:pt x="0" y="1043829"/>
                  </a:lnTo>
                  <a:lnTo>
                    <a:pt x="175096" y="528958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6252256" y="5825314"/>
              <a:ext cx="1511238" cy="1045464"/>
            </a:xfrm>
            <a:custGeom>
              <a:avLst/>
              <a:gdLst/>
              <a:ahLst/>
              <a:cxnLst/>
              <a:rect l="l" t="t" r="r" b="b"/>
              <a:pathLst>
                <a:path w="1511238" h="1045464" extrusionOk="0">
                  <a:moveTo>
                    <a:pt x="999444" y="259240"/>
                  </a:moveTo>
                  <a:lnTo>
                    <a:pt x="499136" y="823136"/>
                  </a:lnTo>
                  <a:lnTo>
                    <a:pt x="1107049" y="823136"/>
                  </a:lnTo>
                  <a:close/>
                  <a:moveTo>
                    <a:pt x="942844" y="0"/>
                  </a:moveTo>
                  <a:lnTo>
                    <a:pt x="1262175" y="0"/>
                  </a:lnTo>
                  <a:lnTo>
                    <a:pt x="1458527" y="823832"/>
                  </a:lnTo>
                  <a:lnTo>
                    <a:pt x="1511238" y="1045464"/>
                  </a:lnTo>
                  <a:lnTo>
                    <a:pt x="0" y="1045464"/>
                  </a:lnTo>
                  <a:lnTo>
                    <a:pt x="200068" y="823832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4194466" y="5826950"/>
              <a:ext cx="2155385" cy="1043829"/>
            </a:xfrm>
            <a:custGeom>
              <a:avLst/>
              <a:gdLst/>
              <a:ahLst/>
              <a:cxnLst/>
              <a:rect l="l" t="t" r="r" b="b"/>
              <a:pathLst>
                <a:path w="2155385" h="1043829" extrusionOk="0">
                  <a:moveTo>
                    <a:pt x="354693" y="0"/>
                  </a:moveTo>
                  <a:lnTo>
                    <a:pt x="596463" y="0"/>
                  </a:lnTo>
                  <a:lnTo>
                    <a:pt x="601353" y="0"/>
                  </a:lnTo>
                  <a:lnTo>
                    <a:pt x="599257" y="6288"/>
                  </a:lnTo>
                  <a:lnTo>
                    <a:pt x="970996" y="844794"/>
                  </a:lnTo>
                  <a:lnTo>
                    <a:pt x="1850727" y="43323"/>
                  </a:lnTo>
                  <a:lnTo>
                    <a:pt x="1898242" y="0"/>
                  </a:lnTo>
                  <a:lnTo>
                    <a:pt x="2138615" y="0"/>
                  </a:lnTo>
                  <a:lnTo>
                    <a:pt x="2155385" y="0"/>
                  </a:lnTo>
                  <a:lnTo>
                    <a:pt x="2130229" y="23059"/>
                  </a:lnTo>
                  <a:lnTo>
                    <a:pt x="1783235" y="1043829"/>
                  </a:lnTo>
                  <a:lnTo>
                    <a:pt x="1510053" y="1043829"/>
                  </a:lnTo>
                  <a:lnTo>
                    <a:pt x="1731938" y="392700"/>
                  </a:lnTo>
                  <a:lnTo>
                    <a:pt x="1050654" y="1023675"/>
                  </a:lnTo>
                  <a:lnTo>
                    <a:pt x="1028800" y="1043829"/>
                  </a:lnTo>
                  <a:lnTo>
                    <a:pt x="725191" y="1043829"/>
                  </a:lnTo>
                  <a:lnTo>
                    <a:pt x="462999" y="407375"/>
                  </a:lnTo>
                  <a:lnTo>
                    <a:pt x="246672" y="1043829"/>
                  </a:lnTo>
                  <a:lnTo>
                    <a:pt x="0" y="1043829"/>
                  </a:lnTo>
                  <a:lnTo>
                    <a:pt x="327442" y="79658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11824207" y="5826950"/>
              <a:ext cx="376077" cy="1043829"/>
            </a:xfrm>
            <a:custGeom>
              <a:avLst/>
              <a:gdLst/>
              <a:ahLst/>
              <a:cxnLst/>
              <a:rect l="l" t="t" r="r" b="b"/>
              <a:pathLst>
                <a:path w="376077" h="1043829" extrusionOk="0">
                  <a:moveTo>
                    <a:pt x="355359" y="0"/>
                  </a:moveTo>
                  <a:lnTo>
                    <a:pt x="376077" y="0"/>
                  </a:lnTo>
                  <a:lnTo>
                    <a:pt x="376077" y="870989"/>
                  </a:lnTo>
                  <a:lnTo>
                    <a:pt x="317235" y="1043829"/>
                  </a:lnTo>
                  <a:lnTo>
                    <a:pt x="0" y="1043829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>
              <a:off x="-25549" y="5823216"/>
              <a:ext cx="1321064" cy="1047562"/>
            </a:xfrm>
            <a:custGeom>
              <a:avLst/>
              <a:gdLst/>
              <a:ahLst/>
              <a:cxnLst/>
              <a:rect l="l" t="t" r="r" b="b"/>
              <a:pathLst>
                <a:path w="1321064" h="1047562" extrusionOk="0">
                  <a:moveTo>
                    <a:pt x="0" y="552717"/>
                  </a:moveTo>
                  <a:lnTo>
                    <a:pt x="908097" y="552717"/>
                  </a:lnTo>
                  <a:cubicBezTo>
                    <a:pt x="1075102" y="552717"/>
                    <a:pt x="1175022" y="637269"/>
                    <a:pt x="1117725" y="804967"/>
                  </a:cubicBezTo>
                  <a:lnTo>
                    <a:pt x="1111437" y="823834"/>
                  </a:lnTo>
                  <a:lnTo>
                    <a:pt x="1035249" y="1047562"/>
                  </a:lnTo>
                  <a:lnTo>
                    <a:pt x="755523" y="1047562"/>
                  </a:lnTo>
                  <a:lnTo>
                    <a:pt x="831237" y="825234"/>
                  </a:lnTo>
                  <a:lnTo>
                    <a:pt x="0" y="825234"/>
                  </a:lnTo>
                  <a:close/>
                  <a:moveTo>
                    <a:pt x="297386" y="0"/>
                  </a:moveTo>
                  <a:lnTo>
                    <a:pt x="1321064" y="0"/>
                  </a:lnTo>
                  <a:lnTo>
                    <a:pt x="1237212" y="246663"/>
                  </a:lnTo>
                  <a:lnTo>
                    <a:pt x="93350" y="246663"/>
                  </a:lnTo>
                  <a:lnTo>
                    <a:pt x="0" y="521079"/>
                  </a:lnTo>
                  <a:lnTo>
                    <a:pt x="0" y="66441"/>
                  </a:lnTo>
                  <a:lnTo>
                    <a:pt x="75335" y="33608"/>
                  </a:lnTo>
                  <a:cubicBezTo>
                    <a:pt x="134402" y="14108"/>
                    <a:pt x="207247" y="2098"/>
                    <a:pt x="297386" y="2098"/>
                  </a:cubicBez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>
              <a:off x="8006346" y="5825314"/>
              <a:ext cx="1773731" cy="1045464"/>
            </a:xfrm>
            <a:custGeom>
              <a:avLst/>
              <a:gdLst/>
              <a:ahLst/>
              <a:cxnLst/>
              <a:rect l="l" t="t" r="r" b="b"/>
              <a:pathLst>
                <a:path w="1773731" h="1045464" extrusionOk="0">
                  <a:moveTo>
                    <a:pt x="582074" y="220110"/>
                  </a:moveTo>
                  <a:lnTo>
                    <a:pt x="454200" y="596735"/>
                  </a:lnTo>
                  <a:lnTo>
                    <a:pt x="1222831" y="596735"/>
                  </a:lnTo>
                  <a:cubicBezTo>
                    <a:pt x="1288513" y="597366"/>
                    <a:pt x="1347211" y="554812"/>
                    <a:pt x="1367473" y="491922"/>
                  </a:cubicBezTo>
                  <a:lnTo>
                    <a:pt x="1426171" y="318633"/>
                  </a:lnTo>
                  <a:lnTo>
                    <a:pt x="1422673" y="319331"/>
                  </a:lnTo>
                  <a:cubicBezTo>
                    <a:pt x="1426865" y="310315"/>
                    <a:pt x="1428965" y="300465"/>
                    <a:pt x="1428965" y="290544"/>
                  </a:cubicBezTo>
                  <a:cubicBezTo>
                    <a:pt x="1429663" y="251900"/>
                    <a:pt x="1398218" y="220387"/>
                    <a:pt x="1359787" y="220110"/>
                  </a:cubicBezTo>
                  <a:close/>
                  <a:moveTo>
                    <a:pt x="354978" y="0"/>
                  </a:moveTo>
                  <a:lnTo>
                    <a:pt x="1590376" y="0"/>
                  </a:lnTo>
                  <a:cubicBezTo>
                    <a:pt x="1710561" y="0"/>
                    <a:pt x="1816074" y="37731"/>
                    <a:pt x="1756680" y="223602"/>
                  </a:cubicBezTo>
                  <a:lnTo>
                    <a:pt x="1628807" y="600233"/>
                  </a:lnTo>
                  <a:cubicBezTo>
                    <a:pt x="1577799" y="749063"/>
                    <a:pt x="1467394" y="823831"/>
                    <a:pt x="1283621" y="823831"/>
                  </a:cubicBezTo>
                  <a:lnTo>
                    <a:pt x="375240" y="823831"/>
                  </a:lnTo>
                  <a:lnTo>
                    <a:pt x="299765" y="1045464"/>
                  </a:lnTo>
                  <a:lnTo>
                    <a:pt x="0" y="1045464"/>
                  </a:lnTo>
                  <a:lnTo>
                    <a:pt x="75476" y="823831"/>
                  </a:lnTo>
                  <a:lnTo>
                    <a:pt x="152338" y="597435"/>
                  </a:lnTo>
                  <a:lnTo>
                    <a:pt x="280211" y="220804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7" name="Google Shape;1277;p24">
            <a:hlinkClick r:id="rId6" action="ppaction://hlinksldjump"/>
          </p:cNvPr>
          <p:cNvSpPr txBox="1"/>
          <p:nvPr/>
        </p:nvSpPr>
        <p:spPr>
          <a:xfrm>
            <a:off x="10505440" y="6529570"/>
            <a:ext cx="153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BACK TO MAP</a:t>
            </a:r>
            <a:endParaRPr/>
          </a:p>
        </p:txBody>
      </p:sp>
      <p:graphicFrame>
        <p:nvGraphicFramePr>
          <p:cNvPr id="1278" name="Google Shape;1278;p24"/>
          <p:cNvGraphicFramePr/>
          <p:nvPr/>
        </p:nvGraphicFramePr>
        <p:xfrm>
          <a:off x="3630584" y="3197527"/>
          <a:ext cx="2340000" cy="1524050"/>
        </p:xfrm>
        <a:graphic>
          <a:graphicData uri="http://schemas.openxmlformats.org/drawingml/2006/table">
            <a:tbl>
              <a:tblPr firstRow="1" bandRow="1">
                <a:noFill/>
                <a:tableStyleId>{5A54F4AC-4D9A-4EF2-89EB-8F84B380F572}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Weight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24 tons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Warm bore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600 mm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NbTi</a:t>
                      </a:r>
                      <a:r>
                        <a:rPr lang="fr-FR" sz="1400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liquid</a:t>
                      </a:r>
                      <a:r>
                        <a:rPr lang="fr-FR" sz="1400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helium</a:t>
                      </a:r>
                      <a:endParaRPr sz="1400" dirty="0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4,2K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4,25 T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Current</a:t>
                      </a:r>
                      <a:endParaRPr sz="1400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3500 A</a:t>
                      </a:r>
                      <a:endParaRPr dirty="0"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79" name="Google Shape;1279;p24"/>
          <p:cNvGraphicFramePr/>
          <p:nvPr/>
        </p:nvGraphicFramePr>
        <p:xfrm>
          <a:off x="9684357" y="3257871"/>
          <a:ext cx="2420525" cy="1219240"/>
        </p:xfrm>
        <a:graphic>
          <a:graphicData uri="http://schemas.openxmlformats.org/drawingml/2006/table">
            <a:tbl>
              <a:tblPr firstRow="1" bandRow="1">
                <a:noFill/>
                <a:tableStyleId>{5A54F4AC-4D9A-4EF2-89EB-8F84B380F572}</a:tableStyleId>
              </a:tblPr>
              <a:tblGrid>
                <a:gridCol w="117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Weight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15 tons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Warm bore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600 mm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Gradient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16T/m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Current</a:t>
                      </a:r>
                      <a:endParaRPr sz="1400">
                        <a:solidFill>
                          <a:schemeClr val="lt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4250 A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4E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920;p7">
            <a:extLst>
              <a:ext uri="{FF2B5EF4-FFF2-40B4-BE49-F238E27FC236}">
                <a16:creationId xmlns:a16="http://schemas.microsoft.com/office/drawing/2014/main" id="{95F550EE-5F65-AD61-A13E-284F958ABBE0}"/>
              </a:ext>
            </a:extLst>
          </p:cNvPr>
          <p:cNvSpPr txBox="1"/>
          <p:nvPr/>
        </p:nvSpPr>
        <p:spPr>
          <a:xfrm>
            <a:off x="367793" y="54829"/>
            <a:ext cx="8260193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FBDDCB"/>
                </a:solidFill>
                <a:latin typeface="Oswald"/>
                <a:sym typeface="Oswald"/>
              </a:rPr>
              <a:t>RESISTIVE MAGNETS</a:t>
            </a:r>
            <a:r>
              <a:rPr lang="fr-FR" sz="1800" dirty="0">
                <a:solidFill>
                  <a:srgbClr val="FBDDCB"/>
                </a:solidFill>
                <a:latin typeface="Oswald"/>
                <a:ea typeface="Oswald"/>
                <a:cs typeface="Oswald"/>
                <a:sym typeface="Oswald"/>
              </a:rPr>
              <a:t>| </a:t>
            </a:r>
            <a:r>
              <a:rPr lang="fr-FR" sz="1800" b="1" dirty="0">
                <a:solidFill>
                  <a:srgbClr val="F07200"/>
                </a:solidFill>
                <a:latin typeface="Oswald"/>
                <a:sym typeface="Oswald"/>
              </a:rPr>
              <a:t>SUPERCONDUCTING MAGNETS </a:t>
            </a:r>
            <a:r>
              <a:rPr lang="fr-FR" sz="1800" dirty="0">
                <a:solidFill>
                  <a:srgbClr val="FBDDCB"/>
                </a:solidFill>
                <a:latin typeface="Oswald"/>
                <a:ea typeface="Oswald"/>
                <a:cs typeface="Oswald"/>
                <a:sym typeface="Oswald"/>
              </a:rPr>
              <a:t>| </a:t>
            </a:r>
            <a:r>
              <a:rPr lang="fr-FR" sz="1800" dirty="0">
                <a:solidFill>
                  <a:srgbClr val="FBDDCB"/>
                </a:solidFill>
                <a:latin typeface="Oswald"/>
                <a:sym typeface="Oswald"/>
              </a:rPr>
              <a:t>PULSED MAGNETS</a:t>
            </a:r>
            <a:endParaRPr sz="1800" dirty="0">
              <a:solidFill>
                <a:srgbClr val="FBDDCB"/>
              </a:solidFill>
              <a:latin typeface="Oswald"/>
              <a:sym typeface="Oswald"/>
            </a:endParaRPr>
          </a:p>
        </p:txBody>
      </p:sp>
      <p:pic>
        <p:nvPicPr>
          <p:cNvPr id="3" name="Google Shape;925;p7" descr="Repère avec un remplissage uni">
            <a:extLst>
              <a:ext uri="{FF2B5EF4-FFF2-40B4-BE49-F238E27FC236}">
                <a16:creationId xmlns:a16="http://schemas.microsoft.com/office/drawing/2014/main" id="{FAEC012E-65F6-D452-CB11-7564BAF8739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6754" y="1449154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9A8E4FC-1D2C-022A-1B26-E93071958D93}"/>
              </a:ext>
            </a:extLst>
          </p:cNvPr>
          <p:cNvSpPr txBox="1"/>
          <p:nvPr/>
        </p:nvSpPr>
        <p:spPr>
          <a:xfrm>
            <a:off x="1881952" y="1508477"/>
            <a:ext cx="209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JEFFERSON LAB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3"/>
          <p:cNvSpPr/>
          <p:nvPr/>
        </p:nvSpPr>
        <p:spPr>
          <a:xfrm>
            <a:off x="0" y="-782"/>
            <a:ext cx="12192000" cy="1341695"/>
          </a:xfrm>
          <a:prstGeom prst="rect">
            <a:avLst/>
          </a:prstGeom>
          <a:gradFill>
            <a:gsLst>
              <a:gs pos="0">
                <a:schemeClr val="lt1"/>
              </a:gs>
              <a:gs pos="63000">
                <a:srgbClr val="FFFFFF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2" name="Google Shape;1232;p23" descr="Une image contenant texte, périphérique, frais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2971" y="3892485"/>
            <a:ext cx="4192020" cy="181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23"/>
          <p:cNvPicPr preferRelativeResize="0"/>
          <p:nvPr/>
        </p:nvPicPr>
        <p:blipFill rotWithShape="1">
          <a:blip r:embed="rId4">
            <a:alphaModFix/>
          </a:blip>
          <a:srcRect t="83940" b="9837"/>
          <a:stretch/>
        </p:blipFill>
        <p:spPr>
          <a:xfrm>
            <a:off x="0" y="6444058"/>
            <a:ext cx="12192000" cy="42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6" name="Google Shape;1236;p23"/>
          <p:cNvGrpSpPr/>
          <p:nvPr/>
        </p:nvGrpSpPr>
        <p:grpSpPr>
          <a:xfrm>
            <a:off x="-25549" y="5875970"/>
            <a:ext cx="12225833" cy="1047563"/>
            <a:chOff x="-25549" y="5823216"/>
            <a:chExt cx="12225833" cy="1047563"/>
          </a:xfrm>
        </p:grpSpPr>
        <p:sp>
          <p:nvSpPr>
            <p:cNvPr id="1237" name="Google Shape;1237;p23"/>
            <p:cNvSpPr/>
            <p:nvPr/>
          </p:nvSpPr>
          <p:spPr>
            <a:xfrm>
              <a:off x="2163806" y="5823826"/>
              <a:ext cx="1905768" cy="1046953"/>
            </a:xfrm>
            <a:custGeom>
              <a:avLst/>
              <a:gdLst/>
              <a:ahLst/>
              <a:cxnLst/>
              <a:rect l="l" t="t" r="r" b="b"/>
              <a:pathLst>
                <a:path w="1905768" h="1046953" extrusionOk="0">
                  <a:moveTo>
                    <a:pt x="673861" y="1487"/>
                  </a:moveTo>
                  <a:lnTo>
                    <a:pt x="1155301" y="1487"/>
                  </a:lnTo>
                  <a:lnTo>
                    <a:pt x="1905768" y="1487"/>
                  </a:lnTo>
                  <a:lnTo>
                    <a:pt x="1821915" y="248150"/>
                  </a:lnTo>
                  <a:lnTo>
                    <a:pt x="576734" y="248150"/>
                  </a:lnTo>
                  <a:lnTo>
                    <a:pt x="305340" y="1046953"/>
                  </a:lnTo>
                  <a:lnTo>
                    <a:pt x="0" y="1046953"/>
                  </a:lnTo>
                  <a:lnTo>
                    <a:pt x="254609" y="298458"/>
                  </a:lnTo>
                  <a:cubicBezTo>
                    <a:pt x="303031" y="110352"/>
                    <a:pt x="480306" y="-15215"/>
                    <a:pt x="673861" y="1487"/>
                  </a:cubicBez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1456754" y="5826950"/>
              <a:ext cx="660743" cy="1043829"/>
            </a:xfrm>
            <a:custGeom>
              <a:avLst/>
              <a:gdLst/>
              <a:ahLst/>
              <a:cxnLst/>
              <a:rect l="l" t="t" r="r" b="b"/>
              <a:pathLst>
                <a:path w="660743" h="1043829" extrusionOk="0">
                  <a:moveTo>
                    <a:pt x="354689" y="0"/>
                  </a:moveTo>
                  <a:lnTo>
                    <a:pt x="660743" y="0"/>
                  </a:lnTo>
                  <a:lnTo>
                    <a:pt x="576193" y="246661"/>
                  </a:lnTo>
                  <a:lnTo>
                    <a:pt x="305356" y="1043829"/>
                  </a:lnTo>
                  <a:lnTo>
                    <a:pt x="0" y="1043829"/>
                  </a:lnTo>
                  <a:lnTo>
                    <a:pt x="270837" y="246661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9760768" y="5826950"/>
              <a:ext cx="1989762" cy="1043829"/>
            </a:xfrm>
            <a:custGeom>
              <a:avLst/>
              <a:gdLst/>
              <a:ahLst/>
              <a:cxnLst/>
              <a:rect l="l" t="t" r="r" b="b"/>
              <a:pathLst>
                <a:path w="1989762" h="1043829" extrusionOk="0">
                  <a:moveTo>
                    <a:pt x="355373" y="0"/>
                  </a:moveTo>
                  <a:lnTo>
                    <a:pt x="671910" y="0"/>
                  </a:lnTo>
                  <a:lnTo>
                    <a:pt x="491631" y="528958"/>
                  </a:lnTo>
                  <a:lnTo>
                    <a:pt x="1492946" y="528958"/>
                  </a:lnTo>
                  <a:lnTo>
                    <a:pt x="1672527" y="0"/>
                  </a:lnTo>
                  <a:lnTo>
                    <a:pt x="1989762" y="0"/>
                  </a:lnTo>
                  <a:lnTo>
                    <a:pt x="1810183" y="528958"/>
                  </a:lnTo>
                  <a:lnTo>
                    <a:pt x="1725633" y="776316"/>
                  </a:lnTo>
                  <a:lnTo>
                    <a:pt x="1635034" y="1043829"/>
                  </a:lnTo>
                  <a:lnTo>
                    <a:pt x="1317884" y="1043829"/>
                  </a:lnTo>
                  <a:lnTo>
                    <a:pt x="1409096" y="776316"/>
                  </a:lnTo>
                  <a:lnTo>
                    <a:pt x="407781" y="776316"/>
                  </a:lnTo>
                  <a:lnTo>
                    <a:pt x="316571" y="1043829"/>
                  </a:lnTo>
                  <a:lnTo>
                    <a:pt x="0" y="1043829"/>
                  </a:lnTo>
                  <a:lnTo>
                    <a:pt x="175096" y="528958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6252256" y="5825314"/>
              <a:ext cx="1511238" cy="1045464"/>
            </a:xfrm>
            <a:custGeom>
              <a:avLst/>
              <a:gdLst/>
              <a:ahLst/>
              <a:cxnLst/>
              <a:rect l="l" t="t" r="r" b="b"/>
              <a:pathLst>
                <a:path w="1511238" h="1045464" extrusionOk="0">
                  <a:moveTo>
                    <a:pt x="999444" y="259240"/>
                  </a:moveTo>
                  <a:lnTo>
                    <a:pt x="499136" y="823136"/>
                  </a:lnTo>
                  <a:lnTo>
                    <a:pt x="1107049" y="823136"/>
                  </a:lnTo>
                  <a:close/>
                  <a:moveTo>
                    <a:pt x="942844" y="0"/>
                  </a:moveTo>
                  <a:lnTo>
                    <a:pt x="1262175" y="0"/>
                  </a:lnTo>
                  <a:lnTo>
                    <a:pt x="1458527" y="823832"/>
                  </a:lnTo>
                  <a:lnTo>
                    <a:pt x="1511238" y="1045464"/>
                  </a:lnTo>
                  <a:lnTo>
                    <a:pt x="0" y="1045464"/>
                  </a:lnTo>
                  <a:lnTo>
                    <a:pt x="200068" y="823832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23"/>
            <p:cNvSpPr/>
            <p:nvPr/>
          </p:nvSpPr>
          <p:spPr>
            <a:xfrm>
              <a:off x="4194466" y="5826950"/>
              <a:ext cx="2155385" cy="1043829"/>
            </a:xfrm>
            <a:custGeom>
              <a:avLst/>
              <a:gdLst/>
              <a:ahLst/>
              <a:cxnLst/>
              <a:rect l="l" t="t" r="r" b="b"/>
              <a:pathLst>
                <a:path w="2155385" h="1043829" extrusionOk="0">
                  <a:moveTo>
                    <a:pt x="354693" y="0"/>
                  </a:moveTo>
                  <a:lnTo>
                    <a:pt x="596463" y="0"/>
                  </a:lnTo>
                  <a:lnTo>
                    <a:pt x="601353" y="0"/>
                  </a:lnTo>
                  <a:lnTo>
                    <a:pt x="599257" y="6288"/>
                  </a:lnTo>
                  <a:lnTo>
                    <a:pt x="970996" y="844794"/>
                  </a:lnTo>
                  <a:lnTo>
                    <a:pt x="1850727" y="43323"/>
                  </a:lnTo>
                  <a:lnTo>
                    <a:pt x="1898242" y="0"/>
                  </a:lnTo>
                  <a:lnTo>
                    <a:pt x="2138615" y="0"/>
                  </a:lnTo>
                  <a:lnTo>
                    <a:pt x="2155385" y="0"/>
                  </a:lnTo>
                  <a:lnTo>
                    <a:pt x="2130229" y="23059"/>
                  </a:lnTo>
                  <a:lnTo>
                    <a:pt x="1783235" y="1043829"/>
                  </a:lnTo>
                  <a:lnTo>
                    <a:pt x="1510053" y="1043829"/>
                  </a:lnTo>
                  <a:lnTo>
                    <a:pt x="1731938" y="392700"/>
                  </a:lnTo>
                  <a:lnTo>
                    <a:pt x="1050654" y="1023675"/>
                  </a:lnTo>
                  <a:lnTo>
                    <a:pt x="1028800" y="1043829"/>
                  </a:lnTo>
                  <a:lnTo>
                    <a:pt x="725191" y="1043829"/>
                  </a:lnTo>
                  <a:lnTo>
                    <a:pt x="462999" y="407375"/>
                  </a:lnTo>
                  <a:lnTo>
                    <a:pt x="246672" y="1043829"/>
                  </a:lnTo>
                  <a:lnTo>
                    <a:pt x="0" y="1043829"/>
                  </a:lnTo>
                  <a:lnTo>
                    <a:pt x="327442" y="79658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11824207" y="5826950"/>
              <a:ext cx="376077" cy="1043829"/>
            </a:xfrm>
            <a:custGeom>
              <a:avLst/>
              <a:gdLst/>
              <a:ahLst/>
              <a:cxnLst/>
              <a:rect l="l" t="t" r="r" b="b"/>
              <a:pathLst>
                <a:path w="376077" h="1043829" extrusionOk="0">
                  <a:moveTo>
                    <a:pt x="355359" y="0"/>
                  </a:moveTo>
                  <a:lnTo>
                    <a:pt x="376077" y="0"/>
                  </a:lnTo>
                  <a:lnTo>
                    <a:pt x="376077" y="870989"/>
                  </a:lnTo>
                  <a:lnTo>
                    <a:pt x="317235" y="1043829"/>
                  </a:lnTo>
                  <a:lnTo>
                    <a:pt x="0" y="1043829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-25549" y="5823216"/>
              <a:ext cx="1321064" cy="1047562"/>
            </a:xfrm>
            <a:custGeom>
              <a:avLst/>
              <a:gdLst/>
              <a:ahLst/>
              <a:cxnLst/>
              <a:rect l="l" t="t" r="r" b="b"/>
              <a:pathLst>
                <a:path w="1321064" h="1047562" extrusionOk="0">
                  <a:moveTo>
                    <a:pt x="0" y="552717"/>
                  </a:moveTo>
                  <a:lnTo>
                    <a:pt x="908097" y="552717"/>
                  </a:lnTo>
                  <a:cubicBezTo>
                    <a:pt x="1075102" y="552717"/>
                    <a:pt x="1175022" y="637269"/>
                    <a:pt x="1117725" y="804967"/>
                  </a:cubicBezTo>
                  <a:lnTo>
                    <a:pt x="1111437" y="823834"/>
                  </a:lnTo>
                  <a:lnTo>
                    <a:pt x="1035249" y="1047562"/>
                  </a:lnTo>
                  <a:lnTo>
                    <a:pt x="755523" y="1047562"/>
                  </a:lnTo>
                  <a:lnTo>
                    <a:pt x="831237" y="825234"/>
                  </a:lnTo>
                  <a:lnTo>
                    <a:pt x="0" y="825234"/>
                  </a:lnTo>
                  <a:close/>
                  <a:moveTo>
                    <a:pt x="297386" y="0"/>
                  </a:moveTo>
                  <a:lnTo>
                    <a:pt x="1321064" y="0"/>
                  </a:lnTo>
                  <a:lnTo>
                    <a:pt x="1237212" y="246663"/>
                  </a:lnTo>
                  <a:lnTo>
                    <a:pt x="93350" y="246663"/>
                  </a:lnTo>
                  <a:lnTo>
                    <a:pt x="0" y="521079"/>
                  </a:lnTo>
                  <a:lnTo>
                    <a:pt x="0" y="66441"/>
                  </a:lnTo>
                  <a:lnTo>
                    <a:pt x="75335" y="33608"/>
                  </a:lnTo>
                  <a:cubicBezTo>
                    <a:pt x="134402" y="14108"/>
                    <a:pt x="207247" y="2098"/>
                    <a:pt x="297386" y="2098"/>
                  </a:cubicBez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8006346" y="5825314"/>
              <a:ext cx="1773731" cy="1045464"/>
            </a:xfrm>
            <a:custGeom>
              <a:avLst/>
              <a:gdLst/>
              <a:ahLst/>
              <a:cxnLst/>
              <a:rect l="l" t="t" r="r" b="b"/>
              <a:pathLst>
                <a:path w="1773731" h="1045464" extrusionOk="0">
                  <a:moveTo>
                    <a:pt x="582074" y="220110"/>
                  </a:moveTo>
                  <a:lnTo>
                    <a:pt x="454200" y="596735"/>
                  </a:lnTo>
                  <a:lnTo>
                    <a:pt x="1222831" y="596735"/>
                  </a:lnTo>
                  <a:cubicBezTo>
                    <a:pt x="1288513" y="597366"/>
                    <a:pt x="1347211" y="554812"/>
                    <a:pt x="1367473" y="491922"/>
                  </a:cubicBezTo>
                  <a:lnTo>
                    <a:pt x="1426171" y="318633"/>
                  </a:lnTo>
                  <a:lnTo>
                    <a:pt x="1422673" y="319331"/>
                  </a:lnTo>
                  <a:cubicBezTo>
                    <a:pt x="1426865" y="310315"/>
                    <a:pt x="1428965" y="300465"/>
                    <a:pt x="1428965" y="290544"/>
                  </a:cubicBezTo>
                  <a:cubicBezTo>
                    <a:pt x="1429663" y="251900"/>
                    <a:pt x="1398218" y="220387"/>
                    <a:pt x="1359787" y="220110"/>
                  </a:cubicBezTo>
                  <a:close/>
                  <a:moveTo>
                    <a:pt x="354978" y="0"/>
                  </a:moveTo>
                  <a:lnTo>
                    <a:pt x="1590376" y="0"/>
                  </a:lnTo>
                  <a:cubicBezTo>
                    <a:pt x="1710561" y="0"/>
                    <a:pt x="1816074" y="37731"/>
                    <a:pt x="1756680" y="223602"/>
                  </a:cubicBezTo>
                  <a:lnTo>
                    <a:pt x="1628807" y="600233"/>
                  </a:lnTo>
                  <a:cubicBezTo>
                    <a:pt x="1577799" y="749063"/>
                    <a:pt x="1467394" y="823831"/>
                    <a:pt x="1283621" y="823831"/>
                  </a:cubicBezTo>
                  <a:lnTo>
                    <a:pt x="375240" y="823831"/>
                  </a:lnTo>
                  <a:lnTo>
                    <a:pt x="299765" y="1045464"/>
                  </a:lnTo>
                  <a:lnTo>
                    <a:pt x="0" y="1045464"/>
                  </a:lnTo>
                  <a:lnTo>
                    <a:pt x="75476" y="823831"/>
                  </a:lnTo>
                  <a:lnTo>
                    <a:pt x="152338" y="597435"/>
                  </a:lnTo>
                  <a:lnTo>
                    <a:pt x="280211" y="220804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E5E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5" name="Google Shape;1245;p23">
            <a:hlinkClick r:id="rId5" action="ppaction://hlinksldjump"/>
          </p:cNvPr>
          <p:cNvSpPr txBox="1"/>
          <p:nvPr/>
        </p:nvSpPr>
        <p:spPr>
          <a:xfrm>
            <a:off x="10505440" y="6529570"/>
            <a:ext cx="153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BACK TO MAP</a:t>
            </a:r>
            <a:endParaRPr/>
          </a:p>
        </p:txBody>
      </p:sp>
      <p:sp>
        <p:nvSpPr>
          <p:cNvPr id="1248" name="Google Shape;1248;p23"/>
          <p:cNvSpPr/>
          <p:nvPr/>
        </p:nvSpPr>
        <p:spPr>
          <a:xfrm>
            <a:off x="9205645" y="5622085"/>
            <a:ext cx="1547110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Kicker magnet</a:t>
            </a:r>
            <a:endParaRPr dirty="0"/>
          </a:p>
        </p:txBody>
      </p:sp>
      <p:pic>
        <p:nvPicPr>
          <p:cNvPr id="2" name="Google Shape;1009;p11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12490ADD-5778-C442-7CC0-F46F1CB19A7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345" t="3609" r="6820" b="4997"/>
          <a:stretch/>
        </p:blipFill>
        <p:spPr>
          <a:xfrm>
            <a:off x="6066357" y="1009095"/>
            <a:ext cx="2682364" cy="226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10;p11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7C989237-858B-D8A5-0146-B59334DD084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010" t="3938" r="3829" b="4819"/>
          <a:stretch/>
        </p:blipFill>
        <p:spPr>
          <a:xfrm>
            <a:off x="725557" y="1624240"/>
            <a:ext cx="3170582" cy="31564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11;p11">
            <a:extLst>
              <a:ext uri="{FF2B5EF4-FFF2-40B4-BE49-F238E27FC236}">
                <a16:creationId xmlns:a16="http://schemas.microsoft.com/office/drawing/2014/main" id="{E2225C23-BFF2-4D92-2D54-30A9E8C3A771}"/>
              </a:ext>
            </a:extLst>
          </p:cNvPr>
          <p:cNvSpPr/>
          <p:nvPr/>
        </p:nvSpPr>
        <p:spPr>
          <a:xfrm>
            <a:off x="2417911" y="4713431"/>
            <a:ext cx="1547110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Injection septum</a:t>
            </a:r>
            <a:endParaRPr dirty="0"/>
          </a:p>
        </p:txBody>
      </p:sp>
      <p:sp>
        <p:nvSpPr>
          <p:cNvPr id="5" name="Google Shape;1012;p11">
            <a:extLst>
              <a:ext uri="{FF2B5EF4-FFF2-40B4-BE49-F238E27FC236}">
                <a16:creationId xmlns:a16="http://schemas.microsoft.com/office/drawing/2014/main" id="{255AE12D-0961-2E8E-92C5-9D6530EA6558}"/>
              </a:ext>
            </a:extLst>
          </p:cNvPr>
          <p:cNvSpPr/>
          <p:nvPr/>
        </p:nvSpPr>
        <p:spPr>
          <a:xfrm>
            <a:off x="7346101" y="3208379"/>
            <a:ext cx="1547110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Injection pulser</a:t>
            </a:r>
            <a:endParaRPr dirty="0"/>
          </a:p>
        </p:txBody>
      </p:sp>
      <p:sp>
        <p:nvSpPr>
          <p:cNvPr id="6" name="Google Shape;920;p7">
            <a:extLst>
              <a:ext uri="{FF2B5EF4-FFF2-40B4-BE49-F238E27FC236}">
                <a16:creationId xmlns:a16="http://schemas.microsoft.com/office/drawing/2014/main" id="{58E13213-AAE2-0283-A3DC-2BA6AC665C89}"/>
              </a:ext>
            </a:extLst>
          </p:cNvPr>
          <p:cNvSpPr txBox="1"/>
          <p:nvPr/>
        </p:nvSpPr>
        <p:spPr>
          <a:xfrm>
            <a:off x="367793" y="54829"/>
            <a:ext cx="8260193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FBDDCB"/>
                </a:solidFill>
                <a:latin typeface="Oswald"/>
                <a:sym typeface="Oswald"/>
              </a:rPr>
              <a:t>RESISTIVE MAGNETS</a:t>
            </a:r>
            <a:r>
              <a:rPr lang="fr-FR" sz="1800" dirty="0">
                <a:solidFill>
                  <a:srgbClr val="FBDDCB"/>
                </a:solidFill>
                <a:latin typeface="Oswald"/>
                <a:ea typeface="Oswald"/>
                <a:cs typeface="Oswald"/>
                <a:sym typeface="Oswald"/>
              </a:rPr>
              <a:t>| SUPERCONDUCTING MAGNETS</a:t>
            </a:r>
            <a:r>
              <a:rPr lang="fr-FR" sz="1800" b="1" dirty="0">
                <a:solidFill>
                  <a:srgbClr val="F072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800" dirty="0">
                <a:solidFill>
                  <a:srgbClr val="FBDDCB"/>
                </a:solidFill>
                <a:latin typeface="Oswald"/>
                <a:ea typeface="Oswald"/>
                <a:cs typeface="Oswald"/>
                <a:sym typeface="Oswald"/>
              </a:rPr>
              <a:t>| </a:t>
            </a:r>
            <a:r>
              <a:rPr lang="fr-FR" sz="1800" b="1" dirty="0">
                <a:solidFill>
                  <a:srgbClr val="F07200"/>
                </a:solidFill>
                <a:latin typeface="Oswald"/>
                <a:ea typeface="Oswald"/>
                <a:cs typeface="Oswald"/>
                <a:sym typeface="Oswald"/>
              </a:rPr>
              <a:t>PULSED MAGNETS</a:t>
            </a:r>
            <a:endParaRPr sz="1800" b="1" dirty="0">
              <a:solidFill>
                <a:srgbClr val="FBDDC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" name="Google Shape;925;p7" descr="Repère avec un remplissage uni">
            <a:extLst>
              <a:ext uri="{FF2B5EF4-FFF2-40B4-BE49-F238E27FC236}">
                <a16:creationId xmlns:a16="http://schemas.microsoft.com/office/drawing/2014/main" id="{F2CE8EE4-CBE3-DA1A-60EE-F44E643EE0A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7194" y="494189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25;p7" descr="Repère avec un remplissage uni">
            <a:extLst>
              <a:ext uri="{FF2B5EF4-FFF2-40B4-BE49-F238E27FC236}">
                <a16:creationId xmlns:a16="http://schemas.microsoft.com/office/drawing/2014/main" id="{B5BCBB7C-4E21-27B2-DBF7-BDDFE32E4E0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1261" y="5764366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ADE0198-2361-0240-9C2C-8FBF3860137E}"/>
              </a:ext>
            </a:extLst>
          </p:cNvPr>
          <p:cNvSpPr txBox="1"/>
          <p:nvPr/>
        </p:nvSpPr>
        <p:spPr>
          <a:xfrm>
            <a:off x="6655021" y="5821460"/>
            <a:ext cx="209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FAIR CRYING RING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A3AB1B-3E70-5490-AAE9-2A1F51B9856F}"/>
              </a:ext>
            </a:extLst>
          </p:cNvPr>
          <p:cNvSpPr txBox="1"/>
          <p:nvPr/>
        </p:nvSpPr>
        <p:spPr>
          <a:xfrm>
            <a:off x="1116956" y="4987925"/>
            <a:ext cx="209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FAIR HESR</a:t>
            </a:r>
          </a:p>
        </p:txBody>
      </p:sp>
    </p:spTree>
    <p:extLst>
      <p:ext uri="{BB962C8B-B14F-4D97-AF65-F5344CB8AC3E}">
        <p14:creationId xmlns:p14="http://schemas.microsoft.com/office/powerpoint/2010/main" val="219419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" name="Google Shape;1329;p27" descr="Flèches de chevron conto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905" y="1930940"/>
            <a:ext cx="877208" cy="877208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27"/>
          <p:cNvSpPr/>
          <p:nvPr/>
        </p:nvSpPr>
        <p:spPr>
          <a:xfrm>
            <a:off x="-16914538" y="-4092526"/>
            <a:ext cx="45285714" cy="14615024"/>
          </a:xfrm>
          <a:custGeom>
            <a:avLst/>
            <a:gdLst/>
            <a:ahLst/>
            <a:cxnLst/>
            <a:rect l="l" t="t" r="r" b="b"/>
            <a:pathLst>
              <a:path w="2881004" h="929784" extrusionOk="0">
                <a:moveTo>
                  <a:pt x="-866" y="293465"/>
                </a:moveTo>
                <a:cubicBezTo>
                  <a:pt x="52547" y="369349"/>
                  <a:pt x="196210" y="772343"/>
                  <a:pt x="1296156" y="673621"/>
                </a:cubicBezTo>
                <a:cubicBezTo>
                  <a:pt x="1426928" y="663306"/>
                  <a:pt x="2262755" y="507856"/>
                  <a:pt x="2880138" y="-494"/>
                </a:cubicBezTo>
                <a:cubicBezTo>
                  <a:pt x="2650277" y="345773"/>
                  <a:pt x="2279699" y="707510"/>
                  <a:pt x="1311998" y="900903"/>
                </a:cubicBezTo>
                <a:cubicBezTo>
                  <a:pt x="1197433" y="925583"/>
                  <a:pt x="25286" y="1079561"/>
                  <a:pt x="-866" y="293465"/>
                </a:cubicBezTo>
                <a:close/>
              </a:path>
            </a:pathLst>
          </a:custGeom>
          <a:solidFill>
            <a:schemeClr val="lt2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27"/>
          <p:cNvSpPr/>
          <p:nvPr/>
        </p:nvSpPr>
        <p:spPr>
          <a:xfrm>
            <a:off x="-8128896" y="-4643170"/>
            <a:ext cx="28957489" cy="16783111"/>
          </a:xfrm>
          <a:custGeom>
            <a:avLst/>
            <a:gdLst/>
            <a:ahLst/>
            <a:cxnLst/>
            <a:rect l="l" t="t" r="r" b="b"/>
            <a:pathLst>
              <a:path w="2129826" h="1234401" extrusionOk="0">
                <a:moveTo>
                  <a:pt x="-866" y="1233907"/>
                </a:moveTo>
                <a:cubicBezTo>
                  <a:pt x="118118" y="796286"/>
                  <a:pt x="833857" y="24555"/>
                  <a:pt x="1626585" y="-494"/>
                </a:cubicBezTo>
                <a:cubicBezTo>
                  <a:pt x="2425942" y="12399"/>
                  <a:pt x="2031790" y="588895"/>
                  <a:pt x="2031790" y="588895"/>
                </a:cubicBezTo>
                <a:cubicBezTo>
                  <a:pt x="2031790" y="588895"/>
                  <a:pt x="2183189" y="110016"/>
                  <a:pt x="1604850" y="168219"/>
                </a:cubicBezTo>
                <a:cubicBezTo>
                  <a:pt x="1026512" y="226421"/>
                  <a:pt x="304881" y="631624"/>
                  <a:pt x="-866" y="1233907"/>
                </a:cubicBezTo>
                <a:close/>
              </a:path>
            </a:pathLst>
          </a:custGeom>
          <a:solidFill>
            <a:schemeClr val="lt2">
              <a:alpha val="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27"/>
          <p:cNvSpPr txBox="1"/>
          <p:nvPr/>
        </p:nvSpPr>
        <p:spPr>
          <a:xfrm>
            <a:off x="474232" y="2143152"/>
            <a:ext cx="88831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DESIGN </a:t>
            </a:r>
            <a:r>
              <a:rPr lang="fr-FR" sz="2400">
                <a:solidFill>
                  <a:srgbClr val="CED9F0"/>
                </a:solidFill>
                <a:latin typeface="Oswald"/>
                <a:ea typeface="Oswald"/>
                <a:cs typeface="Oswald"/>
                <a:sym typeface="Oswald"/>
              </a:rPr>
              <a:t>| MANUFACTURE | TEST &amp; MEASUREMENT | ALIGNEMENT </a:t>
            </a:r>
            <a:endParaRPr sz="1400">
              <a:solidFill>
                <a:srgbClr val="CED9F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33" name="Google Shape;133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365" y="252770"/>
            <a:ext cx="2675222" cy="17745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4" name="Google Shape;133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7365" y="3528725"/>
            <a:ext cx="2675222" cy="11552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5" name="Google Shape;133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65613" y="4783666"/>
            <a:ext cx="2675222" cy="14535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6" name="Google Shape;1336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8472" y="2127059"/>
            <a:ext cx="2675222" cy="13019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37" name="Google Shape;1337;p27"/>
          <p:cNvSpPr txBox="1"/>
          <p:nvPr/>
        </p:nvSpPr>
        <p:spPr>
          <a:xfrm>
            <a:off x="474232" y="3118100"/>
            <a:ext cx="725752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Design of support stands, frames, and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reinforcement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structures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according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to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your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principle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needs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: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magnetic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performance, dimensions,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costs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and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energy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consumption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Located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in relevant areas ?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We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are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used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to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designing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stands compliant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with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earthquake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resistance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standards. </a:t>
            </a:r>
            <a:endParaRPr dirty="0"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From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A to Z |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magnetism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mechanics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cryogenics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quench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detection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&amp;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calculation</a:t>
            </a:r>
            <a:endParaRPr dirty="0"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Opera,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Ansys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, Tosca,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Elektra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Solidworks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, Tempo, </a:t>
            </a:r>
            <a:r>
              <a:rPr lang="fr-FR" sz="1800" b="0" i="0" dirty="0" err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Quench</a:t>
            </a:r>
            <a:r>
              <a:rPr lang="fr-FR" sz="1800" b="0" i="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, …</a:t>
            </a:r>
            <a:endParaRPr dirty="0"/>
          </a:p>
        </p:txBody>
      </p:sp>
      <p:sp>
        <p:nvSpPr>
          <p:cNvPr id="1338" name="Google Shape;1338;p27"/>
          <p:cNvSpPr txBox="1"/>
          <p:nvPr/>
        </p:nvSpPr>
        <p:spPr>
          <a:xfrm>
            <a:off x="474232" y="577968"/>
            <a:ext cx="5621768" cy="134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9EB4E1"/>
                </a:solidFill>
                <a:latin typeface="Oswald"/>
                <a:ea typeface="Oswald"/>
                <a:cs typeface="Oswald"/>
                <a:sym typeface="Oswald"/>
              </a:rPr>
              <a:t>SIGMAPHI</a:t>
            </a:r>
            <a:r>
              <a:rPr lang="fr-FR" sz="4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4000" b="1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COMMITTED,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EVERY STEP OF THE WAY</a:t>
            </a:r>
            <a:endParaRPr/>
          </a:p>
        </p:txBody>
      </p:sp>
      <p:cxnSp>
        <p:nvCxnSpPr>
          <p:cNvPr id="1339" name="Google Shape;1339;p27"/>
          <p:cNvCxnSpPr/>
          <p:nvPr/>
        </p:nvCxnSpPr>
        <p:spPr>
          <a:xfrm>
            <a:off x="549303" y="2658157"/>
            <a:ext cx="89459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8"/>
          <p:cNvSpPr txBox="1"/>
          <p:nvPr/>
        </p:nvSpPr>
        <p:spPr>
          <a:xfrm>
            <a:off x="474232" y="2143152"/>
            <a:ext cx="88831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CED9F0"/>
                </a:solidFill>
                <a:latin typeface="Oswald"/>
                <a:ea typeface="Oswald"/>
                <a:cs typeface="Oswald"/>
                <a:sym typeface="Oswald"/>
              </a:rPr>
              <a:t>DESIGN | </a:t>
            </a:r>
            <a:r>
              <a:rPr lang="fr-FR" sz="2400" b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MANUFACTURE</a:t>
            </a:r>
            <a:r>
              <a:rPr lang="fr-FR" sz="2400">
                <a:solidFill>
                  <a:srgbClr val="CED9F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2400" b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| TEST &amp; MEASUREMENT </a:t>
            </a:r>
            <a:endParaRPr sz="1400" b="1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5" name="Google Shape;1345;p28"/>
          <p:cNvSpPr txBox="1"/>
          <p:nvPr/>
        </p:nvSpPr>
        <p:spPr>
          <a:xfrm>
            <a:off x="474232" y="577968"/>
            <a:ext cx="5621768" cy="134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9EB4E1"/>
                </a:solidFill>
                <a:latin typeface="Oswald"/>
                <a:ea typeface="Oswald"/>
                <a:cs typeface="Oswald"/>
                <a:sym typeface="Oswald"/>
              </a:rPr>
              <a:t>SIGMAPHI</a:t>
            </a:r>
            <a:r>
              <a:rPr lang="fr-FR" sz="4000">
                <a:solidFill>
                  <a:srgbClr val="9EB4E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4000" b="1">
              <a:solidFill>
                <a:srgbClr val="9EB4E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rgbClr val="9EB4E1"/>
                </a:solidFill>
                <a:latin typeface="Oswald"/>
                <a:ea typeface="Oswald"/>
                <a:cs typeface="Oswald"/>
                <a:sym typeface="Oswald"/>
              </a:rPr>
              <a:t>COMMITTED,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rgbClr val="9EB4E1"/>
                </a:solidFill>
                <a:latin typeface="Oswald"/>
                <a:ea typeface="Oswald"/>
                <a:cs typeface="Oswald"/>
                <a:sym typeface="Oswald"/>
              </a:rPr>
              <a:t>EVERY STEP OF THE WAY</a:t>
            </a:r>
            <a:endParaRPr/>
          </a:p>
        </p:txBody>
      </p:sp>
      <p:pic>
        <p:nvPicPr>
          <p:cNvPr id="1346" name="Google Shape;134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402" y="2926681"/>
            <a:ext cx="2857500" cy="2143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47" name="Google Shape;1347;p28"/>
          <p:cNvPicPr preferRelativeResize="0"/>
          <p:nvPr/>
        </p:nvPicPr>
        <p:blipFill rotWithShape="1">
          <a:blip r:embed="rId4">
            <a:alphaModFix/>
          </a:blip>
          <a:srcRect l="4113" t="17072" r="14112" b="18407"/>
          <a:stretch/>
        </p:blipFill>
        <p:spPr>
          <a:xfrm>
            <a:off x="1876037" y="5241343"/>
            <a:ext cx="1584960" cy="9337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48" name="Google Shape;134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0909" y="2923139"/>
            <a:ext cx="2205600" cy="15218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49" name="Google Shape;134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0909" y="4599161"/>
            <a:ext cx="2205600" cy="1654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50" name="Google Shape;1350;p28"/>
          <p:cNvSpPr/>
          <p:nvPr/>
        </p:nvSpPr>
        <p:spPr>
          <a:xfrm>
            <a:off x="444401" y="4957272"/>
            <a:ext cx="990600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Winding</a:t>
            </a:r>
            <a:endParaRPr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1" name="Google Shape;1351;p28"/>
          <p:cNvSpPr/>
          <p:nvPr/>
        </p:nvSpPr>
        <p:spPr>
          <a:xfrm>
            <a:off x="1609515" y="6117073"/>
            <a:ext cx="1745817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Welding &amp; Stacking</a:t>
            </a:r>
            <a:endParaRPr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2" name="Google Shape;1352;p28"/>
          <p:cNvSpPr/>
          <p:nvPr/>
        </p:nvSpPr>
        <p:spPr>
          <a:xfrm>
            <a:off x="3850732" y="4332119"/>
            <a:ext cx="1262977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Assembly</a:t>
            </a:r>
            <a:endParaRPr sz="1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3" name="Google Shape;1353;p28"/>
          <p:cNvSpPr/>
          <p:nvPr/>
        </p:nvSpPr>
        <p:spPr>
          <a:xfrm>
            <a:off x="3770377" y="6132188"/>
            <a:ext cx="1333463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UHV Assembly</a:t>
            </a:r>
            <a:endParaRPr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4" name="Google Shape;1354;p28"/>
          <p:cNvSpPr/>
          <p:nvPr/>
        </p:nvSpPr>
        <p:spPr>
          <a:xfrm>
            <a:off x="-16914538" y="-4011246"/>
            <a:ext cx="45285714" cy="14615024"/>
          </a:xfrm>
          <a:custGeom>
            <a:avLst/>
            <a:gdLst/>
            <a:ahLst/>
            <a:cxnLst/>
            <a:rect l="l" t="t" r="r" b="b"/>
            <a:pathLst>
              <a:path w="2881004" h="929784" extrusionOk="0">
                <a:moveTo>
                  <a:pt x="-866" y="293465"/>
                </a:moveTo>
                <a:cubicBezTo>
                  <a:pt x="52547" y="369349"/>
                  <a:pt x="196210" y="772343"/>
                  <a:pt x="1296156" y="673621"/>
                </a:cubicBezTo>
                <a:cubicBezTo>
                  <a:pt x="1426928" y="663306"/>
                  <a:pt x="2262755" y="507856"/>
                  <a:pt x="2880138" y="-494"/>
                </a:cubicBezTo>
                <a:cubicBezTo>
                  <a:pt x="2650277" y="345773"/>
                  <a:pt x="2279699" y="707510"/>
                  <a:pt x="1311998" y="900903"/>
                </a:cubicBezTo>
                <a:cubicBezTo>
                  <a:pt x="1197433" y="925583"/>
                  <a:pt x="25286" y="1079561"/>
                  <a:pt x="-866" y="293465"/>
                </a:cubicBezTo>
                <a:close/>
              </a:path>
            </a:pathLst>
          </a:custGeom>
          <a:solidFill>
            <a:schemeClr val="lt2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28"/>
          <p:cNvSpPr/>
          <p:nvPr/>
        </p:nvSpPr>
        <p:spPr>
          <a:xfrm>
            <a:off x="-8128896" y="-4643170"/>
            <a:ext cx="28957489" cy="16783111"/>
          </a:xfrm>
          <a:custGeom>
            <a:avLst/>
            <a:gdLst/>
            <a:ahLst/>
            <a:cxnLst/>
            <a:rect l="l" t="t" r="r" b="b"/>
            <a:pathLst>
              <a:path w="2129826" h="1234401" extrusionOk="0">
                <a:moveTo>
                  <a:pt x="-866" y="1233907"/>
                </a:moveTo>
                <a:cubicBezTo>
                  <a:pt x="118118" y="796286"/>
                  <a:pt x="833857" y="24555"/>
                  <a:pt x="1626585" y="-494"/>
                </a:cubicBezTo>
                <a:cubicBezTo>
                  <a:pt x="2425942" y="12399"/>
                  <a:pt x="2031790" y="588895"/>
                  <a:pt x="2031790" y="588895"/>
                </a:cubicBezTo>
                <a:cubicBezTo>
                  <a:pt x="2031790" y="588895"/>
                  <a:pt x="2183189" y="110016"/>
                  <a:pt x="1604850" y="168219"/>
                </a:cubicBezTo>
                <a:cubicBezTo>
                  <a:pt x="1026512" y="226421"/>
                  <a:pt x="304881" y="631624"/>
                  <a:pt x="-866" y="1233907"/>
                </a:cubicBezTo>
                <a:close/>
              </a:path>
            </a:pathLst>
          </a:custGeom>
          <a:solidFill>
            <a:schemeClr val="lt2">
              <a:alpha val="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E5E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6" name="Google Shape;1356;p28"/>
          <p:cNvCxnSpPr/>
          <p:nvPr/>
        </p:nvCxnSpPr>
        <p:spPr>
          <a:xfrm>
            <a:off x="549303" y="2658157"/>
            <a:ext cx="692321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57" name="Google Shape;1357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93126" y="3312433"/>
            <a:ext cx="3260965" cy="19289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58" name="Google Shape;1358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68497" y="380355"/>
            <a:ext cx="2497727" cy="25427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59" name="Google Shape;1359;p28"/>
          <p:cNvSpPr/>
          <p:nvPr/>
        </p:nvSpPr>
        <p:spPr>
          <a:xfrm>
            <a:off x="8068218" y="2873657"/>
            <a:ext cx="2578283" cy="225768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Test cryostat</a:t>
            </a:r>
            <a:endParaRPr/>
          </a:p>
        </p:txBody>
      </p:sp>
      <p:sp>
        <p:nvSpPr>
          <p:cNvPr id="1360" name="Google Shape;1360;p28"/>
          <p:cNvSpPr/>
          <p:nvPr/>
        </p:nvSpPr>
        <p:spPr>
          <a:xfrm>
            <a:off x="7882320" y="5200597"/>
            <a:ext cx="2578283" cy="215844"/>
          </a:xfrm>
          <a:prstGeom prst="parallelogram">
            <a:avLst>
              <a:gd name="adj" fmla="val 38501"/>
            </a:avLst>
          </a:prstGeom>
          <a:gradFill>
            <a:gsLst>
              <a:gs pos="0">
                <a:schemeClr val="lt2"/>
              </a:gs>
              <a:gs pos="100000">
                <a:srgbClr val="17294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Magnetic </a:t>
            </a: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measurement</a:t>
            </a:r>
            <a:r>
              <a:rPr lang="fr-FR" sz="12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2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lab</a:t>
            </a:r>
            <a:endParaRPr sz="12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Google Shape;1337;p27">
            <a:extLst>
              <a:ext uri="{FF2B5EF4-FFF2-40B4-BE49-F238E27FC236}">
                <a16:creationId xmlns:a16="http://schemas.microsoft.com/office/drawing/2014/main" id="{752231E8-F5BB-90F5-151A-A56CAD64C4CD}"/>
              </a:ext>
            </a:extLst>
          </p:cNvPr>
          <p:cNvSpPr txBox="1"/>
          <p:nvPr/>
        </p:nvSpPr>
        <p:spPr>
          <a:xfrm>
            <a:off x="8268497" y="5488847"/>
            <a:ext cx="32609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fr-FR" dirty="0"/>
              <a:t>Hall probe mapping table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fr-FR" dirty="0" err="1"/>
              <a:t>Rotating</a:t>
            </a:r>
            <a:r>
              <a:rPr lang="fr-FR" dirty="0"/>
              <a:t> </a:t>
            </a:r>
            <a:r>
              <a:rPr lang="fr-FR" dirty="0" err="1"/>
              <a:t>coil</a:t>
            </a:r>
            <a:r>
              <a:rPr lang="fr-FR" dirty="0"/>
              <a:t> </a:t>
            </a:r>
            <a:r>
              <a:rPr lang="fr-FR" dirty="0" err="1"/>
              <a:t>bench</a:t>
            </a:r>
            <a:endParaRPr lang="fr-FR"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fr-FR" dirty="0"/>
              <a:t>Stretch </a:t>
            </a:r>
            <a:r>
              <a:rPr lang="fr-FR" dirty="0" err="1"/>
              <a:t>wire</a:t>
            </a:r>
            <a:r>
              <a:rPr lang="fr-FR" dirty="0"/>
              <a:t> </a:t>
            </a:r>
            <a:r>
              <a:rPr lang="fr-FR" dirty="0" err="1"/>
              <a:t>bench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rst page / Page de garde">
  <a:themeElements>
    <a:clrScheme name="Personnalisé 46">
      <a:dk1>
        <a:srgbClr val="000000"/>
      </a:dk1>
      <a:lt1>
        <a:srgbClr val="FFFFFF"/>
      </a:lt1>
      <a:dk2>
        <a:srgbClr val="DE5E11"/>
      </a:dk2>
      <a:lt2>
        <a:srgbClr val="2F5296"/>
      </a:lt2>
      <a:accent1>
        <a:srgbClr val="2F5296"/>
      </a:accent1>
      <a:accent2>
        <a:srgbClr val="DE5E11"/>
      </a:accent2>
      <a:accent3>
        <a:srgbClr val="FFC000"/>
      </a:accent3>
      <a:accent4>
        <a:srgbClr val="00B0F0"/>
      </a:accent4>
      <a:accent5>
        <a:srgbClr val="0070C0"/>
      </a:accent5>
      <a:accent6>
        <a:srgbClr val="FF9966"/>
      </a:accent6>
      <a:hlink>
        <a:srgbClr val="DE5E11"/>
      </a:hlink>
      <a:folHlink>
        <a:srgbClr val="F9C7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1A20A225E7A14392D08F3FF3D2E970" ma:contentTypeVersion="11" ma:contentTypeDescription="Crée un document." ma:contentTypeScope="" ma:versionID="50845cf0253ba9eb05a6c3ddd88e9b7c">
  <xsd:schema xmlns:xsd="http://www.w3.org/2001/XMLSchema" xmlns:xs="http://www.w3.org/2001/XMLSchema" xmlns:p="http://schemas.microsoft.com/office/2006/metadata/properties" xmlns:ns2="71191955-b325-4b40-a589-f8c1e0d33883" xmlns:ns3="f1cfeb04-c4ac-4f76-bc8d-39926e5da34d" targetNamespace="http://schemas.microsoft.com/office/2006/metadata/properties" ma:root="true" ma:fieldsID="d4b489e060a91e88bef5c807cef0c6dc" ns2:_="" ns3:_="">
    <xsd:import namespace="71191955-b325-4b40-a589-f8c1e0d33883"/>
    <xsd:import namespace="f1cfeb04-c4ac-4f76-bc8d-39926e5da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91955-b325-4b40-a589-f8c1e0d33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f663123-fd86-49fd-9cb6-c3b7ccc5d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feb04-c4ac-4f76-bc8d-39926e5da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74289d4-726c-4e78-b5e0-90538887797d}" ma:internalName="TaxCatchAll" ma:showField="CatchAllData" ma:web="f1cfeb04-c4ac-4f76-bc8d-39926e5da3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cfeb04-c4ac-4f76-bc8d-39926e5da34d" xsi:nil="true"/>
    <lcf76f155ced4ddcb4097134ff3c332f xmlns="71191955-b325-4b40-a589-f8c1e0d3388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CF8EC6-5241-48EE-B6CB-8DCEF2C30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91955-b325-4b40-a589-f8c1e0d33883"/>
    <ds:schemaRef ds:uri="f1cfeb04-c4ac-4f76-bc8d-39926e5da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FDFB41-207B-47C1-95F1-1ABB702E7912}">
  <ds:schemaRefs>
    <ds:schemaRef ds:uri="http://schemas.microsoft.com/office/2006/metadata/properties"/>
    <ds:schemaRef ds:uri="http://schemas.microsoft.com/office/infopath/2007/PartnerControls"/>
    <ds:schemaRef ds:uri="f1cfeb04-c4ac-4f76-bc8d-39926e5da34d"/>
    <ds:schemaRef ds:uri="71191955-b325-4b40-a589-f8c1e0d33883"/>
  </ds:schemaRefs>
</ds:datastoreItem>
</file>

<file path=customXml/itemProps3.xml><?xml version="1.0" encoding="utf-8"?>
<ds:datastoreItem xmlns:ds="http://schemas.openxmlformats.org/officeDocument/2006/customXml" ds:itemID="{87BD19DB-DDDD-4C37-A98E-F8323E1DF6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384</Words>
  <Application>Microsoft Office PowerPoint</Application>
  <PresentationFormat>Grand écran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Oswald</vt:lpstr>
      <vt:lpstr>Trade Gothic Next</vt:lpstr>
      <vt:lpstr>Arial</vt:lpstr>
      <vt:lpstr>First page / Page de garde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FERRENT Clara</dc:creator>
  <cp:lastModifiedBy>Sebastien LONGELIN</cp:lastModifiedBy>
  <cp:revision>2</cp:revision>
  <dcterms:created xsi:type="dcterms:W3CDTF">2022-08-25T10:57:09Z</dcterms:created>
  <dcterms:modified xsi:type="dcterms:W3CDTF">2023-04-18T15:13:31Z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0x010100711A20A225E7A14392D08F3FF3D2E970</vt:lpwstr>
  </property>
  <property fmtid="{D5CDD505-2E9C-101B-9397-08002B2CF9AE}" pid="3" name="MediaServiceImageTags">
    <vt:lpwstr/>
  </property>
</Properties>
</file>