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884" r:id="rId1"/>
    <p:sldMasterId id="2147483879" r:id="rId2"/>
    <p:sldMasterId id="2147483864" r:id="rId3"/>
    <p:sldMasterId id="2147483873" r:id="rId4"/>
    <p:sldMasterId id="2147483869" r:id="rId5"/>
  </p:sldMasterIdLst>
  <p:notesMasterIdLst>
    <p:notesMasterId r:id="rId14"/>
  </p:notesMasterIdLst>
  <p:handoutMasterIdLst>
    <p:handoutMasterId r:id="rId15"/>
  </p:handoutMasterIdLst>
  <p:sldIdLst>
    <p:sldId id="2506" r:id="rId6"/>
    <p:sldId id="2482" r:id="rId7"/>
    <p:sldId id="2483" r:id="rId8"/>
    <p:sldId id="2547" r:id="rId9"/>
    <p:sldId id="2543" r:id="rId10"/>
    <p:sldId id="2542" r:id="rId11"/>
    <p:sldId id="2546" r:id="rId12"/>
    <p:sldId id="2530" r:id="rId13"/>
  </p:sldIdLst>
  <p:sldSz cx="12192000" cy="6858000"/>
  <p:notesSz cx="9926638" cy="6797675"/>
  <p:embeddedFontLst>
    <p:embeddedFont>
      <p:font typeface="Roboto Medium" panose="020B0604020202020204" charset="0"/>
      <p:regular r:id="rId16"/>
      <p: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Roboto" panose="020B0604020202020204" charset="0"/>
      <p:regular r:id="rId22"/>
      <p:bold r:id="rId23"/>
      <p:italic r:id="rId24"/>
      <p:boldItalic r:id="rId25"/>
    </p:embeddedFont>
    <p:embeddedFont>
      <p:font typeface="Roboto Light" panose="020B0604020202020204" charset="0"/>
      <p:regular r:id="rId26"/>
      <p:italic r:id="rId27"/>
    </p:embeddedFont>
    <p:embeddedFont>
      <p:font typeface="Verdana" panose="020B0604030504040204" pitchFamily="34" charset="0"/>
      <p:regular r:id="rId28"/>
      <p:bold r:id="rId29"/>
      <p:italic r:id="rId30"/>
      <p:boldItalic r:id="rId31"/>
    </p:embeddedFont>
  </p:embeddedFontLst>
  <p:defaultTextStyle>
    <a:defPPr>
      <a:defRPr lang="fr-FR"/>
    </a:defPPr>
    <a:lvl1pPr marL="0" algn="l" defTabSz="544237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1pPr>
    <a:lvl2pPr marL="544237" algn="l" defTabSz="544237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2pPr>
    <a:lvl3pPr marL="1088475" algn="l" defTabSz="544237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3pPr>
    <a:lvl4pPr marL="1632713" algn="l" defTabSz="544237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4pPr>
    <a:lvl5pPr marL="2176950" algn="l" defTabSz="544237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5pPr>
    <a:lvl6pPr marL="2721187" algn="l" defTabSz="544237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6pPr>
    <a:lvl7pPr marL="3265424" algn="l" defTabSz="544237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7pPr>
    <a:lvl8pPr marL="3809661" algn="l" defTabSz="544237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8pPr>
    <a:lvl9pPr marL="4353898" algn="l" defTabSz="544237" rtl="0" eaLnBrk="1" latinLnBrk="0" hangingPunct="1">
      <a:defRPr sz="213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FED70B56-CE82-4425-B413-AEA3B2BFCF18}">
          <p14:sldIdLst>
            <p14:sldId id="2506"/>
            <p14:sldId id="2482"/>
            <p14:sldId id="2483"/>
            <p14:sldId id="2547"/>
            <p14:sldId id="2543"/>
            <p14:sldId id="2542"/>
            <p14:sldId id="2546"/>
            <p14:sldId id="2530"/>
          </p14:sldIdLst>
        </p14:section>
      </p14:sectionLst>
    </p:ext>
    <p:ext uri="{EFAFB233-063F-42B5-8137-9DF3F51BA10A}">
      <p15:sldGuideLst xmlns:p15="http://schemas.microsoft.com/office/powerpoint/2012/main">
        <p15:guide id="3" orient="horz" pos="5663" userDrawn="1">
          <p15:clr>
            <a:srgbClr val="A4A3A4"/>
          </p15:clr>
        </p15:guide>
        <p15:guide id="9" orient="horz" pos="5360" userDrawn="1">
          <p15:clr>
            <a:srgbClr val="A4A3A4"/>
          </p15:clr>
        </p15:guide>
        <p15:guide id="11" pos="9849" userDrawn="1">
          <p15:clr>
            <a:srgbClr val="A4A3A4"/>
          </p15:clr>
        </p15:guide>
        <p15:guide id="28" orient="horz" pos="52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050" userDrawn="1">
          <p15:clr>
            <a:srgbClr val="A4A3A4"/>
          </p15:clr>
        </p15:guide>
        <p15:guide id="2" pos="3033" userDrawn="1">
          <p15:clr>
            <a:srgbClr val="A4A3A4"/>
          </p15:clr>
        </p15:guide>
        <p15:guide id="3" orient="horz" pos="2141" userDrawn="1">
          <p15:clr>
            <a:srgbClr val="A4A3A4"/>
          </p15:clr>
        </p15:guide>
        <p15:guide id="4" pos="3127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thalie CHAROUSSET" initials="NC" lastIdx="1" clrIdx="0">
    <p:extLst>
      <p:ext uri="{19B8F6BF-5375-455C-9EA6-DF929625EA0E}">
        <p15:presenceInfo xmlns:p15="http://schemas.microsoft.com/office/powerpoint/2012/main" userId="S-1-5-21-984499844-1548149128-448178481-110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7406"/>
    <a:srgbClr val="7F7F7F"/>
    <a:srgbClr val="BBBBBB"/>
    <a:srgbClr val="485F91"/>
    <a:srgbClr val="395181"/>
    <a:srgbClr val="5875A7"/>
    <a:srgbClr val="EAEEF1"/>
    <a:srgbClr val="C8C8C8"/>
    <a:srgbClr val="EAEAEC"/>
    <a:srgbClr val="2A40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6086" autoAdjust="0"/>
  </p:normalViewPr>
  <p:slideViewPr>
    <p:cSldViewPr snapToGrid="0" snapToObjects="1">
      <p:cViewPr varScale="1">
        <p:scale>
          <a:sx n="69" d="100"/>
          <a:sy n="69" d="100"/>
        </p:scale>
        <p:origin x="484" y="44"/>
      </p:cViewPr>
      <p:guideLst>
        <p:guide orient="horz" pos="5663"/>
        <p:guide orient="horz" pos="5360"/>
        <p:guide pos="9849"/>
        <p:guide orient="horz" pos="5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90" d="100"/>
          <a:sy n="90" d="100"/>
        </p:scale>
        <p:origin x="893" y="62"/>
      </p:cViewPr>
      <p:guideLst>
        <p:guide orient="horz" pos="2050"/>
        <p:guide pos="3033"/>
        <p:guide orient="horz" pos="2141"/>
        <p:guide pos="3127"/>
      </p:guideLst>
    </p:cSldViewPr>
  </p:notesViewPr>
  <p:gridSpacing cx="45000" cy="450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6.fntdata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9.fntdata"/><Relationship Id="rId32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4302624" cy="340265"/>
          </a:xfrm>
          <a:prstGeom prst="rect">
            <a:avLst/>
          </a:prstGeom>
        </p:spPr>
        <p:txBody>
          <a:bodyPr vert="horz" lIns="91118" tIns="45559" rIns="91118" bIns="45559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5621701" y="2"/>
            <a:ext cx="4302624" cy="340265"/>
          </a:xfrm>
          <a:prstGeom prst="rect">
            <a:avLst/>
          </a:prstGeom>
        </p:spPr>
        <p:txBody>
          <a:bodyPr vert="horz" lIns="91118" tIns="45559" rIns="91118" bIns="45559" rtlCol="0"/>
          <a:lstStyle>
            <a:lvl1pPr algn="r">
              <a:defRPr sz="1200"/>
            </a:lvl1pPr>
          </a:lstStyle>
          <a:p>
            <a:fld id="{83E4CC33-568D-4FE3-BDE6-A527C0AC612A}" type="datetimeFigureOut">
              <a:rPr lang="fr-FR" smtClean="0"/>
              <a:t>17/03/2023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6456326"/>
            <a:ext cx="4302624" cy="340264"/>
          </a:xfrm>
          <a:prstGeom prst="rect">
            <a:avLst/>
          </a:prstGeom>
        </p:spPr>
        <p:txBody>
          <a:bodyPr vert="horz" lIns="91118" tIns="45559" rIns="91118" bIns="45559" rtlCol="0" anchor="b"/>
          <a:lstStyle>
            <a:lvl1pPr algn="l">
              <a:defRPr sz="1200"/>
            </a:lvl1pPr>
          </a:lstStyle>
          <a:p>
            <a:r>
              <a:rPr lang="fr-FR"/>
              <a:t>1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5621701" y="6456326"/>
            <a:ext cx="4302624" cy="340264"/>
          </a:xfrm>
          <a:prstGeom prst="rect">
            <a:avLst/>
          </a:prstGeom>
        </p:spPr>
        <p:txBody>
          <a:bodyPr vert="horz" lIns="91118" tIns="45559" rIns="91118" bIns="45559" rtlCol="0" anchor="b"/>
          <a:lstStyle>
            <a:lvl1pPr algn="r">
              <a:defRPr sz="1200"/>
            </a:lvl1pPr>
          </a:lstStyle>
          <a:p>
            <a:fld id="{A3FF6E7A-69EB-4830-ABBE-2F1DA1779CB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870711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9" y="2"/>
            <a:ext cx="4301543" cy="339884"/>
          </a:xfrm>
          <a:prstGeom prst="rect">
            <a:avLst/>
          </a:prstGeom>
        </p:spPr>
        <p:txBody>
          <a:bodyPr vert="horz" lIns="91118" tIns="45559" rIns="91118" bIns="45559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622804" y="2"/>
            <a:ext cx="4301543" cy="339884"/>
          </a:xfrm>
          <a:prstGeom prst="rect">
            <a:avLst/>
          </a:prstGeom>
        </p:spPr>
        <p:txBody>
          <a:bodyPr vert="horz" lIns="91118" tIns="45559" rIns="91118" bIns="45559" rtlCol="0"/>
          <a:lstStyle>
            <a:lvl1pPr algn="r">
              <a:defRPr sz="1200"/>
            </a:lvl1pPr>
          </a:lstStyle>
          <a:p>
            <a:fld id="{DCEE3335-10D9-46F9-8F3C-A8DA4911E1DF}" type="datetimeFigureOut">
              <a:rPr lang="fr-FR" smtClean="0"/>
              <a:t>17/03/2023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118" tIns="45559" rIns="91118" bIns="45559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992665" y="3228898"/>
            <a:ext cx="7941310" cy="3058954"/>
          </a:xfrm>
          <a:prstGeom prst="rect">
            <a:avLst/>
          </a:prstGeom>
        </p:spPr>
        <p:txBody>
          <a:bodyPr vert="horz" lIns="91118" tIns="45559" rIns="91118" bIns="45559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9" y="6456615"/>
            <a:ext cx="4301543" cy="339884"/>
          </a:xfrm>
          <a:prstGeom prst="rect">
            <a:avLst/>
          </a:prstGeom>
        </p:spPr>
        <p:txBody>
          <a:bodyPr vert="horz" lIns="91118" tIns="45559" rIns="91118" bIns="45559" rtlCol="0" anchor="b"/>
          <a:lstStyle>
            <a:lvl1pPr algn="l">
              <a:defRPr sz="1200"/>
            </a:lvl1pPr>
          </a:lstStyle>
          <a:p>
            <a:r>
              <a:rPr lang="fr-FR"/>
              <a:t>1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622804" y="6456615"/>
            <a:ext cx="4301543" cy="339884"/>
          </a:xfrm>
          <a:prstGeom prst="rect">
            <a:avLst/>
          </a:prstGeom>
        </p:spPr>
        <p:txBody>
          <a:bodyPr vert="horz" lIns="91118" tIns="45559" rIns="91118" bIns="45559" rtlCol="0" anchor="b"/>
          <a:lstStyle>
            <a:lvl1pPr algn="r">
              <a:defRPr sz="1200"/>
            </a:lvl1pPr>
          </a:lstStyle>
          <a:p>
            <a:fld id="{14F8006C-7253-4516-9342-3D20E2FE306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9474438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1088475" rtl="0" eaLnBrk="1" latinLnBrk="0" hangingPunct="1">
      <a:defRPr sz="1467" kern="1200">
        <a:solidFill>
          <a:schemeClr val="tx1"/>
        </a:solidFill>
        <a:latin typeface="+mn-lt"/>
        <a:ea typeface="+mn-ea"/>
        <a:cs typeface="+mn-cs"/>
      </a:defRPr>
    </a:lvl1pPr>
    <a:lvl2pPr marL="544237" algn="l" defTabSz="1088475" rtl="0" eaLnBrk="1" latinLnBrk="0" hangingPunct="1">
      <a:defRPr sz="1467" kern="1200">
        <a:solidFill>
          <a:schemeClr val="tx1"/>
        </a:solidFill>
        <a:latin typeface="+mn-lt"/>
        <a:ea typeface="+mn-ea"/>
        <a:cs typeface="+mn-cs"/>
      </a:defRPr>
    </a:lvl2pPr>
    <a:lvl3pPr marL="1088475" algn="l" defTabSz="1088475" rtl="0" eaLnBrk="1" latinLnBrk="0" hangingPunct="1">
      <a:defRPr sz="1467" kern="1200">
        <a:solidFill>
          <a:schemeClr val="tx1"/>
        </a:solidFill>
        <a:latin typeface="+mn-lt"/>
        <a:ea typeface="+mn-ea"/>
        <a:cs typeface="+mn-cs"/>
      </a:defRPr>
    </a:lvl3pPr>
    <a:lvl4pPr marL="1632713" algn="l" defTabSz="1088475" rtl="0" eaLnBrk="1" latinLnBrk="0" hangingPunct="1">
      <a:defRPr sz="1467" kern="1200">
        <a:solidFill>
          <a:schemeClr val="tx1"/>
        </a:solidFill>
        <a:latin typeface="+mn-lt"/>
        <a:ea typeface="+mn-ea"/>
        <a:cs typeface="+mn-cs"/>
      </a:defRPr>
    </a:lvl4pPr>
    <a:lvl5pPr marL="2176950" algn="l" defTabSz="1088475" rtl="0" eaLnBrk="1" latinLnBrk="0" hangingPunct="1">
      <a:defRPr sz="1467" kern="1200">
        <a:solidFill>
          <a:schemeClr val="tx1"/>
        </a:solidFill>
        <a:latin typeface="+mn-lt"/>
        <a:ea typeface="+mn-ea"/>
        <a:cs typeface="+mn-cs"/>
      </a:defRPr>
    </a:lvl5pPr>
    <a:lvl6pPr marL="2721187" algn="l" defTabSz="1088475" rtl="0" eaLnBrk="1" latinLnBrk="0" hangingPunct="1">
      <a:defRPr sz="1467" kern="1200">
        <a:solidFill>
          <a:schemeClr val="tx1"/>
        </a:solidFill>
        <a:latin typeface="+mn-lt"/>
        <a:ea typeface="+mn-ea"/>
        <a:cs typeface="+mn-cs"/>
      </a:defRPr>
    </a:lvl6pPr>
    <a:lvl7pPr marL="3265424" algn="l" defTabSz="1088475" rtl="0" eaLnBrk="1" latinLnBrk="0" hangingPunct="1">
      <a:defRPr sz="1467" kern="1200">
        <a:solidFill>
          <a:schemeClr val="tx1"/>
        </a:solidFill>
        <a:latin typeface="+mn-lt"/>
        <a:ea typeface="+mn-ea"/>
        <a:cs typeface="+mn-cs"/>
      </a:defRPr>
    </a:lvl7pPr>
    <a:lvl8pPr marL="3809661" algn="l" defTabSz="1088475" rtl="0" eaLnBrk="1" latinLnBrk="0" hangingPunct="1">
      <a:defRPr sz="1467" kern="1200">
        <a:solidFill>
          <a:schemeClr val="tx1"/>
        </a:solidFill>
        <a:latin typeface="+mn-lt"/>
        <a:ea typeface="+mn-ea"/>
        <a:cs typeface="+mn-cs"/>
      </a:defRPr>
    </a:lvl8pPr>
    <a:lvl9pPr marL="4353898" algn="l" defTabSz="1088475" rtl="0" eaLnBrk="1" latinLnBrk="0" hangingPunct="1">
      <a:defRPr sz="146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3.svg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svg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703F5BD3-23A4-48CC-BAD3-9E6A53BBD3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83" y="4258425"/>
            <a:ext cx="2321189" cy="232034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3FC1C31-81F6-4AFC-BFD7-1600F46FA4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53426" y="4546767"/>
            <a:ext cx="2504028" cy="48568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C2559B-C7D0-4FCD-B387-69A1993953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53426" y="5426472"/>
            <a:ext cx="2600000" cy="2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4709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316">
          <p15:clr>
            <a:srgbClr val="FBAE40"/>
          </p15:clr>
        </p15:guide>
        <p15:guide id="2" pos="6856">
          <p15:clr>
            <a:srgbClr val="FBAE40"/>
          </p15:clr>
        </p15:guide>
        <p15:guide id="3" orient="horz" pos="2069">
          <p15:clr>
            <a:srgbClr val="FBAE40"/>
          </p15:clr>
        </p15:guide>
        <p15:guide id="4" orient="horz" pos="349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CEN - Page avec sommaire en colonne de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 userDrawn="1"/>
        </p:nvSpPr>
        <p:spPr>
          <a:xfrm>
            <a:off x="3169254" y="6505910"/>
            <a:ext cx="828783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fld id="{8B1CC907-9B24-467F-8F4B-4DE7D98CFAF5}" type="slidenum">
              <a:rPr lang="fr-FR" sz="1067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‹N°›</a:t>
            </a:fld>
            <a:endParaRPr lang="fr-FR" sz="1067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Espace réservé du texte 17">
            <a:extLst>
              <a:ext uri="{FF2B5EF4-FFF2-40B4-BE49-F238E27FC236}">
                <a16:creationId xmlns:a16="http://schemas.microsoft.com/office/drawing/2014/main" id="{00DBB734-5A06-4517-92DD-D06F8458A52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87107" y="1456732"/>
            <a:ext cx="8285756" cy="4351338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342900" indent="-342900">
              <a:buClr>
                <a:srgbClr val="EC7406"/>
              </a:buClr>
              <a:buFont typeface="Wingdings" panose="05000000000000000000" pitchFamily="2" charset="2"/>
              <a:buChar char="§"/>
              <a:defRPr sz="2400" b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887137" indent="-342900">
              <a:buFont typeface="Calibri" panose="020F0502020204030204" pitchFamily="34" charset="0"/>
              <a:buChar char="─"/>
              <a:defRPr sz="2400" b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</a:lstStyle>
          <a:p>
            <a:pPr lvl="0"/>
            <a:r>
              <a:rPr lang="fr-FR" dirty="0"/>
              <a:t>Liste Niveau 1</a:t>
            </a:r>
          </a:p>
          <a:p>
            <a:pPr lvl="0"/>
            <a:r>
              <a:rPr lang="fr-FR" dirty="0"/>
              <a:t>Liste niveau 1</a:t>
            </a:r>
          </a:p>
          <a:p>
            <a:pPr lvl="1"/>
            <a:r>
              <a:rPr lang="fr-FR" dirty="0"/>
              <a:t>Niveau 2 (si besoin)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74588E8-F913-41A8-AA1F-7DEEFEF46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3350" y="527265"/>
            <a:ext cx="8289143" cy="39911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EDC72F75-7B12-46DF-ADAA-E4593CBD07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2088" y="1449387"/>
            <a:ext cx="2135187" cy="4859337"/>
          </a:xfrm>
        </p:spPr>
        <p:txBody>
          <a:bodyPr lIns="0" tIns="0" rIns="0" bIns="0" anchor="b">
            <a:normAutofit/>
          </a:bodyPr>
          <a:lstStyle>
            <a:lvl1pPr marL="285750" indent="-285750">
              <a:buClr>
                <a:schemeClr val="bg1"/>
              </a:buClr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SOMMAIRE,  liste en </a:t>
            </a:r>
            <a:r>
              <a:rPr lang="fr-FR" dirty="0" err="1"/>
              <a:t>Roboto</a:t>
            </a:r>
            <a:r>
              <a:rPr lang="fr-FR" dirty="0"/>
              <a:t> light, page active en </a:t>
            </a:r>
            <a:r>
              <a:rPr lang="fr-FR" dirty="0" err="1"/>
              <a:t>Roboto</a:t>
            </a:r>
            <a:r>
              <a:rPr lang="fr-FR" dirty="0"/>
              <a:t> Medium</a:t>
            </a:r>
          </a:p>
        </p:txBody>
      </p:sp>
    </p:spTree>
    <p:extLst>
      <p:ext uri="{BB962C8B-B14F-4D97-AF65-F5344CB8AC3E}">
        <p14:creationId xmlns:p14="http://schemas.microsoft.com/office/powerpoint/2010/main" val="9008147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4">
          <p15:clr>
            <a:srgbClr val="FBAE40"/>
          </p15:clr>
        </p15:guide>
        <p15:guide id="5" orient="horz" pos="3974">
          <p15:clr>
            <a:srgbClr val="FBAE40"/>
          </p15:clr>
        </p15:guide>
        <p15:guide id="6" pos="12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CEN - Titre et contenu PRODU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 userDrawn="1"/>
        </p:nvSpPr>
        <p:spPr>
          <a:xfrm>
            <a:off x="3169254" y="6505910"/>
            <a:ext cx="828783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fld id="{8B1CC907-9B24-467F-8F4B-4DE7D98CFAF5}" type="slidenum">
              <a:rPr lang="fr-FR" sz="1067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‹N°›</a:t>
            </a:fld>
            <a:endParaRPr lang="fr-FR" sz="1067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74588E8-F913-41A8-AA1F-7DEEFEF46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3350" y="527265"/>
            <a:ext cx="8289143" cy="399113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54" name="Espace réservé du texte 53">
            <a:extLst>
              <a:ext uri="{FF2B5EF4-FFF2-40B4-BE49-F238E27FC236}">
                <a16:creationId xmlns:a16="http://schemas.microsoft.com/office/drawing/2014/main" id="{9A0AA981-7B25-4AE9-9B64-8B29509989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45388" y="1898742"/>
            <a:ext cx="3914775" cy="906462"/>
          </a:xfrm>
          <a:ln w="3175">
            <a:solidFill>
              <a:schemeClr val="bg1">
                <a:lumMod val="65000"/>
              </a:schemeClr>
            </a:solidFill>
          </a:ln>
        </p:spPr>
        <p:txBody>
          <a:bodyPr lIns="1026000" anchor="ctr">
            <a:noAutofit/>
          </a:bodyPr>
          <a:lstStyle>
            <a:lvl1pPr marL="0" indent="0">
              <a:buNone/>
              <a:defRPr sz="1400"/>
            </a:lvl1pPr>
            <a:lvl2pPr marL="544237" indent="0">
              <a:buNone/>
              <a:defRPr sz="1400"/>
            </a:lvl2pPr>
            <a:lvl3pPr marL="1088474" indent="0">
              <a:buNone/>
              <a:defRPr sz="1400"/>
            </a:lvl3pPr>
            <a:lvl4pPr marL="1632712" indent="0">
              <a:buNone/>
              <a:defRPr sz="1400"/>
            </a:lvl4pPr>
            <a:lvl5pPr marL="2176949" indent="0">
              <a:buNone/>
              <a:defRPr sz="14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6" name="Espace réservé pour une image  55">
            <a:extLst>
              <a:ext uri="{FF2B5EF4-FFF2-40B4-BE49-F238E27FC236}">
                <a16:creationId xmlns:a16="http://schemas.microsoft.com/office/drawing/2014/main" id="{94639ADF-EA7D-44F3-9072-379BC9936E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78700" y="2024155"/>
            <a:ext cx="1049338" cy="655637"/>
          </a:xfr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fr-FR" dirty="0"/>
          </a:p>
        </p:txBody>
      </p:sp>
      <p:sp>
        <p:nvSpPr>
          <p:cNvPr id="62" name="Espace réservé du texte 53">
            <a:extLst>
              <a:ext uri="{FF2B5EF4-FFF2-40B4-BE49-F238E27FC236}">
                <a16:creationId xmlns:a16="http://schemas.microsoft.com/office/drawing/2014/main" id="{AA393E2A-D1F2-4424-A6CF-DC66A8ED15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52800" y="1898742"/>
            <a:ext cx="3914775" cy="906462"/>
          </a:xfrm>
          <a:ln w="3175">
            <a:solidFill>
              <a:schemeClr val="bg1">
                <a:lumMod val="65000"/>
              </a:schemeClr>
            </a:solidFill>
          </a:ln>
        </p:spPr>
        <p:txBody>
          <a:bodyPr lIns="1026000" anchor="ctr">
            <a:noAutofit/>
          </a:bodyPr>
          <a:lstStyle>
            <a:lvl1pPr marL="0" indent="0">
              <a:buNone/>
              <a:defRPr sz="1400"/>
            </a:lvl1pPr>
            <a:lvl2pPr marL="544237" indent="0">
              <a:buNone/>
              <a:defRPr sz="1400"/>
            </a:lvl2pPr>
            <a:lvl3pPr marL="1088474" indent="0">
              <a:buNone/>
              <a:defRPr sz="1400"/>
            </a:lvl3pPr>
            <a:lvl4pPr marL="1632712" indent="0">
              <a:buNone/>
              <a:defRPr sz="1400"/>
            </a:lvl4pPr>
            <a:lvl5pPr marL="2176949" indent="0">
              <a:buNone/>
              <a:defRPr sz="14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3" name="Espace réservé pour une image  55">
            <a:extLst>
              <a:ext uri="{FF2B5EF4-FFF2-40B4-BE49-F238E27FC236}">
                <a16:creationId xmlns:a16="http://schemas.microsoft.com/office/drawing/2014/main" id="{4F57C047-22D2-4D8D-BADD-D695028C4A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186112" y="2024155"/>
            <a:ext cx="1049338" cy="655637"/>
          </a:xfr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fr-FR" dirty="0"/>
          </a:p>
        </p:txBody>
      </p:sp>
      <p:sp>
        <p:nvSpPr>
          <p:cNvPr id="65" name="Espace réservé du texte 64">
            <a:extLst>
              <a:ext uri="{FF2B5EF4-FFF2-40B4-BE49-F238E27FC236}">
                <a16:creationId xmlns:a16="http://schemas.microsoft.com/office/drawing/2014/main" id="{C7EEC98F-2F24-4357-81FC-AD03F72A5D6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86113" y="1395356"/>
            <a:ext cx="8274050" cy="34607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  <a:lvl2pPr marL="544237" indent="0">
              <a:buNone/>
              <a:defRPr/>
            </a:lvl2pPr>
            <a:lvl3pPr marL="1088474" indent="0">
              <a:buNone/>
              <a:defRPr/>
            </a:lvl3pPr>
            <a:lvl4pPr marL="1632712" indent="0">
              <a:buNone/>
              <a:defRPr/>
            </a:lvl4pPr>
            <a:lvl5pPr marL="2176949" indent="0">
              <a:buNone/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6" name="Espace réservé du texte 53">
            <a:extLst>
              <a:ext uri="{FF2B5EF4-FFF2-40B4-BE49-F238E27FC236}">
                <a16:creationId xmlns:a16="http://schemas.microsoft.com/office/drawing/2014/main" id="{265C1FCD-A9E8-4E85-9E9A-EBD30639F1E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536000" y="2993828"/>
            <a:ext cx="3914775" cy="906462"/>
          </a:xfrm>
          <a:ln w="3175">
            <a:solidFill>
              <a:schemeClr val="bg1">
                <a:lumMod val="65000"/>
              </a:schemeClr>
            </a:solidFill>
          </a:ln>
        </p:spPr>
        <p:txBody>
          <a:bodyPr lIns="1026000" anchor="ctr">
            <a:noAutofit/>
          </a:bodyPr>
          <a:lstStyle>
            <a:lvl1pPr marL="0" indent="0">
              <a:buNone/>
              <a:defRPr sz="1400"/>
            </a:lvl1pPr>
            <a:lvl2pPr marL="544237" indent="0">
              <a:buNone/>
              <a:defRPr sz="1400"/>
            </a:lvl2pPr>
            <a:lvl3pPr marL="1088474" indent="0">
              <a:buNone/>
              <a:defRPr sz="1400"/>
            </a:lvl3pPr>
            <a:lvl4pPr marL="1632712" indent="0">
              <a:buNone/>
              <a:defRPr sz="1400"/>
            </a:lvl4pPr>
            <a:lvl5pPr marL="2176949" indent="0">
              <a:buNone/>
              <a:defRPr sz="14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7" name="Espace réservé pour une image  55">
            <a:extLst>
              <a:ext uri="{FF2B5EF4-FFF2-40B4-BE49-F238E27FC236}">
                <a16:creationId xmlns:a16="http://schemas.microsoft.com/office/drawing/2014/main" id="{9C6900EB-2C93-4F1E-AD2E-8D5DB57EA4E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369312" y="3119241"/>
            <a:ext cx="1049338" cy="655637"/>
          </a:xfr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fr-FR" dirty="0"/>
          </a:p>
        </p:txBody>
      </p:sp>
      <p:sp>
        <p:nvSpPr>
          <p:cNvPr id="68" name="Espace réservé du texte 53">
            <a:extLst>
              <a:ext uri="{FF2B5EF4-FFF2-40B4-BE49-F238E27FC236}">
                <a16:creationId xmlns:a16="http://schemas.microsoft.com/office/drawing/2014/main" id="{5E09156F-FA41-447D-9FD8-48EBC106A18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52800" y="2993828"/>
            <a:ext cx="3914775" cy="906462"/>
          </a:xfrm>
          <a:ln w="3175">
            <a:solidFill>
              <a:schemeClr val="bg1">
                <a:lumMod val="65000"/>
              </a:schemeClr>
            </a:solidFill>
          </a:ln>
        </p:spPr>
        <p:txBody>
          <a:bodyPr lIns="1026000" anchor="ctr">
            <a:noAutofit/>
          </a:bodyPr>
          <a:lstStyle>
            <a:lvl1pPr marL="0" indent="0">
              <a:buNone/>
              <a:defRPr sz="1400"/>
            </a:lvl1pPr>
            <a:lvl2pPr marL="544237" indent="0">
              <a:buNone/>
              <a:defRPr sz="1400"/>
            </a:lvl2pPr>
            <a:lvl3pPr marL="1088474" indent="0">
              <a:buNone/>
              <a:defRPr sz="1400"/>
            </a:lvl3pPr>
            <a:lvl4pPr marL="1632712" indent="0">
              <a:buNone/>
              <a:defRPr sz="1400"/>
            </a:lvl4pPr>
            <a:lvl5pPr marL="2176949" indent="0">
              <a:buNone/>
              <a:defRPr sz="14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9" name="Espace réservé pour une image  55">
            <a:extLst>
              <a:ext uri="{FF2B5EF4-FFF2-40B4-BE49-F238E27FC236}">
                <a16:creationId xmlns:a16="http://schemas.microsoft.com/office/drawing/2014/main" id="{08AF9561-EC74-4877-B752-04680CCC433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186112" y="3119241"/>
            <a:ext cx="1049338" cy="655637"/>
          </a:xfr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fr-FR" dirty="0"/>
          </a:p>
        </p:txBody>
      </p:sp>
      <p:sp>
        <p:nvSpPr>
          <p:cNvPr id="70" name="Espace réservé du texte 53">
            <a:extLst>
              <a:ext uri="{FF2B5EF4-FFF2-40B4-BE49-F238E27FC236}">
                <a16:creationId xmlns:a16="http://schemas.microsoft.com/office/drawing/2014/main" id="{4447A8A9-CD61-4B69-8979-5EC2EB340E0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536000" y="4088914"/>
            <a:ext cx="3914775" cy="906462"/>
          </a:xfrm>
          <a:ln w="3175">
            <a:solidFill>
              <a:schemeClr val="bg1">
                <a:lumMod val="65000"/>
              </a:schemeClr>
            </a:solidFill>
          </a:ln>
        </p:spPr>
        <p:txBody>
          <a:bodyPr lIns="1026000" anchor="ctr">
            <a:noAutofit/>
          </a:bodyPr>
          <a:lstStyle>
            <a:lvl1pPr marL="0" indent="0">
              <a:buNone/>
              <a:defRPr sz="1400"/>
            </a:lvl1pPr>
            <a:lvl2pPr marL="544237" indent="0">
              <a:buNone/>
              <a:defRPr sz="1400"/>
            </a:lvl2pPr>
            <a:lvl3pPr marL="1088474" indent="0">
              <a:buNone/>
              <a:defRPr sz="1400"/>
            </a:lvl3pPr>
            <a:lvl4pPr marL="1632712" indent="0">
              <a:buNone/>
              <a:defRPr sz="1400"/>
            </a:lvl4pPr>
            <a:lvl5pPr marL="2176949" indent="0">
              <a:buNone/>
              <a:defRPr sz="14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71" name="Espace réservé pour une image  55">
            <a:extLst>
              <a:ext uri="{FF2B5EF4-FFF2-40B4-BE49-F238E27FC236}">
                <a16:creationId xmlns:a16="http://schemas.microsoft.com/office/drawing/2014/main" id="{00372038-0A19-4D48-8F3A-D6554741C8F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369312" y="4214327"/>
            <a:ext cx="1049338" cy="655637"/>
          </a:xfr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fr-FR" dirty="0"/>
          </a:p>
        </p:txBody>
      </p:sp>
      <p:sp>
        <p:nvSpPr>
          <p:cNvPr id="72" name="Espace réservé du texte 53">
            <a:extLst>
              <a:ext uri="{FF2B5EF4-FFF2-40B4-BE49-F238E27FC236}">
                <a16:creationId xmlns:a16="http://schemas.microsoft.com/office/drawing/2014/main" id="{3F357579-4CBF-49B8-A3CD-5BD101CF77C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52800" y="4088914"/>
            <a:ext cx="3914775" cy="906462"/>
          </a:xfrm>
          <a:ln w="3175">
            <a:solidFill>
              <a:schemeClr val="bg1">
                <a:lumMod val="65000"/>
              </a:schemeClr>
            </a:solidFill>
          </a:ln>
        </p:spPr>
        <p:txBody>
          <a:bodyPr lIns="1026000" anchor="ctr">
            <a:noAutofit/>
          </a:bodyPr>
          <a:lstStyle>
            <a:lvl1pPr marL="0" indent="0">
              <a:buNone/>
              <a:defRPr sz="1400"/>
            </a:lvl1pPr>
            <a:lvl2pPr marL="544237" indent="0">
              <a:buNone/>
              <a:defRPr sz="1400"/>
            </a:lvl2pPr>
            <a:lvl3pPr marL="1088474" indent="0">
              <a:buNone/>
              <a:defRPr sz="1400"/>
            </a:lvl3pPr>
            <a:lvl4pPr marL="1632712" indent="0">
              <a:buNone/>
              <a:defRPr sz="1400"/>
            </a:lvl4pPr>
            <a:lvl5pPr marL="2176949" indent="0">
              <a:buNone/>
              <a:defRPr sz="14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73" name="Espace réservé pour une image  55">
            <a:extLst>
              <a:ext uri="{FF2B5EF4-FFF2-40B4-BE49-F238E27FC236}">
                <a16:creationId xmlns:a16="http://schemas.microsoft.com/office/drawing/2014/main" id="{99E46102-3C73-491D-BADF-C8737719640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186112" y="4214327"/>
            <a:ext cx="1049338" cy="655637"/>
          </a:xfr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fr-FR" dirty="0"/>
          </a:p>
        </p:txBody>
      </p:sp>
      <p:sp>
        <p:nvSpPr>
          <p:cNvPr id="74" name="Espace réservé du texte 53">
            <a:extLst>
              <a:ext uri="{FF2B5EF4-FFF2-40B4-BE49-F238E27FC236}">
                <a16:creationId xmlns:a16="http://schemas.microsoft.com/office/drawing/2014/main" id="{62820765-A62E-46F8-A4F4-78628B2430C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536000" y="5184000"/>
            <a:ext cx="3914775" cy="906462"/>
          </a:xfrm>
          <a:ln w="3175">
            <a:solidFill>
              <a:schemeClr val="bg1">
                <a:lumMod val="65000"/>
              </a:schemeClr>
            </a:solidFill>
          </a:ln>
        </p:spPr>
        <p:txBody>
          <a:bodyPr lIns="1026000" anchor="ctr">
            <a:noAutofit/>
          </a:bodyPr>
          <a:lstStyle>
            <a:lvl1pPr marL="0" indent="0">
              <a:buNone/>
              <a:defRPr sz="1400"/>
            </a:lvl1pPr>
            <a:lvl2pPr marL="544237" indent="0">
              <a:buNone/>
              <a:defRPr sz="1400"/>
            </a:lvl2pPr>
            <a:lvl3pPr marL="1088474" indent="0">
              <a:buNone/>
              <a:defRPr sz="1400"/>
            </a:lvl3pPr>
            <a:lvl4pPr marL="1632712" indent="0">
              <a:buNone/>
              <a:defRPr sz="1400"/>
            </a:lvl4pPr>
            <a:lvl5pPr marL="2176949" indent="0">
              <a:buNone/>
              <a:defRPr sz="14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75" name="Espace réservé pour une image  55">
            <a:extLst>
              <a:ext uri="{FF2B5EF4-FFF2-40B4-BE49-F238E27FC236}">
                <a16:creationId xmlns:a16="http://schemas.microsoft.com/office/drawing/2014/main" id="{8C7E9598-09E7-4797-A808-D918C7FCBEA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369312" y="5309413"/>
            <a:ext cx="1049338" cy="655637"/>
          </a:xfr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fr-FR" dirty="0"/>
          </a:p>
        </p:txBody>
      </p:sp>
      <p:sp>
        <p:nvSpPr>
          <p:cNvPr id="76" name="Espace réservé du texte 53">
            <a:extLst>
              <a:ext uri="{FF2B5EF4-FFF2-40B4-BE49-F238E27FC236}">
                <a16:creationId xmlns:a16="http://schemas.microsoft.com/office/drawing/2014/main" id="{E40FA319-21EC-4D5F-848E-C2A36D36DE6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352800" y="5184000"/>
            <a:ext cx="3914775" cy="906462"/>
          </a:xfrm>
          <a:ln w="3175">
            <a:solidFill>
              <a:schemeClr val="bg1">
                <a:lumMod val="65000"/>
              </a:schemeClr>
            </a:solidFill>
          </a:ln>
        </p:spPr>
        <p:txBody>
          <a:bodyPr lIns="1026000" anchor="ctr">
            <a:noAutofit/>
          </a:bodyPr>
          <a:lstStyle>
            <a:lvl1pPr marL="0" indent="0">
              <a:buNone/>
              <a:defRPr sz="1400"/>
            </a:lvl1pPr>
            <a:lvl2pPr marL="544237" indent="0">
              <a:buNone/>
              <a:defRPr sz="1400"/>
            </a:lvl2pPr>
            <a:lvl3pPr marL="1088474" indent="0">
              <a:buNone/>
              <a:defRPr sz="1400"/>
            </a:lvl3pPr>
            <a:lvl4pPr marL="1632712" indent="0">
              <a:buNone/>
              <a:defRPr sz="1400"/>
            </a:lvl4pPr>
            <a:lvl5pPr marL="2176949" indent="0">
              <a:buNone/>
              <a:defRPr sz="14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77" name="Espace réservé pour une image  55">
            <a:extLst>
              <a:ext uri="{FF2B5EF4-FFF2-40B4-BE49-F238E27FC236}">
                <a16:creationId xmlns:a16="http://schemas.microsoft.com/office/drawing/2014/main" id="{1F06B828-DAE3-423F-96D1-E27618F0C2A7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186112" y="5309413"/>
            <a:ext cx="1049338" cy="655637"/>
          </a:xfr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fr-FR" dirty="0"/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3A1949D5-45E4-4345-ADB3-86D9B3A589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2088" y="1449387"/>
            <a:ext cx="2135187" cy="4859337"/>
          </a:xfrm>
        </p:spPr>
        <p:txBody>
          <a:bodyPr lIns="0" tIns="0" rIns="0" bIns="0" anchor="b">
            <a:normAutofit/>
          </a:bodyPr>
          <a:lstStyle>
            <a:lvl1pPr marL="285750" indent="-285750">
              <a:buClr>
                <a:schemeClr val="bg1"/>
              </a:buClr>
              <a:buFont typeface="Wingdings" panose="05000000000000000000" pitchFamily="2" charset="2"/>
              <a:buChar char="§"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SOMMAIRE,  liste en </a:t>
            </a:r>
            <a:r>
              <a:rPr lang="fr-FR" dirty="0" err="1"/>
              <a:t>Roboto</a:t>
            </a:r>
            <a:r>
              <a:rPr lang="fr-FR" dirty="0"/>
              <a:t> light, page active en </a:t>
            </a:r>
            <a:r>
              <a:rPr lang="fr-FR" dirty="0" err="1"/>
              <a:t>Roboto</a:t>
            </a:r>
            <a:r>
              <a:rPr lang="fr-FR" dirty="0"/>
              <a:t> Medium</a:t>
            </a:r>
          </a:p>
        </p:txBody>
      </p:sp>
    </p:spTree>
    <p:extLst>
      <p:ext uri="{BB962C8B-B14F-4D97-AF65-F5344CB8AC3E}">
        <p14:creationId xmlns:p14="http://schemas.microsoft.com/office/powerpoint/2010/main" val="14662864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661">
          <p15:clr>
            <a:srgbClr val="FBAE40"/>
          </p15:clr>
        </p15:guide>
        <p15:guide id="5" orient="horz" pos="3974">
          <p15:clr>
            <a:srgbClr val="FBAE40"/>
          </p15:clr>
        </p15:guide>
        <p15:guide id="6" pos="121">
          <p15:clr>
            <a:srgbClr val="FBAE40"/>
          </p15:clr>
        </p15:guide>
        <p15:guide id="7" pos="2116">
          <p15:clr>
            <a:srgbClr val="FBAE40"/>
          </p15:clr>
        </p15:guide>
        <p15:guide id="8" pos="4578">
          <p15:clr>
            <a:srgbClr val="FBAE40"/>
          </p15:clr>
        </p15:guide>
        <p15:guide id="9" pos="4648">
          <p15:clr>
            <a:srgbClr val="FBAE40"/>
          </p15:clr>
        </p15:guide>
        <p15:guide id="10" pos="4753">
          <p15:clr>
            <a:srgbClr val="FBAE40"/>
          </p15:clr>
        </p15:guide>
        <p15:guide id="11" pos="5309">
          <p15:clr>
            <a:srgbClr val="FBAE40"/>
          </p15:clr>
        </p15:guide>
        <p15:guide id="12" pos="5404">
          <p15:clr>
            <a:srgbClr val="FBAE40"/>
          </p15:clr>
        </p15:guide>
        <p15:guide id="13" pos="275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LCEN from technologies to innovation">
            <a:extLst>
              <a:ext uri="{FF2B5EF4-FFF2-40B4-BE49-F238E27FC236}">
                <a16:creationId xmlns:a16="http://schemas.microsoft.com/office/drawing/2014/main" id="{BBAFB4F7-2C91-4F61-B38D-790CBFC4D4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8923" y="2251923"/>
            <a:ext cx="13618881" cy="550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321B550-BF5D-4481-BF3B-BAC0CC454D4B}"/>
              </a:ext>
            </a:extLst>
          </p:cNvPr>
          <p:cNvSpPr txBox="1"/>
          <p:nvPr userDrawn="1"/>
        </p:nvSpPr>
        <p:spPr>
          <a:xfrm>
            <a:off x="-513976" y="5768700"/>
            <a:ext cx="7243483" cy="1217892"/>
          </a:xfrm>
          <a:prstGeom prst="rect">
            <a:avLst/>
          </a:prstGeom>
          <a:noFill/>
        </p:spPr>
        <p:txBody>
          <a:bodyPr wrap="square" lIns="108836" tIns="54417" rIns="108836" bIns="54417" rtlCol="0">
            <a:spAutoFit/>
          </a:bodyPr>
          <a:lstStyle/>
          <a:p>
            <a:pPr algn="r"/>
            <a:endParaRPr lang="fr-FR" sz="4267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fr-FR" sz="2933" b="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2E07CC-4B05-4359-8CE1-786EB11A5BDE}"/>
              </a:ext>
            </a:extLst>
          </p:cNvPr>
          <p:cNvSpPr/>
          <p:nvPr userDrawn="1"/>
        </p:nvSpPr>
        <p:spPr>
          <a:xfrm>
            <a:off x="-1" y="0"/>
            <a:ext cx="12192001" cy="3985534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36" tIns="54417" rIns="108836" bIns="54417" rtlCol="0" anchor="ctr"/>
          <a:lstStyle/>
          <a:p>
            <a:pPr algn="ctr" defTabSz="1088475"/>
            <a:endParaRPr lang="fr-FR" sz="2844">
              <a:solidFill>
                <a:srgbClr val="FFFFFF"/>
              </a:solidFill>
            </a:endParaRPr>
          </a:p>
        </p:txBody>
      </p:sp>
      <p:pic>
        <p:nvPicPr>
          <p:cNvPr id="20" name="Picture 3" descr="P:\Logo ALCEN\Baseline\baseline_ALCEN.png">
            <a:extLst>
              <a:ext uri="{FF2B5EF4-FFF2-40B4-BE49-F238E27FC236}">
                <a16:creationId xmlns:a16="http://schemas.microsoft.com/office/drawing/2014/main" id="{6C30F3DB-794D-4F80-BE07-FDEE77A53752}"/>
              </a:ext>
            </a:extLst>
          </p:cNvPr>
          <p:cNvPicPr>
            <a:picLocks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103" y="1040566"/>
            <a:ext cx="3418840" cy="19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re 4">
            <a:extLst>
              <a:ext uri="{FF2B5EF4-FFF2-40B4-BE49-F238E27FC236}">
                <a16:creationId xmlns:a16="http://schemas.microsoft.com/office/drawing/2014/main" id="{2C1D75AF-A168-4748-B090-9F93D70CF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480" y="1690077"/>
            <a:ext cx="11222400" cy="13284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r">
              <a:defRPr lang="fr-FR" sz="4000" b="0" dirty="0">
                <a:solidFill>
                  <a:srgbClr val="4066AA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pPr lvl="0" algn="r" defTabSz="544237">
              <a:lnSpc>
                <a:spcPct val="100000"/>
              </a:lnSpc>
            </a:pPr>
            <a:r>
              <a:rPr lang="fr-FR" dirty="0"/>
              <a:t>Modifiez le style du titre</a:t>
            </a:r>
          </a:p>
        </p:txBody>
      </p:sp>
      <p:sp>
        <p:nvSpPr>
          <p:cNvPr id="22" name="Sous-titre 2">
            <a:extLst>
              <a:ext uri="{FF2B5EF4-FFF2-40B4-BE49-F238E27FC236}">
                <a16:creationId xmlns:a16="http://schemas.microsoft.com/office/drawing/2014/main" id="{735F890F-C66B-48F4-AD87-5E306887C2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71533" y="2861995"/>
            <a:ext cx="8500800" cy="3708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lang="fr-FR" dirty="0">
                <a:solidFill>
                  <a:srgbClr val="4066AA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pPr marL="0" lvl="0" indent="0" algn="r" defTabSz="544237">
              <a:buFont typeface="Arial"/>
              <a:buNone/>
            </a:pPr>
            <a:r>
              <a:rPr lang="fr-FR" dirty="0"/>
              <a:t>Modifiez le style des sous-titres du masque</a:t>
            </a:r>
          </a:p>
        </p:txBody>
      </p:sp>
      <p:pic>
        <p:nvPicPr>
          <p:cNvPr id="10" name="Graphique 9">
            <a:extLst>
              <a:ext uri="{FF2B5EF4-FFF2-40B4-BE49-F238E27FC236}">
                <a16:creationId xmlns:a16="http://schemas.microsoft.com/office/drawing/2014/main" id="{772C15F4-16AD-470B-9C49-E4F3DF391A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4400" y="712800"/>
            <a:ext cx="3292800" cy="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007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54">
          <p15:clr>
            <a:srgbClr val="FBAE40"/>
          </p15:clr>
        </p15:guide>
        <p15:guide id="2" pos="461">
          <p15:clr>
            <a:srgbClr val="FBAE40"/>
          </p15:clr>
        </p15:guide>
        <p15:guide id="3" pos="721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titre - Image arrière-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2">
            <a:extLst>
              <a:ext uri="{FF2B5EF4-FFF2-40B4-BE49-F238E27FC236}">
                <a16:creationId xmlns:a16="http://schemas.microsoft.com/office/drawing/2014/main" id="{C83D4728-1C47-4CD8-BC49-D886873909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3985534"/>
            <a:ext cx="12225224" cy="28724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C608DB-D51B-4C84-9483-19C2000E1ABB}"/>
              </a:ext>
            </a:extLst>
          </p:cNvPr>
          <p:cNvSpPr/>
          <p:nvPr userDrawn="1"/>
        </p:nvSpPr>
        <p:spPr>
          <a:xfrm>
            <a:off x="0" y="4085"/>
            <a:ext cx="12192000" cy="39814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36" tIns="54417" rIns="108836" bIns="54417" rtlCol="0" anchor="ctr"/>
          <a:lstStyle/>
          <a:p>
            <a:pPr algn="ctr" defTabSz="1088475"/>
            <a:r>
              <a:rPr lang="fr-FR" sz="2844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9" name="Titre 4">
            <a:extLst>
              <a:ext uri="{FF2B5EF4-FFF2-40B4-BE49-F238E27FC236}">
                <a16:creationId xmlns:a16="http://schemas.microsoft.com/office/drawing/2014/main" id="{A217DA6C-EF61-4489-A6CE-2AE070CEB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480" y="1690077"/>
            <a:ext cx="11222400" cy="13284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r">
              <a:defRPr lang="fr-FR" sz="4000" b="0" dirty="0">
                <a:solidFill>
                  <a:srgbClr val="4066AA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pPr lvl="0" algn="r" defTabSz="544237">
              <a:lnSpc>
                <a:spcPct val="100000"/>
              </a:lnSpc>
            </a:pPr>
            <a:r>
              <a:rPr lang="fr-FR" dirty="0"/>
              <a:t>Modifiez le style du titre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62DD77FE-84F4-441C-8C42-3E824996FB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71533" y="2861995"/>
            <a:ext cx="8500800" cy="3708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lang="fr-FR" dirty="0">
                <a:solidFill>
                  <a:srgbClr val="4066AA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pPr marL="0" lvl="0" indent="0" algn="r" defTabSz="544237">
              <a:buFont typeface="Arial"/>
              <a:buNone/>
            </a:pPr>
            <a:r>
              <a:rPr lang="fr-FR" dirty="0"/>
              <a:t>Modifiez le style des sous-titres du masque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86BDA66-777F-46F7-8B91-F6ED0D5DE3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4400" y="723020"/>
            <a:ext cx="3637815" cy="7056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C029699-1FD7-47AA-8CD2-B5B8AF03B5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59812" y="1062259"/>
            <a:ext cx="2200000" cy="19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19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75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CEN - Page avec sommaire en colonne de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3BEFD17-059C-4A00-8BEC-516E380EF976}"/>
              </a:ext>
            </a:extLst>
          </p:cNvPr>
          <p:cNvSpPr/>
          <p:nvPr userDrawn="1"/>
        </p:nvSpPr>
        <p:spPr>
          <a:xfrm>
            <a:off x="9776181" y="6410325"/>
            <a:ext cx="1761067" cy="3613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 userDrawn="1"/>
        </p:nvSpPr>
        <p:spPr>
          <a:xfrm>
            <a:off x="3169254" y="6505910"/>
            <a:ext cx="828783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fld id="{8B1CC907-9B24-467F-8F4B-4DE7D98CFAF5}" type="slidenum">
              <a:rPr lang="fr-FR" sz="1067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‹N°›</a:t>
            </a:fld>
            <a:endParaRPr lang="fr-FR" sz="1067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Espace réservé du texte 17">
            <a:extLst>
              <a:ext uri="{FF2B5EF4-FFF2-40B4-BE49-F238E27FC236}">
                <a16:creationId xmlns:a16="http://schemas.microsoft.com/office/drawing/2014/main" id="{00DBB734-5A06-4517-92DD-D06F8458A52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87107" y="1456732"/>
            <a:ext cx="8285756" cy="4351338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342900" indent="-342900">
              <a:buClr>
                <a:srgbClr val="EC7406"/>
              </a:buClr>
              <a:buFont typeface="Wingdings" panose="05000000000000000000" pitchFamily="2" charset="2"/>
              <a:buChar char="§"/>
              <a:defRPr sz="2400" b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887137" indent="-342900">
              <a:buFont typeface="Calibri" panose="020F0502020204030204" pitchFamily="34" charset="0"/>
              <a:buChar char="─"/>
              <a:defRPr sz="2400" b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</a:lstStyle>
          <a:p>
            <a:pPr lvl="0"/>
            <a:r>
              <a:rPr lang="fr-FR" dirty="0"/>
              <a:t>Liste Niveau 1</a:t>
            </a:r>
          </a:p>
          <a:p>
            <a:pPr lvl="0"/>
            <a:r>
              <a:rPr lang="fr-FR" dirty="0"/>
              <a:t>Liste niveau 1</a:t>
            </a:r>
          </a:p>
          <a:p>
            <a:pPr lvl="1"/>
            <a:r>
              <a:rPr lang="fr-FR" dirty="0"/>
              <a:t>Niveau 2 (si besoin)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74588E8-F913-41A8-AA1F-7DEEFEF46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3350" y="527265"/>
            <a:ext cx="8289143" cy="399113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EDC72F75-7B12-46DF-ADAA-E4593CBD07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2088" y="1449387"/>
            <a:ext cx="2135187" cy="4859337"/>
          </a:xfrm>
        </p:spPr>
        <p:txBody>
          <a:bodyPr lIns="0" tIns="0" rIns="0" bIns="0" anchor="b">
            <a:normAutofit/>
          </a:bodyPr>
          <a:lstStyle>
            <a:lvl1pPr marL="285750" indent="-285750">
              <a:buFont typeface="Wingdings" panose="05000000000000000000" pitchFamily="2" charset="2"/>
              <a:buChar char="§"/>
              <a:defRPr sz="1400"/>
            </a:lvl1pPr>
          </a:lstStyle>
          <a:p>
            <a:pPr lvl="0"/>
            <a:r>
              <a:rPr lang="fr-FR" dirty="0"/>
              <a:t>SOMMAIRE,  liste en </a:t>
            </a:r>
            <a:r>
              <a:rPr lang="fr-FR" dirty="0" err="1"/>
              <a:t>Roboto</a:t>
            </a:r>
            <a:r>
              <a:rPr lang="fr-FR" dirty="0"/>
              <a:t> light, page active en </a:t>
            </a:r>
            <a:r>
              <a:rPr lang="fr-FR" dirty="0" err="1"/>
              <a:t>Roboto</a:t>
            </a:r>
            <a:r>
              <a:rPr lang="fr-FR" dirty="0"/>
              <a:t> Medium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5710053-0F3B-40A5-A2D2-520D4A43AB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66823" y="6438176"/>
            <a:ext cx="1670425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8618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4">
          <p15:clr>
            <a:srgbClr val="FBAE40"/>
          </p15:clr>
        </p15:guide>
        <p15:guide id="5" orient="horz" pos="3974">
          <p15:clr>
            <a:srgbClr val="FBAE40"/>
          </p15:clr>
        </p15:guide>
        <p15:guide id="6" pos="12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CEN - Titre et contenu PRODU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 userDrawn="1"/>
        </p:nvSpPr>
        <p:spPr>
          <a:xfrm>
            <a:off x="3169254" y="6505910"/>
            <a:ext cx="828783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fld id="{8B1CC907-9B24-467F-8F4B-4DE7D98CFAF5}" type="slidenum">
              <a:rPr lang="fr-FR" sz="1067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‹N°›</a:t>
            </a:fld>
            <a:endParaRPr lang="fr-FR" sz="1067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74588E8-F913-41A8-AA1F-7DEEFEF46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3350" y="527265"/>
            <a:ext cx="8289143" cy="399113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50" name="Espace réservé du texte 11">
            <a:extLst>
              <a:ext uri="{FF2B5EF4-FFF2-40B4-BE49-F238E27FC236}">
                <a16:creationId xmlns:a16="http://schemas.microsoft.com/office/drawing/2014/main" id="{3CE75D52-5B81-4AB7-8C2B-2771C0E5B3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2088" y="1449387"/>
            <a:ext cx="2135187" cy="4859337"/>
          </a:xfrm>
        </p:spPr>
        <p:txBody>
          <a:bodyPr lIns="0" tIns="0" rIns="0" bIns="0" anchor="b">
            <a:normAutofit/>
          </a:bodyPr>
          <a:lstStyle>
            <a:lvl1pPr marL="285750" indent="-285750">
              <a:buFont typeface="Wingdings" panose="05000000000000000000" pitchFamily="2" charset="2"/>
              <a:buChar char="§"/>
              <a:defRPr sz="1400"/>
            </a:lvl1pPr>
          </a:lstStyle>
          <a:p>
            <a:pPr lvl="0"/>
            <a:r>
              <a:rPr lang="fr-FR" dirty="0"/>
              <a:t>SOMMAIRE,  liste en </a:t>
            </a:r>
            <a:r>
              <a:rPr lang="fr-FR" dirty="0" err="1"/>
              <a:t>Roboto</a:t>
            </a:r>
            <a:r>
              <a:rPr lang="fr-FR" dirty="0"/>
              <a:t> light, page active en </a:t>
            </a:r>
            <a:r>
              <a:rPr lang="fr-FR" dirty="0" err="1"/>
              <a:t>Roboto</a:t>
            </a:r>
            <a:r>
              <a:rPr lang="fr-FR" dirty="0"/>
              <a:t> Medium</a:t>
            </a:r>
          </a:p>
        </p:txBody>
      </p:sp>
      <p:sp>
        <p:nvSpPr>
          <p:cNvPr id="54" name="Espace réservé du texte 53">
            <a:extLst>
              <a:ext uri="{FF2B5EF4-FFF2-40B4-BE49-F238E27FC236}">
                <a16:creationId xmlns:a16="http://schemas.microsoft.com/office/drawing/2014/main" id="{9A0AA981-7B25-4AE9-9B64-8B29509989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45388" y="1898742"/>
            <a:ext cx="3914775" cy="906462"/>
          </a:xfrm>
          <a:ln w="3175">
            <a:solidFill>
              <a:schemeClr val="bg1">
                <a:lumMod val="65000"/>
              </a:schemeClr>
            </a:solidFill>
          </a:ln>
        </p:spPr>
        <p:txBody>
          <a:bodyPr lIns="1026000" anchor="ctr">
            <a:noAutofit/>
          </a:bodyPr>
          <a:lstStyle>
            <a:lvl1pPr marL="0" indent="0">
              <a:buNone/>
              <a:defRPr sz="1400"/>
            </a:lvl1pPr>
            <a:lvl2pPr marL="544237" indent="0">
              <a:buNone/>
              <a:defRPr sz="1400"/>
            </a:lvl2pPr>
            <a:lvl3pPr marL="1088474" indent="0">
              <a:buNone/>
              <a:defRPr sz="1400"/>
            </a:lvl3pPr>
            <a:lvl4pPr marL="1632712" indent="0">
              <a:buNone/>
              <a:defRPr sz="1400"/>
            </a:lvl4pPr>
            <a:lvl5pPr marL="2176949" indent="0">
              <a:buNone/>
              <a:defRPr sz="14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6" name="Espace réservé pour une image  55">
            <a:extLst>
              <a:ext uri="{FF2B5EF4-FFF2-40B4-BE49-F238E27FC236}">
                <a16:creationId xmlns:a16="http://schemas.microsoft.com/office/drawing/2014/main" id="{94639ADF-EA7D-44F3-9072-379BC9936E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78700" y="2024155"/>
            <a:ext cx="1049338" cy="655637"/>
          </a:xfr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fr-FR" dirty="0"/>
          </a:p>
        </p:txBody>
      </p:sp>
      <p:sp>
        <p:nvSpPr>
          <p:cNvPr id="62" name="Espace réservé du texte 53">
            <a:extLst>
              <a:ext uri="{FF2B5EF4-FFF2-40B4-BE49-F238E27FC236}">
                <a16:creationId xmlns:a16="http://schemas.microsoft.com/office/drawing/2014/main" id="{AA393E2A-D1F2-4424-A6CF-DC66A8ED15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52800" y="1898742"/>
            <a:ext cx="3914775" cy="906462"/>
          </a:xfrm>
          <a:ln w="3175">
            <a:solidFill>
              <a:schemeClr val="bg1">
                <a:lumMod val="65000"/>
              </a:schemeClr>
            </a:solidFill>
          </a:ln>
        </p:spPr>
        <p:txBody>
          <a:bodyPr lIns="1026000" anchor="ctr">
            <a:noAutofit/>
          </a:bodyPr>
          <a:lstStyle>
            <a:lvl1pPr marL="0" indent="0">
              <a:buNone/>
              <a:defRPr sz="1400"/>
            </a:lvl1pPr>
            <a:lvl2pPr marL="544237" indent="0">
              <a:buNone/>
              <a:defRPr sz="1400"/>
            </a:lvl2pPr>
            <a:lvl3pPr marL="1088474" indent="0">
              <a:buNone/>
              <a:defRPr sz="1400"/>
            </a:lvl3pPr>
            <a:lvl4pPr marL="1632712" indent="0">
              <a:buNone/>
              <a:defRPr sz="1400"/>
            </a:lvl4pPr>
            <a:lvl5pPr marL="2176949" indent="0">
              <a:buNone/>
              <a:defRPr sz="14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3" name="Espace réservé pour une image  55">
            <a:extLst>
              <a:ext uri="{FF2B5EF4-FFF2-40B4-BE49-F238E27FC236}">
                <a16:creationId xmlns:a16="http://schemas.microsoft.com/office/drawing/2014/main" id="{4F57C047-22D2-4D8D-BADD-D695028C4A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186112" y="2024155"/>
            <a:ext cx="1049338" cy="655637"/>
          </a:xfr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fr-FR" dirty="0"/>
          </a:p>
        </p:txBody>
      </p:sp>
      <p:sp>
        <p:nvSpPr>
          <p:cNvPr id="65" name="Espace réservé du texte 64">
            <a:extLst>
              <a:ext uri="{FF2B5EF4-FFF2-40B4-BE49-F238E27FC236}">
                <a16:creationId xmlns:a16="http://schemas.microsoft.com/office/drawing/2014/main" id="{C7EEC98F-2F24-4357-81FC-AD03F72A5D6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86113" y="1395356"/>
            <a:ext cx="8274050" cy="34607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  <a:lvl2pPr marL="544237" indent="0">
              <a:buNone/>
              <a:defRPr/>
            </a:lvl2pPr>
            <a:lvl3pPr marL="1088474" indent="0">
              <a:buNone/>
              <a:defRPr/>
            </a:lvl3pPr>
            <a:lvl4pPr marL="1632712" indent="0">
              <a:buNone/>
              <a:defRPr/>
            </a:lvl4pPr>
            <a:lvl5pPr marL="2176949" indent="0">
              <a:buNone/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6" name="Espace réservé du texte 53">
            <a:extLst>
              <a:ext uri="{FF2B5EF4-FFF2-40B4-BE49-F238E27FC236}">
                <a16:creationId xmlns:a16="http://schemas.microsoft.com/office/drawing/2014/main" id="{265C1FCD-A9E8-4E85-9E9A-EBD30639F1E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536000" y="2993828"/>
            <a:ext cx="3914775" cy="906462"/>
          </a:xfrm>
          <a:ln w="3175">
            <a:solidFill>
              <a:schemeClr val="bg1">
                <a:lumMod val="65000"/>
              </a:schemeClr>
            </a:solidFill>
          </a:ln>
        </p:spPr>
        <p:txBody>
          <a:bodyPr lIns="1026000" anchor="ctr">
            <a:noAutofit/>
          </a:bodyPr>
          <a:lstStyle>
            <a:lvl1pPr marL="0" indent="0">
              <a:buNone/>
              <a:defRPr sz="1400"/>
            </a:lvl1pPr>
            <a:lvl2pPr marL="544237" indent="0">
              <a:buNone/>
              <a:defRPr sz="1400"/>
            </a:lvl2pPr>
            <a:lvl3pPr marL="1088474" indent="0">
              <a:buNone/>
              <a:defRPr sz="1400"/>
            </a:lvl3pPr>
            <a:lvl4pPr marL="1632712" indent="0">
              <a:buNone/>
              <a:defRPr sz="1400"/>
            </a:lvl4pPr>
            <a:lvl5pPr marL="2176949" indent="0">
              <a:buNone/>
              <a:defRPr sz="14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7" name="Espace réservé pour une image  55">
            <a:extLst>
              <a:ext uri="{FF2B5EF4-FFF2-40B4-BE49-F238E27FC236}">
                <a16:creationId xmlns:a16="http://schemas.microsoft.com/office/drawing/2014/main" id="{9C6900EB-2C93-4F1E-AD2E-8D5DB57EA4E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369312" y="3119241"/>
            <a:ext cx="1049338" cy="655637"/>
          </a:xfr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fr-FR" dirty="0"/>
          </a:p>
        </p:txBody>
      </p:sp>
      <p:sp>
        <p:nvSpPr>
          <p:cNvPr id="68" name="Espace réservé du texte 53">
            <a:extLst>
              <a:ext uri="{FF2B5EF4-FFF2-40B4-BE49-F238E27FC236}">
                <a16:creationId xmlns:a16="http://schemas.microsoft.com/office/drawing/2014/main" id="{5E09156F-FA41-447D-9FD8-48EBC106A18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52800" y="2993828"/>
            <a:ext cx="3914775" cy="906462"/>
          </a:xfrm>
          <a:ln w="3175">
            <a:solidFill>
              <a:schemeClr val="bg1">
                <a:lumMod val="65000"/>
              </a:schemeClr>
            </a:solidFill>
          </a:ln>
        </p:spPr>
        <p:txBody>
          <a:bodyPr lIns="1026000" anchor="ctr">
            <a:noAutofit/>
          </a:bodyPr>
          <a:lstStyle>
            <a:lvl1pPr marL="0" indent="0">
              <a:buNone/>
              <a:defRPr sz="1400"/>
            </a:lvl1pPr>
            <a:lvl2pPr marL="544237" indent="0">
              <a:buNone/>
              <a:defRPr sz="1400"/>
            </a:lvl2pPr>
            <a:lvl3pPr marL="1088474" indent="0">
              <a:buNone/>
              <a:defRPr sz="1400"/>
            </a:lvl3pPr>
            <a:lvl4pPr marL="1632712" indent="0">
              <a:buNone/>
              <a:defRPr sz="1400"/>
            </a:lvl4pPr>
            <a:lvl5pPr marL="2176949" indent="0">
              <a:buNone/>
              <a:defRPr sz="14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9" name="Espace réservé pour une image  55">
            <a:extLst>
              <a:ext uri="{FF2B5EF4-FFF2-40B4-BE49-F238E27FC236}">
                <a16:creationId xmlns:a16="http://schemas.microsoft.com/office/drawing/2014/main" id="{08AF9561-EC74-4877-B752-04680CCC433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186112" y="3119241"/>
            <a:ext cx="1049338" cy="655637"/>
          </a:xfr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fr-FR" dirty="0"/>
          </a:p>
        </p:txBody>
      </p:sp>
      <p:sp>
        <p:nvSpPr>
          <p:cNvPr id="70" name="Espace réservé du texte 53">
            <a:extLst>
              <a:ext uri="{FF2B5EF4-FFF2-40B4-BE49-F238E27FC236}">
                <a16:creationId xmlns:a16="http://schemas.microsoft.com/office/drawing/2014/main" id="{4447A8A9-CD61-4B69-8979-5EC2EB340E0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536000" y="4088914"/>
            <a:ext cx="3914775" cy="906462"/>
          </a:xfrm>
          <a:ln w="3175">
            <a:solidFill>
              <a:schemeClr val="bg1">
                <a:lumMod val="65000"/>
              </a:schemeClr>
            </a:solidFill>
          </a:ln>
        </p:spPr>
        <p:txBody>
          <a:bodyPr lIns="1026000" anchor="ctr">
            <a:noAutofit/>
          </a:bodyPr>
          <a:lstStyle>
            <a:lvl1pPr marL="0" indent="0">
              <a:buNone/>
              <a:defRPr sz="1400"/>
            </a:lvl1pPr>
            <a:lvl2pPr marL="544237" indent="0">
              <a:buNone/>
              <a:defRPr sz="1400"/>
            </a:lvl2pPr>
            <a:lvl3pPr marL="1088474" indent="0">
              <a:buNone/>
              <a:defRPr sz="1400"/>
            </a:lvl3pPr>
            <a:lvl4pPr marL="1632712" indent="0">
              <a:buNone/>
              <a:defRPr sz="1400"/>
            </a:lvl4pPr>
            <a:lvl5pPr marL="2176949" indent="0">
              <a:buNone/>
              <a:defRPr sz="14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71" name="Espace réservé pour une image  55">
            <a:extLst>
              <a:ext uri="{FF2B5EF4-FFF2-40B4-BE49-F238E27FC236}">
                <a16:creationId xmlns:a16="http://schemas.microsoft.com/office/drawing/2014/main" id="{00372038-0A19-4D48-8F3A-D6554741C8F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369312" y="4214327"/>
            <a:ext cx="1049338" cy="655637"/>
          </a:xfr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fr-FR" dirty="0"/>
          </a:p>
        </p:txBody>
      </p:sp>
      <p:sp>
        <p:nvSpPr>
          <p:cNvPr id="72" name="Espace réservé du texte 53">
            <a:extLst>
              <a:ext uri="{FF2B5EF4-FFF2-40B4-BE49-F238E27FC236}">
                <a16:creationId xmlns:a16="http://schemas.microsoft.com/office/drawing/2014/main" id="{3F357579-4CBF-49B8-A3CD-5BD101CF77C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52800" y="4088914"/>
            <a:ext cx="3914775" cy="906462"/>
          </a:xfrm>
          <a:ln w="3175">
            <a:solidFill>
              <a:schemeClr val="bg1">
                <a:lumMod val="65000"/>
              </a:schemeClr>
            </a:solidFill>
          </a:ln>
        </p:spPr>
        <p:txBody>
          <a:bodyPr lIns="1026000" anchor="ctr">
            <a:noAutofit/>
          </a:bodyPr>
          <a:lstStyle>
            <a:lvl1pPr marL="0" indent="0">
              <a:buNone/>
              <a:defRPr sz="1400"/>
            </a:lvl1pPr>
            <a:lvl2pPr marL="544237" indent="0">
              <a:buNone/>
              <a:defRPr sz="1400"/>
            </a:lvl2pPr>
            <a:lvl3pPr marL="1088474" indent="0">
              <a:buNone/>
              <a:defRPr sz="1400"/>
            </a:lvl3pPr>
            <a:lvl4pPr marL="1632712" indent="0">
              <a:buNone/>
              <a:defRPr sz="1400"/>
            </a:lvl4pPr>
            <a:lvl5pPr marL="2176949" indent="0">
              <a:buNone/>
              <a:defRPr sz="14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73" name="Espace réservé pour une image  55">
            <a:extLst>
              <a:ext uri="{FF2B5EF4-FFF2-40B4-BE49-F238E27FC236}">
                <a16:creationId xmlns:a16="http://schemas.microsoft.com/office/drawing/2014/main" id="{99E46102-3C73-491D-BADF-C8737719640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186112" y="4214327"/>
            <a:ext cx="1049338" cy="655637"/>
          </a:xfr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fr-FR" dirty="0"/>
          </a:p>
        </p:txBody>
      </p:sp>
      <p:sp>
        <p:nvSpPr>
          <p:cNvPr id="74" name="Espace réservé du texte 53">
            <a:extLst>
              <a:ext uri="{FF2B5EF4-FFF2-40B4-BE49-F238E27FC236}">
                <a16:creationId xmlns:a16="http://schemas.microsoft.com/office/drawing/2014/main" id="{62820765-A62E-46F8-A4F4-78628B2430C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536000" y="5184000"/>
            <a:ext cx="3914775" cy="906462"/>
          </a:xfrm>
          <a:ln w="3175">
            <a:solidFill>
              <a:schemeClr val="bg1">
                <a:lumMod val="65000"/>
              </a:schemeClr>
            </a:solidFill>
          </a:ln>
        </p:spPr>
        <p:txBody>
          <a:bodyPr lIns="1026000" anchor="ctr">
            <a:noAutofit/>
          </a:bodyPr>
          <a:lstStyle>
            <a:lvl1pPr marL="0" indent="0">
              <a:buNone/>
              <a:defRPr sz="1400"/>
            </a:lvl1pPr>
            <a:lvl2pPr marL="544237" indent="0">
              <a:buNone/>
              <a:defRPr sz="1400"/>
            </a:lvl2pPr>
            <a:lvl3pPr marL="1088474" indent="0">
              <a:buNone/>
              <a:defRPr sz="1400"/>
            </a:lvl3pPr>
            <a:lvl4pPr marL="1632712" indent="0">
              <a:buNone/>
              <a:defRPr sz="1400"/>
            </a:lvl4pPr>
            <a:lvl5pPr marL="2176949" indent="0">
              <a:buNone/>
              <a:defRPr sz="14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75" name="Espace réservé pour une image  55">
            <a:extLst>
              <a:ext uri="{FF2B5EF4-FFF2-40B4-BE49-F238E27FC236}">
                <a16:creationId xmlns:a16="http://schemas.microsoft.com/office/drawing/2014/main" id="{8C7E9598-09E7-4797-A808-D918C7FCBEA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369312" y="5309413"/>
            <a:ext cx="1049338" cy="655637"/>
          </a:xfr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fr-FR" dirty="0"/>
          </a:p>
        </p:txBody>
      </p:sp>
      <p:sp>
        <p:nvSpPr>
          <p:cNvPr id="76" name="Espace réservé du texte 53">
            <a:extLst>
              <a:ext uri="{FF2B5EF4-FFF2-40B4-BE49-F238E27FC236}">
                <a16:creationId xmlns:a16="http://schemas.microsoft.com/office/drawing/2014/main" id="{E40FA319-21EC-4D5F-848E-C2A36D36DE6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352800" y="5184000"/>
            <a:ext cx="3914775" cy="906462"/>
          </a:xfrm>
          <a:ln w="3175">
            <a:solidFill>
              <a:schemeClr val="bg1">
                <a:lumMod val="65000"/>
              </a:schemeClr>
            </a:solidFill>
          </a:ln>
        </p:spPr>
        <p:txBody>
          <a:bodyPr lIns="1026000" anchor="ctr">
            <a:noAutofit/>
          </a:bodyPr>
          <a:lstStyle>
            <a:lvl1pPr marL="0" indent="0">
              <a:buNone/>
              <a:defRPr sz="1400"/>
            </a:lvl1pPr>
            <a:lvl2pPr marL="544237" indent="0">
              <a:buNone/>
              <a:defRPr sz="1400"/>
            </a:lvl2pPr>
            <a:lvl3pPr marL="1088474" indent="0">
              <a:buNone/>
              <a:defRPr sz="1400"/>
            </a:lvl3pPr>
            <a:lvl4pPr marL="1632712" indent="0">
              <a:buNone/>
              <a:defRPr sz="1400"/>
            </a:lvl4pPr>
            <a:lvl5pPr marL="2176949" indent="0">
              <a:buNone/>
              <a:defRPr sz="14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77" name="Espace réservé pour une image  55">
            <a:extLst>
              <a:ext uri="{FF2B5EF4-FFF2-40B4-BE49-F238E27FC236}">
                <a16:creationId xmlns:a16="http://schemas.microsoft.com/office/drawing/2014/main" id="{1F06B828-DAE3-423F-96D1-E27618F0C2A7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186112" y="5309413"/>
            <a:ext cx="1049338" cy="655637"/>
          </a:xfr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40597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661">
          <p15:clr>
            <a:srgbClr val="FBAE40"/>
          </p15:clr>
        </p15:guide>
        <p15:guide id="5" orient="horz" pos="3974">
          <p15:clr>
            <a:srgbClr val="FBAE40"/>
          </p15:clr>
        </p15:guide>
        <p15:guide id="6" pos="121">
          <p15:clr>
            <a:srgbClr val="FBAE40"/>
          </p15:clr>
        </p15:guide>
        <p15:guide id="7" pos="2116">
          <p15:clr>
            <a:srgbClr val="FBAE40"/>
          </p15:clr>
        </p15:guide>
        <p15:guide id="8" pos="4578">
          <p15:clr>
            <a:srgbClr val="FBAE40"/>
          </p15:clr>
        </p15:guide>
        <p15:guide id="9" pos="4648">
          <p15:clr>
            <a:srgbClr val="FBAE40"/>
          </p15:clr>
        </p15:guide>
        <p15:guide id="10" pos="4753">
          <p15:clr>
            <a:srgbClr val="FBAE40"/>
          </p15:clr>
        </p15:guide>
        <p15:guide id="11" pos="5309">
          <p15:clr>
            <a:srgbClr val="FBAE40"/>
          </p15:clr>
        </p15:guide>
        <p15:guide id="12" pos="5404">
          <p15:clr>
            <a:srgbClr val="FBAE40"/>
          </p15:clr>
        </p15:guide>
        <p15:guide id="13" pos="275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CEN - Page avec sommaire en colonne de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 userDrawn="1"/>
        </p:nvSpPr>
        <p:spPr>
          <a:xfrm>
            <a:off x="3169254" y="6505910"/>
            <a:ext cx="828783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fld id="{8B1CC907-9B24-467F-8F4B-4DE7D98CFAF5}" type="slidenum">
              <a:rPr lang="fr-FR" sz="1067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‹N°›</a:t>
            </a:fld>
            <a:endParaRPr lang="fr-FR" sz="1067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Espace réservé du texte 17">
            <a:extLst>
              <a:ext uri="{FF2B5EF4-FFF2-40B4-BE49-F238E27FC236}">
                <a16:creationId xmlns:a16="http://schemas.microsoft.com/office/drawing/2014/main" id="{00DBB734-5A06-4517-92DD-D06F8458A52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187107" y="1456732"/>
            <a:ext cx="8285756" cy="4351338"/>
          </a:xfrm>
          <a:prstGeom prst="rect">
            <a:avLst/>
          </a:prstGeom>
          <a:noFill/>
        </p:spPr>
        <p:txBody>
          <a:bodyPr vert="horz" lIns="0" tIns="0" rIns="0" bIns="0" rtlCol="0">
            <a:noAutofit/>
          </a:bodyPr>
          <a:lstStyle>
            <a:lvl1pPr marL="342900" indent="-342900">
              <a:buClr>
                <a:srgbClr val="EC7406"/>
              </a:buClr>
              <a:buFont typeface="Wingdings" panose="05000000000000000000" pitchFamily="2" charset="2"/>
              <a:buChar char="§"/>
              <a:defRPr sz="2400" b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  <a:lvl2pPr marL="887137" indent="-342900">
              <a:buFont typeface="Calibri" panose="020F0502020204030204" pitchFamily="34" charset="0"/>
              <a:buChar char="─"/>
              <a:defRPr sz="2400" b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2pPr>
          </a:lstStyle>
          <a:p>
            <a:pPr lvl="0"/>
            <a:r>
              <a:rPr lang="fr-FR" dirty="0"/>
              <a:t>Liste Niveau 1</a:t>
            </a:r>
          </a:p>
          <a:p>
            <a:pPr lvl="0"/>
            <a:r>
              <a:rPr lang="fr-FR" dirty="0"/>
              <a:t>Liste niveau 1</a:t>
            </a:r>
          </a:p>
          <a:p>
            <a:pPr lvl="1"/>
            <a:r>
              <a:rPr lang="fr-FR" dirty="0"/>
              <a:t>Niveau 2 (si besoin)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74588E8-F913-41A8-AA1F-7DEEFEF46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3350" y="527265"/>
            <a:ext cx="8289143" cy="399113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5D0B9ED-CFF3-488F-874B-68F2A773F9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59037" cy="6858000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0630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024">
          <p15:clr>
            <a:srgbClr val="FBAE40"/>
          </p15:clr>
        </p15:guide>
        <p15:guide id="5" orient="horz" pos="3974">
          <p15:clr>
            <a:srgbClr val="FBAE40"/>
          </p15:clr>
        </p15:guide>
        <p15:guide id="6" pos="12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CEN - Titre et contenu PRODU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 userDrawn="1"/>
        </p:nvSpPr>
        <p:spPr>
          <a:xfrm>
            <a:off x="3169254" y="6505910"/>
            <a:ext cx="828783" cy="1642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fld id="{8B1CC907-9B24-467F-8F4B-4DE7D98CFAF5}" type="slidenum">
              <a:rPr lang="fr-FR" sz="1067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‹N°›</a:t>
            </a:fld>
            <a:endParaRPr lang="fr-FR" sz="1067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74588E8-F913-41A8-AA1F-7DEEFEF46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3350" y="527265"/>
            <a:ext cx="8289143" cy="399113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54" name="Espace réservé du texte 53">
            <a:extLst>
              <a:ext uri="{FF2B5EF4-FFF2-40B4-BE49-F238E27FC236}">
                <a16:creationId xmlns:a16="http://schemas.microsoft.com/office/drawing/2014/main" id="{9A0AA981-7B25-4AE9-9B64-8B29509989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45388" y="1898742"/>
            <a:ext cx="3914775" cy="906462"/>
          </a:xfrm>
          <a:ln w="3175">
            <a:solidFill>
              <a:schemeClr val="bg1">
                <a:lumMod val="65000"/>
              </a:schemeClr>
            </a:solidFill>
          </a:ln>
        </p:spPr>
        <p:txBody>
          <a:bodyPr lIns="1026000" anchor="ctr">
            <a:noAutofit/>
          </a:bodyPr>
          <a:lstStyle>
            <a:lvl1pPr marL="0" indent="0">
              <a:buNone/>
              <a:defRPr sz="1400"/>
            </a:lvl1pPr>
            <a:lvl2pPr marL="544237" indent="0">
              <a:buNone/>
              <a:defRPr sz="1400"/>
            </a:lvl2pPr>
            <a:lvl3pPr marL="1088474" indent="0">
              <a:buNone/>
              <a:defRPr sz="1400"/>
            </a:lvl3pPr>
            <a:lvl4pPr marL="1632712" indent="0">
              <a:buNone/>
              <a:defRPr sz="1400"/>
            </a:lvl4pPr>
            <a:lvl5pPr marL="2176949" indent="0">
              <a:buNone/>
              <a:defRPr sz="14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6" name="Espace réservé pour une image  55">
            <a:extLst>
              <a:ext uri="{FF2B5EF4-FFF2-40B4-BE49-F238E27FC236}">
                <a16:creationId xmlns:a16="http://schemas.microsoft.com/office/drawing/2014/main" id="{94639ADF-EA7D-44F3-9072-379BC9936E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78700" y="2024155"/>
            <a:ext cx="1049338" cy="655637"/>
          </a:xfr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2" name="Espace réservé du texte 53">
            <a:extLst>
              <a:ext uri="{FF2B5EF4-FFF2-40B4-BE49-F238E27FC236}">
                <a16:creationId xmlns:a16="http://schemas.microsoft.com/office/drawing/2014/main" id="{AA393E2A-D1F2-4424-A6CF-DC66A8ED15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52800" y="1898742"/>
            <a:ext cx="3914775" cy="906462"/>
          </a:xfrm>
          <a:ln w="3175">
            <a:solidFill>
              <a:schemeClr val="bg1">
                <a:lumMod val="65000"/>
              </a:schemeClr>
            </a:solidFill>
          </a:ln>
        </p:spPr>
        <p:txBody>
          <a:bodyPr lIns="1026000" anchor="ctr">
            <a:noAutofit/>
          </a:bodyPr>
          <a:lstStyle>
            <a:lvl1pPr marL="0" indent="0">
              <a:buNone/>
              <a:defRPr sz="1400"/>
            </a:lvl1pPr>
            <a:lvl2pPr marL="544237" indent="0">
              <a:buNone/>
              <a:defRPr sz="1400"/>
            </a:lvl2pPr>
            <a:lvl3pPr marL="1088474" indent="0">
              <a:buNone/>
              <a:defRPr sz="1400"/>
            </a:lvl3pPr>
            <a:lvl4pPr marL="1632712" indent="0">
              <a:buNone/>
              <a:defRPr sz="1400"/>
            </a:lvl4pPr>
            <a:lvl5pPr marL="2176949" indent="0">
              <a:buNone/>
              <a:defRPr sz="14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3" name="Espace réservé pour une image  55">
            <a:extLst>
              <a:ext uri="{FF2B5EF4-FFF2-40B4-BE49-F238E27FC236}">
                <a16:creationId xmlns:a16="http://schemas.microsoft.com/office/drawing/2014/main" id="{4F57C047-22D2-4D8D-BADD-D695028C4A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186112" y="2024155"/>
            <a:ext cx="1049338" cy="655637"/>
          </a:xfr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5" name="Espace réservé du texte 64">
            <a:extLst>
              <a:ext uri="{FF2B5EF4-FFF2-40B4-BE49-F238E27FC236}">
                <a16:creationId xmlns:a16="http://schemas.microsoft.com/office/drawing/2014/main" id="{C7EEC98F-2F24-4357-81FC-AD03F72A5D6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86113" y="1395356"/>
            <a:ext cx="8274050" cy="34607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2000"/>
            </a:lvl1pPr>
            <a:lvl2pPr marL="544237" indent="0">
              <a:buNone/>
              <a:defRPr/>
            </a:lvl2pPr>
            <a:lvl3pPr marL="1088474" indent="0">
              <a:buNone/>
              <a:defRPr/>
            </a:lvl3pPr>
            <a:lvl4pPr marL="1632712" indent="0">
              <a:buNone/>
              <a:defRPr/>
            </a:lvl4pPr>
            <a:lvl5pPr marL="2176949" indent="0">
              <a:buNone/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6" name="Espace réservé du texte 53">
            <a:extLst>
              <a:ext uri="{FF2B5EF4-FFF2-40B4-BE49-F238E27FC236}">
                <a16:creationId xmlns:a16="http://schemas.microsoft.com/office/drawing/2014/main" id="{265C1FCD-A9E8-4E85-9E9A-EBD30639F1E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536000" y="2993828"/>
            <a:ext cx="3914775" cy="906462"/>
          </a:xfrm>
          <a:ln w="3175">
            <a:solidFill>
              <a:schemeClr val="bg1">
                <a:lumMod val="65000"/>
              </a:schemeClr>
            </a:solidFill>
          </a:ln>
        </p:spPr>
        <p:txBody>
          <a:bodyPr lIns="1026000" anchor="ctr">
            <a:noAutofit/>
          </a:bodyPr>
          <a:lstStyle>
            <a:lvl1pPr marL="0" indent="0">
              <a:buNone/>
              <a:defRPr sz="1400"/>
            </a:lvl1pPr>
            <a:lvl2pPr marL="544237" indent="0">
              <a:buNone/>
              <a:defRPr sz="1400"/>
            </a:lvl2pPr>
            <a:lvl3pPr marL="1088474" indent="0">
              <a:buNone/>
              <a:defRPr sz="1400"/>
            </a:lvl3pPr>
            <a:lvl4pPr marL="1632712" indent="0">
              <a:buNone/>
              <a:defRPr sz="1400"/>
            </a:lvl4pPr>
            <a:lvl5pPr marL="2176949" indent="0">
              <a:buNone/>
              <a:defRPr sz="14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7" name="Espace réservé pour une image  55">
            <a:extLst>
              <a:ext uri="{FF2B5EF4-FFF2-40B4-BE49-F238E27FC236}">
                <a16:creationId xmlns:a16="http://schemas.microsoft.com/office/drawing/2014/main" id="{9C6900EB-2C93-4F1E-AD2E-8D5DB57EA4E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369312" y="3119241"/>
            <a:ext cx="1049338" cy="655637"/>
          </a:xfr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8" name="Espace réservé du texte 53">
            <a:extLst>
              <a:ext uri="{FF2B5EF4-FFF2-40B4-BE49-F238E27FC236}">
                <a16:creationId xmlns:a16="http://schemas.microsoft.com/office/drawing/2014/main" id="{5E09156F-FA41-447D-9FD8-48EBC106A18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52800" y="2993828"/>
            <a:ext cx="3914775" cy="906462"/>
          </a:xfrm>
          <a:ln w="3175">
            <a:solidFill>
              <a:schemeClr val="bg1">
                <a:lumMod val="65000"/>
              </a:schemeClr>
            </a:solidFill>
          </a:ln>
        </p:spPr>
        <p:txBody>
          <a:bodyPr lIns="1026000" anchor="ctr">
            <a:noAutofit/>
          </a:bodyPr>
          <a:lstStyle>
            <a:lvl1pPr marL="0" indent="0">
              <a:buNone/>
              <a:defRPr sz="1400"/>
            </a:lvl1pPr>
            <a:lvl2pPr marL="544237" indent="0">
              <a:buNone/>
              <a:defRPr sz="1400"/>
            </a:lvl2pPr>
            <a:lvl3pPr marL="1088474" indent="0">
              <a:buNone/>
              <a:defRPr sz="1400"/>
            </a:lvl3pPr>
            <a:lvl4pPr marL="1632712" indent="0">
              <a:buNone/>
              <a:defRPr sz="1400"/>
            </a:lvl4pPr>
            <a:lvl5pPr marL="2176949" indent="0">
              <a:buNone/>
              <a:defRPr sz="14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9" name="Espace réservé pour une image  55">
            <a:extLst>
              <a:ext uri="{FF2B5EF4-FFF2-40B4-BE49-F238E27FC236}">
                <a16:creationId xmlns:a16="http://schemas.microsoft.com/office/drawing/2014/main" id="{08AF9561-EC74-4877-B752-04680CCC433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186112" y="3119241"/>
            <a:ext cx="1049338" cy="655637"/>
          </a:xfr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70" name="Espace réservé du texte 53">
            <a:extLst>
              <a:ext uri="{FF2B5EF4-FFF2-40B4-BE49-F238E27FC236}">
                <a16:creationId xmlns:a16="http://schemas.microsoft.com/office/drawing/2014/main" id="{4447A8A9-CD61-4B69-8979-5EC2EB340E0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536000" y="4088914"/>
            <a:ext cx="3914775" cy="906462"/>
          </a:xfrm>
          <a:ln w="3175">
            <a:solidFill>
              <a:schemeClr val="bg1">
                <a:lumMod val="65000"/>
              </a:schemeClr>
            </a:solidFill>
          </a:ln>
        </p:spPr>
        <p:txBody>
          <a:bodyPr lIns="1026000" anchor="ctr">
            <a:noAutofit/>
          </a:bodyPr>
          <a:lstStyle>
            <a:lvl1pPr marL="0" indent="0">
              <a:buNone/>
              <a:defRPr sz="1400"/>
            </a:lvl1pPr>
            <a:lvl2pPr marL="544237" indent="0">
              <a:buNone/>
              <a:defRPr sz="1400"/>
            </a:lvl2pPr>
            <a:lvl3pPr marL="1088474" indent="0">
              <a:buNone/>
              <a:defRPr sz="1400"/>
            </a:lvl3pPr>
            <a:lvl4pPr marL="1632712" indent="0">
              <a:buNone/>
              <a:defRPr sz="1400"/>
            </a:lvl4pPr>
            <a:lvl5pPr marL="2176949" indent="0">
              <a:buNone/>
              <a:defRPr sz="14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71" name="Espace réservé pour une image  55">
            <a:extLst>
              <a:ext uri="{FF2B5EF4-FFF2-40B4-BE49-F238E27FC236}">
                <a16:creationId xmlns:a16="http://schemas.microsoft.com/office/drawing/2014/main" id="{00372038-0A19-4D48-8F3A-D6554741C8F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369312" y="4214327"/>
            <a:ext cx="1049338" cy="655637"/>
          </a:xfr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72" name="Espace réservé du texte 53">
            <a:extLst>
              <a:ext uri="{FF2B5EF4-FFF2-40B4-BE49-F238E27FC236}">
                <a16:creationId xmlns:a16="http://schemas.microsoft.com/office/drawing/2014/main" id="{3F357579-4CBF-49B8-A3CD-5BD101CF77C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52800" y="4088914"/>
            <a:ext cx="3914775" cy="906462"/>
          </a:xfrm>
          <a:ln w="3175">
            <a:solidFill>
              <a:schemeClr val="bg1">
                <a:lumMod val="65000"/>
              </a:schemeClr>
            </a:solidFill>
          </a:ln>
        </p:spPr>
        <p:txBody>
          <a:bodyPr lIns="1026000" anchor="ctr">
            <a:noAutofit/>
          </a:bodyPr>
          <a:lstStyle>
            <a:lvl1pPr marL="0" indent="0">
              <a:buNone/>
              <a:defRPr sz="1400"/>
            </a:lvl1pPr>
            <a:lvl2pPr marL="544237" indent="0">
              <a:buNone/>
              <a:defRPr sz="1400"/>
            </a:lvl2pPr>
            <a:lvl3pPr marL="1088474" indent="0">
              <a:buNone/>
              <a:defRPr sz="1400"/>
            </a:lvl3pPr>
            <a:lvl4pPr marL="1632712" indent="0">
              <a:buNone/>
              <a:defRPr sz="1400"/>
            </a:lvl4pPr>
            <a:lvl5pPr marL="2176949" indent="0">
              <a:buNone/>
              <a:defRPr sz="14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73" name="Espace réservé pour une image  55">
            <a:extLst>
              <a:ext uri="{FF2B5EF4-FFF2-40B4-BE49-F238E27FC236}">
                <a16:creationId xmlns:a16="http://schemas.microsoft.com/office/drawing/2014/main" id="{99E46102-3C73-491D-BADF-C8737719640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186112" y="4214327"/>
            <a:ext cx="1049338" cy="655637"/>
          </a:xfr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74" name="Espace réservé du texte 53">
            <a:extLst>
              <a:ext uri="{FF2B5EF4-FFF2-40B4-BE49-F238E27FC236}">
                <a16:creationId xmlns:a16="http://schemas.microsoft.com/office/drawing/2014/main" id="{62820765-A62E-46F8-A4F4-78628B2430C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7536000" y="5184000"/>
            <a:ext cx="3914775" cy="906462"/>
          </a:xfrm>
          <a:ln w="3175">
            <a:solidFill>
              <a:schemeClr val="bg1">
                <a:lumMod val="65000"/>
              </a:schemeClr>
            </a:solidFill>
          </a:ln>
        </p:spPr>
        <p:txBody>
          <a:bodyPr lIns="1026000" anchor="ctr">
            <a:noAutofit/>
          </a:bodyPr>
          <a:lstStyle>
            <a:lvl1pPr marL="0" indent="0">
              <a:buNone/>
              <a:defRPr sz="1400"/>
            </a:lvl1pPr>
            <a:lvl2pPr marL="544237" indent="0">
              <a:buNone/>
              <a:defRPr sz="1400"/>
            </a:lvl2pPr>
            <a:lvl3pPr marL="1088474" indent="0">
              <a:buNone/>
              <a:defRPr sz="1400"/>
            </a:lvl3pPr>
            <a:lvl4pPr marL="1632712" indent="0">
              <a:buNone/>
              <a:defRPr sz="1400"/>
            </a:lvl4pPr>
            <a:lvl5pPr marL="2176949" indent="0">
              <a:buNone/>
              <a:defRPr sz="14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75" name="Espace réservé pour une image  55">
            <a:extLst>
              <a:ext uri="{FF2B5EF4-FFF2-40B4-BE49-F238E27FC236}">
                <a16:creationId xmlns:a16="http://schemas.microsoft.com/office/drawing/2014/main" id="{8C7E9598-09E7-4797-A808-D918C7FCBEA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7369312" y="5309413"/>
            <a:ext cx="1049338" cy="655637"/>
          </a:xfr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76" name="Espace réservé du texte 53">
            <a:extLst>
              <a:ext uri="{FF2B5EF4-FFF2-40B4-BE49-F238E27FC236}">
                <a16:creationId xmlns:a16="http://schemas.microsoft.com/office/drawing/2014/main" id="{E40FA319-21EC-4D5F-848E-C2A36D36DE6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352800" y="5184000"/>
            <a:ext cx="3914775" cy="906462"/>
          </a:xfrm>
          <a:ln w="3175">
            <a:solidFill>
              <a:schemeClr val="bg1">
                <a:lumMod val="65000"/>
              </a:schemeClr>
            </a:solidFill>
          </a:ln>
        </p:spPr>
        <p:txBody>
          <a:bodyPr lIns="1026000" anchor="ctr">
            <a:noAutofit/>
          </a:bodyPr>
          <a:lstStyle>
            <a:lvl1pPr marL="0" indent="0">
              <a:buNone/>
              <a:defRPr sz="1400"/>
            </a:lvl1pPr>
            <a:lvl2pPr marL="544237" indent="0">
              <a:buNone/>
              <a:defRPr sz="1400"/>
            </a:lvl2pPr>
            <a:lvl3pPr marL="1088474" indent="0">
              <a:buNone/>
              <a:defRPr sz="1400"/>
            </a:lvl3pPr>
            <a:lvl4pPr marL="1632712" indent="0">
              <a:buNone/>
              <a:defRPr sz="1400"/>
            </a:lvl4pPr>
            <a:lvl5pPr marL="2176949" indent="0">
              <a:buNone/>
              <a:defRPr sz="1400"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77" name="Espace réservé pour une image  55">
            <a:extLst>
              <a:ext uri="{FF2B5EF4-FFF2-40B4-BE49-F238E27FC236}">
                <a16:creationId xmlns:a16="http://schemas.microsoft.com/office/drawing/2014/main" id="{1F06B828-DAE3-423F-96D1-E27618F0C2A7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186112" y="5309413"/>
            <a:ext cx="1049338" cy="655637"/>
          </a:xfr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>
            <a:normAutofit/>
          </a:bodyPr>
          <a:lstStyle>
            <a:lvl1pPr marL="0" indent="0" algn="ctr">
              <a:buNone/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2" name="Espace réservé pour une image  2">
            <a:extLst>
              <a:ext uri="{FF2B5EF4-FFF2-40B4-BE49-F238E27FC236}">
                <a16:creationId xmlns:a16="http://schemas.microsoft.com/office/drawing/2014/main" id="{78586DD3-9175-447F-9E33-D298ED96A36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59037" cy="68580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solidFill>
                  <a:srgbClr val="EC7406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D39858B-E2CF-494F-9918-A71F44E9320F}"/>
              </a:ext>
            </a:extLst>
          </p:cNvPr>
          <p:cNvSpPr/>
          <p:nvPr userDrawn="1"/>
        </p:nvSpPr>
        <p:spPr>
          <a:xfrm>
            <a:off x="9776181" y="6410325"/>
            <a:ext cx="1761067" cy="3613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252C5372-60D9-4750-9884-DE7CAE6958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66823" y="6438176"/>
            <a:ext cx="1670425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8747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661">
          <p15:clr>
            <a:srgbClr val="FBAE40"/>
          </p15:clr>
        </p15:guide>
        <p15:guide id="5" orient="horz" pos="3974">
          <p15:clr>
            <a:srgbClr val="FBAE40"/>
          </p15:clr>
        </p15:guide>
        <p15:guide id="6" pos="121">
          <p15:clr>
            <a:srgbClr val="FBAE40"/>
          </p15:clr>
        </p15:guide>
        <p15:guide id="7" pos="2116">
          <p15:clr>
            <a:srgbClr val="FBAE40"/>
          </p15:clr>
        </p15:guide>
        <p15:guide id="8" pos="4578">
          <p15:clr>
            <a:srgbClr val="FBAE40"/>
          </p15:clr>
        </p15:guide>
        <p15:guide id="9" pos="4648">
          <p15:clr>
            <a:srgbClr val="FBAE40"/>
          </p15:clr>
        </p15:guide>
        <p15:guide id="10" pos="4753">
          <p15:clr>
            <a:srgbClr val="FBAE40"/>
          </p15:clr>
        </p15:guide>
        <p15:guide id="11" pos="5309">
          <p15:clr>
            <a:srgbClr val="FBAE40"/>
          </p15:clr>
        </p15:guide>
        <p15:guide id="12" pos="5404">
          <p15:clr>
            <a:srgbClr val="FBAE40"/>
          </p15:clr>
        </p15:guide>
        <p15:guide id="13" pos="275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DC5510C3-5D95-A742-9807-7F1465D55865}"/>
              </a:ext>
            </a:extLst>
          </p:cNvPr>
          <p:cNvSpPr/>
          <p:nvPr userDrawn="1"/>
        </p:nvSpPr>
        <p:spPr>
          <a:xfrm>
            <a:off x="2879800" y="6100949"/>
            <a:ext cx="9312200" cy="7570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627" rtlCol="0" anchor="ctr"/>
          <a:lstStyle/>
          <a:p>
            <a:pPr algn="ctr"/>
            <a:endParaRPr lang="fr-FR" sz="1593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705C053-18D8-7A4F-BD83-84580AD13994}"/>
              </a:ext>
            </a:extLst>
          </p:cNvPr>
          <p:cNvSpPr/>
          <p:nvPr userDrawn="1"/>
        </p:nvSpPr>
        <p:spPr>
          <a:xfrm>
            <a:off x="3012005" y="833883"/>
            <a:ext cx="9000988" cy="446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93"/>
          </a:p>
        </p:txBody>
      </p:sp>
      <p:sp>
        <p:nvSpPr>
          <p:cNvPr id="34" name="bg object 16">
            <a:extLst>
              <a:ext uri="{FF2B5EF4-FFF2-40B4-BE49-F238E27FC236}">
                <a16:creationId xmlns:a16="http://schemas.microsoft.com/office/drawing/2014/main" id="{1C754B20-E857-483E-AB6B-1C460D96AB97}"/>
              </a:ext>
            </a:extLst>
          </p:cNvPr>
          <p:cNvSpPr/>
          <p:nvPr userDrawn="1"/>
        </p:nvSpPr>
        <p:spPr>
          <a:xfrm>
            <a:off x="1" y="0"/>
            <a:ext cx="2459009" cy="6858000"/>
          </a:xfrm>
          <a:custGeom>
            <a:avLst/>
            <a:gdLst/>
            <a:ahLst/>
            <a:cxnLst/>
            <a:rect l="l" t="t" r="r" b="b"/>
            <a:pathLst>
              <a:path w="3587115" h="6840220">
                <a:moveTo>
                  <a:pt x="3587089" y="0"/>
                </a:moveTo>
                <a:lnTo>
                  <a:pt x="0" y="0"/>
                </a:lnTo>
                <a:lnTo>
                  <a:pt x="0" y="6840004"/>
                </a:lnTo>
                <a:lnTo>
                  <a:pt x="3587089" y="6840004"/>
                </a:lnTo>
                <a:lnTo>
                  <a:pt x="3587089" y="0"/>
                </a:lnTo>
                <a:close/>
              </a:path>
            </a:pathLst>
          </a:custGeom>
          <a:solidFill>
            <a:srgbClr val="2A4072"/>
          </a:solidFill>
          <a:effectLst/>
        </p:spPr>
        <p:txBody>
          <a:bodyPr wrap="square" lIns="0" tIns="0" rIns="0" bIns="0" rtlCol="0"/>
          <a:lstStyle/>
          <a:p>
            <a:endParaRPr sz="2844" dirty="0"/>
          </a:p>
        </p:txBody>
      </p:sp>
      <p:pic>
        <p:nvPicPr>
          <p:cNvPr id="35" name="Graphique 34">
            <a:extLst>
              <a:ext uri="{FF2B5EF4-FFF2-40B4-BE49-F238E27FC236}">
                <a16:creationId xmlns:a16="http://schemas.microsoft.com/office/drawing/2014/main" id="{CC408A0D-D3E3-477A-8C65-095B0D40B3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932374" y="2383292"/>
            <a:ext cx="4786261" cy="1117958"/>
          </a:xfrm>
          <a:prstGeom prst="rect">
            <a:avLst/>
          </a:prstGeom>
        </p:spPr>
      </p:pic>
      <p:pic>
        <p:nvPicPr>
          <p:cNvPr id="4" name="Graphique 3">
            <a:extLst>
              <a:ext uri="{FF2B5EF4-FFF2-40B4-BE49-F238E27FC236}">
                <a16:creationId xmlns:a16="http://schemas.microsoft.com/office/drawing/2014/main" id="{1873CF55-D804-4178-B30F-CE0E83F0D59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932397" y="4576352"/>
            <a:ext cx="4786216" cy="28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831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 HEALTH - Page titre - Image arrière-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pour une image  2">
            <a:extLst>
              <a:ext uri="{FF2B5EF4-FFF2-40B4-BE49-F238E27FC236}">
                <a16:creationId xmlns:a16="http://schemas.microsoft.com/office/drawing/2014/main" id="{C83D4728-1C47-4CD8-BC49-D886873909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3985534"/>
            <a:ext cx="12225224" cy="28724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endParaRPr lang="fr-FR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C608DB-D51B-4C84-9483-19C2000E1ABB}"/>
              </a:ext>
            </a:extLst>
          </p:cNvPr>
          <p:cNvSpPr/>
          <p:nvPr userDrawn="1"/>
        </p:nvSpPr>
        <p:spPr>
          <a:xfrm>
            <a:off x="0" y="4085"/>
            <a:ext cx="12192000" cy="39814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36" tIns="54417" rIns="108836" bIns="54417" rtlCol="0" anchor="ctr"/>
          <a:lstStyle/>
          <a:p>
            <a:pPr algn="ctr" defTabSz="1088475"/>
            <a:r>
              <a:rPr lang="fr-FR" sz="2844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9" name="Titre 4">
            <a:extLst>
              <a:ext uri="{FF2B5EF4-FFF2-40B4-BE49-F238E27FC236}">
                <a16:creationId xmlns:a16="http://schemas.microsoft.com/office/drawing/2014/main" id="{A217DA6C-EF61-4489-A6CE-2AE070CEB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480" y="1690077"/>
            <a:ext cx="11222400" cy="13284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algn="r">
              <a:defRPr lang="fr-FR" sz="4000" b="0" dirty="0">
                <a:solidFill>
                  <a:srgbClr val="4066AA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pPr lvl="0" algn="r" defTabSz="544237">
              <a:lnSpc>
                <a:spcPct val="100000"/>
              </a:lnSpc>
            </a:pPr>
            <a:r>
              <a:rPr lang="fr-FR" dirty="0"/>
              <a:t>Modifiez le style du titre</a:t>
            </a:r>
          </a:p>
        </p:txBody>
      </p:sp>
      <p:sp>
        <p:nvSpPr>
          <p:cNvPr id="10" name="Sous-titre 2">
            <a:extLst>
              <a:ext uri="{FF2B5EF4-FFF2-40B4-BE49-F238E27FC236}">
                <a16:creationId xmlns:a16="http://schemas.microsoft.com/office/drawing/2014/main" id="{62DD77FE-84F4-441C-8C42-3E824996FB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71533" y="2861995"/>
            <a:ext cx="8500800" cy="3708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r">
              <a:defRPr lang="fr-FR" dirty="0">
                <a:solidFill>
                  <a:srgbClr val="4066AA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Arial" panose="020B0604020202020204" pitchFamily="34" charset="0"/>
              </a:defRPr>
            </a:lvl1pPr>
          </a:lstStyle>
          <a:p>
            <a:pPr marL="0" lvl="0" indent="0" algn="r" defTabSz="544237">
              <a:buFont typeface="Arial"/>
              <a:buNone/>
            </a:pPr>
            <a:r>
              <a:rPr lang="fr-FR" dirty="0"/>
              <a:t>Modifiez le style des sous-titres du masque</a:t>
            </a: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1BA7EDC1-5C7A-4FA2-9140-7971E9D967FB}"/>
              </a:ext>
            </a:extLst>
          </p:cNvPr>
          <p:cNvPicPr>
            <a:picLocks noChangeArrowheads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 bwMode="auto">
          <a:xfrm>
            <a:off x="8194237" y="1001564"/>
            <a:ext cx="3262589" cy="19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BB4F7445-A821-4934-9265-8D2E9EA229A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734193" y="536063"/>
            <a:ext cx="2812196" cy="65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354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75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theme" Target="../theme/theme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svg"/><Relationship Id="rId4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7" Type="http://schemas.openxmlformats.org/officeDocument/2006/relationships/image" Target="../media/image7.sv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5" Type="http://schemas.openxmlformats.org/officeDocument/2006/relationships/image" Target="../media/image15.svg"/><Relationship Id="rId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306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2E8E29B-BB8F-41F0-82E8-1DD65008DEA8}"/>
              </a:ext>
            </a:extLst>
          </p:cNvPr>
          <p:cNvSpPr/>
          <p:nvPr userDrawn="1"/>
        </p:nvSpPr>
        <p:spPr>
          <a:xfrm>
            <a:off x="-1" y="-1"/>
            <a:ext cx="2470415" cy="6858001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44" dirty="0"/>
              <a:t> </a:t>
            </a:r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F1C56686-6974-4033-9BD6-AEC3C312F3B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2088" y="403304"/>
            <a:ext cx="469821" cy="469821"/>
          </a:xfrm>
          <a:prstGeom prst="rect">
            <a:avLst/>
          </a:prstGeom>
        </p:spPr>
      </p:pic>
      <p:sp>
        <p:nvSpPr>
          <p:cNvPr id="17" name="Espace réservé du titre 16">
            <a:extLst>
              <a:ext uri="{FF2B5EF4-FFF2-40B4-BE49-F238E27FC236}">
                <a16:creationId xmlns:a16="http://schemas.microsoft.com/office/drawing/2014/main" id="{C91159E2-2CF5-40DC-864F-FE3EE7332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9254" y="499433"/>
            <a:ext cx="8289143" cy="399113"/>
          </a:xfrm>
          <a:prstGeom prst="rect">
            <a:avLst/>
          </a:prstGeom>
        </p:spPr>
        <p:txBody>
          <a:bodyPr vert="horz" lIns="0" tIns="0" rIns="0" bIns="0" numCol="1" rtlCol="0" anchor="ctr">
            <a:noAutofit/>
          </a:bodyPr>
          <a:lstStyle/>
          <a:p>
            <a:pPr eaLnBrk="1" hangingPunct="1"/>
            <a:r>
              <a:rPr lang="fr-FR" altLang="fr-FR" sz="4000" dirty="0">
                <a:latin typeface="Roboto Medium" panose="02000000000000000000" pitchFamily="2" charset="0"/>
                <a:ea typeface="Roboto Medium" panose="02000000000000000000" pitchFamily="2" charset="0"/>
                <a:cs typeface="Arial" charset="0"/>
              </a:rPr>
              <a:t>CHAPITRE </a:t>
            </a:r>
            <a:r>
              <a:rPr lang="fr-FR" altLang="fr-FR" sz="4000" dirty="0">
                <a:latin typeface="Roboto Light" panose="02000000000000000000" pitchFamily="2" charset="0"/>
                <a:ea typeface="Roboto Light" panose="02000000000000000000" pitchFamily="2" charset="0"/>
                <a:cs typeface="Arial" charset="0"/>
              </a:rPr>
              <a:t>Page</a:t>
            </a:r>
          </a:p>
        </p:txBody>
      </p:sp>
      <p:sp>
        <p:nvSpPr>
          <p:cNvPr id="19" name="Espace réservé du pied de page 18">
            <a:extLst>
              <a:ext uri="{FF2B5EF4-FFF2-40B4-BE49-F238E27FC236}">
                <a16:creationId xmlns:a16="http://schemas.microsoft.com/office/drawing/2014/main" id="{21710ABD-381A-414F-B168-5EA5AF5C89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5508" y="6309002"/>
            <a:ext cx="5941764" cy="548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fr-FR" dirty="0"/>
          </a:p>
        </p:txBody>
      </p:sp>
      <p:sp>
        <p:nvSpPr>
          <p:cNvPr id="21" name="Espace réservé du numéro de diapositive 20">
            <a:extLst>
              <a:ext uri="{FF2B5EF4-FFF2-40B4-BE49-F238E27FC236}">
                <a16:creationId xmlns:a16="http://schemas.microsoft.com/office/drawing/2014/main" id="{C51467A6-85D3-460D-8EC1-68B0345E90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79764" y="6309001"/>
            <a:ext cx="569644" cy="5489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fld id="{2AA268E2-69CB-4372-A226-1078EDEE1E9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E5A46445-23DC-4B3E-BB31-6379FFCE0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79764" y="1449388"/>
            <a:ext cx="82803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7EED3108-3F84-40A9-B6BC-FCCB3D13DC4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964963" y="6420915"/>
            <a:ext cx="14952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569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</p:sldLayoutIdLst>
  <p:hf sldNum="0" hdr="0" ftr="0" dt="0"/>
  <p:txStyles>
    <p:titleStyle>
      <a:lvl1pPr algn="l" defTabSz="544237" rtl="0" eaLnBrk="1" latinLnBrk="0" hangingPunct="1">
        <a:spcBef>
          <a:spcPct val="0"/>
        </a:spcBef>
        <a:buNone/>
        <a:defRPr sz="3200" kern="1200">
          <a:solidFill>
            <a:srgbClr val="4066AA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544237" rtl="0" eaLnBrk="1" latinLnBrk="0" hangingPunct="1">
        <a:spcBef>
          <a:spcPct val="20000"/>
        </a:spcBef>
        <a:buClr>
          <a:srgbClr val="EC7406"/>
        </a:buClr>
        <a:buFont typeface="Wingdings" panose="05000000000000000000" pitchFamily="2" charset="2"/>
        <a:buChar char="§"/>
        <a:defRPr sz="2400" kern="1200" baseline="0">
          <a:solidFill>
            <a:schemeClr val="tx1">
              <a:lumMod val="50000"/>
              <a:lumOff val="50000"/>
            </a:schemeClr>
          </a:solidFill>
          <a:latin typeface="Roboto Light" panose="02000000000000000000" pitchFamily="2" charset="0"/>
          <a:ea typeface="Roboto Light" panose="02000000000000000000" pitchFamily="2" charset="0"/>
          <a:cs typeface="Arial"/>
        </a:defRPr>
      </a:lvl1pPr>
      <a:lvl2pPr marL="884386" indent="-340149" algn="l" defTabSz="544237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>
              <a:lumMod val="50000"/>
              <a:lumOff val="50000"/>
            </a:schemeClr>
          </a:solidFill>
          <a:latin typeface="Roboto Light" panose="02000000000000000000" pitchFamily="2" charset="0"/>
          <a:ea typeface="Roboto Light" panose="02000000000000000000" pitchFamily="2" charset="0"/>
          <a:cs typeface="Arial"/>
        </a:defRPr>
      </a:lvl2pPr>
      <a:lvl3pPr marL="1360593" indent="-272119" algn="l" defTabSz="54423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Roboto Light" panose="02000000000000000000" pitchFamily="2" charset="0"/>
          <a:ea typeface="Roboto Light" panose="02000000000000000000" pitchFamily="2" charset="0"/>
          <a:cs typeface="Arial"/>
        </a:defRPr>
      </a:lvl3pPr>
      <a:lvl4pPr marL="1904831" indent="-272119" algn="l" defTabSz="544237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>
              <a:lumMod val="50000"/>
              <a:lumOff val="50000"/>
            </a:schemeClr>
          </a:solidFill>
          <a:latin typeface="Roboto Light" panose="02000000000000000000" pitchFamily="2" charset="0"/>
          <a:ea typeface="Roboto Light" panose="02000000000000000000" pitchFamily="2" charset="0"/>
          <a:cs typeface="Arial"/>
        </a:defRPr>
      </a:lvl4pPr>
      <a:lvl5pPr marL="2449068" indent="-272119" algn="l" defTabSz="544237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>
              <a:lumMod val="50000"/>
              <a:lumOff val="50000"/>
            </a:schemeClr>
          </a:solidFill>
          <a:latin typeface="Roboto Light" panose="02000000000000000000" pitchFamily="2" charset="0"/>
          <a:ea typeface="Roboto Light" panose="02000000000000000000" pitchFamily="2" charset="0"/>
          <a:cs typeface="Arial"/>
        </a:defRPr>
      </a:lvl5pPr>
      <a:lvl6pPr marL="2993305" indent="-272119" algn="l" defTabSz="54423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542" indent="-272119" algn="l" defTabSz="54423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781" indent="-272119" algn="l" defTabSz="54423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016" indent="-272119" algn="l" defTabSz="54423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4423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4237" algn="l" defTabSz="54423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8475" algn="l" defTabSz="54423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2713" algn="l" defTabSz="54423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6950" algn="l" defTabSz="54423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21187" algn="l" defTabSz="54423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5424" algn="l" defTabSz="54423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9661" algn="l" defTabSz="54423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53898" algn="l" defTabSz="54423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74">
          <p15:clr>
            <a:srgbClr val="F26B43"/>
          </p15:clr>
        </p15:guide>
        <p15:guide id="2" pos="1549">
          <p15:clr>
            <a:srgbClr val="F26B43"/>
          </p15:clr>
        </p15:guide>
        <p15:guide id="3" pos="7219">
          <p15:clr>
            <a:srgbClr val="F26B43"/>
          </p15:clr>
        </p15:guide>
        <p15:guide id="4" orient="horz" pos="550">
          <p15:clr>
            <a:srgbClr val="F26B43"/>
          </p15:clr>
        </p15:guide>
        <p15:guide id="5" pos="121">
          <p15:clr>
            <a:srgbClr val="F26B43"/>
          </p15:clr>
        </p15:guide>
        <p15:guide id="6" pos="2003">
          <p15:clr>
            <a:srgbClr val="F26B43"/>
          </p15:clr>
        </p15:guide>
        <p15:guide id="7" orient="horz" pos="913">
          <p15:clr>
            <a:srgbClr val="F26B43"/>
          </p15:clr>
        </p15:guide>
        <p15:guide id="8" orient="horz" pos="32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titre 16">
            <a:extLst>
              <a:ext uri="{FF2B5EF4-FFF2-40B4-BE49-F238E27FC236}">
                <a16:creationId xmlns:a16="http://schemas.microsoft.com/office/drawing/2014/main" id="{C91159E2-2CF5-40DC-864F-FE3EE7332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9254" y="499433"/>
            <a:ext cx="8289143" cy="399113"/>
          </a:xfrm>
          <a:prstGeom prst="rect">
            <a:avLst/>
          </a:prstGeom>
        </p:spPr>
        <p:txBody>
          <a:bodyPr vert="horz" lIns="0" tIns="0" rIns="0" bIns="0" numCol="1" rtlCol="0" anchor="ctr">
            <a:noAutofit/>
          </a:bodyPr>
          <a:lstStyle/>
          <a:p>
            <a:pPr eaLnBrk="1" hangingPunct="1"/>
            <a:r>
              <a:rPr lang="fr-FR" altLang="fr-FR" sz="4000" dirty="0">
                <a:latin typeface="Roboto Medium" panose="02000000000000000000" pitchFamily="2" charset="0"/>
                <a:ea typeface="Roboto Medium" panose="02000000000000000000" pitchFamily="2" charset="0"/>
                <a:cs typeface="Arial" charset="0"/>
              </a:rPr>
              <a:t>CHAPITRE </a:t>
            </a:r>
            <a:r>
              <a:rPr lang="fr-FR" altLang="fr-FR" sz="4000" dirty="0">
                <a:latin typeface="Roboto Light" panose="02000000000000000000" pitchFamily="2" charset="0"/>
                <a:ea typeface="Roboto Light" panose="02000000000000000000" pitchFamily="2" charset="0"/>
                <a:cs typeface="Arial" charset="0"/>
              </a:rPr>
              <a:t>Page</a:t>
            </a:r>
          </a:p>
        </p:txBody>
      </p:sp>
      <p:sp>
        <p:nvSpPr>
          <p:cNvPr id="19" name="Espace réservé du pied de page 18">
            <a:extLst>
              <a:ext uri="{FF2B5EF4-FFF2-40B4-BE49-F238E27FC236}">
                <a16:creationId xmlns:a16="http://schemas.microsoft.com/office/drawing/2014/main" id="{21710ABD-381A-414F-B168-5EA5AF5C89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5508" y="6309002"/>
            <a:ext cx="5941764" cy="548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fr-FR" dirty="0"/>
          </a:p>
        </p:txBody>
      </p:sp>
      <p:sp>
        <p:nvSpPr>
          <p:cNvPr id="21" name="Espace réservé du numéro de diapositive 20">
            <a:extLst>
              <a:ext uri="{FF2B5EF4-FFF2-40B4-BE49-F238E27FC236}">
                <a16:creationId xmlns:a16="http://schemas.microsoft.com/office/drawing/2014/main" id="{C51467A6-85D3-460D-8EC1-68B0345E90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79764" y="6309001"/>
            <a:ext cx="569644" cy="5489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fld id="{2AA268E2-69CB-4372-A226-1078EDEE1E9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E5A46445-23DC-4B3E-BB31-6379FFCE0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79764" y="1449388"/>
            <a:ext cx="82803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pic>
        <p:nvPicPr>
          <p:cNvPr id="8" name="Graphique 7">
            <a:extLst>
              <a:ext uri="{FF2B5EF4-FFF2-40B4-BE49-F238E27FC236}">
                <a16:creationId xmlns:a16="http://schemas.microsoft.com/office/drawing/2014/main" id="{6FF34B99-D66F-4C16-893A-4169960BB3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64963" y="6420915"/>
            <a:ext cx="14952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848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</p:sldLayoutIdLst>
  <p:hf sldNum="0" hdr="0" ftr="0" dt="0"/>
  <p:txStyles>
    <p:titleStyle>
      <a:lvl1pPr algn="l" defTabSz="544237" rtl="0" eaLnBrk="1" latinLnBrk="0" hangingPunct="1">
        <a:spcBef>
          <a:spcPct val="0"/>
        </a:spcBef>
        <a:buNone/>
        <a:defRPr sz="3200" kern="1200">
          <a:solidFill>
            <a:srgbClr val="4066AA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544237" rtl="0" eaLnBrk="1" latinLnBrk="0" hangingPunct="1">
        <a:spcBef>
          <a:spcPct val="20000"/>
        </a:spcBef>
        <a:buClr>
          <a:srgbClr val="EC7406"/>
        </a:buClr>
        <a:buFont typeface="Wingdings" panose="05000000000000000000" pitchFamily="2" charset="2"/>
        <a:buChar char="§"/>
        <a:defRPr sz="2400" kern="1200" baseline="0">
          <a:solidFill>
            <a:schemeClr val="tx1">
              <a:lumMod val="50000"/>
              <a:lumOff val="50000"/>
            </a:schemeClr>
          </a:solidFill>
          <a:latin typeface="Roboto Light" panose="02000000000000000000" pitchFamily="2" charset="0"/>
          <a:ea typeface="Roboto Light" panose="02000000000000000000" pitchFamily="2" charset="0"/>
          <a:cs typeface="Arial"/>
        </a:defRPr>
      </a:lvl1pPr>
      <a:lvl2pPr marL="884386" indent="-340149" algn="l" defTabSz="544237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>
              <a:lumMod val="50000"/>
              <a:lumOff val="50000"/>
            </a:schemeClr>
          </a:solidFill>
          <a:latin typeface="Roboto Light" panose="02000000000000000000" pitchFamily="2" charset="0"/>
          <a:ea typeface="Roboto Light" panose="02000000000000000000" pitchFamily="2" charset="0"/>
          <a:cs typeface="Arial"/>
        </a:defRPr>
      </a:lvl2pPr>
      <a:lvl3pPr marL="1360593" indent="-272119" algn="l" defTabSz="54423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Roboto Light" panose="02000000000000000000" pitchFamily="2" charset="0"/>
          <a:ea typeface="Roboto Light" panose="02000000000000000000" pitchFamily="2" charset="0"/>
          <a:cs typeface="Arial"/>
        </a:defRPr>
      </a:lvl3pPr>
      <a:lvl4pPr marL="1904831" indent="-272119" algn="l" defTabSz="544237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>
              <a:lumMod val="50000"/>
              <a:lumOff val="50000"/>
            </a:schemeClr>
          </a:solidFill>
          <a:latin typeface="Roboto Light" panose="02000000000000000000" pitchFamily="2" charset="0"/>
          <a:ea typeface="Roboto Light" panose="02000000000000000000" pitchFamily="2" charset="0"/>
          <a:cs typeface="Arial"/>
        </a:defRPr>
      </a:lvl4pPr>
      <a:lvl5pPr marL="2449068" indent="-272119" algn="l" defTabSz="544237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>
              <a:lumMod val="50000"/>
              <a:lumOff val="50000"/>
            </a:schemeClr>
          </a:solidFill>
          <a:latin typeface="Roboto Light" panose="02000000000000000000" pitchFamily="2" charset="0"/>
          <a:ea typeface="Roboto Light" panose="02000000000000000000" pitchFamily="2" charset="0"/>
          <a:cs typeface="Arial"/>
        </a:defRPr>
      </a:lvl5pPr>
      <a:lvl6pPr marL="2993305" indent="-272119" algn="l" defTabSz="54423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542" indent="-272119" algn="l" defTabSz="54423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781" indent="-272119" algn="l" defTabSz="54423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016" indent="-272119" algn="l" defTabSz="54423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4423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4237" algn="l" defTabSz="54423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8475" algn="l" defTabSz="54423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2713" algn="l" defTabSz="54423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6950" algn="l" defTabSz="54423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21187" algn="l" defTabSz="54423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5424" algn="l" defTabSz="54423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9661" algn="l" defTabSz="54423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53898" algn="l" defTabSz="54423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74">
          <p15:clr>
            <a:srgbClr val="F26B43"/>
          </p15:clr>
        </p15:guide>
        <p15:guide id="2" pos="1549">
          <p15:clr>
            <a:srgbClr val="F26B43"/>
          </p15:clr>
        </p15:guide>
        <p15:guide id="3" pos="7219">
          <p15:clr>
            <a:srgbClr val="F26B43"/>
          </p15:clr>
        </p15:guide>
        <p15:guide id="4" orient="horz" pos="550">
          <p15:clr>
            <a:srgbClr val="F26B43"/>
          </p15:clr>
        </p15:guide>
        <p15:guide id="5" pos="121">
          <p15:clr>
            <a:srgbClr val="F26B43"/>
          </p15:clr>
        </p15:guide>
        <p15:guide id="6" pos="2003">
          <p15:clr>
            <a:srgbClr val="F26B43"/>
          </p15:clr>
        </p15:guide>
        <p15:guide id="7" orient="horz" pos="913">
          <p15:clr>
            <a:srgbClr val="F26B43"/>
          </p15:clr>
        </p15:guide>
        <p15:guide id="8" orient="horz" pos="323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7934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u titre 16">
            <a:extLst>
              <a:ext uri="{FF2B5EF4-FFF2-40B4-BE49-F238E27FC236}">
                <a16:creationId xmlns:a16="http://schemas.microsoft.com/office/drawing/2014/main" id="{C91159E2-2CF5-40DC-864F-FE3EE7332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9254" y="499433"/>
            <a:ext cx="8289143" cy="399113"/>
          </a:xfrm>
          <a:prstGeom prst="rect">
            <a:avLst/>
          </a:prstGeom>
        </p:spPr>
        <p:txBody>
          <a:bodyPr vert="horz" lIns="0" tIns="0" rIns="0" bIns="0" numCol="1" rtlCol="0" anchor="ctr">
            <a:noAutofit/>
          </a:bodyPr>
          <a:lstStyle/>
          <a:p>
            <a:pPr eaLnBrk="1" hangingPunct="1"/>
            <a:r>
              <a:rPr lang="fr-FR" altLang="fr-FR" sz="4000" dirty="0">
                <a:latin typeface="Roboto Medium" panose="02000000000000000000" pitchFamily="2" charset="0"/>
                <a:ea typeface="Roboto Medium" panose="02000000000000000000" pitchFamily="2" charset="0"/>
                <a:cs typeface="Arial" charset="0"/>
              </a:rPr>
              <a:t>CHAPITRE </a:t>
            </a:r>
            <a:r>
              <a:rPr lang="fr-FR" altLang="fr-FR" sz="4000" dirty="0">
                <a:latin typeface="Roboto Light" panose="02000000000000000000" pitchFamily="2" charset="0"/>
                <a:ea typeface="Roboto Light" panose="02000000000000000000" pitchFamily="2" charset="0"/>
                <a:cs typeface="Arial" charset="0"/>
              </a:rPr>
              <a:t>Page</a:t>
            </a:r>
          </a:p>
        </p:txBody>
      </p:sp>
      <p:sp>
        <p:nvSpPr>
          <p:cNvPr id="19" name="Espace réservé du pied de page 18">
            <a:extLst>
              <a:ext uri="{FF2B5EF4-FFF2-40B4-BE49-F238E27FC236}">
                <a16:creationId xmlns:a16="http://schemas.microsoft.com/office/drawing/2014/main" id="{21710ABD-381A-414F-B168-5EA5AF5C89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5508" y="6309002"/>
            <a:ext cx="5941764" cy="548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endParaRPr lang="fr-FR" dirty="0"/>
          </a:p>
        </p:txBody>
      </p:sp>
      <p:sp>
        <p:nvSpPr>
          <p:cNvPr id="21" name="Espace réservé du numéro de diapositive 20">
            <a:extLst>
              <a:ext uri="{FF2B5EF4-FFF2-40B4-BE49-F238E27FC236}">
                <a16:creationId xmlns:a16="http://schemas.microsoft.com/office/drawing/2014/main" id="{C51467A6-85D3-460D-8EC1-68B0345E90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179764" y="6309001"/>
            <a:ext cx="569644" cy="54899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fld id="{2AA268E2-69CB-4372-A226-1078EDEE1E9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E5A46445-23DC-4B3E-BB31-6379FFCE0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79764" y="1449388"/>
            <a:ext cx="82803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0" name="bg object 16">
            <a:extLst>
              <a:ext uri="{FF2B5EF4-FFF2-40B4-BE49-F238E27FC236}">
                <a16:creationId xmlns:a16="http://schemas.microsoft.com/office/drawing/2014/main" id="{AB329791-A489-48B9-B9E0-A9A40C2E4DCD}"/>
              </a:ext>
            </a:extLst>
          </p:cNvPr>
          <p:cNvSpPr/>
          <p:nvPr userDrawn="1"/>
        </p:nvSpPr>
        <p:spPr>
          <a:xfrm>
            <a:off x="-1" y="0"/>
            <a:ext cx="2459011" cy="6858000"/>
          </a:xfrm>
          <a:custGeom>
            <a:avLst/>
            <a:gdLst/>
            <a:ahLst/>
            <a:cxnLst/>
            <a:rect l="l" t="t" r="r" b="b"/>
            <a:pathLst>
              <a:path w="3587115" h="6840220">
                <a:moveTo>
                  <a:pt x="3587089" y="0"/>
                </a:moveTo>
                <a:lnTo>
                  <a:pt x="0" y="0"/>
                </a:lnTo>
                <a:lnTo>
                  <a:pt x="0" y="6840004"/>
                </a:lnTo>
                <a:lnTo>
                  <a:pt x="3587089" y="6840004"/>
                </a:lnTo>
                <a:lnTo>
                  <a:pt x="3587089" y="0"/>
                </a:lnTo>
                <a:close/>
              </a:path>
            </a:pathLst>
          </a:custGeom>
          <a:solidFill>
            <a:srgbClr val="2A4072"/>
          </a:solidFill>
          <a:effectLst/>
        </p:spPr>
        <p:txBody>
          <a:bodyPr wrap="square" lIns="0" tIns="0" rIns="0" bIns="0" rtlCol="0"/>
          <a:lstStyle/>
          <a:p>
            <a:endParaRPr sz="2844" dirty="0"/>
          </a:p>
        </p:txBody>
      </p:sp>
      <p:pic>
        <p:nvPicPr>
          <p:cNvPr id="11" name="Graphique 10">
            <a:extLst>
              <a:ext uri="{FF2B5EF4-FFF2-40B4-BE49-F238E27FC236}">
                <a16:creationId xmlns:a16="http://schemas.microsoft.com/office/drawing/2014/main" id="{51AC915D-3DC5-4DCE-B290-EB8B85AC36D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92088" y="403304"/>
            <a:ext cx="2031074" cy="474411"/>
          </a:xfrm>
          <a:prstGeom prst="rect">
            <a:avLst/>
          </a:prstGeom>
        </p:spPr>
      </p:pic>
      <p:pic>
        <p:nvPicPr>
          <p:cNvPr id="12" name="Graphique 11">
            <a:extLst>
              <a:ext uri="{FF2B5EF4-FFF2-40B4-BE49-F238E27FC236}">
                <a16:creationId xmlns:a16="http://schemas.microsoft.com/office/drawing/2014/main" id="{59DC481C-50AA-4245-8613-E9AE4CDE22E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64963" y="6420915"/>
            <a:ext cx="14952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295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</p:sldLayoutIdLst>
  <p:hf sldNum="0" hdr="0" ftr="0" dt="0"/>
  <p:txStyles>
    <p:titleStyle>
      <a:lvl1pPr algn="l" defTabSz="544237" rtl="0" eaLnBrk="1" latinLnBrk="0" hangingPunct="1">
        <a:spcBef>
          <a:spcPct val="0"/>
        </a:spcBef>
        <a:buNone/>
        <a:defRPr sz="3200" kern="1200">
          <a:solidFill>
            <a:srgbClr val="4066AA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544237" rtl="0" eaLnBrk="1" latinLnBrk="0" hangingPunct="1">
        <a:spcBef>
          <a:spcPct val="20000"/>
        </a:spcBef>
        <a:buClr>
          <a:srgbClr val="EC7406"/>
        </a:buClr>
        <a:buFont typeface="Wingdings" panose="05000000000000000000" pitchFamily="2" charset="2"/>
        <a:buChar char="§"/>
        <a:defRPr sz="2400" kern="1200" baseline="0">
          <a:solidFill>
            <a:schemeClr val="tx1">
              <a:lumMod val="50000"/>
              <a:lumOff val="50000"/>
            </a:schemeClr>
          </a:solidFill>
          <a:latin typeface="Roboto Light" panose="02000000000000000000" pitchFamily="2" charset="0"/>
          <a:ea typeface="Roboto Light" panose="02000000000000000000" pitchFamily="2" charset="0"/>
          <a:cs typeface="Arial"/>
        </a:defRPr>
      </a:lvl1pPr>
      <a:lvl2pPr marL="884386" indent="-340149" algn="l" defTabSz="544237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>
              <a:lumMod val="50000"/>
              <a:lumOff val="50000"/>
            </a:schemeClr>
          </a:solidFill>
          <a:latin typeface="Roboto Light" panose="02000000000000000000" pitchFamily="2" charset="0"/>
          <a:ea typeface="Roboto Light" panose="02000000000000000000" pitchFamily="2" charset="0"/>
          <a:cs typeface="Arial"/>
        </a:defRPr>
      </a:lvl2pPr>
      <a:lvl3pPr marL="1360593" indent="-272119" algn="l" defTabSz="54423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Roboto Light" panose="02000000000000000000" pitchFamily="2" charset="0"/>
          <a:ea typeface="Roboto Light" panose="02000000000000000000" pitchFamily="2" charset="0"/>
          <a:cs typeface="Arial"/>
        </a:defRPr>
      </a:lvl3pPr>
      <a:lvl4pPr marL="1904831" indent="-272119" algn="l" defTabSz="544237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>
              <a:lumMod val="50000"/>
              <a:lumOff val="50000"/>
            </a:schemeClr>
          </a:solidFill>
          <a:latin typeface="Roboto Light" panose="02000000000000000000" pitchFamily="2" charset="0"/>
          <a:ea typeface="Roboto Light" panose="02000000000000000000" pitchFamily="2" charset="0"/>
          <a:cs typeface="Arial"/>
        </a:defRPr>
      </a:lvl4pPr>
      <a:lvl5pPr marL="2449068" indent="-272119" algn="l" defTabSz="544237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>
              <a:lumMod val="50000"/>
              <a:lumOff val="50000"/>
            </a:schemeClr>
          </a:solidFill>
          <a:latin typeface="Roboto Light" panose="02000000000000000000" pitchFamily="2" charset="0"/>
          <a:ea typeface="Roboto Light" panose="02000000000000000000" pitchFamily="2" charset="0"/>
          <a:cs typeface="Arial"/>
        </a:defRPr>
      </a:lvl5pPr>
      <a:lvl6pPr marL="2993305" indent="-272119" algn="l" defTabSz="54423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542" indent="-272119" algn="l" defTabSz="54423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781" indent="-272119" algn="l" defTabSz="54423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016" indent="-272119" algn="l" defTabSz="544237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4423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4237" algn="l" defTabSz="54423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8475" algn="l" defTabSz="54423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2713" algn="l" defTabSz="54423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6950" algn="l" defTabSz="54423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21187" algn="l" defTabSz="54423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5424" algn="l" defTabSz="54423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9661" algn="l" defTabSz="54423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53898" algn="l" defTabSz="544237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74">
          <p15:clr>
            <a:srgbClr val="F26B43"/>
          </p15:clr>
        </p15:guide>
        <p15:guide id="2" pos="1549">
          <p15:clr>
            <a:srgbClr val="F26B43"/>
          </p15:clr>
        </p15:guide>
        <p15:guide id="3" pos="7219">
          <p15:clr>
            <a:srgbClr val="F26B43"/>
          </p15:clr>
        </p15:guide>
        <p15:guide id="4" orient="horz" pos="550">
          <p15:clr>
            <a:srgbClr val="F26B43"/>
          </p15:clr>
        </p15:guide>
        <p15:guide id="5" pos="121">
          <p15:clr>
            <a:srgbClr val="F26B43"/>
          </p15:clr>
        </p15:guide>
        <p15:guide id="6" pos="2003">
          <p15:clr>
            <a:srgbClr val="F26B43"/>
          </p15:clr>
        </p15:guide>
        <p15:guide id="7" orient="horz" pos="913">
          <p15:clr>
            <a:srgbClr val="F26B43"/>
          </p15:clr>
        </p15:guide>
        <p15:guide id="8" orient="horz" pos="32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egiguet@alsyom-alcen.com" TargetMode="External"/><Relationship Id="rId2" Type="http://schemas.openxmlformats.org/officeDocument/2006/relationships/hyperlink" Target="mailto:jvandenbosch@alsymex-alcen.com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alsymex-alcen.com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A9DE3B-35E4-4E09-B7B3-066635C15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18" y="1838036"/>
            <a:ext cx="11222400" cy="201352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Aft>
                <a:spcPts val="500"/>
              </a:spcAft>
            </a:pPr>
            <a:r>
              <a:rPr lang="fr-FR" dirty="0" smtClean="0">
                <a:latin typeface="Roboto Medium" panose="02000000000000000000" pitchFamily="2" charset="0"/>
                <a:ea typeface="Roboto Medium" panose="02000000000000000000" pitchFamily="2" charset="0"/>
              </a:rPr>
              <a:t>ALSYMEX</a:t>
            </a:r>
            <a:br>
              <a:rPr lang="fr-FR" dirty="0" smtClean="0">
                <a:latin typeface="Roboto Medium" panose="02000000000000000000" pitchFamily="2" charset="0"/>
                <a:ea typeface="Roboto Medium" panose="02000000000000000000" pitchFamily="2" charset="0"/>
              </a:rPr>
            </a:br>
            <a:r>
              <a:rPr lang="fr-FR" sz="3600" dirty="0" err="1" smtClean="0">
                <a:latin typeface="Roboto Medium" panose="02000000000000000000" pitchFamily="2" charset="0"/>
                <a:ea typeface="Roboto Medium" panose="02000000000000000000" pitchFamily="2" charset="0"/>
              </a:rPr>
              <a:t>France@FAIR</a:t>
            </a:r>
            <a:r>
              <a:rPr lang="fr-FR" sz="3600" dirty="0" smtClean="0">
                <a:latin typeface="Roboto Medium" panose="02000000000000000000" pitchFamily="2" charset="0"/>
                <a:ea typeface="Roboto Medium" panose="02000000000000000000" pitchFamily="2" charset="0"/>
              </a:rPr>
              <a:t/>
            </a:r>
            <a:br>
              <a:rPr lang="fr-FR" sz="3600" dirty="0" smtClean="0">
                <a:latin typeface="Roboto Medium" panose="02000000000000000000" pitchFamily="2" charset="0"/>
                <a:ea typeface="Roboto Medium" panose="02000000000000000000" pitchFamily="2" charset="0"/>
              </a:rPr>
            </a:br>
            <a:r>
              <a:rPr lang="fr-FR" sz="2800" i="1" dirty="0" smtClean="0">
                <a:latin typeface="Roboto Medium" panose="02000000000000000000" pitchFamily="2" charset="0"/>
                <a:ea typeface="Roboto Medium" panose="02000000000000000000" pitchFamily="2" charset="0"/>
              </a:rPr>
              <a:t>April 19, 2023</a:t>
            </a:r>
            <a:endParaRPr lang="fr-FR" sz="2800" i="1" dirty="0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B77390C-7E32-4433-8FE9-0EA351543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96822"/>
            <a:ext cx="12192000" cy="286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02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1D9E01-DAD5-4BD8-8904-749D8DAC0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Roboto Medium" panose="02000000000000000000" pitchFamily="2" charset="0"/>
                <a:ea typeface="Roboto Medium" panose="02000000000000000000" pitchFamily="2" charset="0"/>
              </a:rPr>
              <a:t>ACTIVITY &amp; EXPERTISE</a:t>
            </a:r>
            <a:endParaRPr lang="fr-FR" dirty="0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3153350" y="1061049"/>
            <a:ext cx="8828741" cy="2346385"/>
          </a:xfrm>
          <a:prstGeom prst="rect">
            <a:avLst/>
          </a:prstGeom>
        </p:spPr>
        <p:txBody>
          <a:bodyPr wrap="square" lIns="0" tIns="40813" rIns="81627" bIns="40813" rtlCol="0">
            <a:normAutofit/>
          </a:bodyPr>
          <a:lstStyle/>
          <a:p>
            <a:pPr algn="l"/>
            <a:r>
              <a:rPr lang="fr-FR" dirty="0" smtClean="0">
                <a:solidFill>
                  <a:srgbClr val="7F7F7F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ALSYMEX </a:t>
            </a:r>
            <a:r>
              <a:rPr lang="fr-FR" dirty="0" err="1" smtClean="0">
                <a:solidFill>
                  <a:srgbClr val="7F7F7F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is</a:t>
            </a:r>
            <a:r>
              <a:rPr lang="fr-FR" dirty="0" smtClean="0">
                <a:solidFill>
                  <a:srgbClr val="7F7F7F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a french medium size </a:t>
            </a:r>
            <a:r>
              <a:rPr lang="fr-FR" dirty="0" err="1" smtClean="0">
                <a:solidFill>
                  <a:srgbClr val="7F7F7F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enterprise</a:t>
            </a:r>
            <a:r>
              <a:rPr lang="fr-FR" dirty="0" smtClean="0">
                <a:solidFill>
                  <a:srgbClr val="7F7F7F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fr-FR" dirty="0" err="1" smtClean="0">
                <a:solidFill>
                  <a:srgbClr val="7F7F7F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specialized</a:t>
            </a:r>
            <a:r>
              <a:rPr lang="fr-FR" dirty="0" smtClean="0">
                <a:solidFill>
                  <a:srgbClr val="7F7F7F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in :</a:t>
            </a:r>
          </a:p>
          <a:p>
            <a:pPr algn="l"/>
            <a:endParaRPr lang="fr-FR" b="1" dirty="0" smtClean="0">
              <a:solidFill>
                <a:srgbClr val="EC7406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 algn="l"/>
            <a:r>
              <a:rPr lang="fr-FR" b="1" dirty="0" smtClean="0">
                <a:solidFill>
                  <a:srgbClr val="BBBBBB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Design, Engineering, Manufacture, </a:t>
            </a:r>
            <a:r>
              <a:rPr lang="fr-FR" b="1" dirty="0" err="1" smtClean="0">
                <a:solidFill>
                  <a:srgbClr val="BBBBBB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Assembly</a:t>
            </a:r>
            <a:r>
              <a:rPr lang="fr-FR" b="1" dirty="0" smtClean="0">
                <a:solidFill>
                  <a:srgbClr val="BBBBBB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On site installation, Maintenance of </a:t>
            </a:r>
            <a:r>
              <a:rPr lang="fr-FR" b="1" dirty="0" err="1" smtClean="0">
                <a:solidFill>
                  <a:srgbClr val="BBBBBB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Mechanical</a:t>
            </a:r>
            <a:r>
              <a:rPr lang="fr-FR" b="1" dirty="0" smtClean="0">
                <a:solidFill>
                  <a:srgbClr val="BBBBBB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components / </a:t>
            </a:r>
            <a:r>
              <a:rPr lang="fr-FR" b="1" dirty="0" err="1" smtClean="0">
                <a:solidFill>
                  <a:srgbClr val="BBBBBB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sub-systems</a:t>
            </a:r>
            <a:r>
              <a:rPr lang="fr-FR" b="1" dirty="0" smtClean="0">
                <a:solidFill>
                  <a:srgbClr val="BBBBBB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and Multi-</a:t>
            </a:r>
            <a:r>
              <a:rPr lang="fr-FR" b="1" dirty="0" err="1" smtClean="0">
                <a:solidFill>
                  <a:srgbClr val="BBBBBB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technology</a:t>
            </a:r>
            <a:r>
              <a:rPr lang="fr-FR" b="1" dirty="0" smtClean="0">
                <a:solidFill>
                  <a:srgbClr val="BBBBBB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fr-FR" b="1" dirty="0" err="1" smtClean="0">
                <a:solidFill>
                  <a:srgbClr val="BBBBBB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systems</a:t>
            </a:r>
            <a:r>
              <a:rPr lang="fr-FR" b="1" dirty="0" smtClean="0">
                <a:solidFill>
                  <a:srgbClr val="BBBBBB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</a:t>
            </a:r>
          </a:p>
          <a:p>
            <a:pPr algn="l"/>
            <a:endParaRPr lang="fr-FR" b="1" dirty="0" smtClean="0">
              <a:solidFill>
                <a:srgbClr val="EC7406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 algn="l"/>
            <a:endParaRPr lang="fr-FR" b="1" dirty="0">
              <a:solidFill>
                <a:srgbClr val="EC7406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 algn="l"/>
            <a:endParaRPr lang="fr-FR" b="1" dirty="0" smtClean="0">
              <a:solidFill>
                <a:srgbClr val="EC7406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9" name="Picture 2" descr="Afficher l’image sour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350" y="3285049"/>
            <a:ext cx="2508967" cy="1604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Afficher l’image sour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323" y="3284595"/>
            <a:ext cx="2408841" cy="16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Afficher l’image sour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077" y="3284595"/>
            <a:ext cx="2289857" cy="16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3717739" y="4814858"/>
            <a:ext cx="1043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Defence</a:t>
            </a:r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5238621" y="4814858"/>
            <a:ext cx="28472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 defTabSz="965200">
              <a:spcAft>
                <a:spcPts val="200"/>
              </a:spcAft>
              <a:buClr>
                <a:srgbClr val="4066AA"/>
              </a:buClr>
              <a:buSzPct val="80000"/>
            </a:pP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energy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432023" y="4840931"/>
            <a:ext cx="26398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 defTabSz="965200">
              <a:spcAft>
                <a:spcPts val="200"/>
              </a:spcAft>
              <a:buClr>
                <a:srgbClr val="4066AA"/>
              </a:buClr>
              <a:buSzPct val="80000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 Science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410572" y="5717911"/>
            <a:ext cx="2299317" cy="590813"/>
          </a:xfrm>
          <a:prstGeom prst="rect">
            <a:avLst/>
          </a:prstGeom>
        </p:spPr>
        <p:txBody>
          <a:bodyPr wrap="square" lIns="0" tIns="40813" rIns="81627" bIns="40813" rtlCol="0">
            <a:normAutofit fontScale="92500" lnSpcReduction="20000"/>
          </a:bodyPr>
          <a:lstStyle/>
          <a:p>
            <a:pPr algn="l"/>
            <a:r>
              <a:rPr lang="fr-FR" b="1" dirty="0" smtClean="0">
                <a:solidFill>
                  <a:srgbClr val="EC7406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650</a:t>
            </a:r>
            <a:r>
              <a:rPr lang="fr-FR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dirty="0" err="1" smtClean="0">
                <a:solidFill>
                  <a:srgbClr val="7F7F7F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employees</a:t>
            </a:r>
            <a:r>
              <a:rPr lang="fr-FR" dirty="0" smtClean="0">
                <a:solidFill>
                  <a:srgbClr val="BBBBBB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/>
            </a:r>
            <a:br>
              <a:rPr lang="fr-FR" dirty="0" smtClean="0">
                <a:solidFill>
                  <a:srgbClr val="BBBBBB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fr-FR" b="1" dirty="0" smtClean="0">
                <a:solidFill>
                  <a:srgbClr val="EC7406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60% </a:t>
            </a:r>
            <a:r>
              <a:rPr lang="fr-FR" dirty="0" err="1" smtClean="0">
                <a:solidFill>
                  <a:srgbClr val="7F7F7F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engineers</a:t>
            </a:r>
            <a:endParaRPr lang="fr-FR" dirty="0" smtClean="0">
              <a:solidFill>
                <a:srgbClr val="7F7F7F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372615" y="5687932"/>
            <a:ext cx="2734462" cy="590813"/>
          </a:xfrm>
          <a:prstGeom prst="rect">
            <a:avLst/>
          </a:prstGeom>
        </p:spPr>
        <p:txBody>
          <a:bodyPr wrap="square" lIns="0" tIns="40813" rIns="81627" bIns="40813" rtlCol="0">
            <a:noAutofit/>
          </a:bodyPr>
          <a:lstStyle/>
          <a:p>
            <a:pPr algn="l"/>
            <a:r>
              <a:rPr lang="fr-FR" sz="2000" b="1" dirty="0" smtClean="0">
                <a:solidFill>
                  <a:srgbClr val="EC7406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7</a:t>
            </a:r>
            <a:r>
              <a:rPr lang="fr-FR" sz="20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 </a:t>
            </a:r>
            <a:r>
              <a:rPr lang="fr-FR" sz="2000" dirty="0" err="1" smtClean="0">
                <a:solidFill>
                  <a:srgbClr val="7F7F7F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premises</a:t>
            </a:r>
            <a:r>
              <a:rPr lang="fr-FR" sz="2000" dirty="0" smtClean="0">
                <a:solidFill>
                  <a:srgbClr val="7F7F7F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 in France </a:t>
            </a:r>
            <a:r>
              <a:rPr lang="fr-FR" sz="20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/>
            </a:r>
            <a:br>
              <a:rPr lang="fr-FR" sz="2000" dirty="0" smtClean="0">
                <a:latin typeface="Roboto Light" panose="02000000000000000000" pitchFamily="2" charset="0"/>
                <a:ea typeface="Roboto Light" panose="02000000000000000000" pitchFamily="2" charset="0"/>
              </a:rPr>
            </a:br>
            <a:r>
              <a:rPr lang="fr-FR" sz="2000" b="1" dirty="0" smtClean="0">
                <a:solidFill>
                  <a:srgbClr val="EC7406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1 </a:t>
            </a:r>
            <a:r>
              <a:rPr lang="fr-FR" sz="2000" dirty="0" smtClean="0">
                <a:solidFill>
                  <a:srgbClr val="7F7F7F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in </a:t>
            </a:r>
            <a:r>
              <a:rPr lang="fr-FR" sz="2000" dirty="0" err="1" smtClean="0">
                <a:solidFill>
                  <a:srgbClr val="7F7F7F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Tunisia</a:t>
            </a:r>
            <a:r>
              <a:rPr lang="fr-FR" sz="20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	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9404478" y="5639909"/>
            <a:ext cx="2299317" cy="590813"/>
          </a:xfrm>
          <a:prstGeom prst="rect">
            <a:avLst/>
          </a:prstGeom>
        </p:spPr>
        <p:txBody>
          <a:bodyPr wrap="square" lIns="0" tIns="40813" rIns="81627" bIns="40813" rtlCol="0">
            <a:normAutofit fontScale="92500" lnSpcReduction="20000"/>
          </a:bodyPr>
          <a:lstStyle/>
          <a:p>
            <a:pPr algn="l"/>
            <a:r>
              <a:rPr lang="fr-FR" dirty="0" smtClean="0">
                <a:solidFill>
                  <a:srgbClr val="7F7F7F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Turnover in the range of </a:t>
            </a:r>
            <a:r>
              <a:rPr lang="fr-FR" b="1" dirty="0" smtClean="0">
                <a:solidFill>
                  <a:srgbClr val="EC7406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100 MEUR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FAE6C462-4D46-4262-92E5-3DD4D842F6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088" y="1449387"/>
            <a:ext cx="2135187" cy="4859337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  <a:p>
            <a:r>
              <a:rPr lang="fr-FR" dirty="0" err="1">
                <a:solidFill>
                  <a:srgbClr val="EC7406"/>
                </a:solidFill>
                <a:latin typeface="Roboto Medium" pitchFamily="2" charset="0"/>
                <a:ea typeface="Roboto Medium" pitchFamily="2" charset="0"/>
              </a:rPr>
              <a:t>Identity</a:t>
            </a:r>
            <a:endParaRPr lang="fr-FR" dirty="0">
              <a:solidFill>
                <a:srgbClr val="EC7406"/>
              </a:solidFill>
              <a:latin typeface="Roboto Medium" pitchFamily="2" charset="0"/>
              <a:ea typeface="Roboto Medium" pitchFamily="2" charset="0"/>
            </a:endParaRPr>
          </a:p>
          <a:p>
            <a:r>
              <a:rPr lang="fr-FR" dirty="0">
                <a:ea typeface="Roboto Medium" panose="02000000000000000000" pitchFamily="2" charset="0"/>
              </a:rPr>
              <a:t>E</a:t>
            </a:r>
            <a:r>
              <a:rPr lang="fr-FR" dirty="0" smtClean="0">
                <a:ea typeface="Roboto Medium" panose="02000000000000000000" pitchFamily="2" charset="0"/>
              </a:rPr>
              <a:t>xpertise</a:t>
            </a:r>
            <a:endParaRPr lang="fr-FR" dirty="0">
              <a:ea typeface="Roboto Medium" panose="02000000000000000000" pitchFamily="2" charset="0"/>
            </a:endParaRPr>
          </a:p>
          <a:p>
            <a:r>
              <a:rPr lang="fr-FR" dirty="0" err="1">
                <a:ea typeface="Roboto Medium" panose="02000000000000000000" pitchFamily="2" charset="0"/>
              </a:rPr>
              <a:t>Industrial</a:t>
            </a:r>
            <a:r>
              <a:rPr lang="fr-FR" dirty="0">
                <a:ea typeface="Roboto Medium" panose="02000000000000000000" pitchFamily="2" charset="0"/>
              </a:rPr>
              <a:t> </a:t>
            </a:r>
            <a:r>
              <a:rPr lang="fr-FR" dirty="0" err="1">
                <a:ea typeface="Roboto Medium" panose="02000000000000000000" pitchFamily="2" charset="0"/>
              </a:rPr>
              <a:t>means</a:t>
            </a:r>
            <a:endParaRPr lang="fr-FR" dirty="0">
              <a:ea typeface="Roboto Medium" panose="02000000000000000000" pitchFamily="2" charset="0"/>
            </a:endParaRPr>
          </a:p>
          <a:p>
            <a:r>
              <a:rPr lang="fr-FR" dirty="0" smtClean="0">
                <a:ea typeface="Roboto Medium" panose="02000000000000000000" pitchFamily="2" charset="0"/>
              </a:rPr>
              <a:t>Fusion</a:t>
            </a:r>
            <a:endParaRPr lang="fr-FR" dirty="0">
              <a:ea typeface="Roboto Medium" panose="02000000000000000000" pitchFamily="2" charset="0"/>
            </a:endParaRPr>
          </a:p>
          <a:p>
            <a:r>
              <a:rPr lang="fr-FR" dirty="0" smtClean="0">
                <a:ea typeface="Roboto Medium" panose="02000000000000000000" pitchFamily="2" charset="0"/>
              </a:rPr>
              <a:t>High power lasers</a:t>
            </a:r>
            <a:endParaRPr lang="fr-FR" dirty="0">
              <a:ea typeface="Roboto Medium" panose="02000000000000000000" pitchFamily="2" charset="0"/>
            </a:endParaRPr>
          </a:p>
          <a:p>
            <a:r>
              <a:rPr lang="fr-FR" dirty="0" err="1" smtClean="0">
                <a:ea typeface="Roboto Medium" panose="02000000000000000000" pitchFamily="2" charset="0"/>
              </a:rPr>
              <a:t>Particle</a:t>
            </a:r>
            <a:r>
              <a:rPr lang="fr-FR" dirty="0" smtClean="0">
                <a:ea typeface="Roboto Medium" panose="02000000000000000000" pitchFamily="2" charset="0"/>
              </a:rPr>
              <a:t> </a:t>
            </a:r>
            <a:r>
              <a:rPr lang="fr-FR" dirty="0" err="1" smtClean="0">
                <a:ea typeface="Roboto Medium" panose="02000000000000000000" pitchFamily="2" charset="0"/>
              </a:rPr>
              <a:t>accelerators</a:t>
            </a:r>
            <a:endParaRPr lang="fr-FR" dirty="0">
              <a:ea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67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>
          <a:xfrm>
            <a:off x="2971446" y="1334541"/>
            <a:ext cx="9004893" cy="4851992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50000"/>
              </a:lnSpc>
              <a:spcAft>
                <a:spcPts val="1428"/>
              </a:spcAft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command, Cryogenics, Hydraulics, Mechanics, Optics, Robotics, Vacuum</a:t>
            </a:r>
          </a:p>
          <a:p>
            <a:pPr>
              <a:lnSpc>
                <a:spcPct val="150000"/>
              </a:lnSpc>
              <a:spcAft>
                <a:spcPts val="1428"/>
              </a:spcAft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and qualification of innovative industrial processes</a:t>
            </a:r>
          </a:p>
          <a:p>
            <a:pPr>
              <a:lnSpc>
                <a:spcPct val="150000"/>
              </a:lnSpc>
              <a:spcAft>
                <a:spcPts val="1428"/>
              </a:spcAft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 of long term multi technology programs </a:t>
            </a:r>
          </a:p>
          <a:p>
            <a:pPr>
              <a:lnSpc>
                <a:spcPct val="150000"/>
              </a:lnSpc>
              <a:spcAft>
                <a:spcPts val="1428"/>
              </a:spcAft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Mastery of constraints specific to critical environments explosive and radioactive environments, corrosive atmospheres, extreme temperatures, vacuum, cleanliness</a:t>
            </a:r>
          </a:p>
          <a:p>
            <a:pPr>
              <a:lnSpc>
                <a:spcPct val="150000"/>
              </a:lnSpc>
              <a:spcAft>
                <a:spcPts val="1428"/>
              </a:spcAft>
            </a:pPr>
            <a:r>
              <a:rPr lang="en-US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Reliability and lifespan studies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31D9E01-DAD5-4BD8-8904-749D8DAC0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latin typeface="Roboto Medium" panose="02000000000000000000" pitchFamily="2" charset="0"/>
                <a:ea typeface="Roboto Medium" panose="02000000000000000000" pitchFamily="2" charset="0"/>
              </a:rPr>
              <a:t>FIELDS OF EXPERTISE</a:t>
            </a:r>
            <a:endParaRPr lang="fr-FR" dirty="0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FAE6C462-4D46-4262-92E5-3DD4D842F6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088" y="1449387"/>
            <a:ext cx="2135187" cy="4859337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  <a:p>
            <a:r>
              <a:rPr lang="fr-FR" dirty="0" err="1">
                <a:ea typeface="Roboto Medium" panose="02000000000000000000" pitchFamily="2" charset="0"/>
              </a:rPr>
              <a:t>Identity</a:t>
            </a:r>
            <a:endParaRPr lang="fr-FR" dirty="0">
              <a:ea typeface="Roboto Medium" panose="02000000000000000000" pitchFamily="2" charset="0"/>
            </a:endParaRPr>
          </a:p>
          <a:p>
            <a:r>
              <a:rPr lang="fr-FR" dirty="0">
                <a:solidFill>
                  <a:srgbClr val="EC7406"/>
                </a:solidFill>
                <a:latin typeface="Roboto Medium" pitchFamily="2" charset="0"/>
                <a:ea typeface="Roboto Medium" pitchFamily="2" charset="0"/>
              </a:rPr>
              <a:t>E</a:t>
            </a:r>
            <a:r>
              <a:rPr lang="fr-FR" dirty="0" smtClean="0">
                <a:solidFill>
                  <a:srgbClr val="EC7406"/>
                </a:solidFill>
                <a:latin typeface="Roboto Medium" pitchFamily="2" charset="0"/>
                <a:ea typeface="Roboto Medium" pitchFamily="2" charset="0"/>
              </a:rPr>
              <a:t>xpertise</a:t>
            </a:r>
            <a:endParaRPr lang="fr-FR" dirty="0">
              <a:solidFill>
                <a:srgbClr val="EC7406"/>
              </a:solidFill>
              <a:latin typeface="Roboto Medium" pitchFamily="2" charset="0"/>
              <a:ea typeface="Roboto Medium" pitchFamily="2" charset="0"/>
            </a:endParaRPr>
          </a:p>
          <a:p>
            <a:r>
              <a:rPr lang="fr-FR" dirty="0" err="1">
                <a:ea typeface="Roboto Medium" panose="02000000000000000000" pitchFamily="2" charset="0"/>
              </a:rPr>
              <a:t>Industrial</a:t>
            </a:r>
            <a:r>
              <a:rPr lang="fr-FR" dirty="0">
                <a:ea typeface="Roboto Medium" panose="02000000000000000000" pitchFamily="2" charset="0"/>
              </a:rPr>
              <a:t> </a:t>
            </a:r>
            <a:r>
              <a:rPr lang="fr-FR" dirty="0" err="1">
                <a:ea typeface="Roboto Medium" panose="02000000000000000000" pitchFamily="2" charset="0"/>
              </a:rPr>
              <a:t>means</a:t>
            </a:r>
            <a:endParaRPr lang="fr-FR" dirty="0">
              <a:ea typeface="Roboto Medium" panose="02000000000000000000" pitchFamily="2" charset="0"/>
            </a:endParaRPr>
          </a:p>
          <a:p>
            <a:r>
              <a:rPr lang="fr-FR" dirty="0" smtClean="0">
                <a:ea typeface="Roboto Medium" panose="02000000000000000000" pitchFamily="2" charset="0"/>
              </a:rPr>
              <a:t>Fusion</a:t>
            </a:r>
            <a:endParaRPr lang="fr-FR" dirty="0">
              <a:ea typeface="Roboto Medium" panose="02000000000000000000" pitchFamily="2" charset="0"/>
            </a:endParaRPr>
          </a:p>
          <a:p>
            <a:r>
              <a:rPr lang="fr-FR" dirty="0" smtClean="0">
                <a:ea typeface="Roboto Medium" panose="02000000000000000000" pitchFamily="2" charset="0"/>
              </a:rPr>
              <a:t>High power lasers</a:t>
            </a:r>
            <a:endParaRPr lang="fr-FR" dirty="0">
              <a:ea typeface="Roboto Medium" panose="02000000000000000000" pitchFamily="2" charset="0"/>
            </a:endParaRPr>
          </a:p>
          <a:p>
            <a:r>
              <a:rPr lang="fr-FR" dirty="0" err="1" smtClean="0">
                <a:ea typeface="Roboto Medium" panose="02000000000000000000" pitchFamily="2" charset="0"/>
              </a:rPr>
              <a:t>Particle</a:t>
            </a:r>
            <a:r>
              <a:rPr lang="fr-FR" dirty="0" smtClean="0">
                <a:ea typeface="Roboto Medium" panose="02000000000000000000" pitchFamily="2" charset="0"/>
              </a:rPr>
              <a:t> </a:t>
            </a:r>
            <a:r>
              <a:rPr lang="fr-FR" dirty="0" err="1" smtClean="0">
                <a:ea typeface="Roboto Medium" panose="02000000000000000000" pitchFamily="2" charset="0"/>
              </a:rPr>
              <a:t>accelerators</a:t>
            </a:r>
            <a:endParaRPr lang="fr-FR" dirty="0">
              <a:ea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10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027" y="4470231"/>
            <a:ext cx="2746335" cy="167195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31D9E01-DAD5-4BD8-8904-749D8DAC0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Roboto Medium" panose="02000000000000000000" pitchFamily="2" charset="0"/>
                <a:ea typeface="Roboto Medium" panose="02000000000000000000" pitchFamily="2" charset="0"/>
              </a:rPr>
              <a:t>MANUFACTURE &amp; ASSEMBLY</a:t>
            </a:r>
            <a:endParaRPr lang="fr-FR" dirty="0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FAE6C462-4D46-4262-92E5-3DD4D842F6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088" y="1449387"/>
            <a:ext cx="2135187" cy="4859337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  <a:p>
            <a:r>
              <a:rPr lang="fr-FR" dirty="0" err="1">
                <a:ea typeface="Roboto Medium" panose="02000000000000000000" pitchFamily="2" charset="0"/>
              </a:rPr>
              <a:t>Identity</a:t>
            </a:r>
            <a:endParaRPr lang="fr-FR" dirty="0">
              <a:ea typeface="Roboto Medium" panose="02000000000000000000" pitchFamily="2" charset="0"/>
            </a:endParaRPr>
          </a:p>
          <a:p>
            <a:r>
              <a:rPr lang="fr-FR" dirty="0">
                <a:ea typeface="Roboto Medium" panose="02000000000000000000" pitchFamily="2" charset="0"/>
              </a:rPr>
              <a:t>E</a:t>
            </a:r>
            <a:r>
              <a:rPr lang="fr-FR" dirty="0" smtClean="0">
                <a:ea typeface="Roboto Medium" panose="02000000000000000000" pitchFamily="2" charset="0"/>
              </a:rPr>
              <a:t>xpertise</a:t>
            </a:r>
            <a:endParaRPr lang="fr-FR" dirty="0">
              <a:ea typeface="Roboto Medium" panose="02000000000000000000" pitchFamily="2" charset="0"/>
            </a:endParaRPr>
          </a:p>
          <a:p>
            <a:r>
              <a:rPr lang="fr-FR" dirty="0" err="1">
                <a:solidFill>
                  <a:srgbClr val="EC7406"/>
                </a:solidFill>
                <a:latin typeface="Roboto Medium" pitchFamily="2" charset="0"/>
                <a:ea typeface="Roboto Medium" pitchFamily="2" charset="0"/>
              </a:rPr>
              <a:t>Industrial</a:t>
            </a:r>
            <a:r>
              <a:rPr lang="fr-FR" dirty="0">
                <a:solidFill>
                  <a:srgbClr val="EC7406"/>
                </a:solidFill>
                <a:latin typeface="Roboto Medium" pitchFamily="2" charset="0"/>
                <a:ea typeface="Roboto Medium" pitchFamily="2" charset="0"/>
              </a:rPr>
              <a:t> </a:t>
            </a:r>
            <a:r>
              <a:rPr lang="fr-FR" dirty="0" err="1">
                <a:solidFill>
                  <a:srgbClr val="EC7406"/>
                </a:solidFill>
                <a:latin typeface="Roboto Medium" pitchFamily="2" charset="0"/>
                <a:ea typeface="Roboto Medium" pitchFamily="2" charset="0"/>
              </a:rPr>
              <a:t>means</a:t>
            </a:r>
            <a:endParaRPr lang="fr-FR" dirty="0">
              <a:solidFill>
                <a:srgbClr val="EC7406"/>
              </a:solidFill>
              <a:latin typeface="Roboto Medium" pitchFamily="2" charset="0"/>
              <a:ea typeface="Roboto Medium" pitchFamily="2" charset="0"/>
            </a:endParaRPr>
          </a:p>
          <a:p>
            <a:r>
              <a:rPr lang="fr-FR" dirty="0" smtClean="0">
                <a:ea typeface="Roboto Medium" panose="02000000000000000000" pitchFamily="2" charset="0"/>
              </a:rPr>
              <a:t>Fusion</a:t>
            </a:r>
            <a:endParaRPr lang="fr-FR" dirty="0">
              <a:ea typeface="Roboto Medium" panose="02000000000000000000" pitchFamily="2" charset="0"/>
            </a:endParaRPr>
          </a:p>
          <a:p>
            <a:r>
              <a:rPr lang="fr-FR" dirty="0" smtClean="0">
                <a:ea typeface="Roboto Medium" panose="02000000000000000000" pitchFamily="2" charset="0"/>
              </a:rPr>
              <a:t>High power lasers</a:t>
            </a:r>
            <a:endParaRPr lang="fr-FR" dirty="0">
              <a:ea typeface="Roboto Medium" panose="02000000000000000000" pitchFamily="2" charset="0"/>
            </a:endParaRPr>
          </a:p>
          <a:p>
            <a:r>
              <a:rPr lang="fr-FR" dirty="0" err="1" smtClean="0">
                <a:ea typeface="Roboto Medium" panose="02000000000000000000" pitchFamily="2" charset="0"/>
              </a:rPr>
              <a:t>Particle</a:t>
            </a:r>
            <a:r>
              <a:rPr lang="fr-FR" dirty="0" smtClean="0">
                <a:ea typeface="Roboto Medium" panose="02000000000000000000" pitchFamily="2" charset="0"/>
              </a:rPr>
              <a:t> </a:t>
            </a:r>
            <a:r>
              <a:rPr lang="fr-FR" dirty="0" err="1" smtClean="0">
                <a:ea typeface="Roboto Medium" panose="02000000000000000000" pitchFamily="2" charset="0"/>
              </a:rPr>
              <a:t>accelerators</a:t>
            </a:r>
            <a:endParaRPr lang="fr-FR" dirty="0">
              <a:ea typeface="Roboto Medium" panose="02000000000000000000" pitchFamily="2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087417" y="1083396"/>
            <a:ext cx="9079345" cy="5919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8" tIns="45714" rIns="91428" bIns="45714">
            <a:spAutoFit/>
          </a:bodyPr>
          <a:lstStyle/>
          <a:p>
            <a:pPr marL="741363" lvl="1" indent="-284163" defTabSz="965200">
              <a:spcAft>
                <a:spcPts val="1000"/>
              </a:spcAft>
              <a:buClr>
                <a:srgbClr val="FF6600"/>
              </a:buClr>
              <a:buSzPct val="80000"/>
              <a:buFont typeface="Wingdings" pitchFamily="2" charset="2"/>
              <a:buChar char="n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than</a:t>
            </a:r>
            <a:r>
              <a:rPr lang="en-GB" sz="2000" b="1" dirty="0" smtClean="0">
                <a:solidFill>
                  <a:srgbClr val="EC74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30 000 m</a:t>
            </a:r>
            <a:r>
              <a:rPr lang="en-GB" sz="2000" b="1" baseline="30000" dirty="0" smtClean="0">
                <a:solidFill>
                  <a:srgbClr val="EC74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000" b="1" dirty="0" smtClean="0">
                <a:solidFill>
                  <a:srgbClr val="EC74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workshops</a:t>
            </a:r>
          </a:p>
          <a:p>
            <a:pPr marL="741363" lvl="1" indent="-284163" defTabSz="965200">
              <a:spcAft>
                <a:spcPts val="200"/>
              </a:spcAft>
              <a:buClr>
                <a:srgbClr val="FF6600"/>
              </a:buClr>
              <a:buSzPct val="80000"/>
              <a:buFont typeface="Wingdings" pitchFamily="2" charset="2"/>
              <a:buChar char="n"/>
            </a:pPr>
            <a:r>
              <a:rPr lang="en-GB" sz="20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Machining</a:t>
            </a:r>
          </a:p>
          <a:p>
            <a:pPr marL="914400" lvl="2" defTabSz="965200">
              <a:spcAft>
                <a:spcPts val="200"/>
              </a:spcAft>
              <a:buClr>
                <a:srgbClr val="4066AA"/>
              </a:buClr>
              <a:buSzPct val="80000"/>
            </a:pPr>
            <a:r>
              <a:rPr lang="en-GB" sz="18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Milling, turning, </a:t>
            </a:r>
            <a:r>
              <a:rPr lang="en-GB" sz="18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electro-erosion - large variety of materials</a:t>
            </a:r>
            <a:endParaRPr lang="en-GB" sz="18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defTabSz="965200">
              <a:spcAft>
                <a:spcPts val="200"/>
              </a:spcAft>
              <a:buClr>
                <a:srgbClr val="4066AA"/>
              </a:buClr>
              <a:buSzPct val="80000"/>
            </a:pPr>
            <a:r>
              <a:rPr lang="en-GB" sz="18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dimension (up to 12 m), high precision</a:t>
            </a:r>
          </a:p>
          <a:p>
            <a:pPr marL="914400" lvl="2" defTabSz="965200">
              <a:spcAft>
                <a:spcPts val="1000"/>
              </a:spcAft>
              <a:buClr>
                <a:srgbClr val="4066AA"/>
              </a:buClr>
              <a:buSzPct val="80000"/>
            </a:pPr>
            <a:r>
              <a:rPr lang="en-GB" sz="18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temperature controlled (20°C +/- 1°C) workshop </a:t>
            </a:r>
          </a:p>
          <a:p>
            <a:pPr marL="800100" lvl="1" indent="-342900" defTabSz="965200">
              <a:spcAft>
                <a:spcPts val="200"/>
              </a:spcAft>
              <a:buClr>
                <a:srgbClr val="FF6600"/>
              </a:buClr>
              <a:buSzPct val="80000"/>
              <a:buFont typeface="Wingdings" panose="05000000000000000000" pitchFamily="2" charset="2"/>
              <a:buChar char=""/>
            </a:pPr>
            <a:r>
              <a:rPr lang="en-GB" sz="20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Assembly</a:t>
            </a:r>
            <a:endParaRPr lang="en-US" sz="2000" b="1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defTabSz="965200">
              <a:spcAft>
                <a:spcPts val="1000"/>
              </a:spcAft>
              <a:buClr>
                <a:srgbClr val="4066AA"/>
              </a:buClr>
              <a:buSzPct val="80000"/>
            </a:pP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TIG, e-beam and laser welding, High Isostatic 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Pressing</a:t>
            </a:r>
            <a:endParaRPr lang="en-GB" sz="18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1363" lvl="1" indent="-284163" defTabSz="965200">
              <a:spcAft>
                <a:spcPts val="200"/>
              </a:spcAft>
              <a:buClr>
                <a:srgbClr val="FF6600"/>
              </a:buClr>
              <a:buSzPct val="80000"/>
              <a:buFont typeface="Wingdings" pitchFamily="2" charset="2"/>
              <a:buChar char="n"/>
            </a:pPr>
            <a:r>
              <a:rPr lang="en-GB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Dimensional control</a:t>
            </a:r>
          </a:p>
          <a:p>
            <a:pPr marL="914400" lvl="2" defTabSz="965200">
              <a:spcAft>
                <a:spcPts val="1000"/>
              </a:spcAft>
              <a:buClr>
                <a:srgbClr val="4066AA"/>
              </a:buClr>
              <a:buSzPct val="80000"/>
            </a:pP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 measuring machines </a:t>
            </a:r>
            <a:r>
              <a:rPr lang="en-GB" sz="18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(up </a:t>
            </a: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3m x 2m x </a:t>
            </a:r>
            <a:r>
              <a:rPr lang="en-GB" sz="18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1.6m) - Laser </a:t>
            </a: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trackers </a:t>
            </a:r>
          </a:p>
          <a:p>
            <a:pPr marL="800100" lvl="1" indent="-342900" defTabSz="965200">
              <a:spcAft>
                <a:spcPts val="200"/>
              </a:spcAft>
              <a:buClr>
                <a:srgbClr val="FF6600"/>
              </a:buClr>
              <a:buSzPct val="80000"/>
              <a:buFont typeface="Wingdings" panose="05000000000000000000" pitchFamily="2" charset="2"/>
              <a:buChar char=""/>
            </a:pPr>
            <a:r>
              <a:rPr lang="en-GB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Leak and non destructive tests</a:t>
            </a:r>
            <a:endParaRPr lang="en-US" sz="2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defTabSz="965200">
              <a:buClr>
                <a:srgbClr val="4066AA"/>
              </a:buClr>
              <a:buSzPct val="80000"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Helium leak, visual, </a:t>
            </a:r>
            <a:r>
              <a:rPr lang="en-US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magnetoscopy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X-ray, dye 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penetrant, UT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tests </a:t>
            </a:r>
          </a:p>
          <a:p>
            <a:pPr marL="914400" lvl="2" defTabSz="965200">
              <a:spcAft>
                <a:spcPts val="1000"/>
              </a:spcAft>
              <a:buClr>
                <a:srgbClr val="4066AA"/>
              </a:buClr>
              <a:buSzPct val="80000"/>
            </a:pP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certified inspectors according to EN ISO 9712 levels 2 &amp; </a:t>
            </a:r>
            <a:r>
              <a:rPr lang="en-GB" sz="18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marL="800100" lvl="1" indent="-342900" defTabSz="965200">
              <a:spcAft>
                <a:spcPts val="200"/>
              </a:spcAft>
              <a:buClr>
                <a:srgbClr val="FF6600"/>
              </a:buClr>
              <a:buSzPct val="80000"/>
              <a:buFont typeface="Wingdings" panose="05000000000000000000" pitchFamily="2" charset="2"/>
              <a:buChar char=""/>
            </a:pPr>
            <a:r>
              <a:rPr lang="en-US" sz="2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Integration and services</a:t>
            </a:r>
          </a:p>
          <a:p>
            <a:pPr marL="914400" lvl="2" defTabSz="965200">
              <a:spcAft>
                <a:spcPts val="200"/>
              </a:spcAft>
              <a:buClr>
                <a:srgbClr val="4066AA"/>
              </a:buClr>
              <a:buSzPct val="80000"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than 4 000 m</a:t>
            </a:r>
            <a:r>
              <a:rPr lang="en-US" sz="18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clean rooms (ISO 5 and ISO 8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914400" lvl="2" defTabSz="965200">
              <a:spcAft>
                <a:spcPts val="200"/>
              </a:spcAft>
              <a:buClr>
                <a:srgbClr val="4066AA"/>
              </a:buClr>
              <a:buSzPct val="80000"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site installation and maintenance works</a:t>
            </a:r>
          </a:p>
          <a:p>
            <a:pPr marL="914400" lvl="2" defTabSz="965200">
              <a:buClr>
                <a:srgbClr val="4066AA"/>
              </a:buClr>
              <a:buSzPct val="80000"/>
            </a:pPr>
            <a:endParaRPr lang="en-GB" sz="20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defTabSz="965200">
              <a:buClr>
                <a:srgbClr val="4066AA"/>
              </a:buClr>
              <a:buSzPct val="80000"/>
            </a:pPr>
            <a:endParaRPr lang="en-GB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729" y="1084214"/>
            <a:ext cx="2588932" cy="1733087"/>
          </a:xfrm>
          <a:prstGeom prst="rect">
            <a:avLst/>
          </a:prstGeom>
        </p:spPr>
      </p:pic>
      <p:pic>
        <p:nvPicPr>
          <p:cNvPr id="10" name="Imag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231" y="2974319"/>
            <a:ext cx="2016606" cy="1338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130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1D9E01-DAD5-4BD8-8904-749D8DAC0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3350" y="559986"/>
            <a:ext cx="8900105" cy="399113"/>
          </a:xfrm>
        </p:spPr>
        <p:txBody>
          <a:bodyPr/>
          <a:lstStyle/>
          <a:p>
            <a:r>
              <a:rPr lang="fr-FR" dirty="0" smtClean="0">
                <a:latin typeface="Roboto Medium" panose="02000000000000000000" pitchFamily="2" charset="0"/>
                <a:ea typeface="Roboto Medium" panose="02000000000000000000" pitchFamily="2" charset="0"/>
              </a:rPr>
              <a:t>BIG SCIENCE: FUSION</a:t>
            </a:r>
            <a:endParaRPr lang="fr-FR" dirty="0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2910523" y="2819962"/>
            <a:ext cx="27646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 </a:t>
            </a:r>
            <a:r>
              <a:rPr lang="fr-FR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Blanket</a:t>
            </a:r>
            <a:r>
              <a:rPr lang="fr-F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first </a:t>
            </a:r>
            <a:r>
              <a:rPr lang="fr-FR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wall</a:t>
            </a:r>
            <a:r>
              <a:rPr lang="fr-F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panels</a:t>
            </a:r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523" y="1228310"/>
            <a:ext cx="2355461" cy="1570308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540" y="1228310"/>
            <a:ext cx="2909128" cy="1569600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5827566" y="2819466"/>
            <a:ext cx="27646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 </a:t>
            </a:r>
            <a:r>
              <a:rPr lang="fr-FR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divertor</a:t>
            </a:r>
            <a:r>
              <a:rPr lang="fr-F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inner</a:t>
            </a:r>
            <a:r>
              <a:rPr lang="fr-F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vertical </a:t>
            </a:r>
            <a:r>
              <a:rPr lang="fr-FR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</a:t>
            </a:r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5" t="655" r="1315" b="-655"/>
          <a:stretch/>
        </p:blipFill>
        <p:spPr>
          <a:xfrm>
            <a:off x="8935019" y="1229018"/>
            <a:ext cx="2344711" cy="1569600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9427357" y="2836705"/>
            <a:ext cx="27646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 </a:t>
            </a:r>
            <a:r>
              <a:rPr lang="fr-FR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cryopump</a:t>
            </a:r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25699" y="4071208"/>
            <a:ext cx="3125107" cy="1440000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3258133" y="6384081"/>
            <a:ext cx="27646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MITICA ion </a:t>
            </a:r>
            <a:r>
              <a:rPr lang="fr-FR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fr-F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source</a:t>
            </a:r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606" y="3916363"/>
            <a:ext cx="2511360" cy="1569600"/>
          </a:xfrm>
          <a:prstGeom prst="rect">
            <a:avLst/>
          </a:prstGeom>
        </p:spPr>
      </p:pic>
      <p:sp>
        <p:nvSpPr>
          <p:cNvPr id="36" name="ZoneTexte 35"/>
          <p:cNvSpPr txBox="1"/>
          <p:nvPr/>
        </p:nvSpPr>
        <p:spPr>
          <a:xfrm>
            <a:off x="5213727" y="5658022"/>
            <a:ext cx="3019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 Electron cyclotron </a:t>
            </a:r>
            <a:r>
              <a:rPr lang="fr-FR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upper</a:t>
            </a:r>
            <a:r>
              <a:rPr lang="fr-F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launcher</a:t>
            </a:r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Imag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660" y="3890716"/>
            <a:ext cx="3493428" cy="1569600"/>
          </a:xfrm>
          <a:prstGeom prst="rect">
            <a:avLst/>
          </a:prstGeom>
        </p:spPr>
      </p:pic>
      <p:sp>
        <p:nvSpPr>
          <p:cNvPr id="38" name="ZoneTexte 37"/>
          <p:cNvSpPr txBox="1"/>
          <p:nvPr/>
        </p:nvSpPr>
        <p:spPr>
          <a:xfrm>
            <a:off x="8552668" y="5658021"/>
            <a:ext cx="30194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 </a:t>
            </a:r>
            <a:r>
              <a:rPr lang="fr-FR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poloidal</a:t>
            </a:r>
            <a:r>
              <a:rPr lang="fr-F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field</a:t>
            </a:r>
            <a:r>
              <a:rPr lang="fr-F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coil</a:t>
            </a:r>
            <a:r>
              <a:rPr lang="fr-F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assembly</a:t>
            </a:r>
            <a:r>
              <a:rPr lang="fr-F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tooling</a:t>
            </a:r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FAE6C462-4D46-4262-92E5-3DD4D842F6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088" y="1449387"/>
            <a:ext cx="2135187" cy="4859337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  <a:p>
            <a:r>
              <a:rPr lang="fr-FR" dirty="0" err="1">
                <a:ea typeface="Roboto Medium" panose="02000000000000000000" pitchFamily="2" charset="0"/>
              </a:rPr>
              <a:t>Identity</a:t>
            </a:r>
            <a:endParaRPr lang="fr-FR" dirty="0">
              <a:ea typeface="Roboto Medium" panose="02000000000000000000" pitchFamily="2" charset="0"/>
            </a:endParaRPr>
          </a:p>
          <a:p>
            <a:r>
              <a:rPr lang="fr-FR" dirty="0">
                <a:ea typeface="Roboto Medium" panose="02000000000000000000" pitchFamily="2" charset="0"/>
              </a:rPr>
              <a:t>E</a:t>
            </a:r>
            <a:r>
              <a:rPr lang="fr-FR" dirty="0" smtClean="0">
                <a:ea typeface="Roboto Medium" panose="02000000000000000000" pitchFamily="2" charset="0"/>
              </a:rPr>
              <a:t>xpertise</a:t>
            </a:r>
            <a:endParaRPr lang="fr-FR" dirty="0">
              <a:ea typeface="Roboto Medium" panose="02000000000000000000" pitchFamily="2" charset="0"/>
            </a:endParaRPr>
          </a:p>
          <a:p>
            <a:r>
              <a:rPr lang="fr-FR" dirty="0" err="1">
                <a:ea typeface="Roboto Medium" panose="02000000000000000000" pitchFamily="2" charset="0"/>
              </a:rPr>
              <a:t>Industrial</a:t>
            </a:r>
            <a:r>
              <a:rPr lang="fr-FR" dirty="0">
                <a:ea typeface="Roboto Medium" panose="02000000000000000000" pitchFamily="2" charset="0"/>
              </a:rPr>
              <a:t> </a:t>
            </a:r>
            <a:r>
              <a:rPr lang="fr-FR" dirty="0" err="1">
                <a:ea typeface="Roboto Medium" panose="02000000000000000000" pitchFamily="2" charset="0"/>
              </a:rPr>
              <a:t>means</a:t>
            </a:r>
            <a:endParaRPr lang="fr-FR" dirty="0">
              <a:ea typeface="Roboto Medium" panose="02000000000000000000" pitchFamily="2" charset="0"/>
            </a:endParaRPr>
          </a:p>
          <a:p>
            <a:r>
              <a:rPr lang="fr-FR" dirty="0">
                <a:solidFill>
                  <a:srgbClr val="EC7406"/>
                </a:solidFill>
                <a:latin typeface="Roboto Medium" pitchFamily="2" charset="0"/>
                <a:ea typeface="Roboto Medium" pitchFamily="2" charset="0"/>
              </a:rPr>
              <a:t>Fusion</a:t>
            </a:r>
            <a:endParaRPr lang="fr-FR" dirty="0">
              <a:solidFill>
                <a:srgbClr val="EC7406"/>
              </a:solidFill>
              <a:latin typeface="Roboto Medium" pitchFamily="2" charset="0"/>
              <a:ea typeface="Roboto Medium" pitchFamily="2" charset="0"/>
            </a:endParaRPr>
          </a:p>
          <a:p>
            <a:r>
              <a:rPr lang="fr-FR" dirty="0" smtClean="0">
                <a:ea typeface="Roboto Medium" panose="02000000000000000000" pitchFamily="2" charset="0"/>
              </a:rPr>
              <a:t>High power lasers</a:t>
            </a:r>
            <a:endParaRPr lang="fr-FR" dirty="0">
              <a:ea typeface="Roboto Medium" panose="02000000000000000000" pitchFamily="2" charset="0"/>
            </a:endParaRPr>
          </a:p>
          <a:p>
            <a:r>
              <a:rPr lang="fr-FR" dirty="0" err="1" smtClean="0">
                <a:ea typeface="Roboto Medium" panose="02000000000000000000" pitchFamily="2" charset="0"/>
              </a:rPr>
              <a:t>Particle</a:t>
            </a:r>
            <a:r>
              <a:rPr lang="fr-FR" dirty="0" smtClean="0">
                <a:ea typeface="Roboto Medium" panose="02000000000000000000" pitchFamily="2" charset="0"/>
              </a:rPr>
              <a:t> </a:t>
            </a:r>
            <a:r>
              <a:rPr lang="fr-FR" dirty="0" err="1" smtClean="0">
                <a:ea typeface="Roboto Medium" panose="02000000000000000000" pitchFamily="2" charset="0"/>
              </a:rPr>
              <a:t>accelerators</a:t>
            </a:r>
            <a:endParaRPr lang="fr-FR" dirty="0">
              <a:ea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06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1D9E01-DAD5-4BD8-8904-749D8DAC0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3350" y="559986"/>
            <a:ext cx="8289143" cy="399113"/>
          </a:xfrm>
        </p:spPr>
        <p:txBody>
          <a:bodyPr/>
          <a:lstStyle/>
          <a:p>
            <a:r>
              <a:rPr lang="fr-FR" dirty="0" smtClean="0">
                <a:latin typeface="Roboto Medium" panose="02000000000000000000" pitchFamily="2" charset="0"/>
                <a:ea typeface="Roboto Medium" panose="02000000000000000000" pitchFamily="2" charset="0"/>
              </a:rPr>
              <a:t>BIG SCIENCE: HIGH </a:t>
            </a:r>
            <a:r>
              <a:rPr lang="fr-FR" dirty="0">
                <a:latin typeface="Roboto Medium" panose="02000000000000000000" pitchFamily="2" charset="0"/>
                <a:ea typeface="Roboto Medium" panose="02000000000000000000" pitchFamily="2" charset="0"/>
              </a:rPr>
              <a:t>POWER LASERS</a:t>
            </a:r>
          </a:p>
        </p:txBody>
      </p:sp>
      <p:grpSp>
        <p:nvGrpSpPr>
          <p:cNvPr id="11" name="Groupe 10"/>
          <p:cNvGrpSpPr/>
          <p:nvPr/>
        </p:nvGrpSpPr>
        <p:grpSpPr>
          <a:xfrm>
            <a:off x="3153350" y="1279911"/>
            <a:ext cx="8423893" cy="1795739"/>
            <a:chOff x="380149" y="1406104"/>
            <a:chExt cx="6981657" cy="1565931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1302" y="1406104"/>
              <a:ext cx="3590504" cy="1565142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6520" y="1406893"/>
              <a:ext cx="2344782" cy="1565142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149" y="1406104"/>
              <a:ext cx="1046371" cy="1565142"/>
            </a:xfrm>
            <a:prstGeom prst="rect">
              <a:avLst/>
            </a:prstGeom>
          </p:spPr>
        </p:pic>
      </p:grpSp>
      <p:sp>
        <p:nvSpPr>
          <p:cNvPr id="16" name="ZoneTexte 15"/>
          <p:cNvSpPr txBox="1"/>
          <p:nvPr/>
        </p:nvSpPr>
        <p:spPr>
          <a:xfrm>
            <a:off x="5649072" y="3163033"/>
            <a:ext cx="3297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LMJ amplification and laser transport sections</a:t>
            </a:r>
          </a:p>
        </p:txBody>
      </p:sp>
      <p:grpSp>
        <p:nvGrpSpPr>
          <p:cNvPr id="17" name="Groupe 16"/>
          <p:cNvGrpSpPr/>
          <p:nvPr/>
        </p:nvGrpSpPr>
        <p:grpSpPr>
          <a:xfrm>
            <a:off x="3423386" y="3879055"/>
            <a:ext cx="7643288" cy="2320687"/>
            <a:chOff x="533281" y="4042711"/>
            <a:chExt cx="7643288" cy="2320687"/>
          </a:xfrm>
        </p:grpSpPr>
        <p:sp>
          <p:nvSpPr>
            <p:cNvPr id="18" name="ZoneTexte 17"/>
            <p:cNvSpPr txBox="1"/>
            <p:nvPr/>
          </p:nvSpPr>
          <p:spPr>
            <a:xfrm>
              <a:off x="1304827" y="5855567"/>
              <a:ext cx="26585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ELI-NP laser </a:t>
              </a:r>
              <a:r>
                <a:rPr lang="fr-FR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beam</a:t>
              </a:r>
              <a:r>
                <a:rPr lang="fr-FR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transport system</a:t>
              </a: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5429485" y="5901733"/>
              <a:ext cx="27470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ELI-NP Gamma </a:t>
              </a:r>
              <a:r>
                <a:rPr lang="fr-FR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beam</a:t>
              </a:r>
              <a:r>
                <a:rPr lang="fr-FR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source laser-</a:t>
              </a:r>
              <a:r>
                <a:rPr lang="fr-FR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electron</a:t>
              </a:r>
              <a:r>
                <a:rPr lang="fr-FR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interaction </a:t>
              </a:r>
              <a:r>
                <a:rPr lang="fr-FR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chamber</a:t>
              </a:r>
              <a:endPara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Image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6569" y="4042711"/>
              <a:ext cx="2700000" cy="1800000"/>
            </a:xfrm>
            <a:prstGeom prst="rect">
              <a:avLst/>
            </a:prstGeom>
          </p:spPr>
        </p:pic>
        <p:pic>
          <p:nvPicPr>
            <p:cNvPr id="21" name="Image 20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533281" y="4072097"/>
              <a:ext cx="1914951" cy="1679774"/>
            </a:xfrm>
            <a:prstGeom prst="rect">
              <a:avLst/>
            </a:prstGeom>
          </p:spPr>
        </p:pic>
        <p:pic>
          <p:nvPicPr>
            <p:cNvPr id="22" name="Image 21" descr="IMG_5401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1539" y="4072097"/>
              <a:ext cx="1789646" cy="1675806"/>
            </a:xfrm>
            <a:prstGeom prst="rect">
              <a:avLst/>
            </a:prstGeom>
            <a:noFill/>
            <a:ln w="19050">
              <a:solidFill>
                <a:srgbClr val="000000"/>
              </a:solidFill>
              <a:miter lim="800000"/>
              <a:headEnd/>
              <a:tailEnd/>
            </a:ln>
            <a:extLst/>
          </p:spPr>
        </p:pic>
      </p:grp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FAE6C462-4D46-4262-92E5-3DD4D842F6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088" y="1449387"/>
            <a:ext cx="2135187" cy="4859337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  <a:p>
            <a:r>
              <a:rPr lang="fr-FR" dirty="0" err="1">
                <a:ea typeface="Roboto Medium" panose="02000000000000000000" pitchFamily="2" charset="0"/>
              </a:rPr>
              <a:t>Identity</a:t>
            </a:r>
            <a:endParaRPr lang="fr-FR" dirty="0">
              <a:ea typeface="Roboto Medium" panose="02000000000000000000" pitchFamily="2" charset="0"/>
            </a:endParaRPr>
          </a:p>
          <a:p>
            <a:r>
              <a:rPr lang="fr-FR" dirty="0">
                <a:ea typeface="Roboto Medium" panose="02000000000000000000" pitchFamily="2" charset="0"/>
              </a:rPr>
              <a:t>E</a:t>
            </a:r>
            <a:r>
              <a:rPr lang="fr-FR" dirty="0" smtClean="0">
                <a:ea typeface="Roboto Medium" panose="02000000000000000000" pitchFamily="2" charset="0"/>
              </a:rPr>
              <a:t>xpertise</a:t>
            </a:r>
            <a:endParaRPr lang="fr-FR" dirty="0">
              <a:ea typeface="Roboto Medium" panose="02000000000000000000" pitchFamily="2" charset="0"/>
            </a:endParaRPr>
          </a:p>
          <a:p>
            <a:r>
              <a:rPr lang="fr-FR" dirty="0" err="1">
                <a:ea typeface="Roboto Medium" panose="02000000000000000000" pitchFamily="2" charset="0"/>
              </a:rPr>
              <a:t>Industrial</a:t>
            </a:r>
            <a:r>
              <a:rPr lang="fr-FR" dirty="0">
                <a:ea typeface="Roboto Medium" panose="02000000000000000000" pitchFamily="2" charset="0"/>
              </a:rPr>
              <a:t> </a:t>
            </a:r>
            <a:r>
              <a:rPr lang="fr-FR" dirty="0" err="1">
                <a:ea typeface="Roboto Medium" panose="02000000000000000000" pitchFamily="2" charset="0"/>
              </a:rPr>
              <a:t>means</a:t>
            </a:r>
            <a:endParaRPr lang="fr-FR" dirty="0">
              <a:ea typeface="Roboto Medium" panose="02000000000000000000" pitchFamily="2" charset="0"/>
            </a:endParaRPr>
          </a:p>
          <a:p>
            <a:r>
              <a:rPr lang="fr-FR" dirty="0">
                <a:ea typeface="Roboto Medium" panose="02000000000000000000" pitchFamily="2" charset="0"/>
              </a:rPr>
              <a:t>Fusion</a:t>
            </a:r>
          </a:p>
          <a:p>
            <a:r>
              <a:rPr lang="fr-FR" dirty="0">
                <a:solidFill>
                  <a:srgbClr val="EC7406"/>
                </a:solidFill>
                <a:latin typeface="Roboto Medium" pitchFamily="2" charset="0"/>
                <a:ea typeface="Roboto Medium" pitchFamily="2" charset="0"/>
              </a:rPr>
              <a:t>High power lasers</a:t>
            </a:r>
            <a:endParaRPr lang="fr-FR" dirty="0">
              <a:solidFill>
                <a:srgbClr val="EC7406"/>
              </a:solidFill>
              <a:latin typeface="Roboto Medium" pitchFamily="2" charset="0"/>
              <a:ea typeface="Roboto Medium" pitchFamily="2" charset="0"/>
            </a:endParaRPr>
          </a:p>
          <a:p>
            <a:r>
              <a:rPr lang="fr-FR" dirty="0" err="1" smtClean="0">
                <a:ea typeface="Roboto Medium" panose="02000000000000000000" pitchFamily="2" charset="0"/>
              </a:rPr>
              <a:t>Particle</a:t>
            </a:r>
            <a:r>
              <a:rPr lang="fr-FR" dirty="0" smtClean="0">
                <a:ea typeface="Roboto Medium" panose="02000000000000000000" pitchFamily="2" charset="0"/>
              </a:rPr>
              <a:t> </a:t>
            </a:r>
            <a:r>
              <a:rPr lang="fr-FR" dirty="0" err="1" smtClean="0">
                <a:ea typeface="Roboto Medium" panose="02000000000000000000" pitchFamily="2" charset="0"/>
              </a:rPr>
              <a:t>accelerators</a:t>
            </a:r>
            <a:endParaRPr lang="fr-FR" dirty="0">
              <a:ea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55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1D9E01-DAD5-4BD8-8904-749D8DAC0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3350" y="559986"/>
            <a:ext cx="8289143" cy="399113"/>
          </a:xfrm>
        </p:spPr>
        <p:txBody>
          <a:bodyPr/>
          <a:lstStyle/>
          <a:p>
            <a:r>
              <a:rPr lang="fr-FR" dirty="0" smtClean="0">
                <a:latin typeface="Roboto Medium" panose="02000000000000000000" pitchFamily="2" charset="0"/>
                <a:ea typeface="Roboto Medium" panose="02000000000000000000" pitchFamily="2" charset="0"/>
              </a:rPr>
              <a:t>BIG SCIENCE: PARTICLE </a:t>
            </a:r>
            <a:r>
              <a:rPr lang="fr-FR" dirty="0" smtClean="0">
                <a:latin typeface="Roboto Medium" panose="02000000000000000000" pitchFamily="2" charset="0"/>
                <a:ea typeface="Roboto Medium" panose="02000000000000000000" pitchFamily="2" charset="0"/>
              </a:rPr>
              <a:t>ACCELERATORS</a:t>
            </a:r>
            <a:endParaRPr lang="fr-FR" dirty="0">
              <a:latin typeface="Roboto Medium" panose="02000000000000000000" pitchFamily="2" charset="0"/>
              <a:ea typeface="Roboto Medium" panose="02000000000000000000" pitchFamily="2" charset="0"/>
            </a:endParaRPr>
          </a:p>
        </p:txBody>
      </p:sp>
      <p:grpSp>
        <p:nvGrpSpPr>
          <p:cNvPr id="23" name="Groupe 22"/>
          <p:cNvGrpSpPr/>
          <p:nvPr/>
        </p:nvGrpSpPr>
        <p:grpSpPr>
          <a:xfrm>
            <a:off x="3239099" y="1272905"/>
            <a:ext cx="8203394" cy="1847434"/>
            <a:chOff x="150126" y="1938018"/>
            <a:chExt cx="8705192" cy="2126394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126" y="1960177"/>
              <a:ext cx="2745190" cy="2059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5316" y="1960177"/>
              <a:ext cx="3154356" cy="2104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9672" y="1938018"/>
              <a:ext cx="2805646" cy="2104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ZoneTexte 26"/>
          <p:cNvSpPr txBox="1"/>
          <p:nvPr/>
        </p:nvSpPr>
        <p:spPr>
          <a:xfrm>
            <a:off x="6033932" y="3198653"/>
            <a:ext cx="27646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Assembly</a:t>
            </a: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XFEL </a:t>
            </a:r>
            <a:r>
              <a:rPr lang="fr-F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cryomodules</a:t>
            </a:r>
            <a:endParaRPr lang="fr-FR" sz="12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e 27"/>
          <p:cNvGrpSpPr/>
          <p:nvPr/>
        </p:nvGrpSpPr>
        <p:grpSpPr>
          <a:xfrm>
            <a:off x="3351574" y="3774363"/>
            <a:ext cx="8341648" cy="2329350"/>
            <a:chOff x="460375" y="4155207"/>
            <a:chExt cx="8341648" cy="2329350"/>
          </a:xfrm>
        </p:grpSpPr>
        <p:sp>
          <p:nvSpPr>
            <p:cNvPr id="29" name="ZoneTexte 28"/>
            <p:cNvSpPr txBox="1"/>
            <p:nvPr/>
          </p:nvSpPr>
          <p:spPr>
            <a:xfrm>
              <a:off x="674921" y="5891355"/>
              <a:ext cx="276464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AIRIX </a:t>
              </a:r>
              <a:r>
                <a:rPr lang="fr-FR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accelerating</a:t>
              </a:r>
              <a:r>
                <a:rPr lang="fr-FR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cells</a:t>
              </a:r>
              <a:endPara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3603087" y="5958251"/>
              <a:ext cx="18921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ESS </a:t>
              </a:r>
              <a:r>
                <a:rPr lang="fr-FR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Spoke</a:t>
              </a:r>
              <a:r>
                <a:rPr lang="fr-FR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cryomodule</a:t>
              </a:r>
              <a:r>
                <a:rPr lang="fr-FR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vacuum </a:t>
              </a:r>
              <a:r>
                <a:rPr lang="fr-FR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vessel</a:t>
              </a:r>
              <a:endParaRPr lang="fr-F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ZoneTexte 30"/>
            <p:cNvSpPr txBox="1"/>
            <p:nvPr/>
          </p:nvSpPr>
          <p:spPr>
            <a:xfrm>
              <a:off x="6480699" y="6022892"/>
              <a:ext cx="23176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Machining</a:t>
              </a:r>
              <a:r>
                <a:rPr lang="fr-FR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of bars for the CERN ATLAS detector</a:t>
              </a:r>
            </a:p>
          </p:txBody>
        </p:sp>
        <p:pic>
          <p:nvPicPr>
            <p:cNvPr id="32" name="Picture 7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460375" y="4205101"/>
              <a:ext cx="2190750" cy="1700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Image 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8469" y="4155207"/>
              <a:ext cx="2611561" cy="180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7" descr="RÃ©sultat de recherche d'images pour &quot;barres detecteur atlas&quot;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2023" y="4155207"/>
              <a:ext cx="2800000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FAE6C462-4D46-4262-92E5-3DD4D842F6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088" y="1449387"/>
            <a:ext cx="2135187" cy="4859337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  <a:p>
            <a:r>
              <a:rPr lang="fr-FR" dirty="0" err="1">
                <a:ea typeface="Roboto Medium" panose="02000000000000000000" pitchFamily="2" charset="0"/>
              </a:rPr>
              <a:t>Identity</a:t>
            </a:r>
            <a:endParaRPr lang="fr-FR" dirty="0">
              <a:ea typeface="Roboto Medium" panose="02000000000000000000" pitchFamily="2" charset="0"/>
            </a:endParaRPr>
          </a:p>
          <a:p>
            <a:r>
              <a:rPr lang="fr-FR" dirty="0">
                <a:ea typeface="Roboto Medium" panose="02000000000000000000" pitchFamily="2" charset="0"/>
              </a:rPr>
              <a:t>E</a:t>
            </a:r>
            <a:r>
              <a:rPr lang="fr-FR" dirty="0" smtClean="0">
                <a:ea typeface="Roboto Medium" panose="02000000000000000000" pitchFamily="2" charset="0"/>
              </a:rPr>
              <a:t>xpertise</a:t>
            </a:r>
            <a:endParaRPr lang="fr-FR" dirty="0">
              <a:ea typeface="Roboto Medium" panose="02000000000000000000" pitchFamily="2" charset="0"/>
            </a:endParaRPr>
          </a:p>
          <a:p>
            <a:r>
              <a:rPr lang="fr-FR" dirty="0" err="1">
                <a:ea typeface="Roboto Medium" panose="02000000000000000000" pitchFamily="2" charset="0"/>
              </a:rPr>
              <a:t>Industrial</a:t>
            </a:r>
            <a:r>
              <a:rPr lang="fr-FR" dirty="0">
                <a:ea typeface="Roboto Medium" panose="02000000000000000000" pitchFamily="2" charset="0"/>
              </a:rPr>
              <a:t> </a:t>
            </a:r>
            <a:r>
              <a:rPr lang="fr-FR" dirty="0" err="1">
                <a:ea typeface="Roboto Medium" panose="02000000000000000000" pitchFamily="2" charset="0"/>
              </a:rPr>
              <a:t>means</a:t>
            </a:r>
            <a:endParaRPr lang="fr-FR" dirty="0">
              <a:ea typeface="Roboto Medium" panose="02000000000000000000" pitchFamily="2" charset="0"/>
            </a:endParaRPr>
          </a:p>
          <a:p>
            <a:r>
              <a:rPr lang="fr-FR" dirty="0">
                <a:ea typeface="Roboto Medium" panose="02000000000000000000" pitchFamily="2" charset="0"/>
              </a:rPr>
              <a:t>Fusion</a:t>
            </a:r>
          </a:p>
          <a:p>
            <a:r>
              <a:rPr lang="fr-FR" dirty="0">
                <a:ea typeface="Roboto Medium" panose="02000000000000000000" pitchFamily="2" charset="0"/>
              </a:rPr>
              <a:t>High power lasers</a:t>
            </a:r>
          </a:p>
          <a:p>
            <a:r>
              <a:rPr lang="fr-FR" dirty="0" err="1">
                <a:solidFill>
                  <a:srgbClr val="EC7406"/>
                </a:solidFill>
                <a:latin typeface="Roboto Medium" pitchFamily="2" charset="0"/>
                <a:ea typeface="Roboto Medium" pitchFamily="2" charset="0"/>
              </a:rPr>
              <a:t>Particle</a:t>
            </a:r>
            <a:r>
              <a:rPr lang="fr-FR" dirty="0">
                <a:solidFill>
                  <a:srgbClr val="EC7406"/>
                </a:solidFill>
                <a:latin typeface="Roboto Medium" pitchFamily="2" charset="0"/>
                <a:ea typeface="Roboto Medium" pitchFamily="2" charset="0"/>
              </a:rPr>
              <a:t> </a:t>
            </a:r>
            <a:r>
              <a:rPr lang="fr-FR" dirty="0" err="1">
                <a:solidFill>
                  <a:srgbClr val="EC7406"/>
                </a:solidFill>
                <a:latin typeface="Roboto Medium" pitchFamily="2" charset="0"/>
                <a:ea typeface="Roboto Medium" pitchFamily="2" charset="0"/>
              </a:rPr>
              <a:t>accelerators</a:t>
            </a:r>
            <a:endParaRPr lang="fr-FR" dirty="0">
              <a:solidFill>
                <a:srgbClr val="EC7406"/>
              </a:solidFill>
              <a:latin typeface="Roboto Medium" pitchFamily="2" charset="0"/>
              <a:ea typeface="Roboto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96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 txBox="1">
            <a:spLocks/>
          </p:cNvSpPr>
          <p:nvPr/>
        </p:nvSpPr>
        <p:spPr>
          <a:xfrm>
            <a:off x="4263959" y="522524"/>
            <a:ext cx="8330585" cy="179363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271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-US" sz="2000" b="1" dirty="0">
                <a:ea typeface="Verdana" pitchFamily="34" charset="0"/>
              </a:rPr>
              <a:t>JOEL VANDEN BOSCH</a:t>
            </a:r>
          </a:p>
          <a:p>
            <a:pPr marL="0" indent="0" defTabSz="9271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-US" sz="2000" dirty="0" smtClean="0">
                <a:ea typeface="Verdana" pitchFamily="34" charset="0"/>
              </a:rPr>
              <a:t>BIG SCIENCE and ROBOTICS </a:t>
            </a:r>
            <a:r>
              <a:rPr lang="en-US" sz="2000" dirty="0">
                <a:ea typeface="Verdana" pitchFamily="34" charset="0"/>
              </a:rPr>
              <a:t>Business Development  </a:t>
            </a:r>
          </a:p>
          <a:p>
            <a:pPr marL="0" indent="0" defTabSz="9271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-US" sz="2000" dirty="0">
                <a:ea typeface="Verdana" pitchFamily="34" charset="0"/>
                <a:hlinkClick r:id="rId2"/>
              </a:rPr>
              <a:t>jvandenbosch@alsymex-alcen.com</a:t>
            </a:r>
            <a:r>
              <a:rPr lang="en-US" sz="2000" dirty="0">
                <a:ea typeface="Verdana" pitchFamily="34" charset="0"/>
              </a:rPr>
              <a:t>  </a:t>
            </a:r>
          </a:p>
          <a:p>
            <a:pPr marL="0" indent="0" defTabSz="9271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fr-FR" sz="2000" dirty="0">
                <a:ea typeface="Verdana" pitchFamily="34" charset="0"/>
              </a:rPr>
              <a:t>+33 (0)7 63 13 05 90 </a:t>
            </a:r>
            <a:endParaRPr lang="fr-FR" sz="2000" dirty="0" smtClean="0">
              <a:ea typeface="Verdana" pitchFamily="34" charset="0"/>
            </a:endParaRPr>
          </a:p>
          <a:p>
            <a:pPr marL="0" indent="0" defTabSz="9271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endParaRPr lang="fr-FR" sz="2000" b="1" dirty="0">
              <a:ea typeface="Verdana" pitchFamily="34" charset="0"/>
            </a:endParaRPr>
          </a:p>
          <a:p>
            <a:pPr marL="0" indent="0" defTabSz="9271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en-US" sz="2000" b="1" dirty="0" smtClean="0">
                <a:ea typeface="Verdana" pitchFamily="34" charset="0"/>
              </a:rPr>
              <a:t>ERIC GIGUET</a:t>
            </a:r>
          </a:p>
          <a:p>
            <a:pPr marL="0" indent="0" defTabSz="9271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</a:pPr>
            <a:r>
              <a:rPr lang="en-US" sz="2000" dirty="0" smtClean="0">
                <a:ea typeface="Verdana" pitchFamily="34" charset="0"/>
              </a:rPr>
              <a:t>Sales and Business Development Director</a:t>
            </a:r>
          </a:p>
          <a:p>
            <a:pPr marL="0" indent="0" defTabSz="9271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</a:pPr>
            <a:r>
              <a:rPr lang="en-US" sz="2000" dirty="0" smtClean="0">
                <a:ea typeface="Verdana" pitchFamily="34" charset="0"/>
                <a:hlinkClick r:id="rId3"/>
              </a:rPr>
              <a:t>egiguet@alsymex-alcen.com</a:t>
            </a:r>
            <a:endParaRPr lang="en-US" sz="2000" dirty="0" smtClean="0">
              <a:ea typeface="Verdana" pitchFamily="34" charset="0"/>
            </a:endParaRPr>
          </a:p>
          <a:p>
            <a:pPr marL="0" indent="0" defTabSz="9271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</a:pPr>
            <a:r>
              <a:rPr lang="en-US" sz="2000" dirty="0" smtClean="0">
                <a:ea typeface="Verdana" pitchFamily="34" charset="0"/>
              </a:rPr>
              <a:t>+33 (0)6 89 82 53 90</a:t>
            </a:r>
          </a:p>
          <a:p>
            <a:pPr marL="0" indent="0" defTabSz="9271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</a:pPr>
            <a:endParaRPr lang="en-US" sz="2000" dirty="0" smtClean="0">
              <a:ea typeface="Verdana" pitchFamily="34" charset="0"/>
            </a:endParaRPr>
          </a:p>
          <a:p>
            <a:pPr marL="0" indent="0" defTabSz="9271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</a:pPr>
            <a:r>
              <a:rPr lang="fr-FR" sz="2000" dirty="0" smtClean="0">
                <a:ea typeface="Verdana" pitchFamily="34" charset="0"/>
              </a:rPr>
              <a:t>           </a:t>
            </a:r>
          </a:p>
          <a:p>
            <a:pPr marL="0" indent="0" defTabSz="9271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</a:pPr>
            <a:endParaRPr lang="en-US" sz="2000" dirty="0" smtClean="0">
              <a:ea typeface="Verdana" pitchFamily="34" charset="0"/>
            </a:endParaRPr>
          </a:p>
          <a:p>
            <a:pPr marL="0" indent="0" defTabSz="9271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</a:pPr>
            <a:endParaRPr lang="en-US" sz="2000" dirty="0" smtClean="0">
              <a:ea typeface="Verdana" pitchFamily="34" charset="0"/>
            </a:endParaRPr>
          </a:p>
          <a:p>
            <a:pPr marL="0" indent="0" defTabSz="9271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</a:pPr>
            <a:endParaRPr lang="en-US" sz="2000" dirty="0">
              <a:ea typeface="Verdana" pitchFamily="34" charset="0"/>
            </a:endParaRPr>
          </a:p>
        </p:txBody>
      </p:sp>
      <p:sp>
        <p:nvSpPr>
          <p:cNvPr id="3" name="Espace réservé du contenu 1"/>
          <p:cNvSpPr txBox="1">
            <a:spLocks/>
          </p:cNvSpPr>
          <p:nvPr/>
        </p:nvSpPr>
        <p:spPr>
          <a:xfrm>
            <a:off x="7706935" y="4842566"/>
            <a:ext cx="8330585" cy="43207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271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r>
              <a:rPr lang="fr-FR" sz="2400" b="1" dirty="0" smtClean="0">
                <a:ea typeface="Verdana" pitchFamily="34" charset="0"/>
                <a:hlinkClick r:id="rId4"/>
              </a:rPr>
              <a:t>www.alsymex-alcen.com</a:t>
            </a:r>
            <a:endParaRPr lang="fr-FR" sz="2400" b="1" dirty="0" smtClean="0">
              <a:ea typeface="Verdana" pitchFamily="34" charset="0"/>
            </a:endParaRPr>
          </a:p>
          <a:p>
            <a:pPr marL="0" indent="0" defTabSz="9271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</a:pPr>
            <a:endParaRPr lang="en-US" sz="2000" dirty="0" smtClean="0">
              <a:ea typeface="Verdana" pitchFamily="34" charset="0"/>
            </a:endParaRPr>
          </a:p>
          <a:p>
            <a:pPr marL="0" indent="0" defTabSz="9271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</a:pPr>
            <a:endParaRPr lang="en-US" sz="2000" dirty="0" smtClean="0">
              <a:ea typeface="Verdana" pitchFamily="34" charset="0"/>
            </a:endParaRPr>
          </a:p>
          <a:p>
            <a:pPr marL="0" indent="0" defTabSz="9271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</a:pPr>
            <a:r>
              <a:rPr lang="fr-FR" sz="2000" dirty="0" smtClean="0">
                <a:ea typeface="Verdana" pitchFamily="34" charset="0"/>
              </a:rPr>
              <a:t>           </a:t>
            </a:r>
          </a:p>
          <a:p>
            <a:pPr marL="0" indent="0" defTabSz="9271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</a:pPr>
            <a:endParaRPr lang="en-US" sz="2000" dirty="0" smtClean="0">
              <a:ea typeface="Verdana" pitchFamily="34" charset="0"/>
            </a:endParaRPr>
          </a:p>
          <a:p>
            <a:pPr marL="0" indent="0" defTabSz="9271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</a:pPr>
            <a:endParaRPr lang="en-US" sz="2000" dirty="0" smtClean="0">
              <a:ea typeface="Verdana" pitchFamily="34" charset="0"/>
            </a:endParaRPr>
          </a:p>
          <a:p>
            <a:pPr marL="0" indent="0" defTabSz="9271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None/>
            </a:pPr>
            <a:endParaRPr lang="en-US" sz="2000" dirty="0">
              <a:ea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644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ALCEN - Page TITRES">
  <a:themeElements>
    <a:clrScheme name="ALCEN">
      <a:dk1>
        <a:srgbClr val="7F7F7F"/>
      </a:dk1>
      <a:lt1>
        <a:srgbClr val="FFFFFF"/>
      </a:lt1>
      <a:dk2>
        <a:srgbClr val="2B426D"/>
      </a:dk2>
      <a:lt2>
        <a:srgbClr val="F2F2F2"/>
      </a:lt2>
      <a:accent1>
        <a:srgbClr val="4066AA"/>
      </a:accent1>
      <a:accent2>
        <a:srgbClr val="5279BE"/>
      </a:accent2>
      <a:accent3>
        <a:srgbClr val="698BC7"/>
      </a:accent3>
      <a:accent4>
        <a:srgbClr val="89A3D3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LCEN">
      <a:majorFont>
        <a:latin typeface="Roboto Light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eme-ALCEN">
  <a:themeElements>
    <a:clrScheme name="Personnalisé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066AA"/>
      </a:accent1>
      <a:accent2>
        <a:srgbClr val="5279BE"/>
      </a:accent2>
      <a:accent3>
        <a:srgbClr val="698BC7"/>
      </a:accent3>
      <a:accent4>
        <a:srgbClr val="89A3D3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LCEN">
      <a:majorFont>
        <a:latin typeface="Roboto Light"/>
        <a:ea typeface=""/>
        <a:cs typeface=""/>
      </a:majorFont>
      <a:minorFont>
        <a:latin typeface="Roboto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lIns="0" tIns="40813" rIns="81627" bIns="40813">
        <a:normAutofit/>
      </a:bodyPr>
      <a:lstStyle>
        <a:defPPr algn="l">
          <a:defRPr dirty="0" smtClean="0">
            <a:latin typeface="Roboto Light" panose="02000000000000000000" pitchFamily="2" charset="0"/>
            <a:ea typeface="Roboto Light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heme-ALCEN" id="{ACC5EB98-7F4C-4436-B37A-C207DF69D9FC}" vid="{62E6E671-351B-41C6-942B-05F7C890BBC1}"/>
    </a:ext>
  </a:extLst>
</a:theme>
</file>

<file path=ppt/theme/theme3.xml><?xml version="1.0" encoding="utf-8"?>
<a:theme xmlns:a="http://schemas.openxmlformats.org/drawingml/2006/main" name="2_Theme-ALCEN - Colonne image">
  <a:themeElements>
    <a:clrScheme name="Personnalisé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066AA"/>
      </a:accent1>
      <a:accent2>
        <a:srgbClr val="5279BE"/>
      </a:accent2>
      <a:accent3>
        <a:srgbClr val="698BC7"/>
      </a:accent3>
      <a:accent4>
        <a:srgbClr val="89A3D3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LCEN">
      <a:majorFont>
        <a:latin typeface="Roboto Light"/>
        <a:ea typeface=""/>
        <a:cs typeface=""/>
      </a:majorFont>
      <a:minorFont>
        <a:latin typeface="Roboto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lIns="0" tIns="40813" rIns="81627" bIns="40813">
        <a:normAutofit/>
      </a:bodyPr>
      <a:lstStyle>
        <a:defPPr algn="l">
          <a:defRPr dirty="0" smtClean="0">
            <a:latin typeface="Roboto Light" panose="02000000000000000000" pitchFamily="2" charset="0"/>
            <a:ea typeface="Roboto Light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heme-ALCEN" id="{ACC5EB98-7F4C-4436-B37A-C207DF69D9FC}" vid="{62E6E671-351B-41C6-942B-05F7C890BBC1}"/>
    </a:ext>
  </a:extLst>
</a:theme>
</file>

<file path=ppt/theme/theme4.xml><?xml version="1.0" encoding="utf-8"?>
<a:theme xmlns:a="http://schemas.openxmlformats.org/drawingml/2006/main" name="1_ALCEN for HEALTH - Page TITRES">
  <a:themeElements>
    <a:clrScheme name="ALCEN">
      <a:dk1>
        <a:srgbClr val="7F7F7F"/>
      </a:dk1>
      <a:lt1>
        <a:srgbClr val="FFFFFF"/>
      </a:lt1>
      <a:dk2>
        <a:srgbClr val="2B426D"/>
      </a:dk2>
      <a:lt2>
        <a:srgbClr val="F2F2F2"/>
      </a:lt2>
      <a:accent1>
        <a:srgbClr val="4066AA"/>
      </a:accent1>
      <a:accent2>
        <a:srgbClr val="5279BE"/>
      </a:accent2>
      <a:accent3>
        <a:srgbClr val="698BC7"/>
      </a:accent3>
      <a:accent4>
        <a:srgbClr val="89A3D3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LCEN">
      <a:majorFont>
        <a:latin typeface="Roboto Light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Theme-ALCEN for HEALTH">
  <a:themeElements>
    <a:clrScheme name="Personnalisé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066AA"/>
      </a:accent1>
      <a:accent2>
        <a:srgbClr val="5279BE"/>
      </a:accent2>
      <a:accent3>
        <a:srgbClr val="698BC7"/>
      </a:accent3>
      <a:accent4>
        <a:srgbClr val="89A3D3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LCEN">
      <a:majorFont>
        <a:latin typeface="Roboto Light"/>
        <a:ea typeface=""/>
        <a:cs typeface=""/>
      </a:majorFont>
      <a:minorFont>
        <a:latin typeface="Roboto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lIns="0" tIns="40813" rIns="81627" bIns="40813">
        <a:normAutofit/>
      </a:bodyPr>
      <a:lstStyle>
        <a:defPPr algn="l">
          <a:defRPr dirty="0" smtClean="0">
            <a:latin typeface="Roboto Light" panose="02000000000000000000" pitchFamily="2" charset="0"/>
            <a:ea typeface="Roboto Light" panose="02000000000000000000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Theme-ALCEN" id="{ACC5EB98-7F4C-4436-B37A-C207DF69D9FC}" vid="{62E6E671-351B-41C6-942B-05F7C890BBC1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72174</TotalTime>
  <Words>428</Words>
  <Application>Microsoft Office PowerPoint</Application>
  <PresentationFormat>Grand écran</PresentationFormat>
  <Paragraphs>109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8</vt:i4>
      </vt:variant>
    </vt:vector>
  </HeadingPairs>
  <TitlesOfParts>
    <vt:vector size="20" baseType="lpstr">
      <vt:lpstr>Roboto Medium</vt:lpstr>
      <vt:lpstr>Calibri</vt:lpstr>
      <vt:lpstr>Wingdings</vt:lpstr>
      <vt:lpstr>Arial</vt:lpstr>
      <vt:lpstr>Roboto</vt:lpstr>
      <vt:lpstr>Roboto Light</vt:lpstr>
      <vt:lpstr>Verdana</vt:lpstr>
      <vt:lpstr>1_ALCEN - Page TITRES</vt:lpstr>
      <vt:lpstr>1_Theme-ALCEN</vt:lpstr>
      <vt:lpstr>2_Theme-ALCEN - Colonne image</vt:lpstr>
      <vt:lpstr>1_ALCEN for HEALTH - Page TITRES</vt:lpstr>
      <vt:lpstr>1_Theme-ALCEN for HEALTH</vt:lpstr>
      <vt:lpstr>ALSYMEX France@FAIR April 19, 2023</vt:lpstr>
      <vt:lpstr>ACTIVITY &amp; EXPERTISE</vt:lpstr>
      <vt:lpstr>FIELDS OF EXPERTISE</vt:lpstr>
      <vt:lpstr>MANUFACTURE &amp; ASSEMBLY</vt:lpstr>
      <vt:lpstr>BIG SCIENCE: FUSION</vt:lpstr>
      <vt:lpstr>BIG SCIENCE: HIGH POWER LASERS</vt:lpstr>
      <vt:lpstr>BIG SCIENCE: PARTICLE ACCELERATORS</vt:lpstr>
      <vt:lpstr>Présentation PowerPoint</vt:lpstr>
    </vt:vector>
  </TitlesOfParts>
  <Company>Fondation Alcen pour la Connaissance des Énergies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Alexandre Lassaigne</dc:creator>
  <cp:lastModifiedBy>Eric GIGUET</cp:lastModifiedBy>
  <cp:revision>1091</cp:revision>
  <cp:lastPrinted>2020-05-28T12:26:35Z</cp:lastPrinted>
  <dcterms:created xsi:type="dcterms:W3CDTF">2015-09-01T11:36:27Z</dcterms:created>
  <dcterms:modified xsi:type="dcterms:W3CDTF">2023-03-17T15:00:13Z</dcterms:modified>
</cp:coreProperties>
</file>