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</p:sldMasterIdLst>
  <p:notesMasterIdLst>
    <p:notesMasterId r:id="rId14"/>
  </p:notesMasterIdLst>
  <p:sldIdLst>
    <p:sldId id="371" r:id="rId3"/>
    <p:sldId id="257" r:id="rId4"/>
    <p:sldId id="258" r:id="rId5"/>
    <p:sldId id="328" r:id="rId6"/>
    <p:sldId id="363" r:id="rId7"/>
    <p:sldId id="364" r:id="rId8"/>
    <p:sldId id="338" r:id="rId9"/>
    <p:sldId id="365" r:id="rId10"/>
    <p:sldId id="369" r:id="rId11"/>
    <p:sldId id="370" r:id="rId12"/>
    <p:sldId id="368" r:id="rId13"/>
  </p:sldIdLst>
  <p:sldSz cx="9144000" cy="5143500" type="screen16x9"/>
  <p:notesSz cx="6858000" cy="9144000"/>
  <p:custDataLst>
    <p:tags r:id="rId15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8DB"/>
    <a:srgbClr val="E1CD00"/>
    <a:srgbClr val="C3D600"/>
    <a:srgbClr val="253746"/>
    <a:srgbClr val="69A3B9"/>
    <a:srgbClr val="7D7EAB"/>
    <a:srgbClr val="B42573"/>
    <a:srgbClr val="309DB5"/>
    <a:srgbClr val="242A75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973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75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27B97-2DB0-48E3-8AE4-9C06A21759F4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BCEE-A622-4208-AC2D-9FB4C275A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96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 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 baseline="0"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041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 baseline="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498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2 - Slide Title : MIS BL (SCIEN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309DB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>
              <a:solidFill>
                <a:srgbClr val="242A7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</a:t>
            </a:r>
            <a:br>
              <a:rPr lang="en-GB" noProof="0" dirty="0" smtClean="0"/>
            </a:br>
            <a:r>
              <a:rPr lang="en-GB" noProof="0" dirty="0" smtClean="0"/>
              <a:t>title style</a:t>
            </a:r>
            <a:endParaRPr lang="en-GB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rgbClr val="309DB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r>
              <a:rPr lang="en-GB" sz="900" dirty="0" smtClean="0">
                <a:solidFill>
                  <a:srgbClr val="242A75"/>
                </a:solidFill>
              </a:rPr>
              <a:t>www.thalesgroup.com</a:t>
            </a:r>
            <a:endParaRPr lang="en-GB" sz="900" dirty="0">
              <a:solidFill>
                <a:srgbClr val="242A75"/>
              </a:solidFill>
            </a:endParaRP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309DB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>
              <a:solidFill>
                <a:srgbClr val="242A75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-14400"/>
            <a:ext cx="3637707" cy="5180400"/>
          </a:xfrm>
          <a:prstGeom prst="rect">
            <a:avLst/>
          </a:prstGeom>
        </p:spPr>
      </p:pic>
      <p:pic>
        <p:nvPicPr>
          <p:cNvPr id="15" name="Picture 2" descr="\\ad.ted.security.thales\Velizy_Siege\Services_SIEGE\Communication\CHARTE GRAPHIQUE\Charte THALES\Logo Thales 2020 avec baseline\Thales logo CMYK_RGB_PANTONE\RGB\PNG\Thales_LOGO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68" y="14610"/>
            <a:ext cx="2639832" cy="9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lIns="45720" tIns="46800" rIns="4572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" b="0" kern="1200" noProof="0" dirty="0" smtClean="0">
                <a:solidFill>
                  <a:srgbClr val="00B050"/>
                </a:solidFill>
                <a:latin typeface="+mj-lt"/>
                <a:ea typeface="+mn-ea"/>
                <a:cs typeface="+mn-cs"/>
              </a:rPr>
              <a:t>THALES GROUP LIMITED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6373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-4456" y="1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  <a:endParaRPr lang="en-GB" noProof="0" dirty="0"/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919463" y="2508993"/>
            <a:ext cx="40593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 smtClean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‹N°›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OPEN</a:t>
            </a:r>
          </a:p>
        </p:txBody>
      </p:sp>
      <p:sp>
        <p:nvSpPr>
          <p:cNvPr id="14" name="Rectangle 36"/>
          <p:cNvSpPr>
            <a:spLocks noChangeArrowheads="1"/>
          </p:cNvSpPr>
          <p:nvPr userDrawn="1"/>
        </p:nvSpPr>
        <p:spPr bwMode="auto">
          <a:xfrm>
            <a:off x="598579" y="4911083"/>
            <a:ext cx="54750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noProof="0" dirty="0" smtClean="0">
                <a:solidFill>
                  <a:srgbClr val="969696"/>
                </a:solidFill>
              </a:rPr>
              <a:t>Microwave &amp; Imaging Sub-Systems</a:t>
            </a:r>
            <a:r>
              <a:rPr lang="en-US" sz="600" baseline="0" noProof="0" dirty="0" smtClean="0">
                <a:solidFill>
                  <a:srgbClr val="969696"/>
                </a:solidFill>
              </a:rPr>
              <a:t> presentation – March 2022</a:t>
            </a:r>
            <a:endParaRPr lang="en-US" sz="700" noProof="0" dirty="0">
              <a:solidFill>
                <a:srgbClr val="606060"/>
              </a:solidFill>
            </a:endParaRPr>
          </a:p>
        </p:txBody>
      </p:sp>
      <p:pic>
        <p:nvPicPr>
          <p:cNvPr id="16" name="Picture 2" descr="\\ad.ted.security.thales\Velizy_Siege\Services_SIEGE\Communication\CHARTE GRAPHIQUE\Charte THALES\Logo Thales 2020 avec baseline\Thales logo CMYK_RGB_PANTONE\RGB\PNG\Thales_LOGO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258" y="4598955"/>
            <a:ext cx="1571527" cy="5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7" r:id="rId3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6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b="1" kern="1200" noProof="0" dirty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mtClean="0">
                <a:solidFill>
                  <a:srgbClr val="333366"/>
                </a:solidFill>
              </a:rPr>
              <a:pPr algn="l"/>
              <a:t>‹N°›</a:t>
            </a:fld>
            <a:endParaRPr lang="fr-FR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2341" y="-13581"/>
            <a:ext cx="180000" cy="575999"/>
          </a:xfrm>
          <a:prstGeom prst="rect">
            <a:avLst/>
          </a:prstGeom>
          <a:solidFill>
            <a:srgbClr val="309D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 rot="16200000">
            <a:off x="-1975619" y="2560887"/>
            <a:ext cx="417961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AU" sz="600" kern="1200" baseline="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2016-2019 All rights reserved</a:t>
            </a:r>
            <a:r>
              <a:rPr lang="en-AU" sz="600" noProof="0" dirty="0" smtClean="0">
                <a:solidFill>
                  <a:srgbClr val="969696"/>
                </a:solidFill>
              </a:rPr>
              <a:t>.</a:t>
            </a:r>
            <a:endParaRPr lang="en-AU" sz="700" noProof="0" dirty="0">
              <a:solidFill>
                <a:srgbClr val="606060"/>
              </a:solidFill>
            </a:endParaRPr>
          </a:p>
        </p:txBody>
      </p:sp>
      <p:pic>
        <p:nvPicPr>
          <p:cNvPr id="18" name="Picture 2" descr="\\ad.ted.security.thales\Velizy_Siege\Services_SIEGE\Communication\CHARTE GRAPHIQUE\Charte THALES\Logo Thales 2020 avec baseline\Thales logo CMYK_RGB_PANTONE\RGB\PNG\Thales_LOGO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258" y="4598955"/>
            <a:ext cx="1571527" cy="5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lIns="45720" tIns="46800" rIns="4572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" b="0" kern="1200" noProof="0" dirty="0" smtClean="0">
                <a:solidFill>
                  <a:srgbClr val="00B050"/>
                </a:solidFill>
                <a:latin typeface="+mj-lt"/>
                <a:ea typeface="+mn-ea"/>
                <a:cs typeface="+mn-cs"/>
              </a:rPr>
              <a:t>THALES GROUP LIMITED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86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180975" algn="l" defTabSz="4572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985838" algn="l"/>
        </a:tabLst>
        <a:defRPr lang="fr-FR" sz="1800" b="1" kern="1200" baseline="0" dirty="0" smtClean="0">
          <a:solidFill>
            <a:srgbClr val="309DB5"/>
          </a:solidFill>
          <a:latin typeface="+mn-lt"/>
          <a:ea typeface="+mn-ea"/>
          <a:cs typeface="+mn-cs"/>
        </a:defRPr>
      </a:lvl1pPr>
      <a:lvl2pPr marL="539750" indent="-182563" algn="l" defTabSz="457200" rtl="0" eaLnBrk="1" latinLnBrk="0" hangingPunct="1">
        <a:spcBef>
          <a:spcPts val="0"/>
        </a:spcBef>
        <a:spcAft>
          <a:spcPts val="600"/>
        </a:spcAft>
        <a:buSzPct val="100000"/>
        <a:buFontTx/>
        <a:buBlip>
          <a:blip r:embed="rId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457200" rtl="0" eaLnBrk="1" latinLnBrk="0" hangingPunct="1">
        <a:spcBef>
          <a:spcPts val="360"/>
        </a:spcBef>
        <a:buSzPct val="100000"/>
        <a:buFont typeface="Lucida Grande"/>
        <a:buChar char="-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image" Target="../media/image41.jpe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gif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MICROWAVE &amp; IMAGING</a:t>
            </a:r>
            <a:br>
              <a:rPr lang="en-GB" dirty="0"/>
            </a:br>
            <a:r>
              <a:rPr lang="en-GB" dirty="0"/>
              <a:t>SUB-SYSTEMS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02049" y="3134826"/>
            <a:ext cx="4495582" cy="307777"/>
          </a:xfrm>
        </p:spPr>
        <p:txBody>
          <a:bodyPr/>
          <a:lstStyle/>
          <a:p>
            <a:r>
              <a:rPr lang="en-US" dirty="0"/>
              <a:t>A MAJOR PLAYER IN POWER </a:t>
            </a:r>
            <a:r>
              <a:rPr lang="en-US" dirty="0" smtClean="0"/>
              <a:t>AMPLIFICATION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18" y="696119"/>
            <a:ext cx="877093" cy="87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8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668" y="696119"/>
            <a:ext cx="812766" cy="45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3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762" y="2138770"/>
            <a:ext cx="889973" cy="59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8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239" y="1739908"/>
            <a:ext cx="1029565" cy="41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12639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041" y="3766747"/>
            <a:ext cx="21320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222" y="3516642"/>
            <a:ext cx="1505131" cy="44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4687"/>
          <p:cNvPicPr>
            <a:picLocks noChangeAspect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558" y="1802183"/>
            <a:ext cx="61373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14688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309" y="1274912"/>
            <a:ext cx="563977" cy="63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14693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2516" y="3985822"/>
            <a:ext cx="1535602" cy="6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14694"/>
          <p:cNvPicPr>
            <a:picLocks noChangeAspect="1"/>
          </p:cNvPicPr>
          <p:nvPr/>
        </p:nvPicPr>
        <p:blipFill>
          <a:blip r:embed="rId1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122" y="1769891"/>
            <a:ext cx="658657" cy="65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48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094" y="3547672"/>
            <a:ext cx="2278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691" y="2500950"/>
            <a:ext cx="2035175" cy="3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765" y="1084696"/>
            <a:ext cx="56038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1717" y="4352110"/>
            <a:ext cx="21717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"/>
          <p:cNvPicPr>
            <a:picLocks noChangeAspect="1"/>
          </p:cNvPicPr>
          <p:nvPr/>
        </p:nvPicPr>
        <p:blipFill>
          <a:blip r:embed="rId1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110" y="2513318"/>
            <a:ext cx="1655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765" y="649701"/>
            <a:ext cx="796514" cy="3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3"/>
          <p:cNvPicPr>
            <a:picLocks noChangeAspect="1"/>
          </p:cNvPicPr>
          <p:nvPr/>
        </p:nvPicPr>
        <p:blipFill>
          <a:blip r:embed="rId1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047" y="1627128"/>
            <a:ext cx="781778" cy="5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4"/>
          <p:cNvPicPr>
            <a:picLocks noChangeAspect="1"/>
          </p:cNvPicPr>
          <p:nvPr/>
        </p:nvPicPr>
        <p:blipFill>
          <a:blip r:embed="rId1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38" y="3052656"/>
            <a:ext cx="1157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5"/>
          <p:cNvPicPr>
            <a:picLocks noChangeAspect="1"/>
          </p:cNvPicPr>
          <p:nvPr/>
        </p:nvPicPr>
        <p:blipFill>
          <a:blip r:embed="rId2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275" y="2945220"/>
            <a:ext cx="20542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2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642" y="2355351"/>
            <a:ext cx="1228083" cy="4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079" y="663077"/>
            <a:ext cx="1036638" cy="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711" y="2992680"/>
            <a:ext cx="1695450" cy="3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825" y="2138770"/>
            <a:ext cx="14636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2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184" y="4170691"/>
            <a:ext cx="1726544" cy="32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Image 21"/>
          <p:cNvPicPr>
            <a:picLocks noChangeAspect="1"/>
          </p:cNvPicPr>
          <p:nvPr/>
        </p:nvPicPr>
        <p:blipFill>
          <a:blip r:embed="rId2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549" y="2164448"/>
            <a:ext cx="653460" cy="5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7"/>
          <p:cNvPicPr>
            <a:picLocks noChangeAspect="1"/>
          </p:cNvPicPr>
          <p:nvPr/>
        </p:nvPicPr>
        <p:blipFill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857" y="1616483"/>
            <a:ext cx="1439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310" y="1086911"/>
            <a:ext cx="1400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455" y="3184256"/>
            <a:ext cx="981879" cy="2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3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785" y="4103285"/>
            <a:ext cx="1168554" cy="6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Image 5"/>
          <p:cNvPicPr>
            <a:picLocks noChangeAspect="1"/>
          </p:cNvPicPr>
          <p:nvPr/>
        </p:nvPicPr>
        <p:blipFill>
          <a:blip r:embed="rId3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73" y="1730940"/>
            <a:ext cx="746126" cy="7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433"/>
          <p:cNvPicPr>
            <a:picLocks noChangeAspect="1"/>
          </p:cNvPicPr>
          <p:nvPr/>
        </p:nvPicPr>
        <p:blipFill>
          <a:blip r:embed="rId3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227" y="2041181"/>
            <a:ext cx="753273" cy="4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1"/>
          <p:cNvPicPr>
            <a:picLocks noChangeAspect="1"/>
          </p:cNvPicPr>
          <p:nvPr/>
        </p:nvPicPr>
        <p:blipFill>
          <a:blip r:embed="rId3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816" y="642394"/>
            <a:ext cx="815231" cy="7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13"/>
          <p:cNvPicPr>
            <a:picLocks noChangeAspect="1"/>
          </p:cNvPicPr>
          <p:nvPr/>
        </p:nvPicPr>
        <p:blipFill>
          <a:blip r:embed="rId3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659" y="760908"/>
            <a:ext cx="14398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24"/>
          <p:cNvPicPr>
            <a:picLocks noChangeAspect="1"/>
          </p:cNvPicPr>
          <p:nvPr/>
        </p:nvPicPr>
        <p:blipFill>
          <a:blip r:embed="rId3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771" y="2982638"/>
            <a:ext cx="917497" cy="67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250551" y="4703290"/>
            <a:ext cx="41713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6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fr-FR" sz="700" i="1" dirty="0">
                <a:solidFill>
                  <a:srgbClr val="333366"/>
                </a:solidFill>
              </a:rPr>
              <a:t>“Names, trademarks and brands mentioned in this page are the property of their respective owners”.</a:t>
            </a: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MIS | </a:t>
            </a:r>
            <a:r>
              <a:rPr lang="en-US" b="0" dirty="0" smtClean="0">
                <a:latin typeface="+mn-lt"/>
              </a:rPr>
              <a:t>These laboratories trust us for their accelerators operation</a:t>
            </a:r>
            <a:endParaRPr lang="en-US" b="0" dirty="0">
              <a:latin typeface="+mn-lt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65" y="663077"/>
            <a:ext cx="6628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3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4081137"/>
            <a:ext cx="86085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BBD8D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97" y="1311276"/>
            <a:ext cx="793106" cy="4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7"/>
          <p:cNvPicPr>
            <a:picLocks noChangeAspect="1"/>
          </p:cNvPicPr>
          <p:nvPr/>
        </p:nvPicPr>
        <p:blipFill>
          <a:blip r:embed="rId3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1282202"/>
            <a:ext cx="1230313" cy="4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1"/>
          <p:cNvPicPr>
            <a:picLocks noChangeAspect="1"/>
          </p:cNvPicPr>
          <p:nvPr/>
        </p:nvPicPr>
        <p:blipFill>
          <a:blip r:embed="rId4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816" y="1627128"/>
            <a:ext cx="966787" cy="3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3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" y="-3"/>
            <a:ext cx="9316534" cy="522000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837814" y="4712803"/>
            <a:ext cx="430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002060"/>
                </a:solidFill>
                <a:latin typeface="Futura LT" panose="02000503000000000000" pitchFamily="2" charset="0"/>
              </a:rPr>
              <a:t>Thales </a:t>
            </a:r>
            <a:r>
              <a:rPr lang="fr-FR" sz="1400" b="1" dirty="0" err="1" smtClean="0">
                <a:solidFill>
                  <a:srgbClr val="002060"/>
                </a:solidFill>
                <a:latin typeface="Futura LT" panose="02000503000000000000" pitchFamily="2" charset="0"/>
              </a:rPr>
              <a:t>Microwave</a:t>
            </a:r>
            <a:r>
              <a:rPr lang="fr-FR" sz="1400" b="1" dirty="0" smtClean="0">
                <a:solidFill>
                  <a:srgbClr val="002060"/>
                </a:solidFill>
                <a:latin typeface="Futura LT" panose="02000503000000000000" pitchFamily="2" charset="0"/>
              </a:rPr>
              <a:t> &amp; Imaging </a:t>
            </a:r>
            <a:r>
              <a:rPr lang="fr-FR" sz="1400" b="1" dirty="0" err="1" smtClean="0">
                <a:solidFill>
                  <a:srgbClr val="002060"/>
                </a:solidFill>
                <a:latin typeface="Futura LT" panose="02000503000000000000" pitchFamily="2" charset="0"/>
              </a:rPr>
              <a:t>Sub-Systems</a:t>
            </a:r>
            <a:endParaRPr lang="fr-FR" sz="1400" b="1" dirty="0" smtClean="0">
              <a:solidFill>
                <a:srgbClr val="002060"/>
              </a:solidFill>
              <a:latin typeface="Futura LT" panose="02000503000000000000" pitchFamily="2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459457" y="361413"/>
            <a:ext cx="3068748" cy="1882789"/>
            <a:chOff x="923480" y="688960"/>
            <a:chExt cx="3476653" cy="1882789"/>
          </a:xfrm>
        </p:grpSpPr>
        <p:sp>
          <p:nvSpPr>
            <p:cNvPr id="23" name="Rectangle 22"/>
            <p:cNvSpPr/>
            <p:nvPr/>
          </p:nvSpPr>
          <p:spPr>
            <a:xfrm>
              <a:off x="940340" y="688960"/>
              <a:ext cx="3375370" cy="1882789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23480" y="1369347"/>
              <a:ext cx="3476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002060"/>
                  </a:solidFill>
                  <a:latin typeface="Futura LT" panose="02000503000000000000" pitchFamily="2" charset="0"/>
                </a:rPr>
                <a:t>THANK YOU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32637" y="218318"/>
            <a:ext cx="580283" cy="599317"/>
            <a:chOff x="342241" y="342379"/>
            <a:chExt cx="580283" cy="599317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342241" y="361413"/>
              <a:ext cx="144131" cy="58028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560317" y="124303"/>
              <a:ext cx="144131" cy="58028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 rot="10800000">
            <a:off x="3012195" y="1787978"/>
            <a:ext cx="580283" cy="599317"/>
            <a:chOff x="342241" y="342379"/>
            <a:chExt cx="580283" cy="599317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342241" y="361413"/>
              <a:ext cx="144131" cy="58028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560317" y="124303"/>
              <a:ext cx="144131" cy="58028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526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Thales </a:t>
            </a:r>
            <a:r>
              <a:rPr lang="fr-FR" dirty="0" smtClean="0"/>
              <a:t>Group</a:t>
            </a:r>
            <a:endParaRPr lang="fr-FR" dirty="0"/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3A485730-E215-2944-8930-B9241E7321B4}"/>
              </a:ext>
            </a:extLst>
          </p:cNvPr>
          <p:cNvGrpSpPr/>
          <p:nvPr/>
        </p:nvGrpSpPr>
        <p:grpSpPr>
          <a:xfrm>
            <a:off x="4967551" y="2918995"/>
            <a:ext cx="2738053" cy="1213648"/>
            <a:chOff x="3760208" y="2820853"/>
            <a:chExt cx="2738053" cy="121364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58BD835-E82D-C64F-B80D-5A7A29FE4782}"/>
                </a:ext>
              </a:extLst>
            </p:cNvPr>
            <p:cNvSpPr/>
            <p:nvPr/>
          </p:nvSpPr>
          <p:spPr>
            <a:xfrm>
              <a:off x="3760208" y="3111171"/>
              <a:ext cx="248177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b="1" dirty="0" smtClean="0">
                  <a:solidFill>
                    <a:schemeClr val="bg2"/>
                  </a:solidFill>
                </a:rPr>
                <a:t>16,2</a:t>
              </a:r>
              <a:r>
                <a:rPr lang="en-GB" sz="4400" b="1" dirty="0" smtClean="0">
                  <a:solidFill>
                    <a:schemeClr val="bg2"/>
                  </a:solidFill>
                </a:rPr>
                <a:t> </a:t>
              </a:r>
              <a:r>
                <a:rPr lang="en-GB" sz="2800" b="1" dirty="0" err="1" smtClean="0">
                  <a:solidFill>
                    <a:schemeClr val="bg2"/>
                  </a:solidFill>
                </a:rPr>
                <a:t>bn</a:t>
              </a:r>
              <a:r>
                <a:rPr lang="en-GB" sz="2800" b="1" dirty="0" smtClean="0">
                  <a:solidFill>
                    <a:schemeClr val="bg2"/>
                  </a:solidFill>
                </a:rPr>
                <a:t> </a:t>
              </a:r>
              <a:r>
                <a:rPr lang="en-GB" sz="3200" b="1" dirty="0">
                  <a:solidFill>
                    <a:schemeClr val="bg2"/>
                  </a:solidFill>
                </a:rPr>
                <a:t>€</a:t>
              </a:r>
              <a:endParaRPr lang="fr-FR" sz="4400" dirty="0">
                <a:solidFill>
                  <a:schemeClr val="bg2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526369E-9D28-4447-878B-69AB2E55609E}"/>
                </a:ext>
              </a:extLst>
            </p:cNvPr>
            <p:cNvSpPr/>
            <p:nvPr/>
          </p:nvSpPr>
          <p:spPr>
            <a:xfrm>
              <a:off x="3807013" y="2891207"/>
              <a:ext cx="20901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Sales in </a:t>
              </a:r>
              <a:r>
                <a:rPr lang="en-GB" sz="2400" b="1" dirty="0" smtClean="0"/>
                <a:t>2021</a:t>
              </a:r>
              <a:endParaRPr lang="en-GB" sz="2400" b="1" dirty="0"/>
            </a:p>
          </p:txBody>
        </p:sp>
        <p:grpSp>
          <p:nvGrpSpPr>
            <p:cNvPr id="67" name="Grouper 224">
              <a:extLst>
                <a:ext uri="{FF2B5EF4-FFF2-40B4-BE49-F238E27FC236}">
                  <a16:creationId xmlns:a16="http://schemas.microsoft.com/office/drawing/2014/main" id="{FDA54B24-0F65-4440-9732-6429AB0E0678}"/>
                </a:ext>
              </a:extLst>
            </p:cNvPr>
            <p:cNvGrpSpPr/>
            <p:nvPr/>
          </p:nvGrpSpPr>
          <p:grpSpPr>
            <a:xfrm>
              <a:off x="5898509" y="2820853"/>
              <a:ext cx="599752" cy="522840"/>
              <a:chOff x="7398067" y="-227010"/>
              <a:chExt cx="1653223" cy="1441210"/>
            </a:xfrm>
            <a:solidFill>
              <a:schemeClr val="accent4"/>
            </a:solidFill>
          </p:grpSpPr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id="{55F2F295-4696-F246-9D33-DA8A34A84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8067" y="474826"/>
                <a:ext cx="1624483" cy="739374"/>
              </a:xfrm>
              <a:custGeom>
                <a:avLst/>
                <a:gdLst>
                  <a:gd name="T0" fmla="*/ 219 w 389"/>
                  <a:gd name="T1" fmla="*/ 63 h 175"/>
                  <a:gd name="T2" fmla="*/ 78 w 389"/>
                  <a:gd name="T3" fmla="*/ 131 h 175"/>
                  <a:gd name="T4" fmla="*/ 14 w 389"/>
                  <a:gd name="T5" fmla="*/ 11 h 175"/>
                  <a:gd name="T6" fmla="*/ 0 w 389"/>
                  <a:gd name="T7" fmla="*/ 32 h 175"/>
                  <a:gd name="T8" fmla="*/ 78 w 389"/>
                  <a:gd name="T9" fmla="*/ 175 h 175"/>
                  <a:gd name="T10" fmla="*/ 225 w 389"/>
                  <a:gd name="T11" fmla="*/ 86 h 175"/>
                  <a:gd name="T12" fmla="*/ 389 w 389"/>
                  <a:gd name="T13" fmla="*/ 17 h 175"/>
                  <a:gd name="T14" fmla="*/ 379 w 389"/>
                  <a:gd name="T15" fmla="*/ 0 h 175"/>
                  <a:gd name="T16" fmla="*/ 219 w 389"/>
                  <a:gd name="T17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9" h="175">
                    <a:moveTo>
                      <a:pt x="219" y="63"/>
                    </a:moveTo>
                    <a:cubicBezTo>
                      <a:pt x="101" y="52"/>
                      <a:pt x="78" y="131"/>
                      <a:pt x="78" y="13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" y="24"/>
                      <a:pt x="0" y="32"/>
                      <a:pt x="0" y="32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78" y="175"/>
                      <a:pt x="107" y="75"/>
                      <a:pt x="225" y="86"/>
                    </a:cubicBezTo>
                    <a:cubicBezTo>
                      <a:pt x="357" y="97"/>
                      <a:pt x="389" y="17"/>
                      <a:pt x="389" y="17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356" y="29"/>
                      <a:pt x="307" y="71"/>
                      <a:pt x="219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0DABA7D7-9FA0-7F43-B1D5-FFCE7CBFD4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13945" y="-227010"/>
                <a:ext cx="1637345" cy="1180861"/>
              </a:xfrm>
              <a:custGeom>
                <a:avLst/>
                <a:gdLst>
                  <a:gd name="T0" fmla="*/ 204 w 392"/>
                  <a:gd name="T1" fmla="*/ 234 h 280"/>
                  <a:gd name="T2" fmla="*/ 392 w 392"/>
                  <a:gd name="T3" fmla="*/ 132 h 280"/>
                  <a:gd name="T4" fmla="*/ 315 w 392"/>
                  <a:gd name="T5" fmla="*/ 0 h 280"/>
                  <a:gd name="T6" fmla="*/ 159 w 392"/>
                  <a:gd name="T7" fmla="*/ 76 h 280"/>
                  <a:gd name="T8" fmla="*/ 0 w 392"/>
                  <a:gd name="T9" fmla="*/ 148 h 280"/>
                  <a:gd name="T10" fmla="*/ 71 w 392"/>
                  <a:gd name="T11" fmla="*/ 280 h 280"/>
                  <a:gd name="T12" fmla="*/ 204 w 392"/>
                  <a:gd name="T13" fmla="*/ 234 h 280"/>
                  <a:gd name="T14" fmla="*/ 180 w 392"/>
                  <a:gd name="T15" fmla="*/ 153 h 280"/>
                  <a:gd name="T16" fmla="*/ 179 w 392"/>
                  <a:gd name="T17" fmla="*/ 128 h 280"/>
                  <a:gd name="T18" fmla="*/ 201 w 392"/>
                  <a:gd name="T19" fmla="*/ 100 h 280"/>
                  <a:gd name="T20" fmla="*/ 221 w 392"/>
                  <a:gd name="T21" fmla="*/ 94 h 280"/>
                  <a:gd name="T22" fmla="*/ 225 w 392"/>
                  <a:gd name="T23" fmla="*/ 108 h 280"/>
                  <a:gd name="T24" fmla="*/ 208 w 392"/>
                  <a:gd name="T25" fmla="*/ 113 h 280"/>
                  <a:gd name="T26" fmla="*/ 196 w 392"/>
                  <a:gd name="T27" fmla="*/ 129 h 280"/>
                  <a:gd name="T28" fmla="*/ 196 w 392"/>
                  <a:gd name="T29" fmla="*/ 144 h 280"/>
                  <a:gd name="T30" fmla="*/ 230 w 392"/>
                  <a:gd name="T31" fmla="*/ 125 h 280"/>
                  <a:gd name="T32" fmla="*/ 235 w 392"/>
                  <a:gd name="T33" fmla="*/ 133 h 280"/>
                  <a:gd name="T34" fmla="*/ 199 w 392"/>
                  <a:gd name="T35" fmla="*/ 153 h 280"/>
                  <a:gd name="T36" fmla="*/ 201 w 392"/>
                  <a:gd name="T37" fmla="*/ 157 h 280"/>
                  <a:gd name="T38" fmla="*/ 203 w 392"/>
                  <a:gd name="T39" fmla="*/ 160 h 280"/>
                  <a:gd name="T40" fmla="*/ 238 w 392"/>
                  <a:gd name="T41" fmla="*/ 140 h 280"/>
                  <a:gd name="T42" fmla="*/ 243 w 392"/>
                  <a:gd name="T43" fmla="*/ 148 h 280"/>
                  <a:gd name="T44" fmla="*/ 208 w 392"/>
                  <a:gd name="T45" fmla="*/ 167 h 280"/>
                  <a:gd name="T46" fmla="*/ 221 w 392"/>
                  <a:gd name="T47" fmla="*/ 176 h 280"/>
                  <a:gd name="T48" fmla="*/ 242 w 392"/>
                  <a:gd name="T49" fmla="*/ 174 h 280"/>
                  <a:gd name="T50" fmla="*/ 255 w 392"/>
                  <a:gd name="T51" fmla="*/ 162 h 280"/>
                  <a:gd name="T52" fmla="*/ 264 w 392"/>
                  <a:gd name="T53" fmla="*/ 172 h 280"/>
                  <a:gd name="T54" fmla="*/ 247 w 392"/>
                  <a:gd name="T55" fmla="*/ 188 h 280"/>
                  <a:gd name="T56" fmla="*/ 211 w 392"/>
                  <a:gd name="T57" fmla="*/ 190 h 280"/>
                  <a:gd name="T58" fmla="*/ 192 w 392"/>
                  <a:gd name="T59" fmla="*/ 175 h 280"/>
                  <a:gd name="T60" fmla="*/ 184 w 392"/>
                  <a:gd name="T61" fmla="*/ 180 h 280"/>
                  <a:gd name="T62" fmla="*/ 179 w 392"/>
                  <a:gd name="T63" fmla="*/ 172 h 280"/>
                  <a:gd name="T64" fmla="*/ 187 w 392"/>
                  <a:gd name="T65" fmla="*/ 168 h 280"/>
                  <a:gd name="T66" fmla="*/ 186 w 392"/>
                  <a:gd name="T67" fmla="*/ 166 h 280"/>
                  <a:gd name="T68" fmla="*/ 183 w 392"/>
                  <a:gd name="T69" fmla="*/ 161 h 280"/>
                  <a:gd name="T70" fmla="*/ 176 w 392"/>
                  <a:gd name="T71" fmla="*/ 165 h 280"/>
                  <a:gd name="T72" fmla="*/ 171 w 392"/>
                  <a:gd name="T73" fmla="*/ 157 h 280"/>
                  <a:gd name="T74" fmla="*/ 180 w 392"/>
                  <a:gd name="T75" fmla="*/ 15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2" h="280">
                    <a:moveTo>
                      <a:pt x="204" y="234"/>
                    </a:moveTo>
                    <a:cubicBezTo>
                      <a:pt x="336" y="244"/>
                      <a:pt x="392" y="132"/>
                      <a:pt x="392" y="132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15" y="0"/>
                      <a:pt x="253" y="88"/>
                      <a:pt x="159" y="76"/>
                    </a:cubicBezTo>
                    <a:cubicBezTo>
                      <a:pt x="48" y="62"/>
                      <a:pt x="0" y="148"/>
                      <a:pt x="0" y="148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1" y="280"/>
                      <a:pt x="93" y="225"/>
                      <a:pt x="204" y="234"/>
                    </a:cubicBezTo>
                    <a:close/>
                    <a:moveTo>
                      <a:pt x="180" y="153"/>
                    </a:moveTo>
                    <a:cubicBezTo>
                      <a:pt x="177" y="144"/>
                      <a:pt x="177" y="135"/>
                      <a:pt x="179" y="128"/>
                    </a:cubicBezTo>
                    <a:cubicBezTo>
                      <a:pt x="182" y="116"/>
                      <a:pt x="189" y="107"/>
                      <a:pt x="201" y="100"/>
                    </a:cubicBezTo>
                    <a:cubicBezTo>
                      <a:pt x="208" y="96"/>
                      <a:pt x="216" y="95"/>
                      <a:pt x="221" y="94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0" y="108"/>
                      <a:pt x="214" y="109"/>
                      <a:pt x="208" y="113"/>
                    </a:cubicBezTo>
                    <a:cubicBezTo>
                      <a:pt x="202" y="116"/>
                      <a:pt x="197" y="121"/>
                      <a:pt x="196" y="129"/>
                    </a:cubicBezTo>
                    <a:cubicBezTo>
                      <a:pt x="194" y="133"/>
                      <a:pt x="195" y="138"/>
                      <a:pt x="196" y="144"/>
                    </a:cubicBezTo>
                    <a:cubicBezTo>
                      <a:pt x="230" y="125"/>
                      <a:pt x="230" y="125"/>
                      <a:pt x="230" y="125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200" y="154"/>
                      <a:pt x="201" y="156"/>
                      <a:pt x="201" y="157"/>
                    </a:cubicBezTo>
                    <a:cubicBezTo>
                      <a:pt x="202" y="158"/>
                      <a:pt x="202" y="159"/>
                      <a:pt x="203" y="160"/>
                    </a:cubicBezTo>
                    <a:cubicBezTo>
                      <a:pt x="238" y="140"/>
                      <a:pt x="238" y="140"/>
                      <a:pt x="238" y="140"/>
                    </a:cubicBezTo>
                    <a:cubicBezTo>
                      <a:pt x="243" y="148"/>
                      <a:pt x="243" y="148"/>
                      <a:pt x="243" y="148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12" y="172"/>
                      <a:pt x="216" y="175"/>
                      <a:pt x="221" y="176"/>
                    </a:cubicBezTo>
                    <a:cubicBezTo>
                      <a:pt x="228" y="179"/>
                      <a:pt x="235" y="178"/>
                      <a:pt x="242" y="174"/>
                    </a:cubicBezTo>
                    <a:cubicBezTo>
                      <a:pt x="248" y="170"/>
                      <a:pt x="253" y="165"/>
                      <a:pt x="255" y="162"/>
                    </a:cubicBezTo>
                    <a:cubicBezTo>
                      <a:pt x="264" y="172"/>
                      <a:pt x="264" y="172"/>
                      <a:pt x="264" y="172"/>
                    </a:cubicBezTo>
                    <a:cubicBezTo>
                      <a:pt x="261" y="177"/>
                      <a:pt x="255" y="183"/>
                      <a:pt x="247" y="188"/>
                    </a:cubicBezTo>
                    <a:cubicBezTo>
                      <a:pt x="235" y="194"/>
                      <a:pt x="222" y="195"/>
                      <a:pt x="211" y="190"/>
                    </a:cubicBezTo>
                    <a:cubicBezTo>
                      <a:pt x="204" y="188"/>
                      <a:pt x="197" y="183"/>
                      <a:pt x="192" y="175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79" y="172"/>
                      <a:pt x="179" y="172"/>
                      <a:pt x="179" y="172"/>
                    </a:cubicBezTo>
                    <a:cubicBezTo>
                      <a:pt x="187" y="168"/>
                      <a:pt x="187" y="168"/>
                      <a:pt x="187" y="168"/>
                    </a:cubicBezTo>
                    <a:cubicBezTo>
                      <a:pt x="186" y="167"/>
                      <a:pt x="186" y="167"/>
                      <a:pt x="186" y="166"/>
                    </a:cubicBezTo>
                    <a:cubicBezTo>
                      <a:pt x="185" y="164"/>
                      <a:pt x="184" y="163"/>
                      <a:pt x="183" y="161"/>
                    </a:cubicBezTo>
                    <a:cubicBezTo>
                      <a:pt x="176" y="165"/>
                      <a:pt x="176" y="165"/>
                      <a:pt x="176" y="165"/>
                    </a:cubicBezTo>
                    <a:cubicBezTo>
                      <a:pt x="171" y="157"/>
                      <a:pt x="171" y="157"/>
                      <a:pt x="171" y="157"/>
                    </a:cubicBezTo>
                    <a:lnTo>
                      <a:pt x="180" y="15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549A5E1C-C7D2-2F4A-A16D-3B6D8B840122}"/>
              </a:ext>
            </a:extLst>
          </p:cNvPr>
          <p:cNvGrpSpPr/>
          <p:nvPr/>
        </p:nvGrpSpPr>
        <p:grpSpPr>
          <a:xfrm>
            <a:off x="1342059" y="2823085"/>
            <a:ext cx="3032135" cy="1582107"/>
            <a:chOff x="4615525" y="1113170"/>
            <a:chExt cx="3032135" cy="158210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89D1CCA-F91D-BE4A-BE79-F10E4EB2B542}"/>
                </a:ext>
              </a:extLst>
            </p:cNvPr>
            <p:cNvSpPr/>
            <p:nvPr/>
          </p:nvSpPr>
          <p:spPr>
            <a:xfrm>
              <a:off x="4615525" y="1113170"/>
              <a:ext cx="134043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b="1" dirty="0" smtClean="0">
                  <a:solidFill>
                    <a:schemeClr val="bg2"/>
                  </a:solidFill>
                </a:rPr>
                <a:t>1</a:t>
              </a:r>
              <a:r>
                <a:rPr lang="en-GB" sz="2800" b="1" dirty="0" smtClean="0">
                  <a:solidFill>
                    <a:schemeClr val="bg2"/>
                  </a:solidFill>
                </a:rPr>
                <a:t>bn</a:t>
              </a:r>
              <a:r>
                <a:rPr lang="en-GB" sz="2400" b="1" dirty="0" smtClean="0">
                  <a:solidFill>
                    <a:schemeClr val="bg2"/>
                  </a:solidFill>
                </a:rPr>
                <a:t> </a:t>
              </a:r>
              <a:r>
                <a:rPr lang="en-GB" sz="3200" b="1" dirty="0">
                  <a:solidFill>
                    <a:schemeClr val="bg2"/>
                  </a:solidFill>
                </a:rPr>
                <a:t>€</a:t>
              </a:r>
              <a:endParaRPr lang="fr-FR" sz="3200" b="1" dirty="0">
                <a:solidFill>
                  <a:schemeClr val="bg2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DF38C5C-82E8-174A-B19F-6FA8D39015EA}"/>
                </a:ext>
              </a:extLst>
            </p:cNvPr>
            <p:cNvSpPr/>
            <p:nvPr/>
          </p:nvSpPr>
          <p:spPr>
            <a:xfrm>
              <a:off x="4672107" y="1898426"/>
              <a:ext cx="27517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Self-funded R&amp;D*</a:t>
              </a:r>
              <a:r>
                <a:rPr lang="en-GB" sz="2400" b="1" dirty="0">
                  <a:solidFill>
                    <a:schemeClr val="bg1"/>
                  </a:solidFill>
                </a:rPr>
                <a:t> </a:t>
              </a:r>
              <a:endParaRPr lang="en-GB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0ACFB4-6643-7C42-9548-5E89F67D509F}"/>
                </a:ext>
              </a:extLst>
            </p:cNvPr>
            <p:cNvSpPr/>
            <p:nvPr/>
          </p:nvSpPr>
          <p:spPr>
            <a:xfrm>
              <a:off x="4645262" y="2295167"/>
              <a:ext cx="3002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000" dirty="0" smtClean="0"/>
                <a:t>* Does </a:t>
              </a:r>
              <a:r>
                <a:rPr lang="en-US" sz="1000" dirty="0"/>
                <a:t>not include </a:t>
              </a:r>
              <a:r>
                <a:rPr lang="en-US" sz="1000" dirty="0" smtClean="0"/>
                <a:t>externally financed R&amp;D </a:t>
              </a:r>
              <a:endParaRPr lang="en-US" sz="1000" dirty="0" smtClean="0">
                <a:solidFill>
                  <a:schemeClr val="bg1"/>
                </a:solidFill>
              </a:endParaRPr>
            </a:p>
            <a:p>
              <a:pPr lvl="0">
                <a:defRPr/>
              </a:pPr>
              <a:r>
                <a:rPr lang="en-US" sz="1000" dirty="0" smtClean="0">
                  <a:solidFill>
                    <a:schemeClr val="bg1"/>
                  </a:solidFill>
                </a:rPr>
                <a:t>. 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74" name="Groupe 192">
              <a:extLst>
                <a:ext uri="{FF2B5EF4-FFF2-40B4-BE49-F238E27FC236}">
                  <a16:creationId xmlns:a16="http://schemas.microsoft.com/office/drawing/2014/main" id="{C28E1AFF-BA2A-1347-AD0B-AE14A2F4B0C5}"/>
                </a:ext>
              </a:extLst>
            </p:cNvPr>
            <p:cNvGrpSpPr/>
            <p:nvPr/>
          </p:nvGrpSpPr>
          <p:grpSpPr>
            <a:xfrm>
              <a:off x="6060229" y="1205563"/>
              <a:ext cx="569517" cy="707386"/>
              <a:chOff x="1631513" y="1663467"/>
              <a:chExt cx="995607" cy="1236628"/>
            </a:xfrm>
            <a:solidFill>
              <a:srgbClr val="404040"/>
            </a:solidFill>
          </p:grpSpPr>
          <p:sp>
            <p:nvSpPr>
              <p:cNvPr id="75" name="Freeform 24">
                <a:extLst>
                  <a:ext uri="{FF2B5EF4-FFF2-40B4-BE49-F238E27FC236}">
                    <a16:creationId xmlns:a16="http://schemas.microsoft.com/office/drawing/2014/main" id="{C3BB5C97-AB65-DD42-960A-6FFBE6F06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5943" y="1663467"/>
                <a:ext cx="491177" cy="493747"/>
              </a:xfrm>
              <a:custGeom>
                <a:avLst/>
                <a:gdLst>
                  <a:gd name="T0" fmla="*/ 15 w 297"/>
                  <a:gd name="T1" fmla="*/ 129 h 297"/>
                  <a:gd name="T2" fmla="*/ 30 w 297"/>
                  <a:gd name="T3" fmla="*/ 135 h 297"/>
                  <a:gd name="T4" fmla="*/ 32 w 297"/>
                  <a:gd name="T5" fmla="*/ 170 h 297"/>
                  <a:gd name="T6" fmla="*/ 17 w 297"/>
                  <a:gd name="T7" fmla="*/ 177 h 297"/>
                  <a:gd name="T8" fmla="*/ 7 w 297"/>
                  <a:gd name="T9" fmla="*/ 202 h 297"/>
                  <a:gd name="T10" fmla="*/ 16 w 297"/>
                  <a:gd name="T11" fmla="*/ 221 h 297"/>
                  <a:gd name="T12" fmla="*/ 41 w 297"/>
                  <a:gd name="T13" fmla="*/ 230 h 297"/>
                  <a:gd name="T14" fmla="*/ 56 w 297"/>
                  <a:gd name="T15" fmla="*/ 223 h 297"/>
                  <a:gd name="T16" fmla="*/ 82 w 297"/>
                  <a:gd name="T17" fmla="*/ 247 h 297"/>
                  <a:gd name="T18" fmla="*/ 76 w 297"/>
                  <a:gd name="T19" fmla="*/ 262 h 297"/>
                  <a:gd name="T20" fmla="*/ 87 w 297"/>
                  <a:gd name="T21" fmla="*/ 287 h 297"/>
                  <a:gd name="T22" fmla="*/ 107 w 297"/>
                  <a:gd name="T23" fmla="*/ 294 h 297"/>
                  <a:gd name="T24" fmla="*/ 131 w 297"/>
                  <a:gd name="T25" fmla="*/ 283 h 297"/>
                  <a:gd name="T26" fmla="*/ 137 w 297"/>
                  <a:gd name="T27" fmla="*/ 267 h 297"/>
                  <a:gd name="T28" fmla="*/ 172 w 297"/>
                  <a:gd name="T29" fmla="*/ 266 h 297"/>
                  <a:gd name="T30" fmla="*/ 179 w 297"/>
                  <a:gd name="T31" fmla="*/ 281 h 297"/>
                  <a:gd name="T32" fmla="*/ 204 w 297"/>
                  <a:gd name="T33" fmla="*/ 290 h 297"/>
                  <a:gd name="T34" fmla="*/ 223 w 297"/>
                  <a:gd name="T35" fmla="*/ 281 h 297"/>
                  <a:gd name="T36" fmla="*/ 232 w 297"/>
                  <a:gd name="T37" fmla="*/ 256 h 297"/>
                  <a:gd name="T38" fmla="*/ 225 w 297"/>
                  <a:gd name="T39" fmla="*/ 241 h 297"/>
                  <a:gd name="T40" fmla="*/ 249 w 297"/>
                  <a:gd name="T41" fmla="*/ 216 h 297"/>
                  <a:gd name="T42" fmla="*/ 264 w 297"/>
                  <a:gd name="T43" fmla="*/ 221 h 297"/>
                  <a:gd name="T44" fmla="*/ 289 w 297"/>
                  <a:gd name="T45" fmla="*/ 210 h 297"/>
                  <a:gd name="T46" fmla="*/ 296 w 297"/>
                  <a:gd name="T47" fmla="*/ 190 h 297"/>
                  <a:gd name="T48" fmla="*/ 297 w 297"/>
                  <a:gd name="T49" fmla="*/ 184 h 297"/>
                  <a:gd name="T50" fmla="*/ 297 w 297"/>
                  <a:gd name="T51" fmla="*/ 184 h 297"/>
                  <a:gd name="T52" fmla="*/ 295 w 297"/>
                  <a:gd name="T53" fmla="*/ 176 h 297"/>
                  <a:gd name="T54" fmla="*/ 285 w 297"/>
                  <a:gd name="T55" fmla="*/ 166 h 297"/>
                  <a:gd name="T56" fmla="*/ 269 w 297"/>
                  <a:gd name="T57" fmla="*/ 160 h 297"/>
                  <a:gd name="T58" fmla="*/ 268 w 297"/>
                  <a:gd name="T59" fmla="*/ 126 h 297"/>
                  <a:gd name="T60" fmla="*/ 283 w 297"/>
                  <a:gd name="T61" fmla="*/ 119 h 297"/>
                  <a:gd name="T62" fmla="*/ 292 w 297"/>
                  <a:gd name="T63" fmla="*/ 94 h 297"/>
                  <a:gd name="T64" fmla="*/ 283 w 297"/>
                  <a:gd name="T65" fmla="*/ 75 h 297"/>
                  <a:gd name="T66" fmla="*/ 258 w 297"/>
                  <a:gd name="T67" fmla="*/ 65 h 297"/>
                  <a:gd name="T68" fmla="*/ 243 w 297"/>
                  <a:gd name="T69" fmla="*/ 72 h 297"/>
                  <a:gd name="T70" fmla="*/ 218 w 297"/>
                  <a:gd name="T71" fmla="*/ 49 h 297"/>
                  <a:gd name="T72" fmla="*/ 224 w 297"/>
                  <a:gd name="T73" fmla="*/ 33 h 297"/>
                  <a:gd name="T74" fmla="*/ 223 w 297"/>
                  <a:gd name="T75" fmla="*/ 19 h 297"/>
                  <a:gd name="T76" fmla="*/ 212 w 297"/>
                  <a:gd name="T77" fmla="*/ 9 h 297"/>
                  <a:gd name="T78" fmla="*/ 193 w 297"/>
                  <a:gd name="T79" fmla="*/ 2 h 297"/>
                  <a:gd name="T80" fmla="*/ 178 w 297"/>
                  <a:gd name="T81" fmla="*/ 2 h 297"/>
                  <a:gd name="T82" fmla="*/ 168 w 297"/>
                  <a:gd name="T83" fmla="*/ 13 h 297"/>
                  <a:gd name="T84" fmla="*/ 163 w 297"/>
                  <a:gd name="T85" fmla="*/ 28 h 297"/>
                  <a:gd name="T86" fmla="*/ 128 w 297"/>
                  <a:gd name="T87" fmla="*/ 30 h 297"/>
                  <a:gd name="T88" fmla="*/ 121 w 297"/>
                  <a:gd name="T89" fmla="*/ 15 h 297"/>
                  <a:gd name="T90" fmla="*/ 96 w 297"/>
                  <a:gd name="T91" fmla="*/ 5 h 297"/>
                  <a:gd name="T92" fmla="*/ 77 w 297"/>
                  <a:gd name="T93" fmla="*/ 14 h 297"/>
                  <a:gd name="T94" fmla="*/ 67 w 297"/>
                  <a:gd name="T95" fmla="*/ 39 h 297"/>
                  <a:gd name="T96" fmla="*/ 74 w 297"/>
                  <a:gd name="T97" fmla="*/ 54 h 297"/>
                  <a:gd name="T98" fmla="*/ 51 w 297"/>
                  <a:gd name="T99" fmla="*/ 80 h 297"/>
                  <a:gd name="T100" fmla="*/ 35 w 297"/>
                  <a:gd name="T101" fmla="*/ 74 h 297"/>
                  <a:gd name="T102" fmla="*/ 21 w 297"/>
                  <a:gd name="T103" fmla="*/ 75 h 297"/>
                  <a:gd name="T104" fmla="*/ 11 w 297"/>
                  <a:gd name="T105" fmla="*/ 85 h 297"/>
                  <a:gd name="T106" fmla="*/ 4 w 297"/>
                  <a:gd name="T107" fmla="*/ 105 h 297"/>
                  <a:gd name="T108" fmla="*/ 15 w 297"/>
                  <a:gd name="T109" fmla="*/ 129 h 297"/>
                  <a:gd name="T110" fmla="*/ 119 w 297"/>
                  <a:gd name="T111" fmla="*/ 80 h 297"/>
                  <a:gd name="T112" fmla="*/ 150 w 297"/>
                  <a:gd name="T113" fmla="*/ 73 h 297"/>
                  <a:gd name="T114" fmla="*/ 218 w 297"/>
                  <a:gd name="T115" fmla="*/ 116 h 297"/>
                  <a:gd name="T116" fmla="*/ 181 w 297"/>
                  <a:gd name="T117" fmla="*/ 215 h 297"/>
                  <a:gd name="T118" fmla="*/ 150 w 297"/>
                  <a:gd name="T119" fmla="*/ 222 h 297"/>
                  <a:gd name="T120" fmla="*/ 82 w 297"/>
                  <a:gd name="T121" fmla="*/ 179 h 297"/>
                  <a:gd name="T122" fmla="*/ 119 w 297"/>
                  <a:gd name="T123" fmla="*/ 8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" h="297">
                    <a:moveTo>
                      <a:pt x="15" y="129"/>
                    </a:moveTo>
                    <a:cubicBezTo>
                      <a:pt x="30" y="135"/>
                      <a:pt x="30" y="135"/>
                      <a:pt x="30" y="135"/>
                    </a:cubicBezTo>
                    <a:cubicBezTo>
                      <a:pt x="29" y="146"/>
                      <a:pt x="30" y="158"/>
                      <a:pt x="32" y="170"/>
                    </a:cubicBezTo>
                    <a:cubicBezTo>
                      <a:pt x="17" y="177"/>
                      <a:pt x="17" y="177"/>
                      <a:pt x="17" y="177"/>
                    </a:cubicBezTo>
                    <a:cubicBezTo>
                      <a:pt x="7" y="181"/>
                      <a:pt x="3" y="192"/>
                      <a:pt x="7" y="202"/>
                    </a:cubicBezTo>
                    <a:cubicBezTo>
                      <a:pt x="16" y="221"/>
                      <a:pt x="16" y="221"/>
                      <a:pt x="16" y="221"/>
                    </a:cubicBezTo>
                    <a:cubicBezTo>
                      <a:pt x="21" y="230"/>
                      <a:pt x="32" y="234"/>
                      <a:pt x="41" y="230"/>
                    </a:cubicBezTo>
                    <a:cubicBezTo>
                      <a:pt x="56" y="223"/>
                      <a:pt x="56" y="223"/>
                      <a:pt x="56" y="223"/>
                    </a:cubicBezTo>
                    <a:cubicBezTo>
                      <a:pt x="64" y="232"/>
                      <a:pt x="72" y="240"/>
                      <a:pt x="82" y="247"/>
                    </a:cubicBezTo>
                    <a:cubicBezTo>
                      <a:pt x="76" y="262"/>
                      <a:pt x="76" y="262"/>
                      <a:pt x="76" y="262"/>
                    </a:cubicBezTo>
                    <a:cubicBezTo>
                      <a:pt x="73" y="272"/>
                      <a:pt x="78" y="283"/>
                      <a:pt x="87" y="287"/>
                    </a:cubicBezTo>
                    <a:cubicBezTo>
                      <a:pt x="107" y="294"/>
                      <a:pt x="107" y="294"/>
                      <a:pt x="107" y="294"/>
                    </a:cubicBezTo>
                    <a:cubicBezTo>
                      <a:pt x="117" y="297"/>
                      <a:pt x="128" y="292"/>
                      <a:pt x="131" y="283"/>
                    </a:cubicBezTo>
                    <a:cubicBezTo>
                      <a:pt x="137" y="267"/>
                      <a:pt x="137" y="267"/>
                      <a:pt x="137" y="267"/>
                    </a:cubicBezTo>
                    <a:cubicBezTo>
                      <a:pt x="149" y="268"/>
                      <a:pt x="160" y="268"/>
                      <a:pt x="172" y="266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83" y="290"/>
                      <a:pt x="194" y="294"/>
                      <a:pt x="204" y="290"/>
                    </a:cubicBezTo>
                    <a:cubicBezTo>
                      <a:pt x="223" y="281"/>
                      <a:pt x="223" y="281"/>
                      <a:pt x="223" y="281"/>
                    </a:cubicBezTo>
                    <a:cubicBezTo>
                      <a:pt x="232" y="277"/>
                      <a:pt x="237" y="266"/>
                      <a:pt x="232" y="256"/>
                    </a:cubicBezTo>
                    <a:cubicBezTo>
                      <a:pt x="225" y="241"/>
                      <a:pt x="225" y="241"/>
                      <a:pt x="225" y="241"/>
                    </a:cubicBezTo>
                    <a:cubicBezTo>
                      <a:pt x="234" y="234"/>
                      <a:pt x="242" y="225"/>
                      <a:pt x="249" y="216"/>
                    </a:cubicBezTo>
                    <a:cubicBezTo>
                      <a:pt x="264" y="221"/>
                      <a:pt x="264" y="221"/>
                      <a:pt x="264" y="221"/>
                    </a:cubicBezTo>
                    <a:cubicBezTo>
                      <a:pt x="274" y="225"/>
                      <a:pt x="285" y="220"/>
                      <a:pt x="289" y="210"/>
                    </a:cubicBezTo>
                    <a:cubicBezTo>
                      <a:pt x="296" y="190"/>
                      <a:pt x="296" y="190"/>
                      <a:pt x="296" y="190"/>
                    </a:cubicBezTo>
                    <a:cubicBezTo>
                      <a:pt x="297" y="188"/>
                      <a:pt x="297" y="186"/>
                      <a:pt x="297" y="184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81"/>
                      <a:pt x="297" y="179"/>
                      <a:pt x="295" y="176"/>
                    </a:cubicBezTo>
                    <a:cubicBezTo>
                      <a:pt x="293" y="171"/>
                      <a:pt x="290" y="168"/>
                      <a:pt x="285" y="166"/>
                    </a:cubicBezTo>
                    <a:cubicBezTo>
                      <a:pt x="269" y="160"/>
                      <a:pt x="269" y="160"/>
                      <a:pt x="269" y="160"/>
                    </a:cubicBezTo>
                    <a:cubicBezTo>
                      <a:pt x="270" y="149"/>
                      <a:pt x="270" y="137"/>
                      <a:pt x="268" y="126"/>
                    </a:cubicBezTo>
                    <a:cubicBezTo>
                      <a:pt x="283" y="119"/>
                      <a:pt x="283" y="119"/>
                      <a:pt x="283" y="119"/>
                    </a:cubicBezTo>
                    <a:cubicBezTo>
                      <a:pt x="292" y="114"/>
                      <a:pt x="297" y="103"/>
                      <a:pt x="292" y="94"/>
                    </a:cubicBezTo>
                    <a:cubicBezTo>
                      <a:pt x="283" y="75"/>
                      <a:pt x="283" y="75"/>
                      <a:pt x="283" y="75"/>
                    </a:cubicBezTo>
                    <a:cubicBezTo>
                      <a:pt x="279" y="65"/>
                      <a:pt x="268" y="61"/>
                      <a:pt x="258" y="65"/>
                    </a:cubicBezTo>
                    <a:cubicBezTo>
                      <a:pt x="243" y="72"/>
                      <a:pt x="243" y="72"/>
                      <a:pt x="243" y="72"/>
                    </a:cubicBezTo>
                    <a:cubicBezTo>
                      <a:pt x="236" y="63"/>
                      <a:pt x="227" y="55"/>
                      <a:pt x="218" y="49"/>
                    </a:cubicBezTo>
                    <a:cubicBezTo>
                      <a:pt x="224" y="33"/>
                      <a:pt x="224" y="33"/>
                      <a:pt x="224" y="33"/>
                    </a:cubicBezTo>
                    <a:cubicBezTo>
                      <a:pt x="225" y="28"/>
                      <a:pt x="225" y="23"/>
                      <a:pt x="223" y="19"/>
                    </a:cubicBezTo>
                    <a:cubicBezTo>
                      <a:pt x="221" y="14"/>
                      <a:pt x="217" y="11"/>
                      <a:pt x="212" y="9"/>
                    </a:cubicBezTo>
                    <a:cubicBezTo>
                      <a:pt x="193" y="2"/>
                      <a:pt x="193" y="2"/>
                      <a:pt x="193" y="2"/>
                    </a:cubicBezTo>
                    <a:cubicBezTo>
                      <a:pt x="188" y="0"/>
                      <a:pt x="183" y="0"/>
                      <a:pt x="178" y="2"/>
                    </a:cubicBezTo>
                    <a:cubicBezTo>
                      <a:pt x="174" y="4"/>
                      <a:pt x="170" y="8"/>
                      <a:pt x="168" y="13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51" y="27"/>
                      <a:pt x="139" y="28"/>
                      <a:pt x="128" y="30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7" y="5"/>
                      <a:pt x="105" y="1"/>
                      <a:pt x="96" y="5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67" y="18"/>
                      <a:pt x="63" y="30"/>
                      <a:pt x="67" y="39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65" y="62"/>
                      <a:pt x="57" y="70"/>
                      <a:pt x="51" y="80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0" y="72"/>
                      <a:pt x="25" y="72"/>
                      <a:pt x="21" y="75"/>
                    </a:cubicBezTo>
                    <a:cubicBezTo>
                      <a:pt x="16" y="77"/>
                      <a:pt x="13" y="80"/>
                      <a:pt x="11" y="8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0" y="115"/>
                      <a:pt x="5" y="126"/>
                      <a:pt x="15" y="129"/>
                    </a:cubicBezTo>
                    <a:close/>
                    <a:moveTo>
                      <a:pt x="119" y="80"/>
                    </a:moveTo>
                    <a:cubicBezTo>
                      <a:pt x="128" y="75"/>
                      <a:pt x="139" y="73"/>
                      <a:pt x="150" y="73"/>
                    </a:cubicBezTo>
                    <a:cubicBezTo>
                      <a:pt x="179" y="73"/>
                      <a:pt x="205" y="90"/>
                      <a:pt x="218" y="116"/>
                    </a:cubicBezTo>
                    <a:cubicBezTo>
                      <a:pt x="235" y="154"/>
                      <a:pt x="218" y="198"/>
                      <a:pt x="181" y="215"/>
                    </a:cubicBezTo>
                    <a:cubicBezTo>
                      <a:pt x="171" y="220"/>
                      <a:pt x="161" y="222"/>
                      <a:pt x="150" y="222"/>
                    </a:cubicBezTo>
                    <a:cubicBezTo>
                      <a:pt x="121" y="222"/>
                      <a:pt x="94" y="205"/>
                      <a:pt x="82" y="179"/>
                    </a:cubicBezTo>
                    <a:cubicBezTo>
                      <a:pt x="65" y="142"/>
                      <a:pt x="81" y="97"/>
                      <a:pt x="119" y="8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/>
              </a:p>
            </p:txBody>
          </p:sp>
          <p:sp>
            <p:nvSpPr>
              <p:cNvPr id="76" name="Freeform 25">
                <a:extLst>
                  <a:ext uri="{FF2B5EF4-FFF2-40B4-BE49-F238E27FC236}">
                    <a16:creationId xmlns:a16="http://schemas.microsoft.com/office/drawing/2014/main" id="{4C98DF2B-CB31-644F-8B7B-7C055644F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3354" y="1705488"/>
                <a:ext cx="272589" cy="275161"/>
              </a:xfrm>
              <a:custGeom>
                <a:avLst/>
                <a:gdLst>
                  <a:gd name="T0" fmla="*/ 8 w 166"/>
                  <a:gd name="T1" fmla="*/ 72 h 166"/>
                  <a:gd name="T2" fmla="*/ 17 w 166"/>
                  <a:gd name="T3" fmla="*/ 75 h 166"/>
                  <a:gd name="T4" fmla="*/ 18 w 166"/>
                  <a:gd name="T5" fmla="*/ 95 h 166"/>
                  <a:gd name="T6" fmla="*/ 9 w 166"/>
                  <a:gd name="T7" fmla="*/ 99 h 166"/>
                  <a:gd name="T8" fmla="*/ 4 w 166"/>
                  <a:gd name="T9" fmla="*/ 113 h 166"/>
                  <a:gd name="T10" fmla="*/ 9 w 166"/>
                  <a:gd name="T11" fmla="*/ 123 h 166"/>
                  <a:gd name="T12" fmla="*/ 23 w 166"/>
                  <a:gd name="T13" fmla="*/ 128 h 166"/>
                  <a:gd name="T14" fmla="*/ 31 w 166"/>
                  <a:gd name="T15" fmla="*/ 124 h 166"/>
                  <a:gd name="T16" fmla="*/ 45 w 166"/>
                  <a:gd name="T17" fmla="*/ 138 h 166"/>
                  <a:gd name="T18" fmla="*/ 42 w 166"/>
                  <a:gd name="T19" fmla="*/ 146 h 166"/>
                  <a:gd name="T20" fmla="*/ 48 w 166"/>
                  <a:gd name="T21" fmla="*/ 160 h 166"/>
                  <a:gd name="T22" fmla="*/ 60 w 166"/>
                  <a:gd name="T23" fmla="*/ 164 h 166"/>
                  <a:gd name="T24" fmla="*/ 73 w 166"/>
                  <a:gd name="T25" fmla="*/ 158 h 166"/>
                  <a:gd name="T26" fmla="*/ 76 w 166"/>
                  <a:gd name="T27" fmla="*/ 149 h 166"/>
                  <a:gd name="T28" fmla="*/ 96 w 166"/>
                  <a:gd name="T29" fmla="*/ 148 h 166"/>
                  <a:gd name="T30" fmla="*/ 99 w 166"/>
                  <a:gd name="T31" fmla="*/ 157 h 166"/>
                  <a:gd name="T32" fmla="*/ 113 w 166"/>
                  <a:gd name="T33" fmla="*/ 162 h 166"/>
                  <a:gd name="T34" fmla="*/ 124 w 166"/>
                  <a:gd name="T35" fmla="*/ 157 h 166"/>
                  <a:gd name="T36" fmla="*/ 129 w 166"/>
                  <a:gd name="T37" fmla="*/ 143 h 166"/>
                  <a:gd name="T38" fmla="*/ 125 w 166"/>
                  <a:gd name="T39" fmla="*/ 135 h 166"/>
                  <a:gd name="T40" fmla="*/ 138 w 166"/>
                  <a:gd name="T41" fmla="*/ 120 h 166"/>
                  <a:gd name="T42" fmla="*/ 147 w 166"/>
                  <a:gd name="T43" fmla="*/ 124 h 166"/>
                  <a:gd name="T44" fmla="*/ 161 w 166"/>
                  <a:gd name="T45" fmla="*/ 117 h 166"/>
                  <a:gd name="T46" fmla="*/ 165 w 166"/>
                  <a:gd name="T47" fmla="*/ 106 h 166"/>
                  <a:gd name="T48" fmla="*/ 164 w 166"/>
                  <a:gd name="T49" fmla="*/ 98 h 166"/>
                  <a:gd name="T50" fmla="*/ 158 w 166"/>
                  <a:gd name="T51" fmla="*/ 93 h 166"/>
                  <a:gd name="T52" fmla="*/ 150 w 166"/>
                  <a:gd name="T53" fmla="*/ 90 h 166"/>
                  <a:gd name="T54" fmla="*/ 149 w 166"/>
                  <a:gd name="T55" fmla="*/ 70 h 166"/>
                  <a:gd name="T56" fmla="*/ 157 w 166"/>
                  <a:gd name="T57" fmla="*/ 66 h 166"/>
                  <a:gd name="T58" fmla="*/ 163 w 166"/>
                  <a:gd name="T59" fmla="*/ 52 h 166"/>
                  <a:gd name="T60" fmla="*/ 158 w 166"/>
                  <a:gd name="T61" fmla="*/ 42 h 166"/>
                  <a:gd name="T62" fmla="*/ 144 w 166"/>
                  <a:gd name="T63" fmla="*/ 37 h 166"/>
                  <a:gd name="T64" fmla="*/ 135 w 166"/>
                  <a:gd name="T65" fmla="*/ 40 h 166"/>
                  <a:gd name="T66" fmla="*/ 121 w 166"/>
                  <a:gd name="T67" fmla="*/ 27 h 166"/>
                  <a:gd name="T68" fmla="*/ 124 w 166"/>
                  <a:gd name="T69" fmla="*/ 19 h 166"/>
                  <a:gd name="T70" fmla="*/ 124 w 166"/>
                  <a:gd name="T71" fmla="*/ 11 h 166"/>
                  <a:gd name="T72" fmla="*/ 118 w 166"/>
                  <a:gd name="T73" fmla="*/ 5 h 166"/>
                  <a:gd name="T74" fmla="*/ 107 w 166"/>
                  <a:gd name="T75" fmla="*/ 1 h 166"/>
                  <a:gd name="T76" fmla="*/ 99 w 166"/>
                  <a:gd name="T77" fmla="*/ 1 h 166"/>
                  <a:gd name="T78" fmla="*/ 94 w 166"/>
                  <a:gd name="T79" fmla="*/ 7 h 166"/>
                  <a:gd name="T80" fmla="*/ 90 w 166"/>
                  <a:gd name="T81" fmla="*/ 16 h 166"/>
                  <a:gd name="T82" fmla="*/ 71 w 166"/>
                  <a:gd name="T83" fmla="*/ 17 h 166"/>
                  <a:gd name="T84" fmla="*/ 67 w 166"/>
                  <a:gd name="T85" fmla="*/ 8 h 166"/>
                  <a:gd name="T86" fmla="*/ 53 w 166"/>
                  <a:gd name="T87" fmla="*/ 3 h 166"/>
                  <a:gd name="T88" fmla="*/ 43 w 166"/>
                  <a:gd name="T89" fmla="*/ 8 h 166"/>
                  <a:gd name="T90" fmla="*/ 37 w 166"/>
                  <a:gd name="T91" fmla="*/ 22 h 166"/>
                  <a:gd name="T92" fmla="*/ 41 w 166"/>
                  <a:gd name="T93" fmla="*/ 30 h 166"/>
                  <a:gd name="T94" fmla="*/ 28 w 166"/>
                  <a:gd name="T95" fmla="*/ 45 h 166"/>
                  <a:gd name="T96" fmla="*/ 19 w 166"/>
                  <a:gd name="T97" fmla="*/ 41 h 166"/>
                  <a:gd name="T98" fmla="*/ 11 w 166"/>
                  <a:gd name="T99" fmla="*/ 42 h 166"/>
                  <a:gd name="T100" fmla="*/ 6 w 166"/>
                  <a:gd name="T101" fmla="*/ 48 h 166"/>
                  <a:gd name="T102" fmla="*/ 2 w 166"/>
                  <a:gd name="T103" fmla="*/ 59 h 166"/>
                  <a:gd name="T104" fmla="*/ 8 w 166"/>
                  <a:gd name="T105" fmla="*/ 72 h 166"/>
                  <a:gd name="T106" fmla="*/ 66 w 166"/>
                  <a:gd name="T107" fmla="*/ 45 h 166"/>
                  <a:gd name="T108" fmla="*/ 83 w 166"/>
                  <a:gd name="T109" fmla="*/ 41 h 166"/>
                  <a:gd name="T110" fmla="*/ 121 w 166"/>
                  <a:gd name="T111" fmla="*/ 65 h 166"/>
                  <a:gd name="T112" fmla="*/ 101 w 166"/>
                  <a:gd name="T113" fmla="*/ 120 h 166"/>
                  <a:gd name="T114" fmla="*/ 83 w 166"/>
                  <a:gd name="T115" fmla="*/ 124 h 166"/>
                  <a:gd name="T116" fmla="*/ 46 w 166"/>
                  <a:gd name="T117" fmla="*/ 100 h 166"/>
                  <a:gd name="T118" fmla="*/ 66 w 166"/>
                  <a:gd name="T119" fmla="*/ 4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6" h="166">
                    <a:moveTo>
                      <a:pt x="8" y="72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16" y="82"/>
                      <a:pt x="16" y="88"/>
                      <a:pt x="18" y="95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4" y="101"/>
                      <a:pt x="2" y="107"/>
                      <a:pt x="4" y="11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11" y="129"/>
                      <a:pt x="18" y="131"/>
                      <a:pt x="23" y="128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5" y="130"/>
                      <a:pt x="40" y="134"/>
                      <a:pt x="45" y="138"/>
                    </a:cubicBezTo>
                    <a:cubicBezTo>
                      <a:pt x="42" y="146"/>
                      <a:pt x="42" y="146"/>
                      <a:pt x="42" y="146"/>
                    </a:cubicBezTo>
                    <a:cubicBezTo>
                      <a:pt x="40" y="152"/>
                      <a:pt x="43" y="158"/>
                      <a:pt x="48" y="160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65" y="166"/>
                      <a:pt x="71" y="163"/>
                      <a:pt x="73" y="158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83" y="150"/>
                      <a:pt x="89" y="149"/>
                      <a:pt x="96" y="148"/>
                    </a:cubicBezTo>
                    <a:cubicBezTo>
                      <a:pt x="99" y="157"/>
                      <a:pt x="99" y="157"/>
                      <a:pt x="99" y="157"/>
                    </a:cubicBezTo>
                    <a:cubicBezTo>
                      <a:pt x="102" y="162"/>
                      <a:pt x="108" y="164"/>
                      <a:pt x="113" y="162"/>
                    </a:cubicBezTo>
                    <a:cubicBezTo>
                      <a:pt x="124" y="157"/>
                      <a:pt x="124" y="157"/>
                      <a:pt x="124" y="157"/>
                    </a:cubicBezTo>
                    <a:cubicBezTo>
                      <a:pt x="129" y="154"/>
                      <a:pt x="132" y="148"/>
                      <a:pt x="129" y="143"/>
                    </a:cubicBezTo>
                    <a:cubicBezTo>
                      <a:pt x="125" y="135"/>
                      <a:pt x="125" y="135"/>
                      <a:pt x="125" y="135"/>
                    </a:cubicBezTo>
                    <a:cubicBezTo>
                      <a:pt x="130" y="130"/>
                      <a:pt x="135" y="126"/>
                      <a:pt x="138" y="120"/>
                    </a:cubicBezTo>
                    <a:cubicBezTo>
                      <a:pt x="147" y="124"/>
                      <a:pt x="147" y="124"/>
                      <a:pt x="147" y="124"/>
                    </a:cubicBezTo>
                    <a:cubicBezTo>
                      <a:pt x="152" y="125"/>
                      <a:pt x="159" y="123"/>
                      <a:pt x="161" y="117"/>
                    </a:cubicBezTo>
                    <a:cubicBezTo>
                      <a:pt x="165" y="106"/>
                      <a:pt x="165" y="106"/>
                      <a:pt x="165" y="106"/>
                    </a:cubicBezTo>
                    <a:cubicBezTo>
                      <a:pt x="166" y="104"/>
                      <a:pt x="166" y="101"/>
                      <a:pt x="164" y="98"/>
                    </a:cubicBezTo>
                    <a:cubicBezTo>
                      <a:pt x="163" y="96"/>
                      <a:pt x="161" y="94"/>
                      <a:pt x="158" y="93"/>
                    </a:cubicBezTo>
                    <a:cubicBezTo>
                      <a:pt x="150" y="90"/>
                      <a:pt x="150" y="90"/>
                      <a:pt x="150" y="90"/>
                    </a:cubicBezTo>
                    <a:cubicBezTo>
                      <a:pt x="150" y="83"/>
                      <a:pt x="150" y="77"/>
                      <a:pt x="149" y="70"/>
                    </a:cubicBezTo>
                    <a:cubicBezTo>
                      <a:pt x="157" y="66"/>
                      <a:pt x="157" y="66"/>
                      <a:pt x="157" y="66"/>
                    </a:cubicBezTo>
                    <a:cubicBezTo>
                      <a:pt x="163" y="64"/>
                      <a:pt x="165" y="58"/>
                      <a:pt x="163" y="52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155" y="36"/>
                      <a:pt x="149" y="34"/>
                      <a:pt x="144" y="37"/>
                    </a:cubicBezTo>
                    <a:cubicBezTo>
                      <a:pt x="135" y="40"/>
                      <a:pt x="135" y="40"/>
                      <a:pt x="135" y="40"/>
                    </a:cubicBezTo>
                    <a:cubicBezTo>
                      <a:pt x="131" y="35"/>
                      <a:pt x="126" y="31"/>
                      <a:pt x="121" y="27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5" y="16"/>
                      <a:pt x="125" y="13"/>
                      <a:pt x="124" y="11"/>
                    </a:cubicBezTo>
                    <a:cubicBezTo>
                      <a:pt x="123" y="8"/>
                      <a:pt x="121" y="6"/>
                      <a:pt x="118" y="5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4" y="0"/>
                      <a:pt x="102" y="0"/>
                      <a:pt x="99" y="1"/>
                    </a:cubicBezTo>
                    <a:cubicBezTo>
                      <a:pt x="97" y="3"/>
                      <a:pt x="95" y="5"/>
                      <a:pt x="94" y="7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4" y="15"/>
                      <a:pt x="78" y="16"/>
                      <a:pt x="71" y="1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5" y="3"/>
                      <a:pt x="59" y="1"/>
                      <a:pt x="53" y="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37" y="11"/>
                      <a:pt x="35" y="17"/>
                      <a:pt x="37" y="2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6" y="35"/>
                      <a:pt x="32" y="39"/>
                      <a:pt x="28" y="45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7" y="40"/>
                      <a:pt x="14" y="41"/>
                      <a:pt x="11" y="42"/>
                    </a:cubicBezTo>
                    <a:cubicBezTo>
                      <a:pt x="9" y="43"/>
                      <a:pt x="7" y="45"/>
                      <a:pt x="6" y="48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0" y="64"/>
                      <a:pt x="3" y="70"/>
                      <a:pt x="8" y="72"/>
                    </a:cubicBezTo>
                    <a:close/>
                    <a:moveTo>
                      <a:pt x="66" y="45"/>
                    </a:moveTo>
                    <a:cubicBezTo>
                      <a:pt x="71" y="42"/>
                      <a:pt x="77" y="41"/>
                      <a:pt x="83" y="41"/>
                    </a:cubicBezTo>
                    <a:cubicBezTo>
                      <a:pt x="99" y="41"/>
                      <a:pt x="114" y="50"/>
                      <a:pt x="121" y="65"/>
                    </a:cubicBezTo>
                    <a:cubicBezTo>
                      <a:pt x="131" y="86"/>
                      <a:pt x="122" y="111"/>
                      <a:pt x="101" y="120"/>
                    </a:cubicBezTo>
                    <a:cubicBezTo>
                      <a:pt x="95" y="123"/>
                      <a:pt x="89" y="124"/>
                      <a:pt x="83" y="124"/>
                    </a:cubicBezTo>
                    <a:cubicBezTo>
                      <a:pt x="67" y="124"/>
                      <a:pt x="52" y="115"/>
                      <a:pt x="46" y="100"/>
                    </a:cubicBezTo>
                    <a:cubicBezTo>
                      <a:pt x="36" y="79"/>
                      <a:pt x="45" y="54"/>
                      <a:pt x="6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/>
              </a:p>
            </p:txBody>
          </p:sp>
          <p:sp>
            <p:nvSpPr>
              <p:cNvPr id="77" name="Freeform 26">
                <a:extLst>
                  <a:ext uri="{FF2B5EF4-FFF2-40B4-BE49-F238E27FC236}">
                    <a16:creationId xmlns:a16="http://schemas.microsoft.com/office/drawing/2014/main" id="{8A8833C4-54EC-CD44-8C94-9912828A3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1513" y="2066896"/>
                <a:ext cx="830629" cy="833199"/>
              </a:xfrm>
              <a:custGeom>
                <a:avLst/>
                <a:gdLst>
                  <a:gd name="T0" fmla="*/ 25 w 501"/>
                  <a:gd name="T1" fmla="*/ 217 h 500"/>
                  <a:gd name="T2" fmla="*/ 52 w 501"/>
                  <a:gd name="T3" fmla="*/ 227 h 500"/>
                  <a:gd name="T4" fmla="*/ 54 w 501"/>
                  <a:gd name="T5" fmla="*/ 285 h 500"/>
                  <a:gd name="T6" fmla="*/ 28 w 501"/>
                  <a:gd name="T7" fmla="*/ 297 h 500"/>
                  <a:gd name="T8" fmla="*/ 13 w 501"/>
                  <a:gd name="T9" fmla="*/ 339 h 500"/>
                  <a:gd name="T10" fmla="*/ 28 w 501"/>
                  <a:gd name="T11" fmla="*/ 371 h 500"/>
                  <a:gd name="T12" fmla="*/ 70 w 501"/>
                  <a:gd name="T13" fmla="*/ 387 h 500"/>
                  <a:gd name="T14" fmla="*/ 95 w 501"/>
                  <a:gd name="T15" fmla="*/ 375 h 500"/>
                  <a:gd name="T16" fmla="*/ 138 w 501"/>
                  <a:gd name="T17" fmla="*/ 415 h 500"/>
                  <a:gd name="T18" fmla="*/ 128 w 501"/>
                  <a:gd name="T19" fmla="*/ 441 h 500"/>
                  <a:gd name="T20" fmla="*/ 147 w 501"/>
                  <a:gd name="T21" fmla="*/ 482 h 500"/>
                  <a:gd name="T22" fmla="*/ 180 w 501"/>
                  <a:gd name="T23" fmla="*/ 494 h 500"/>
                  <a:gd name="T24" fmla="*/ 221 w 501"/>
                  <a:gd name="T25" fmla="*/ 476 h 500"/>
                  <a:gd name="T26" fmla="*/ 231 w 501"/>
                  <a:gd name="T27" fmla="*/ 449 h 500"/>
                  <a:gd name="T28" fmla="*/ 289 w 501"/>
                  <a:gd name="T29" fmla="*/ 447 h 500"/>
                  <a:gd name="T30" fmla="*/ 301 w 501"/>
                  <a:gd name="T31" fmla="*/ 472 h 500"/>
                  <a:gd name="T32" fmla="*/ 343 w 501"/>
                  <a:gd name="T33" fmla="*/ 488 h 500"/>
                  <a:gd name="T34" fmla="*/ 375 w 501"/>
                  <a:gd name="T35" fmla="*/ 473 h 500"/>
                  <a:gd name="T36" fmla="*/ 391 w 501"/>
                  <a:gd name="T37" fmla="*/ 431 h 500"/>
                  <a:gd name="T38" fmla="*/ 379 w 501"/>
                  <a:gd name="T39" fmla="*/ 406 h 500"/>
                  <a:gd name="T40" fmla="*/ 419 w 501"/>
                  <a:gd name="T41" fmla="*/ 363 h 500"/>
                  <a:gd name="T42" fmla="*/ 445 w 501"/>
                  <a:gd name="T43" fmla="*/ 372 h 500"/>
                  <a:gd name="T44" fmla="*/ 486 w 501"/>
                  <a:gd name="T45" fmla="*/ 354 h 500"/>
                  <a:gd name="T46" fmla="*/ 498 w 501"/>
                  <a:gd name="T47" fmla="*/ 320 h 500"/>
                  <a:gd name="T48" fmla="*/ 497 w 501"/>
                  <a:gd name="T49" fmla="*/ 296 h 500"/>
                  <a:gd name="T50" fmla="*/ 479 w 501"/>
                  <a:gd name="T51" fmla="*/ 280 h 500"/>
                  <a:gd name="T52" fmla="*/ 453 w 501"/>
                  <a:gd name="T53" fmla="*/ 270 h 500"/>
                  <a:gd name="T54" fmla="*/ 451 w 501"/>
                  <a:gd name="T55" fmla="*/ 212 h 500"/>
                  <a:gd name="T56" fmla="*/ 476 w 501"/>
                  <a:gd name="T57" fmla="*/ 200 h 500"/>
                  <a:gd name="T58" fmla="*/ 492 w 501"/>
                  <a:gd name="T59" fmla="*/ 158 h 500"/>
                  <a:gd name="T60" fmla="*/ 477 w 501"/>
                  <a:gd name="T61" fmla="*/ 125 h 500"/>
                  <a:gd name="T62" fmla="*/ 435 w 501"/>
                  <a:gd name="T63" fmla="*/ 110 h 500"/>
                  <a:gd name="T64" fmla="*/ 409 w 501"/>
                  <a:gd name="T65" fmla="*/ 122 h 500"/>
                  <a:gd name="T66" fmla="*/ 366 w 501"/>
                  <a:gd name="T67" fmla="*/ 82 h 500"/>
                  <a:gd name="T68" fmla="*/ 376 w 501"/>
                  <a:gd name="T69" fmla="*/ 56 h 500"/>
                  <a:gd name="T70" fmla="*/ 375 w 501"/>
                  <a:gd name="T71" fmla="*/ 31 h 500"/>
                  <a:gd name="T72" fmla="*/ 357 w 501"/>
                  <a:gd name="T73" fmla="*/ 15 h 500"/>
                  <a:gd name="T74" fmla="*/ 324 w 501"/>
                  <a:gd name="T75" fmla="*/ 3 h 500"/>
                  <a:gd name="T76" fmla="*/ 300 w 501"/>
                  <a:gd name="T77" fmla="*/ 4 h 500"/>
                  <a:gd name="T78" fmla="*/ 283 w 501"/>
                  <a:gd name="T79" fmla="*/ 21 h 500"/>
                  <a:gd name="T80" fmla="*/ 274 w 501"/>
                  <a:gd name="T81" fmla="*/ 48 h 500"/>
                  <a:gd name="T82" fmla="*/ 215 w 501"/>
                  <a:gd name="T83" fmla="*/ 50 h 500"/>
                  <a:gd name="T84" fmla="*/ 204 w 501"/>
                  <a:gd name="T85" fmla="*/ 25 h 500"/>
                  <a:gd name="T86" fmla="*/ 162 w 501"/>
                  <a:gd name="T87" fmla="*/ 9 h 500"/>
                  <a:gd name="T88" fmla="*/ 129 w 501"/>
                  <a:gd name="T89" fmla="*/ 24 h 500"/>
                  <a:gd name="T90" fmla="*/ 114 w 501"/>
                  <a:gd name="T91" fmla="*/ 66 h 500"/>
                  <a:gd name="T92" fmla="*/ 125 w 501"/>
                  <a:gd name="T93" fmla="*/ 91 h 500"/>
                  <a:gd name="T94" fmla="*/ 86 w 501"/>
                  <a:gd name="T95" fmla="*/ 134 h 500"/>
                  <a:gd name="T96" fmla="*/ 60 w 501"/>
                  <a:gd name="T97" fmla="*/ 125 h 500"/>
                  <a:gd name="T98" fmla="*/ 35 w 501"/>
                  <a:gd name="T99" fmla="*/ 125 h 500"/>
                  <a:gd name="T100" fmla="*/ 19 w 501"/>
                  <a:gd name="T101" fmla="*/ 143 h 500"/>
                  <a:gd name="T102" fmla="*/ 6 w 501"/>
                  <a:gd name="T103" fmla="*/ 177 h 500"/>
                  <a:gd name="T104" fmla="*/ 25 w 501"/>
                  <a:gd name="T105" fmla="*/ 217 h 500"/>
                  <a:gd name="T106" fmla="*/ 200 w 501"/>
                  <a:gd name="T107" fmla="*/ 134 h 500"/>
                  <a:gd name="T108" fmla="*/ 252 w 501"/>
                  <a:gd name="T109" fmla="*/ 123 h 500"/>
                  <a:gd name="T110" fmla="*/ 366 w 501"/>
                  <a:gd name="T111" fmla="*/ 196 h 500"/>
                  <a:gd name="T112" fmla="*/ 305 w 501"/>
                  <a:gd name="T113" fmla="*/ 362 h 500"/>
                  <a:gd name="T114" fmla="*/ 252 w 501"/>
                  <a:gd name="T115" fmla="*/ 374 h 500"/>
                  <a:gd name="T116" fmla="*/ 138 w 501"/>
                  <a:gd name="T117" fmla="*/ 301 h 500"/>
                  <a:gd name="T118" fmla="*/ 200 w 501"/>
                  <a:gd name="T119" fmla="*/ 13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1" h="500">
                    <a:moveTo>
                      <a:pt x="25" y="217"/>
                    </a:moveTo>
                    <a:cubicBezTo>
                      <a:pt x="52" y="227"/>
                      <a:pt x="52" y="227"/>
                      <a:pt x="52" y="227"/>
                    </a:cubicBezTo>
                    <a:cubicBezTo>
                      <a:pt x="50" y="246"/>
                      <a:pt x="50" y="266"/>
                      <a:pt x="54" y="285"/>
                    </a:cubicBezTo>
                    <a:cubicBezTo>
                      <a:pt x="28" y="297"/>
                      <a:pt x="28" y="297"/>
                      <a:pt x="28" y="297"/>
                    </a:cubicBezTo>
                    <a:cubicBezTo>
                      <a:pt x="12" y="304"/>
                      <a:pt x="6" y="323"/>
                      <a:pt x="13" y="339"/>
                    </a:cubicBezTo>
                    <a:cubicBezTo>
                      <a:pt x="28" y="371"/>
                      <a:pt x="28" y="371"/>
                      <a:pt x="28" y="371"/>
                    </a:cubicBezTo>
                    <a:cubicBezTo>
                      <a:pt x="35" y="387"/>
                      <a:pt x="54" y="394"/>
                      <a:pt x="70" y="387"/>
                    </a:cubicBezTo>
                    <a:cubicBezTo>
                      <a:pt x="95" y="375"/>
                      <a:pt x="95" y="375"/>
                      <a:pt x="95" y="375"/>
                    </a:cubicBezTo>
                    <a:cubicBezTo>
                      <a:pt x="108" y="391"/>
                      <a:pt x="122" y="404"/>
                      <a:pt x="138" y="415"/>
                    </a:cubicBezTo>
                    <a:cubicBezTo>
                      <a:pt x="128" y="441"/>
                      <a:pt x="128" y="441"/>
                      <a:pt x="128" y="441"/>
                    </a:cubicBezTo>
                    <a:cubicBezTo>
                      <a:pt x="122" y="458"/>
                      <a:pt x="131" y="476"/>
                      <a:pt x="147" y="482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6" y="500"/>
                      <a:pt x="215" y="491"/>
                      <a:pt x="221" y="476"/>
                    </a:cubicBezTo>
                    <a:cubicBezTo>
                      <a:pt x="231" y="449"/>
                      <a:pt x="231" y="449"/>
                      <a:pt x="231" y="449"/>
                    </a:cubicBezTo>
                    <a:cubicBezTo>
                      <a:pt x="250" y="451"/>
                      <a:pt x="270" y="451"/>
                      <a:pt x="289" y="447"/>
                    </a:cubicBezTo>
                    <a:cubicBezTo>
                      <a:pt x="301" y="472"/>
                      <a:pt x="301" y="472"/>
                      <a:pt x="301" y="472"/>
                    </a:cubicBezTo>
                    <a:cubicBezTo>
                      <a:pt x="308" y="488"/>
                      <a:pt x="327" y="495"/>
                      <a:pt x="343" y="488"/>
                    </a:cubicBezTo>
                    <a:cubicBezTo>
                      <a:pt x="375" y="473"/>
                      <a:pt x="375" y="473"/>
                      <a:pt x="375" y="473"/>
                    </a:cubicBezTo>
                    <a:cubicBezTo>
                      <a:pt x="391" y="466"/>
                      <a:pt x="398" y="447"/>
                      <a:pt x="391" y="431"/>
                    </a:cubicBezTo>
                    <a:cubicBezTo>
                      <a:pt x="379" y="406"/>
                      <a:pt x="379" y="406"/>
                      <a:pt x="379" y="406"/>
                    </a:cubicBezTo>
                    <a:cubicBezTo>
                      <a:pt x="394" y="393"/>
                      <a:pt x="408" y="379"/>
                      <a:pt x="419" y="363"/>
                    </a:cubicBezTo>
                    <a:cubicBezTo>
                      <a:pt x="445" y="372"/>
                      <a:pt x="445" y="372"/>
                      <a:pt x="445" y="372"/>
                    </a:cubicBezTo>
                    <a:cubicBezTo>
                      <a:pt x="461" y="378"/>
                      <a:pt x="480" y="370"/>
                      <a:pt x="486" y="354"/>
                    </a:cubicBezTo>
                    <a:cubicBezTo>
                      <a:pt x="498" y="320"/>
                      <a:pt x="498" y="320"/>
                      <a:pt x="498" y="320"/>
                    </a:cubicBezTo>
                    <a:cubicBezTo>
                      <a:pt x="501" y="312"/>
                      <a:pt x="501" y="304"/>
                      <a:pt x="497" y="296"/>
                    </a:cubicBezTo>
                    <a:cubicBezTo>
                      <a:pt x="494" y="288"/>
                      <a:pt x="487" y="282"/>
                      <a:pt x="479" y="280"/>
                    </a:cubicBezTo>
                    <a:cubicBezTo>
                      <a:pt x="453" y="270"/>
                      <a:pt x="453" y="270"/>
                      <a:pt x="453" y="270"/>
                    </a:cubicBezTo>
                    <a:cubicBezTo>
                      <a:pt x="455" y="251"/>
                      <a:pt x="454" y="231"/>
                      <a:pt x="451" y="212"/>
                    </a:cubicBezTo>
                    <a:cubicBezTo>
                      <a:pt x="476" y="200"/>
                      <a:pt x="476" y="200"/>
                      <a:pt x="476" y="200"/>
                    </a:cubicBezTo>
                    <a:cubicBezTo>
                      <a:pt x="492" y="192"/>
                      <a:pt x="499" y="174"/>
                      <a:pt x="492" y="158"/>
                    </a:cubicBezTo>
                    <a:cubicBezTo>
                      <a:pt x="477" y="125"/>
                      <a:pt x="477" y="125"/>
                      <a:pt x="477" y="125"/>
                    </a:cubicBezTo>
                    <a:cubicBezTo>
                      <a:pt x="470" y="110"/>
                      <a:pt x="451" y="103"/>
                      <a:pt x="435" y="110"/>
                    </a:cubicBezTo>
                    <a:cubicBezTo>
                      <a:pt x="409" y="122"/>
                      <a:pt x="409" y="122"/>
                      <a:pt x="409" y="122"/>
                    </a:cubicBezTo>
                    <a:cubicBezTo>
                      <a:pt x="397" y="106"/>
                      <a:pt x="382" y="93"/>
                      <a:pt x="366" y="82"/>
                    </a:cubicBezTo>
                    <a:cubicBezTo>
                      <a:pt x="376" y="56"/>
                      <a:pt x="376" y="56"/>
                      <a:pt x="376" y="56"/>
                    </a:cubicBezTo>
                    <a:cubicBezTo>
                      <a:pt x="379" y="48"/>
                      <a:pt x="379" y="39"/>
                      <a:pt x="375" y="31"/>
                    </a:cubicBezTo>
                    <a:cubicBezTo>
                      <a:pt x="372" y="24"/>
                      <a:pt x="365" y="18"/>
                      <a:pt x="357" y="15"/>
                    </a:cubicBezTo>
                    <a:cubicBezTo>
                      <a:pt x="324" y="3"/>
                      <a:pt x="324" y="3"/>
                      <a:pt x="324" y="3"/>
                    </a:cubicBezTo>
                    <a:cubicBezTo>
                      <a:pt x="316" y="0"/>
                      <a:pt x="308" y="0"/>
                      <a:pt x="300" y="4"/>
                    </a:cubicBezTo>
                    <a:cubicBezTo>
                      <a:pt x="292" y="7"/>
                      <a:pt x="286" y="13"/>
                      <a:pt x="283" y="21"/>
                    </a:cubicBezTo>
                    <a:cubicBezTo>
                      <a:pt x="274" y="48"/>
                      <a:pt x="274" y="48"/>
                      <a:pt x="274" y="48"/>
                    </a:cubicBezTo>
                    <a:cubicBezTo>
                      <a:pt x="254" y="46"/>
                      <a:pt x="235" y="46"/>
                      <a:pt x="215" y="50"/>
                    </a:cubicBezTo>
                    <a:cubicBezTo>
                      <a:pt x="204" y="25"/>
                      <a:pt x="204" y="25"/>
                      <a:pt x="204" y="25"/>
                    </a:cubicBezTo>
                    <a:cubicBezTo>
                      <a:pt x="196" y="9"/>
                      <a:pt x="177" y="2"/>
                      <a:pt x="162" y="9"/>
                    </a:cubicBezTo>
                    <a:cubicBezTo>
                      <a:pt x="129" y="24"/>
                      <a:pt x="129" y="24"/>
                      <a:pt x="129" y="24"/>
                    </a:cubicBezTo>
                    <a:cubicBezTo>
                      <a:pt x="113" y="31"/>
                      <a:pt x="106" y="50"/>
                      <a:pt x="114" y="66"/>
                    </a:cubicBezTo>
                    <a:cubicBezTo>
                      <a:pt x="125" y="91"/>
                      <a:pt x="125" y="91"/>
                      <a:pt x="125" y="91"/>
                    </a:cubicBezTo>
                    <a:cubicBezTo>
                      <a:pt x="110" y="104"/>
                      <a:pt x="97" y="118"/>
                      <a:pt x="86" y="134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52" y="122"/>
                      <a:pt x="43" y="122"/>
                      <a:pt x="35" y="125"/>
                    </a:cubicBezTo>
                    <a:cubicBezTo>
                      <a:pt x="28" y="129"/>
                      <a:pt x="22" y="135"/>
                      <a:pt x="19" y="143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0" y="193"/>
                      <a:pt x="9" y="211"/>
                      <a:pt x="25" y="217"/>
                    </a:cubicBezTo>
                    <a:close/>
                    <a:moveTo>
                      <a:pt x="200" y="134"/>
                    </a:moveTo>
                    <a:cubicBezTo>
                      <a:pt x="216" y="127"/>
                      <a:pt x="234" y="123"/>
                      <a:pt x="252" y="123"/>
                    </a:cubicBezTo>
                    <a:cubicBezTo>
                      <a:pt x="301" y="123"/>
                      <a:pt x="346" y="152"/>
                      <a:pt x="366" y="196"/>
                    </a:cubicBezTo>
                    <a:cubicBezTo>
                      <a:pt x="395" y="259"/>
                      <a:pt x="368" y="333"/>
                      <a:pt x="305" y="362"/>
                    </a:cubicBezTo>
                    <a:cubicBezTo>
                      <a:pt x="288" y="370"/>
                      <a:pt x="271" y="374"/>
                      <a:pt x="252" y="374"/>
                    </a:cubicBezTo>
                    <a:cubicBezTo>
                      <a:pt x="203" y="374"/>
                      <a:pt x="159" y="345"/>
                      <a:pt x="138" y="301"/>
                    </a:cubicBezTo>
                    <a:cubicBezTo>
                      <a:pt x="109" y="238"/>
                      <a:pt x="137" y="163"/>
                      <a:pt x="200" y="1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800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95B942A-AC86-F449-9A1B-2526102605B9}"/>
              </a:ext>
            </a:extLst>
          </p:cNvPr>
          <p:cNvSpPr/>
          <p:nvPr/>
        </p:nvSpPr>
        <p:spPr>
          <a:xfrm>
            <a:off x="4989830" y="919111"/>
            <a:ext cx="960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solidFill>
                  <a:schemeClr val="bg2"/>
                </a:solidFill>
              </a:rPr>
              <a:t>70</a:t>
            </a:r>
            <a:endParaRPr lang="fr-FR" sz="5400" dirty="0">
              <a:solidFill>
                <a:schemeClr val="bg2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5C2CF8F-6354-9E45-9EBC-493942AF7784}"/>
              </a:ext>
            </a:extLst>
          </p:cNvPr>
          <p:cNvSpPr/>
          <p:nvPr/>
        </p:nvSpPr>
        <p:spPr>
          <a:xfrm>
            <a:off x="4967551" y="1734245"/>
            <a:ext cx="27884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en-GB" sz="2400" b="1" dirty="0" smtClean="0"/>
              <a:t>Countries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Global presence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28433C79-B9A0-8E43-9250-6A18B19B3226}"/>
              </a:ext>
            </a:extLst>
          </p:cNvPr>
          <p:cNvGrpSpPr/>
          <p:nvPr/>
        </p:nvGrpSpPr>
        <p:grpSpPr>
          <a:xfrm>
            <a:off x="6662036" y="1459937"/>
            <a:ext cx="486950" cy="491620"/>
            <a:chOff x="4795566" y="3570291"/>
            <a:chExt cx="502943" cy="507767"/>
          </a:xfrm>
          <a:solidFill>
            <a:schemeClr val="bg2"/>
          </a:solidFill>
        </p:grpSpPr>
        <p:sp>
          <p:nvSpPr>
            <p:cNvPr id="81" name="Freeform 546">
              <a:extLst>
                <a:ext uri="{FF2B5EF4-FFF2-40B4-BE49-F238E27FC236}">
                  <a16:creationId xmlns:a16="http://schemas.microsoft.com/office/drawing/2014/main" id="{A7ACAC05-2213-AE4C-B472-C7A92AB3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436" y="3870006"/>
              <a:ext cx="24725" cy="45229"/>
            </a:xfrm>
            <a:custGeom>
              <a:avLst/>
              <a:gdLst>
                <a:gd name="T0" fmla="*/ 20 w 21"/>
                <a:gd name="T1" fmla="*/ 27 h 38"/>
                <a:gd name="T2" fmla="*/ 21 w 21"/>
                <a:gd name="T3" fmla="*/ 18 h 38"/>
                <a:gd name="T4" fmla="*/ 20 w 21"/>
                <a:gd name="T5" fmla="*/ 14 h 38"/>
                <a:gd name="T6" fmla="*/ 19 w 21"/>
                <a:gd name="T7" fmla="*/ 12 h 38"/>
                <a:gd name="T8" fmla="*/ 18 w 21"/>
                <a:gd name="T9" fmla="*/ 11 h 38"/>
                <a:gd name="T10" fmla="*/ 17 w 21"/>
                <a:gd name="T11" fmla="*/ 10 h 38"/>
                <a:gd name="T12" fmla="*/ 16 w 21"/>
                <a:gd name="T13" fmla="*/ 12 h 38"/>
                <a:gd name="T14" fmla="*/ 16 w 21"/>
                <a:gd name="T15" fmla="*/ 14 h 38"/>
                <a:gd name="T16" fmla="*/ 13 w 21"/>
                <a:gd name="T17" fmla="*/ 15 h 38"/>
                <a:gd name="T18" fmla="*/ 8 w 21"/>
                <a:gd name="T19" fmla="*/ 10 h 38"/>
                <a:gd name="T20" fmla="*/ 3 w 21"/>
                <a:gd name="T21" fmla="*/ 7 h 38"/>
                <a:gd name="T22" fmla="*/ 1 w 21"/>
                <a:gd name="T23" fmla="*/ 4 h 38"/>
                <a:gd name="T24" fmla="*/ 1 w 21"/>
                <a:gd name="T25" fmla="*/ 1 h 38"/>
                <a:gd name="T26" fmla="*/ 0 w 21"/>
                <a:gd name="T27" fmla="*/ 0 h 38"/>
                <a:gd name="T28" fmla="*/ 13 w 21"/>
                <a:gd name="T29" fmla="*/ 38 h 38"/>
                <a:gd name="T30" fmla="*/ 14 w 21"/>
                <a:gd name="T31" fmla="*/ 34 h 38"/>
                <a:gd name="T32" fmla="*/ 20 w 21"/>
                <a:gd name="T3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8">
                  <a:moveTo>
                    <a:pt x="20" y="27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3"/>
                    <a:pt x="7" y="26"/>
                    <a:pt x="13" y="38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20" y="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547">
              <a:extLst>
                <a:ext uri="{FF2B5EF4-FFF2-40B4-BE49-F238E27FC236}">
                  <a16:creationId xmlns:a16="http://schemas.microsoft.com/office/drawing/2014/main" id="{9BB4285C-069B-4144-AC69-AC311EE40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009" y="3834426"/>
              <a:ext cx="10252" cy="16885"/>
            </a:xfrm>
            <a:custGeom>
              <a:avLst/>
              <a:gdLst>
                <a:gd name="T0" fmla="*/ 9 w 9"/>
                <a:gd name="T1" fmla="*/ 0 h 14"/>
                <a:gd name="T2" fmla="*/ 0 w 9"/>
                <a:gd name="T3" fmla="*/ 1 h 14"/>
                <a:gd name="T4" fmla="*/ 2 w 9"/>
                <a:gd name="T5" fmla="*/ 14 h 14"/>
                <a:gd name="T6" fmla="*/ 9 w 9"/>
                <a:gd name="T7" fmla="*/ 3 h 14"/>
                <a:gd name="T8" fmla="*/ 9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1" y="10"/>
                    <a:pt x="2" y="14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548">
              <a:extLst>
                <a:ext uri="{FF2B5EF4-FFF2-40B4-BE49-F238E27FC236}">
                  <a16:creationId xmlns:a16="http://schemas.microsoft.com/office/drawing/2014/main" id="{8296EC33-51A2-A44B-8E5F-FF89EE3F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818" y="3854327"/>
              <a:ext cx="157999" cy="172472"/>
            </a:xfrm>
            <a:custGeom>
              <a:avLst/>
              <a:gdLst>
                <a:gd name="T0" fmla="*/ 112 w 134"/>
                <a:gd name="T1" fmla="*/ 122 h 145"/>
                <a:gd name="T2" fmla="*/ 122 w 134"/>
                <a:gd name="T3" fmla="*/ 112 h 145"/>
                <a:gd name="T4" fmla="*/ 126 w 134"/>
                <a:gd name="T5" fmla="*/ 95 h 145"/>
                <a:gd name="T6" fmla="*/ 134 w 134"/>
                <a:gd name="T7" fmla="*/ 75 h 145"/>
                <a:gd name="T8" fmla="*/ 129 w 134"/>
                <a:gd name="T9" fmla="*/ 65 h 145"/>
                <a:gd name="T10" fmla="*/ 115 w 134"/>
                <a:gd name="T11" fmla="*/ 59 h 145"/>
                <a:gd name="T12" fmla="*/ 105 w 134"/>
                <a:gd name="T13" fmla="*/ 55 h 145"/>
                <a:gd name="T14" fmla="*/ 101 w 134"/>
                <a:gd name="T15" fmla="*/ 52 h 145"/>
                <a:gd name="T16" fmla="*/ 98 w 134"/>
                <a:gd name="T17" fmla="*/ 57 h 145"/>
                <a:gd name="T18" fmla="*/ 95 w 134"/>
                <a:gd name="T19" fmla="*/ 56 h 145"/>
                <a:gd name="T20" fmla="*/ 96 w 134"/>
                <a:gd name="T21" fmla="*/ 55 h 145"/>
                <a:gd name="T22" fmla="*/ 99 w 134"/>
                <a:gd name="T23" fmla="*/ 53 h 145"/>
                <a:gd name="T24" fmla="*/ 98 w 134"/>
                <a:gd name="T25" fmla="*/ 51 h 145"/>
                <a:gd name="T26" fmla="*/ 95 w 134"/>
                <a:gd name="T27" fmla="*/ 51 h 145"/>
                <a:gd name="T28" fmla="*/ 91 w 134"/>
                <a:gd name="T29" fmla="*/ 54 h 145"/>
                <a:gd name="T30" fmla="*/ 89 w 134"/>
                <a:gd name="T31" fmla="*/ 53 h 145"/>
                <a:gd name="T32" fmla="*/ 93 w 134"/>
                <a:gd name="T33" fmla="*/ 48 h 145"/>
                <a:gd name="T34" fmla="*/ 92 w 134"/>
                <a:gd name="T35" fmla="*/ 40 h 145"/>
                <a:gd name="T36" fmla="*/ 86 w 134"/>
                <a:gd name="T37" fmla="*/ 33 h 145"/>
                <a:gd name="T38" fmla="*/ 73 w 134"/>
                <a:gd name="T39" fmla="*/ 26 h 145"/>
                <a:gd name="T40" fmla="*/ 66 w 134"/>
                <a:gd name="T41" fmla="*/ 21 h 145"/>
                <a:gd name="T42" fmla="*/ 63 w 134"/>
                <a:gd name="T43" fmla="*/ 17 h 145"/>
                <a:gd name="T44" fmla="*/ 58 w 134"/>
                <a:gd name="T45" fmla="*/ 18 h 145"/>
                <a:gd name="T46" fmla="*/ 47 w 134"/>
                <a:gd name="T47" fmla="*/ 12 h 145"/>
                <a:gd name="T48" fmla="*/ 43 w 134"/>
                <a:gd name="T49" fmla="*/ 16 h 145"/>
                <a:gd name="T50" fmla="*/ 40 w 134"/>
                <a:gd name="T51" fmla="*/ 21 h 145"/>
                <a:gd name="T52" fmla="*/ 39 w 134"/>
                <a:gd name="T53" fmla="*/ 17 h 145"/>
                <a:gd name="T54" fmla="*/ 40 w 134"/>
                <a:gd name="T55" fmla="*/ 14 h 145"/>
                <a:gd name="T56" fmla="*/ 42 w 134"/>
                <a:gd name="T57" fmla="*/ 11 h 145"/>
                <a:gd name="T58" fmla="*/ 38 w 134"/>
                <a:gd name="T59" fmla="*/ 13 h 145"/>
                <a:gd name="T60" fmla="*/ 30 w 134"/>
                <a:gd name="T61" fmla="*/ 16 h 145"/>
                <a:gd name="T62" fmla="*/ 25 w 134"/>
                <a:gd name="T63" fmla="*/ 23 h 145"/>
                <a:gd name="T64" fmla="*/ 24 w 134"/>
                <a:gd name="T65" fmla="*/ 21 h 145"/>
                <a:gd name="T66" fmla="*/ 19 w 134"/>
                <a:gd name="T67" fmla="*/ 21 h 145"/>
                <a:gd name="T68" fmla="*/ 14 w 134"/>
                <a:gd name="T69" fmla="*/ 20 h 145"/>
                <a:gd name="T70" fmla="*/ 10 w 134"/>
                <a:gd name="T71" fmla="*/ 17 h 145"/>
                <a:gd name="T72" fmla="*/ 12 w 134"/>
                <a:gd name="T73" fmla="*/ 0 h 145"/>
                <a:gd name="T74" fmla="*/ 3 w 134"/>
                <a:gd name="T75" fmla="*/ 13 h 145"/>
                <a:gd name="T76" fmla="*/ 4 w 134"/>
                <a:gd name="T77" fmla="*/ 17 h 145"/>
                <a:gd name="T78" fmla="*/ 11 w 134"/>
                <a:gd name="T79" fmla="*/ 23 h 145"/>
                <a:gd name="T80" fmla="*/ 19 w 134"/>
                <a:gd name="T81" fmla="*/ 27 h 145"/>
                <a:gd name="T82" fmla="*/ 20 w 134"/>
                <a:gd name="T83" fmla="*/ 23 h 145"/>
                <a:gd name="T84" fmla="*/ 22 w 134"/>
                <a:gd name="T85" fmla="*/ 25 h 145"/>
                <a:gd name="T86" fmla="*/ 24 w 134"/>
                <a:gd name="T87" fmla="*/ 31 h 145"/>
                <a:gd name="T88" fmla="*/ 17 w 134"/>
                <a:gd name="T89" fmla="*/ 47 h 145"/>
                <a:gd name="T90" fmla="*/ 102 w 134"/>
                <a:gd name="T91" fmla="*/ 145 h 145"/>
                <a:gd name="T92" fmla="*/ 105 w 134"/>
                <a:gd name="T93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45">
                  <a:moveTo>
                    <a:pt x="105" y="127"/>
                  </a:moveTo>
                  <a:cubicBezTo>
                    <a:pt x="112" y="122"/>
                    <a:pt x="112" y="122"/>
                    <a:pt x="112" y="122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5" y="102"/>
                    <a:pt x="125" y="102"/>
                    <a:pt x="125" y="102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34" y="91"/>
                    <a:pt x="64" y="124"/>
                    <a:pt x="102" y="145"/>
                  </a:cubicBezTo>
                  <a:cubicBezTo>
                    <a:pt x="104" y="138"/>
                    <a:pt x="104" y="138"/>
                    <a:pt x="104" y="138"/>
                  </a:cubicBezTo>
                  <a:lnTo>
                    <a:pt x="105" y="1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549">
              <a:extLst>
                <a:ext uri="{FF2B5EF4-FFF2-40B4-BE49-F238E27FC236}">
                  <a16:creationId xmlns:a16="http://schemas.microsoft.com/office/drawing/2014/main" id="{729F67E6-B8F6-5A4D-B3A2-91A93CE95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603" y="3726480"/>
              <a:ext cx="13870" cy="17489"/>
            </a:xfrm>
            <a:custGeom>
              <a:avLst/>
              <a:gdLst>
                <a:gd name="T0" fmla="*/ 19 w 23"/>
                <a:gd name="T1" fmla="*/ 9 h 29"/>
                <a:gd name="T2" fmla="*/ 21 w 23"/>
                <a:gd name="T3" fmla="*/ 2 h 29"/>
                <a:gd name="T4" fmla="*/ 21 w 23"/>
                <a:gd name="T5" fmla="*/ 0 h 29"/>
                <a:gd name="T6" fmla="*/ 18 w 23"/>
                <a:gd name="T7" fmla="*/ 2 h 29"/>
                <a:gd name="T8" fmla="*/ 0 w 23"/>
                <a:gd name="T9" fmla="*/ 13 h 29"/>
                <a:gd name="T10" fmla="*/ 0 w 23"/>
                <a:gd name="T11" fmla="*/ 15 h 29"/>
                <a:gd name="T12" fmla="*/ 2 w 23"/>
                <a:gd name="T13" fmla="*/ 23 h 29"/>
                <a:gd name="T14" fmla="*/ 10 w 23"/>
                <a:gd name="T15" fmla="*/ 23 h 29"/>
                <a:gd name="T16" fmla="*/ 16 w 23"/>
                <a:gd name="T17" fmla="*/ 25 h 29"/>
                <a:gd name="T18" fmla="*/ 21 w 23"/>
                <a:gd name="T19" fmla="*/ 29 h 29"/>
                <a:gd name="T20" fmla="*/ 23 w 23"/>
                <a:gd name="T21" fmla="*/ 21 h 29"/>
                <a:gd name="T22" fmla="*/ 21 w 23"/>
                <a:gd name="T23" fmla="*/ 13 h 29"/>
                <a:gd name="T24" fmla="*/ 19 w 23"/>
                <a:gd name="T25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9">
                  <a:moveTo>
                    <a:pt x="19" y="9"/>
                  </a:moveTo>
                  <a:lnTo>
                    <a:pt x="21" y="2"/>
                  </a:lnTo>
                  <a:lnTo>
                    <a:pt x="21" y="0"/>
                  </a:lnTo>
                  <a:lnTo>
                    <a:pt x="18" y="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6" y="25"/>
                  </a:lnTo>
                  <a:lnTo>
                    <a:pt x="21" y="29"/>
                  </a:lnTo>
                  <a:lnTo>
                    <a:pt x="23" y="21"/>
                  </a:lnTo>
                  <a:lnTo>
                    <a:pt x="21" y="13"/>
                  </a:lnTo>
                  <a:lnTo>
                    <a:pt x="19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50">
              <a:extLst>
                <a:ext uri="{FF2B5EF4-FFF2-40B4-BE49-F238E27FC236}">
                  <a16:creationId xmlns:a16="http://schemas.microsoft.com/office/drawing/2014/main" id="{93A3F9DF-087D-D443-BD9E-747B33DE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252" y="3611901"/>
              <a:ext cx="45832" cy="22916"/>
            </a:xfrm>
            <a:custGeom>
              <a:avLst/>
              <a:gdLst>
                <a:gd name="T0" fmla="*/ 64 w 76"/>
                <a:gd name="T1" fmla="*/ 14 h 38"/>
                <a:gd name="T2" fmla="*/ 76 w 76"/>
                <a:gd name="T3" fmla="*/ 6 h 38"/>
                <a:gd name="T4" fmla="*/ 76 w 76"/>
                <a:gd name="T5" fmla="*/ 4 h 38"/>
                <a:gd name="T6" fmla="*/ 72 w 76"/>
                <a:gd name="T7" fmla="*/ 4 h 38"/>
                <a:gd name="T8" fmla="*/ 60 w 76"/>
                <a:gd name="T9" fmla="*/ 4 h 38"/>
                <a:gd name="T10" fmla="*/ 50 w 76"/>
                <a:gd name="T11" fmla="*/ 4 h 38"/>
                <a:gd name="T12" fmla="*/ 41 w 76"/>
                <a:gd name="T13" fmla="*/ 4 h 38"/>
                <a:gd name="T14" fmla="*/ 35 w 76"/>
                <a:gd name="T15" fmla="*/ 0 h 38"/>
                <a:gd name="T16" fmla="*/ 23 w 76"/>
                <a:gd name="T17" fmla="*/ 0 h 38"/>
                <a:gd name="T18" fmla="*/ 11 w 76"/>
                <a:gd name="T19" fmla="*/ 4 h 38"/>
                <a:gd name="T20" fmla="*/ 2 w 76"/>
                <a:gd name="T21" fmla="*/ 6 h 38"/>
                <a:gd name="T22" fmla="*/ 2 w 76"/>
                <a:gd name="T23" fmla="*/ 10 h 38"/>
                <a:gd name="T24" fmla="*/ 9 w 76"/>
                <a:gd name="T25" fmla="*/ 10 h 38"/>
                <a:gd name="T26" fmla="*/ 21 w 76"/>
                <a:gd name="T27" fmla="*/ 8 h 38"/>
                <a:gd name="T28" fmla="*/ 31 w 76"/>
                <a:gd name="T29" fmla="*/ 10 h 38"/>
                <a:gd name="T30" fmla="*/ 31 w 76"/>
                <a:gd name="T31" fmla="*/ 14 h 38"/>
                <a:gd name="T32" fmla="*/ 19 w 76"/>
                <a:gd name="T33" fmla="*/ 16 h 38"/>
                <a:gd name="T34" fmla="*/ 7 w 76"/>
                <a:gd name="T35" fmla="*/ 22 h 38"/>
                <a:gd name="T36" fmla="*/ 0 w 76"/>
                <a:gd name="T37" fmla="*/ 28 h 38"/>
                <a:gd name="T38" fmla="*/ 2 w 76"/>
                <a:gd name="T39" fmla="*/ 32 h 38"/>
                <a:gd name="T40" fmla="*/ 5 w 76"/>
                <a:gd name="T41" fmla="*/ 38 h 38"/>
                <a:gd name="T42" fmla="*/ 15 w 76"/>
                <a:gd name="T43" fmla="*/ 36 h 38"/>
                <a:gd name="T44" fmla="*/ 21 w 76"/>
                <a:gd name="T45" fmla="*/ 36 h 38"/>
                <a:gd name="T46" fmla="*/ 37 w 76"/>
                <a:gd name="T47" fmla="*/ 20 h 38"/>
                <a:gd name="T48" fmla="*/ 50 w 76"/>
                <a:gd name="T49" fmla="*/ 16 h 38"/>
                <a:gd name="T50" fmla="*/ 64 w 76"/>
                <a:gd name="T5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8">
                  <a:moveTo>
                    <a:pt x="64" y="14"/>
                  </a:moveTo>
                  <a:lnTo>
                    <a:pt x="76" y="6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1" y="4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1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9" y="10"/>
                  </a:lnTo>
                  <a:lnTo>
                    <a:pt x="21" y="8"/>
                  </a:lnTo>
                  <a:lnTo>
                    <a:pt x="31" y="10"/>
                  </a:lnTo>
                  <a:lnTo>
                    <a:pt x="31" y="14"/>
                  </a:lnTo>
                  <a:lnTo>
                    <a:pt x="19" y="16"/>
                  </a:lnTo>
                  <a:lnTo>
                    <a:pt x="7" y="22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5" y="36"/>
                  </a:lnTo>
                  <a:lnTo>
                    <a:pt x="21" y="36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64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551">
              <a:extLst>
                <a:ext uri="{FF2B5EF4-FFF2-40B4-BE49-F238E27FC236}">
                  <a16:creationId xmlns:a16="http://schemas.microsoft.com/office/drawing/2014/main" id="{993EE7DD-707B-BF41-A9E6-B2EC6628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023" y="3671603"/>
              <a:ext cx="13267" cy="8443"/>
            </a:xfrm>
            <a:custGeom>
              <a:avLst/>
              <a:gdLst>
                <a:gd name="T0" fmla="*/ 20 w 22"/>
                <a:gd name="T1" fmla="*/ 8 h 14"/>
                <a:gd name="T2" fmla="*/ 20 w 22"/>
                <a:gd name="T3" fmla="*/ 2 h 14"/>
                <a:gd name="T4" fmla="*/ 16 w 22"/>
                <a:gd name="T5" fmla="*/ 0 h 14"/>
                <a:gd name="T6" fmla="*/ 12 w 22"/>
                <a:gd name="T7" fmla="*/ 0 h 14"/>
                <a:gd name="T8" fmla="*/ 0 w 22"/>
                <a:gd name="T9" fmla="*/ 6 h 14"/>
                <a:gd name="T10" fmla="*/ 0 w 22"/>
                <a:gd name="T11" fmla="*/ 10 h 14"/>
                <a:gd name="T12" fmla="*/ 4 w 22"/>
                <a:gd name="T13" fmla="*/ 12 h 14"/>
                <a:gd name="T14" fmla="*/ 8 w 22"/>
                <a:gd name="T15" fmla="*/ 14 h 14"/>
                <a:gd name="T16" fmla="*/ 8 w 22"/>
                <a:gd name="T17" fmla="*/ 10 h 14"/>
                <a:gd name="T18" fmla="*/ 12 w 22"/>
                <a:gd name="T19" fmla="*/ 10 h 14"/>
                <a:gd name="T20" fmla="*/ 16 w 22"/>
                <a:gd name="T21" fmla="*/ 10 h 14"/>
                <a:gd name="T22" fmla="*/ 18 w 22"/>
                <a:gd name="T23" fmla="*/ 14 h 14"/>
                <a:gd name="T24" fmla="*/ 22 w 22"/>
                <a:gd name="T25" fmla="*/ 14 h 14"/>
                <a:gd name="T26" fmla="*/ 22 w 22"/>
                <a:gd name="T27" fmla="*/ 10 h 14"/>
                <a:gd name="T28" fmla="*/ 20 w 22"/>
                <a:gd name="T2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4">
                  <a:moveTo>
                    <a:pt x="20" y="8"/>
                  </a:moveTo>
                  <a:lnTo>
                    <a:pt x="20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552">
              <a:extLst>
                <a:ext uri="{FF2B5EF4-FFF2-40B4-BE49-F238E27FC236}">
                  <a16:creationId xmlns:a16="http://schemas.microsoft.com/office/drawing/2014/main" id="{CDA3A1A2-AC6E-6C42-95CB-8B357B2B1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184" y="3629993"/>
              <a:ext cx="9046" cy="8443"/>
            </a:xfrm>
            <a:custGeom>
              <a:avLst/>
              <a:gdLst>
                <a:gd name="T0" fmla="*/ 5 w 8"/>
                <a:gd name="T1" fmla="*/ 6 h 7"/>
                <a:gd name="T2" fmla="*/ 8 w 8"/>
                <a:gd name="T3" fmla="*/ 3 h 7"/>
                <a:gd name="T4" fmla="*/ 7 w 8"/>
                <a:gd name="T5" fmla="*/ 0 h 7"/>
                <a:gd name="T6" fmla="*/ 0 w 8"/>
                <a:gd name="T7" fmla="*/ 7 h 7"/>
                <a:gd name="T8" fmla="*/ 2 w 8"/>
                <a:gd name="T9" fmla="*/ 7 h 7"/>
                <a:gd name="T10" fmla="*/ 5 w 8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6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2" y="5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553">
              <a:extLst>
                <a:ext uri="{FF2B5EF4-FFF2-40B4-BE49-F238E27FC236}">
                  <a16:creationId xmlns:a16="http://schemas.microsoft.com/office/drawing/2014/main" id="{AD076070-D174-C24B-A5A2-99397B8C3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299" y="3645672"/>
              <a:ext cx="13267" cy="11458"/>
            </a:xfrm>
            <a:custGeom>
              <a:avLst/>
              <a:gdLst>
                <a:gd name="T0" fmla="*/ 2 w 11"/>
                <a:gd name="T1" fmla="*/ 10 h 10"/>
                <a:gd name="T2" fmla="*/ 5 w 11"/>
                <a:gd name="T3" fmla="*/ 10 h 10"/>
                <a:gd name="T4" fmla="*/ 7 w 11"/>
                <a:gd name="T5" fmla="*/ 9 h 10"/>
                <a:gd name="T6" fmla="*/ 10 w 11"/>
                <a:gd name="T7" fmla="*/ 8 h 10"/>
                <a:gd name="T8" fmla="*/ 11 w 11"/>
                <a:gd name="T9" fmla="*/ 7 h 10"/>
                <a:gd name="T10" fmla="*/ 10 w 11"/>
                <a:gd name="T11" fmla="*/ 6 h 10"/>
                <a:gd name="T12" fmla="*/ 9 w 11"/>
                <a:gd name="T13" fmla="*/ 5 h 10"/>
                <a:gd name="T14" fmla="*/ 11 w 11"/>
                <a:gd name="T15" fmla="*/ 3 h 10"/>
                <a:gd name="T16" fmla="*/ 11 w 11"/>
                <a:gd name="T17" fmla="*/ 1 h 10"/>
                <a:gd name="T18" fmla="*/ 8 w 11"/>
                <a:gd name="T19" fmla="*/ 0 h 10"/>
                <a:gd name="T20" fmla="*/ 0 w 11"/>
                <a:gd name="T21" fmla="*/ 8 h 10"/>
                <a:gd name="T22" fmla="*/ 0 w 11"/>
                <a:gd name="T23" fmla="*/ 8 h 10"/>
                <a:gd name="T24" fmla="*/ 2 w 11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3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554">
              <a:extLst>
                <a:ext uri="{FF2B5EF4-FFF2-40B4-BE49-F238E27FC236}">
                  <a16:creationId xmlns:a16="http://schemas.microsoft.com/office/drawing/2014/main" id="{F662D53B-A09A-F440-8F8B-2B842B8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199" y="3640848"/>
              <a:ext cx="13267" cy="9046"/>
            </a:xfrm>
            <a:custGeom>
              <a:avLst/>
              <a:gdLst>
                <a:gd name="T0" fmla="*/ 0 w 22"/>
                <a:gd name="T1" fmla="*/ 6 h 15"/>
                <a:gd name="T2" fmla="*/ 0 w 22"/>
                <a:gd name="T3" fmla="*/ 12 h 15"/>
                <a:gd name="T4" fmla="*/ 4 w 22"/>
                <a:gd name="T5" fmla="*/ 15 h 15"/>
                <a:gd name="T6" fmla="*/ 12 w 22"/>
                <a:gd name="T7" fmla="*/ 15 h 15"/>
                <a:gd name="T8" fmla="*/ 18 w 22"/>
                <a:gd name="T9" fmla="*/ 12 h 15"/>
                <a:gd name="T10" fmla="*/ 20 w 22"/>
                <a:gd name="T11" fmla="*/ 6 h 15"/>
                <a:gd name="T12" fmla="*/ 22 w 22"/>
                <a:gd name="T13" fmla="*/ 2 h 15"/>
                <a:gd name="T14" fmla="*/ 10 w 22"/>
                <a:gd name="T15" fmla="*/ 0 h 15"/>
                <a:gd name="T16" fmla="*/ 0 w 22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5">
                  <a:moveTo>
                    <a:pt x="0" y="6"/>
                  </a:moveTo>
                  <a:lnTo>
                    <a:pt x="0" y="12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555">
              <a:extLst>
                <a:ext uri="{FF2B5EF4-FFF2-40B4-BE49-F238E27FC236}">
                  <a16:creationId xmlns:a16="http://schemas.microsoft.com/office/drawing/2014/main" id="{FF741728-AA5D-9447-B4F3-95B335B04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672" y="3642054"/>
              <a:ext cx="11458" cy="7237"/>
            </a:xfrm>
            <a:custGeom>
              <a:avLst/>
              <a:gdLst>
                <a:gd name="T0" fmla="*/ 19 w 19"/>
                <a:gd name="T1" fmla="*/ 0 h 12"/>
                <a:gd name="T2" fmla="*/ 10 w 19"/>
                <a:gd name="T3" fmla="*/ 0 h 12"/>
                <a:gd name="T4" fmla="*/ 4 w 19"/>
                <a:gd name="T5" fmla="*/ 2 h 12"/>
                <a:gd name="T6" fmla="*/ 0 w 19"/>
                <a:gd name="T7" fmla="*/ 6 h 12"/>
                <a:gd name="T8" fmla="*/ 0 w 19"/>
                <a:gd name="T9" fmla="*/ 12 h 12"/>
                <a:gd name="T10" fmla="*/ 4 w 19"/>
                <a:gd name="T11" fmla="*/ 12 h 12"/>
                <a:gd name="T12" fmla="*/ 10 w 19"/>
                <a:gd name="T13" fmla="*/ 8 h 12"/>
                <a:gd name="T14" fmla="*/ 19 w 19"/>
                <a:gd name="T15" fmla="*/ 4 h 12"/>
                <a:gd name="T16" fmla="*/ 19 w 1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9" y="0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556">
              <a:extLst>
                <a:ext uri="{FF2B5EF4-FFF2-40B4-BE49-F238E27FC236}">
                  <a16:creationId xmlns:a16="http://schemas.microsoft.com/office/drawing/2014/main" id="{5BE6AE01-EDF4-8841-9620-4313B9B2E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672" y="3632405"/>
              <a:ext cx="7237" cy="7237"/>
            </a:xfrm>
            <a:custGeom>
              <a:avLst/>
              <a:gdLst>
                <a:gd name="T0" fmla="*/ 4 w 12"/>
                <a:gd name="T1" fmla="*/ 12 h 12"/>
                <a:gd name="T2" fmla="*/ 12 w 12"/>
                <a:gd name="T3" fmla="*/ 6 h 12"/>
                <a:gd name="T4" fmla="*/ 12 w 12"/>
                <a:gd name="T5" fmla="*/ 2 h 12"/>
                <a:gd name="T6" fmla="*/ 8 w 12"/>
                <a:gd name="T7" fmla="*/ 0 h 12"/>
                <a:gd name="T8" fmla="*/ 4 w 12"/>
                <a:gd name="T9" fmla="*/ 0 h 12"/>
                <a:gd name="T10" fmla="*/ 0 w 12"/>
                <a:gd name="T11" fmla="*/ 0 h 12"/>
                <a:gd name="T12" fmla="*/ 0 w 12"/>
                <a:gd name="T13" fmla="*/ 4 h 12"/>
                <a:gd name="T14" fmla="*/ 0 w 12"/>
                <a:gd name="T15" fmla="*/ 12 h 12"/>
                <a:gd name="T16" fmla="*/ 4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lnTo>
                    <a:pt x="12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557">
              <a:extLst>
                <a:ext uri="{FF2B5EF4-FFF2-40B4-BE49-F238E27FC236}">
                  <a16:creationId xmlns:a16="http://schemas.microsoft.com/office/drawing/2014/main" id="{47E10F0C-5AE4-924F-954A-30B1F203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336" y="3632405"/>
              <a:ext cx="24122" cy="8443"/>
            </a:xfrm>
            <a:custGeom>
              <a:avLst/>
              <a:gdLst>
                <a:gd name="T0" fmla="*/ 16 w 40"/>
                <a:gd name="T1" fmla="*/ 14 h 14"/>
                <a:gd name="T2" fmla="*/ 40 w 40"/>
                <a:gd name="T3" fmla="*/ 14 h 14"/>
                <a:gd name="T4" fmla="*/ 38 w 40"/>
                <a:gd name="T5" fmla="*/ 8 h 14"/>
                <a:gd name="T6" fmla="*/ 14 w 40"/>
                <a:gd name="T7" fmla="*/ 8 h 14"/>
                <a:gd name="T8" fmla="*/ 8 w 40"/>
                <a:gd name="T9" fmla="*/ 0 h 14"/>
                <a:gd name="T10" fmla="*/ 0 w 40"/>
                <a:gd name="T11" fmla="*/ 0 h 14"/>
                <a:gd name="T12" fmla="*/ 2 w 40"/>
                <a:gd name="T13" fmla="*/ 10 h 14"/>
                <a:gd name="T14" fmla="*/ 16 w 4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16" y="14"/>
                  </a:moveTo>
                  <a:lnTo>
                    <a:pt x="40" y="14"/>
                  </a:lnTo>
                  <a:lnTo>
                    <a:pt x="38" y="8"/>
                  </a:lnTo>
                  <a:lnTo>
                    <a:pt x="14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16" y="1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558">
              <a:extLst>
                <a:ext uri="{FF2B5EF4-FFF2-40B4-BE49-F238E27FC236}">
                  <a16:creationId xmlns:a16="http://schemas.microsoft.com/office/drawing/2014/main" id="{7E7C3F5F-4CCA-E042-A620-A9F8641AA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115" y="3643260"/>
              <a:ext cx="42213" cy="44023"/>
            </a:xfrm>
            <a:custGeom>
              <a:avLst/>
              <a:gdLst>
                <a:gd name="T0" fmla="*/ 56 w 70"/>
                <a:gd name="T1" fmla="*/ 31 h 73"/>
                <a:gd name="T2" fmla="*/ 60 w 70"/>
                <a:gd name="T3" fmla="*/ 27 h 73"/>
                <a:gd name="T4" fmla="*/ 60 w 70"/>
                <a:gd name="T5" fmla="*/ 23 h 73"/>
                <a:gd name="T6" fmla="*/ 56 w 70"/>
                <a:gd name="T7" fmla="*/ 17 h 73"/>
                <a:gd name="T8" fmla="*/ 47 w 70"/>
                <a:gd name="T9" fmla="*/ 11 h 73"/>
                <a:gd name="T10" fmla="*/ 43 w 70"/>
                <a:gd name="T11" fmla="*/ 8 h 73"/>
                <a:gd name="T12" fmla="*/ 31 w 70"/>
                <a:gd name="T13" fmla="*/ 10 h 73"/>
                <a:gd name="T14" fmla="*/ 29 w 70"/>
                <a:gd name="T15" fmla="*/ 6 h 73"/>
                <a:gd name="T16" fmla="*/ 29 w 70"/>
                <a:gd name="T17" fmla="*/ 4 h 73"/>
                <a:gd name="T18" fmla="*/ 29 w 70"/>
                <a:gd name="T19" fmla="*/ 0 h 73"/>
                <a:gd name="T20" fmla="*/ 23 w 70"/>
                <a:gd name="T21" fmla="*/ 0 h 73"/>
                <a:gd name="T22" fmla="*/ 15 w 70"/>
                <a:gd name="T23" fmla="*/ 0 h 73"/>
                <a:gd name="T24" fmla="*/ 0 w 70"/>
                <a:gd name="T25" fmla="*/ 10 h 73"/>
                <a:gd name="T26" fmla="*/ 2 w 70"/>
                <a:gd name="T27" fmla="*/ 17 h 73"/>
                <a:gd name="T28" fmla="*/ 11 w 70"/>
                <a:gd name="T29" fmla="*/ 19 h 73"/>
                <a:gd name="T30" fmla="*/ 23 w 70"/>
                <a:gd name="T31" fmla="*/ 21 h 73"/>
                <a:gd name="T32" fmla="*/ 37 w 70"/>
                <a:gd name="T33" fmla="*/ 23 h 73"/>
                <a:gd name="T34" fmla="*/ 39 w 70"/>
                <a:gd name="T35" fmla="*/ 27 h 73"/>
                <a:gd name="T36" fmla="*/ 35 w 70"/>
                <a:gd name="T37" fmla="*/ 33 h 73"/>
                <a:gd name="T38" fmla="*/ 19 w 70"/>
                <a:gd name="T39" fmla="*/ 47 h 73"/>
                <a:gd name="T40" fmla="*/ 11 w 70"/>
                <a:gd name="T41" fmla="*/ 47 h 73"/>
                <a:gd name="T42" fmla="*/ 9 w 70"/>
                <a:gd name="T43" fmla="*/ 47 h 73"/>
                <a:gd name="T44" fmla="*/ 2 w 70"/>
                <a:gd name="T45" fmla="*/ 53 h 73"/>
                <a:gd name="T46" fmla="*/ 5 w 70"/>
                <a:gd name="T47" fmla="*/ 57 h 73"/>
                <a:gd name="T48" fmla="*/ 19 w 70"/>
                <a:gd name="T49" fmla="*/ 57 h 73"/>
                <a:gd name="T50" fmla="*/ 29 w 70"/>
                <a:gd name="T51" fmla="*/ 69 h 73"/>
                <a:gd name="T52" fmla="*/ 35 w 70"/>
                <a:gd name="T53" fmla="*/ 73 h 73"/>
                <a:gd name="T54" fmla="*/ 39 w 70"/>
                <a:gd name="T55" fmla="*/ 71 h 73"/>
                <a:gd name="T56" fmla="*/ 47 w 70"/>
                <a:gd name="T57" fmla="*/ 57 h 73"/>
                <a:gd name="T58" fmla="*/ 47 w 70"/>
                <a:gd name="T59" fmla="*/ 47 h 73"/>
                <a:gd name="T60" fmla="*/ 48 w 70"/>
                <a:gd name="T61" fmla="*/ 47 h 73"/>
                <a:gd name="T62" fmla="*/ 50 w 70"/>
                <a:gd name="T63" fmla="*/ 53 h 73"/>
                <a:gd name="T64" fmla="*/ 56 w 70"/>
                <a:gd name="T65" fmla="*/ 55 h 73"/>
                <a:gd name="T66" fmla="*/ 70 w 70"/>
                <a:gd name="T67" fmla="*/ 47 h 73"/>
                <a:gd name="T68" fmla="*/ 70 w 70"/>
                <a:gd name="T69" fmla="*/ 43 h 73"/>
                <a:gd name="T70" fmla="*/ 56 w 70"/>
                <a:gd name="T71" fmla="*/ 33 h 73"/>
                <a:gd name="T72" fmla="*/ 56 w 70"/>
                <a:gd name="T7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3">
                  <a:moveTo>
                    <a:pt x="56" y="31"/>
                  </a:moveTo>
                  <a:lnTo>
                    <a:pt x="60" y="27"/>
                  </a:lnTo>
                  <a:lnTo>
                    <a:pt x="60" y="23"/>
                  </a:lnTo>
                  <a:lnTo>
                    <a:pt x="56" y="17"/>
                  </a:lnTo>
                  <a:lnTo>
                    <a:pt x="47" y="11"/>
                  </a:lnTo>
                  <a:lnTo>
                    <a:pt x="43" y="8"/>
                  </a:lnTo>
                  <a:lnTo>
                    <a:pt x="31" y="10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11" y="19"/>
                  </a:lnTo>
                  <a:lnTo>
                    <a:pt x="23" y="21"/>
                  </a:lnTo>
                  <a:lnTo>
                    <a:pt x="37" y="23"/>
                  </a:lnTo>
                  <a:lnTo>
                    <a:pt x="39" y="27"/>
                  </a:lnTo>
                  <a:lnTo>
                    <a:pt x="35" y="33"/>
                  </a:lnTo>
                  <a:lnTo>
                    <a:pt x="19" y="47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2" y="53"/>
                  </a:lnTo>
                  <a:lnTo>
                    <a:pt x="5" y="57"/>
                  </a:lnTo>
                  <a:lnTo>
                    <a:pt x="19" y="57"/>
                  </a:lnTo>
                  <a:lnTo>
                    <a:pt x="29" y="69"/>
                  </a:lnTo>
                  <a:lnTo>
                    <a:pt x="35" y="73"/>
                  </a:lnTo>
                  <a:lnTo>
                    <a:pt x="39" y="71"/>
                  </a:lnTo>
                  <a:lnTo>
                    <a:pt x="47" y="57"/>
                  </a:lnTo>
                  <a:lnTo>
                    <a:pt x="47" y="47"/>
                  </a:lnTo>
                  <a:lnTo>
                    <a:pt x="48" y="47"/>
                  </a:lnTo>
                  <a:lnTo>
                    <a:pt x="50" y="53"/>
                  </a:lnTo>
                  <a:lnTo>
                    <a:pt x="56" y="55"/>
                  </a:lnTo>
                  <a:lnTo>
                    <a:pt x="70" y="47"/>
                  </a:lnTo>
                  <a:lnTo>
                    <a:pt x="70" y="43"/>
                  </a:lnTo>
                  <a:lnTo>
                    <a:pt x="56" y="33"/>
                  </a:lnTo>
                  <a:lnTo>
                    <a:pt x="56" y="3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559">
              <a:extLst>
                <a:ext uri="{FF2B5EF4-FFF2-40B4-BE49-F238E27FC236}">
                  <a16:creationId xmlns:a16="http://schemas.microsoft.com/office/drawing/2014/main" id="{CFF20527-FFA8-954F-92E8-1A7ED56D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497" y="3827190"/>
              <a:ext cx="29550" cy="13267"/>
            </a:xfrm>
            <a:custGeom>
              <a:avLst/>
              <a:gdLst>
                <a:gd name="T0" fmla="*/ 49 w 49"/>
                <a:gd name="T1" fmla="*/ 20 h 22"/>
                <a:gd name="T2" fmla="*/ 49 w 49"/>
                <a:gd name="T3" fmla="*/ 18 h 22"/>
                <a:gd name="T4" fmla="*/ 27 w 49"/>
                <a:gd name="T5" fmla="*/ 2 h 22"/>
                <a:gd name="T6" fmla="*/ 6 w 49"/>
                <a:gd name="T7" fmla="*/ 0 h 22"/>
                <a:gd name="T8" fmla="*/ 0 w 49"/>
                <a:gd name="T9" fmla="*/ 4 h 22"/>
                <a:gd name="T10" fmla="*/ 0 w 49"/>
                <a:gd name="T11" fmla="*/ 6 h 22"/>
                <a:gd name="T12" fmla="*/ 21 w 49"/>
                <a:gd name="T13" fmla="*/ 6 h 22"/>
                <a:gd name="T14" fmla="*/ 25 w 49"/>
                <a:gd name="T15" fmla="*/ 12 h 22"/>
                <a:gd name="T16" fmla="*/ 31 w 49"/>
                <a:gd name="T17" fmla="*/ 16 h 22"/>
                <a:gd name="T18" fmla="*/ 33 w 49"/>
                <a:gd name="T19" fmla="*/ 18 h 22"/>
                <a:gd name="T20" fmla="*/ 31 w 49"/>
                <a:gd name="T21" fmla="*/ 22 h 22"/>
                <a:gd name="T22" fmla="*/ 49 w 49"/>
                <a:gd name="T23" fmla="*/ 22 h 22"/>
                <a:gd name="T24" fmla="*/ 49 w 49"/>
                <a:gd name="T2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2">
                  <a:moveTo>
                    <a:pt x="49" y="20"/>
                  </a:moveTo>
                  <a:lnTo>
                    <a:pt x="49" y="18"/>
                  </a:lnTo>
                  <a:lnTo>
                    <a:pt x="27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1" y="6"/>
                  </a:lnTo>
                  <a:lnTo>
                    <a:pt x="25" y="12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1" y="22"/>
                  </a:lnTo>
                  <a:lnTo>
                    <a:pt x="49" y="22"/>
                  </a:lnTo>
                  <a:lnTo>
                    <a:pt x="49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560">
              <a:extLst>
                <a:ext uri="{FF2B5EF4-FFF2-40B4-BE49-F238E27FC236}">
                  <a16:creationId xmlns:a16="http://schemas.microsoft.com/office/drawing/2014/main" id="{2C4B1BE6-0DC4-7843-8376-BF5624692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573" y="3845281"/>
              <a:ext cx="6030" cy="2412"/>
            </a:xfrm>
            <a:custGeom>
              <a:avLst/>
              <a:gdLst>
                <a:gd name="T0" fmla="*/ 0 w 10"/>
                <a:gd name="T1" fmla="*/ 2 h 4"/>
                <a:gd name="T2" fmla="*/ 4 w 10"/>
                <a:gd name="T3" fmla="*/ 4 h 4"/>
                <a:gd name="T4" fmla="*/ 8 w 10"/>
                <a:gd name="T5" fmla="*/ 4 h 4"/>
                <a:gd name="T6" fmla="*/ 10 w 10"/>
                <a:gd name="T7" fmla="*/ 0 h 4"/>
                <a:gd name="T8" fmla="*/ 0 w 10"/>
                <a:gd name="T9" fmla="*/ 0 h 4"/>
                <a:gd name="T10" fmla="*/ 0 w 10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561">
              <a:extLst>
                <a:ext uri="{FF2B5EF4-FFF2-40B4-BE49-F238E27FC236}">
                  <a16:creationId xmlns:a16="http://schemas.microsoft.com/office/drawing/2014/main" id="{A8201F19-B6E3-2A44-9EF7-C29C46FB2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634" y="3840457"/>
              <a:ext cx="18695" cy="7237"/>
            </a:xfrm>
            <a:custGeom>
              <a:avLst/>
              <a:gdLst>
                <a:gd name="T0" fmla="*/ 19 w 31"/>
                <a:gd name="T1" fmla="*/ 0 h 12"/>
                <a:gd name="T2" fmla="*/ 12 w 31"/>
                <a:gd name="T3" fmla="*/ 2 h 12"/>
                <a:gd name="T4" fmla="*/ 8 w 31"/>
                <a:gd name="T5" fmla="*/ 2 h 12"/>
                <a:gd name="T6" fmla="*/ 8 w 31"/>
                <a:gd name="T7" fmla="*/ 6 h 12"/>
                <a:gd name="T8" fmla="*/ 0 w 31"/>
                <a:gd name="T9" fmla="*/ 8 h 12"/>
                <a:gd name="T10" fmla="*/ 0 w 31"/>
                <a:gd name="T11" fmla="*/ 8 h 12"/>
                <a:gd name="T12" fmla="*/ 0 w 31"/>
                <a:gd name="T13" fmla="*/ 10 h 12"/>
                <a:gd name="T14" fmla="*/ 8 w 31"/>
                <a:gd name="T15" fmla="*/ 10 h 12"/>
                <a:gd name="T16" fmla="*/ 13 w 31"/>
                <a:gd name="T17" fmla="*/ 12 h 12"/>
                <a:gd name="T18" fmla="*/ 15 w 31"/>
                <a:gd name="T19" fmla="*/ 12 h 12"/>
                <a:gd name="T20" fmla="*/ 21 w 31"/>
                <a:gd name="T21" fmla="*/ 10 h 12"/>
                <a:gd name="T22" fmla="*/ 31 w 31"/>
                <a:gd name="T23" fmla="*/ 8 h 12"/>
                <a:gd name="T24" fmla="*/ 31 w 31"/>
                <a:gd name="T25" fmla="*/ 6 h 12"/>
                <a:gd name="T26" fmla="*/ 25 w 31"/>
                <a:gd name="T27" fmla="*/ 4 h 12"/>
                <a:gd name="T28" fmla="*/ 19 w 31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19" y="0"/>
                  </a:moveTo>
                  <a:lnTo>
                    <a:pt x="12" y="2"/>
                  </a:lnTo>
                  <a:lnTo>
                    <a:pt x="8" y="2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21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25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562">
              <a:extLst>
                <a:ext uri="{FF2B5EF4-FFF2-40B4-BE49-F238E27FC236}">
                  <a16:creationId xmlns:a16="http://schemas.microsoft.com/office/drawing/2014/main" id="{28D64FE7-52EC-6440-8AB3-A9A3CC78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947" y="3845281"/>
              <a:ext cx="6030" cy="2412"/>
            </a:xfrm>
            <a:custGeom>
              <a:avLst/>
              <a:gdLst>
                <a:gd name="T0" fmla="*/ 2 w 10"/>
                <a:gd name="T1" fmla="*/ 0 h 4"/>
                <a:gd name="T2" fmla="*/ 0 w 10"/>
                <a:gd name="T3" fmla="*/ 4 h 4"/>
                <a:gd name="T4" fmla="*/ 2 w 10"/>
                <a:gd name="T5" fmla="*/ 4 h 4"/>
                <a:gd name="T6" fmla="*/ 10 w 10"/>
                <a:gd name="T7" fmla="*/ 4 h 4"/>
                <a:gd name="T8" fmla="*/ 8 w 10"/>
                <a:gd name="T9" fmla="*/ 0 h 4"/>
                <a:gd name="T10" fmla="*/ 2 w 1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">
                  <a:moveTo>
                    <a:pt x="2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563">
              <a:extLst>
                <a:ext uri="{FF2B5EF4-FFF2-40B4-BE49-F238E27FC236}">
                  <a16:creationId xmlns:a16="http://schemas.microsoft.com/office/drawing/2014/main" id="{5DC4ECC5-C5F8-DF4E-BFE0-6BEA1C23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611" y="3851312"/>
              <a:ext cx="3618" cy="4222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2 h 7"/>
                <a:gd name="T4" fmla="*/ 2 w 6"/>
                <a:gd name="T5" fmla="*/ 7 h 7"/>
                <a:gd name="T6" fmla="*/ 6 w 6"/>
                <a:gd name="T7" fmla="*/ 5 h 7"/>
                <a:gd name="T8" fmla="*/ 6 w 6"/>
                <a:gd name="T9" fmla="*/ 2 h 7"/>
                <a:gd name="T10" fmla="*/ 4 w 6"/>
                <a:gd name="T11" fmla="*/ 2 h 7"/>
                <a:gd name="T12" fmla="*/ 0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6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564">
              <a:extLst>
                <a:ext uri="{FF2B5EF4-FFF2-40B4-BE49-F238E27FC236}">
                  <a16:creationId xmlns:a16="http://schemas.microsoft.com/office/drawing/2014/main" id="{08CCBF0B-5736-9E4D-8FAA-C6BB8E9F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817" y="3856739"/>
              <a:ext cx="2412" cy="603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6 h 10"/>
                <a:gd name="T4" fmla="*/ 0 w 4"/>
                <a:gd name="T5" fmla="*/ 10 h 10"/>
                <a:gd name="T6" fmla="*/ 4 w 4"/>
                <a:gd name="T7" fmla="*/ 10 h 10"/>
                <a:gd name="T8" fmla="*/ 4 w 4"/>
                <a:gd name="T9" fmla="*/ 0 h 10"/>
                <a:gd name="T10" fmla="*/ 0 w 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565">
              <a:extLst>
                <a:ext uri="{FF2B5EF4-FFF2-40B4-BE49-F238E27FC236}">
                  <a16:creationId xmlns:a16="http://schemas.microsoft.com/office/drawing/2014/main" id="{EB0FE5F5-8165-6947-AEBD-41B45D45D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183" y="3610695"/>
              <a:ext cx="104328" cy="85633"/>
            </a:xfrm>
            <a:custGeom>
              <a:avLst/>
              <a:gdLst>
                <a:gd name="T0" fmla="*/ 129 w 173"/>
                <a:gd name="T1" fmla="*/ 87 h 142"/>
                <a:gd name="T2" fmla="*/ 117 w 173"/>
                <a:gd name="T3" fmla="*/ 83 h 142"/>
                <a:gd name="T4" fmla="*/ 121 w 173"/>
                <a:gd name="T5" fmla="*/ 79 h 142"/>
                <a:gd name="T6" fmla="*/ 129 w 173"/>
                <a:gd name="T7" fmla="*/ 81 h 142"/>
                <a:gd name="T8" fmla="*/ 123 w 173"/>
                <a:gd name="T9" fmla="*/ 73 h 142"/>
                <a:gd name="T10" fmla="*/ 127 w 173"/>
                <a:gd name="T11" fmla="*/ 67 h 142"/>
                <a:gd name="T12" fmla="*/ 134 w 173"/>
                <a:gd name="T13" fmla="*/ 69 h 142"/>
                <a:gd name="T14" fmla="*/ 144 w 173"/>
                <a:gd name="T15" fmla="*/ 56 h 142"/>
                <a:gd name="T16" fmla="*/ 136 w 173"/>
                <a:gd name="T17" fmla="*/ 50 h 142"/>
                <a:gd name="T18" fmla="*/ 146 w 173"/>
                <a:gd name="T19" fmla="*/ 34 h 142"/>
                <a:gd name="T20" fmla="*/ 158 w 173"/>
                <a:gd name="T21" fmla="*/ 24 h 142"/>
                <a:gd name="T22" fmla="*/ 173 w 173"/>
                <a:gd name="T23" fmla="*/ 18 h 142"/>
                <a:gd name="T24" fmla="*/ 166 w 173"/>
                <a:gd name="T25" fmla="*/ 14 h 142"/>
                <a:gd name="T26" fmla="*/ 150 w 173"/>
                <a:gd name="T27" fmla="*/ 18 h 142"/>
                <a:gd name="T28" fmla="*/ 138 w 173"/>
                <a:gd name="T29" fmla="*/ 14 h 142"/>
                <a:gd name="T30" fmla="*/ 129 w 173"/>
                <a:gd name="T31" fmla="*/ 10 h 142"/>
                <a:gd name="T32" fmla="*/ 136 w 173"/>
                <a:gd name="T33" fmla="*/ 6 h 142"/>
                <a:gd name="T34" fmla="*/ 140 w 173"/>
                <a:gd name="T35" fmla="*/ 0 h 142"/>
                <a:gd name="T36" fmla="*/ 95 w 173"/>
                <a:gd name="T37" fmla="*/ 8 h 142"/>
                <a:gd name="T38" fmla="*/ 72 w 173"/>
                <a:gd name="T39" fmla="*/ 4 h 142"/>
                <a:gd name="T40" fmla="*/ 21 w 173"/>
                <a:gd name="T41" fmla="*/ 24 h 142"/>
                <a:gd name="T42" fmla="*/ 17 w 173"/>
                <a:gd name="T43" fmla="*/ 32 h 142"/>
                <a:gd name="T44" fmla="*/ 5 w 173"/>
                <a:gd name="T45" fmla="*/ 32 h 142"/>
                <a:gd name="T46" fmla="*/ 2 w 173"/>
                <a:gd name="T47" fmla="*/ 44 h 142"/>
                <a:gd name="T48" fmla="*/ 15 w 173"/>
                <a:gd name="T49" fmla="*/ 44 h 142"/>
                <a:gd name="T50" fmla="*/ 27 w 173"/>
                <a:gd name="T51" fmla="*/ 65 h 142"/>
                <a:gd name="T52" fmla="*/ 25 w 173"/>
                <a:gd name="T53" fmla="*/ 91 h 142"/>
                <a:gd name="T54" fmla="*/ 13 w 173"/>
                <a:gd name="T55" fmla="*/ 129 h 142"/>
                <a:gd name="T56" fmla="*/ 29 w 173"/>
                <a:gd name="T57" fmla="*/ 142 h 142"/>
                <a:gd name="T58" fmla="*/ 58 w 173"/>
                <a:gd name="T59" fmla="*/ 109 h 142"/>
                <a:gd name="T60" fmla="*/ 97 w 173"/>
                <a:gd name="T61" fmla="*/ 95 h 142"/>
                <a:gd name="T62" fmla="*/ 127 w 173"/>
                <a:gd name="T63" fmla="*/ 9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3" h="142">
                  <a:moveTo>
                    <a:pt x="127" y="91"/>
                  </a:moveTo>
                  <a:lnTo>
                    <a:pt x="129" y="87"/>
                  </a:lnTo>
                  <a:lnTo>
                    <a:pt x="125" y="85"/>
                  </a:lnTo>
                  <a:lnTo>
                    <a:pt x="117" y="83"/>
                  </a:lnTo>
                  <a:lnTo>
                    <a:pt x="117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9" y="81"/>
                  </a:lnTo>
                  <a:lnTo>
                    <a:pt x="129" y="79"/>
                  </a:lnTo>
                  <a:lnTo>
                    <a:pt x="123" y="73"/>
                  </a:lnTo>
                  <a:lnTo>
                    <a:pt x="123" y="69"/>
                  </a:lnTo>
                  <a:lnTo>
                    <a:pt x="127" y="67"/>
                  </a:lnTo>
                  <a:lnTo>
                    <a:pt x="130" y="69"/>
                  </a:lnTo>
                  <a:lnTo>
                    <a:pt x="134" y="69"/>
                  </a:lnTo>
                  <a:lnTo>
                    <a:pt x="138" y="65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36" y="50"/>
                  </a:lnTo>
                  <a:lnTo>
                    <a:pt x="136" y="42"/>
                  </a:lnTo>
                  <a:lnTo>
                    <a:pt x="146" y="34"/>
                  </a:lnTo>
                  <a:lnTo>
                    <a:pt x="156" y="28"/>
                  </a:lnTo>
                  <a:lnTo>
                    <a:pt x="158" y="24"/>
                  </a:lnTo>
                  <a:lnTo>
                    <a:pt x="170" y="20"/>
                  </a:lnTo>
                  <a:lnTo>
                    <a:pt x="173" y="18"/>
                  </a:lnTo>
                  <a:lnTo>
                    <a:pt x="173" y="14"/>
                  </a:lnTo>
                  <a:lnTo>
                    <a:pt x="166" y="14"/>
                  </a:lnTo>
                  <a:lnTo>
                    <a:pt x="156" y="14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4"/>
                  </a:lnTo>
                  <a:lnTo>
                    <a:pt x="132" y="12"/>
                  </a:lnTo>
                  <a:lnTo>
                    <a:pt x="129" y="10"/>
                  </a:lnTo>
                  <a:lnTo>
                    <a:pt x="129" y="8"/>
                  </a:lnTo>
                  <a:lnTo>
                    <a:pt x="136" y="6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01" y="0"/>
                  </a:lnTo>
                  <a:lnTo>
                    <a:pt x="95" y="8"/>
                  </a:lnTo>
                  <a:lnTo>
                    <a:pt x="80" y="10"/>
                  </a:lnTo>
                  <a:lnTo>
                    <a:pt x="72" y="4"/>
                  </a:lnTo>
                  <a:lnTo>
                    <a:pt x="64" y="6"/>
                  </a:lnTo>
                  <a:lnTo>
                    <a:pt x="21" y="24"/>
                  </a:lnTo>
                  <a:lnTo>
                    <a:pt x="21" y="30"/>
                  </a:lnTo>
                  <a:lnTo>
                    <a:pt x="17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2" y="44"/>
                  </a:lnTo>
                  <a:lnTo>
                    <a:pt x="7" y="44"/>
                  </a:lnTo>
                  <a:lnTo>
                    <a:pt x="15" y="44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3" y="77"/>
                  </a:lnTo>
                  <a:lnTo>
                    <a:pt x="25" y="91"/>
                  </a:lnTo>
                  <a:lnTo>
                    <a:pt x="13" y="107"/>
                  </a:lnTo>
                  <a:lnTo>
                    <a:pt x="13" y="129"/>
                  </a:lnTo>
                  <a:lnTo>
                    <a:pt x="21" y="134"/>
                  </a:lnTo>
                  <a:lnTo>
                    <a:pt x="29" y="142"/>
                  </a:lnTo>
                  <a:lnTo>
                    <a:pt x="35" y="138"/>
                  </a:lnTo>
                  <a:lnTo>
                    <a:pt x="58" y="109"/>
                  </a:lnTo>
                  <a:lnTo>
                    <a:pt x="76" y="103"/>
                  </a:lnTo>
                  <a:lnTo>
                    <a:pt x="97" y="95"/>
                  </a:lnTo>
                  <a:lnTo>
                    <a:pt x="115" y="93"/>
                  </a:lnTo>
                  <a:lnTo>
                    <a:pt x="127" y="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566">
              <a:extLst>
                <a:ext uri="{FF2B5EF4-FFF2-40B4-BE49-F238E27FC236}">
                  <a16:creationId xmlns:a16="http://schemas.microsoft.com/office/drawing/2014/main" id="{59539069-1F5C-3749-A80A-D090A2531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534" y="3674015"/>
              <a:ext cx="19901" cy="10855"/>
            </a:xfrm>
            <a:custGeom>
              <a:avLst/>
              <a:gdLst>
                <a:gd name="T0" fmla="*/ 19 w 33"/>
                <a:gd name="T1" fmla="*/ 2 h 18"/>
                <a:gd name="T2" fmla="*/ 14 w 33"/>
                <a:gd name="T3" fmla="*/ 4 h 18"/>
                <a:gd name="T4" fmla="*/ 10 w 33"/>
                <a:gd name="T5" fmla="*/ 4 h 18"/>
                <a:gd name="T6" fmla="*/ 8 w 33"/>
                <a:gd name="T7" fmla="*/ 0 h 18"/>
                <a:gd name="T8" fmla="*/ 4 w 33"/>
                <a:gd name="T9" fmla="*/ 0 h 18"/>
                <a:gd name="T10" fmla="*/ 0 w 33"/>
                <a:gd name="T11" fmla="*/ 4 h 18"/>
                <a:gd name="T12" fmla="*/ 0 w 33"/>
                <a:gd name="T13" fmla="*/ 10 h 18"/>
                <a:gd name="T14" fmla="*/ 4 w 33"/>
                <a:gd name="T15" fmla="*/ 12 h 18"/>
                <a:gd name="T16" fmla="*/ 4 w 33"/>
                <a:gd name="T17" fmla="*/ 16 h 18"/>
                <a:gd name="T18" fmla="*/ 12 w 33"/>
                <a:gd name="T19" fmla="*/ 18 h 18"/>
                <a:gd name="T20" fmla="*/ 23 w 33"/>
                <a:gd name="T21" fmla="*/ 18 h 18"/>
                <a:gd name="T22" fmla="*/ 31 w 33"/>
                <a:gd name="T23" fmla="*/ 14 h 18"/>
                <a:gd name="T24" fmla="*/ 33 w 33"/>
                <a:gd name="T25" fmla="*/ 6 h 18"/>
                <a:gd name="T26" fmla="*/ 29 w 33"/>
                <a:gd name="T27" fmla="*/ 0 h 18"/>
                <a:gd name="T28" fmla="*/ 19 w 33"/>
                <a:gd name="T2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18">
                  <a:moveTo>
                    <a:pt x="19" y="2"/>
                  </a:moveTo>
                  <a:lnTo>
                    <a:pt x="14" y="4"/>
                  </a:ln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2" y="18"/>
                  </a:lnTo>
                  <a:lnTo>
                    <a:pt x="23" y="18"/>
                  </a:lnTo>
                  <a:lnTo>
                    <a:pt x="31" y="14"/>
                  </a:lnTo>
                  <a:lnTo>
                    <a:pt x="33" y="6"/>
                  </a:lnTo>
                  <a:lnTo>
                    <a:pt x="29" y="0"/>
                  </a:ln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67">
              <a:extLst>
                <a:ext uri="{FF2B5EF4-FFF2-40B4-BE49-F238E27FC236}">
                  <a16:creationId xmlns:a16="http://schemas.microsoft.com/office/drawing/2014/main" id="{6AC0D816-4EA2-314C-908E-81EB6188B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847" y="3715626"/>
              <a:ext cx="12664" cy="14473"/>
            </a:xfrm>
            <a:custGeom>
              <a:avLst/>
              <a:gdLst>
                <a:gd name="T0" fmla="*/ 14 w 21"/>
                <a:gd name="T1" fmla="*/ 0 h 24"/>
                <a:gd name="T2" fmla="*/ 8 w 21"/>
                <a:gd name="T3" fmla="*/ 2 h 24"/>
                <a:gd name="T4" fmla="*/ 2 w 21"/>
                <a:gd name="T5" fmla="*/ 12 h 24"/>
                <a:gd name="T6" fmla="*/ 0 w 21"/>
                <a:gd name="T7" fmla="*/ 16 h 24"/>
                <a:gd name="T8" fmla="*/ 2 w 21"/>
                <a:gd name="T9" fmla="*/ 18 h 24"/>
                <a:gd name="T10" fmla="*/ 0 w 21"/>
                <a:gd name="T11" fmla="*/ 22 h 24"/>
                <a:gd name="T12" fmla="*/ 2 w 21"/>
                <a:gd name="T13" fmla="*/ 22 h 24"/>
                <a:gd name="T14" fmla="*/ 4 w 21"/>
                <a:gd name="T15" fmla="*/ 22 h 24"/>
                <a:gd name="T16" fmla="*/ 6 w 21"/>
                <a:gd name="T17" fmla="*/ 24 h 24"/>
                <a:gd name="T18" fmla="*/ 10 w 21"/>
                <a:gd name="T19" fmla="*/ 24 h 24"/>
                <a:gd name="T20" fmla="*/ 16 w 21"/>
                <a:gd name="T21" fmla="*/ 16 h 24"/>
                <a:gd name="T22" fmla="*/ 18 w 21"/>
                <a:gd name="T23" fmla="*/ 8 h 24"/>
                <a:gd name="T24" fmla="*/ 21 w 21"/>
                <a:gd name="T25" fmla="*/ 0 h 24"/>
                <a:gd name="T26" fmla="*/ 20 w 21"/>
                <a:gd name="T27" fmla="*/ 0 h 24"/>
                <a:gd name="T28" fmla="*/ 14 w 21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24">
                  <a:moveTo>
                    <a:pt x="14" y="0"/>
                  </a:moveTo>
                  <a:lnTo>
                    <a:pt x="8" y="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18" y="8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568">
              <a:extLst>
                <a:ext uri="{FF2B5EF4-FFF2-40B4-BE49-F238E27FC236}">
                  <a16:creationId xmlns:a16="http://schemas.microsoft.com/office/drawing/2014/main" id="{CD2DEDE0-9736-A742-9A2C-E0A0F828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08" y="3702358"/>
              <a:ext cx="18695" cy="30756"/>
            </a:xfrm>
            <a:custGeom>
              <a:avLst/>
              <a:gdLst>
                <a:gd name="T0" fmla="*/ 13 w 31"/>
                <a:gd name="T1" fmla="*/ 24 h 51"/>
                <a:gd name="T2" fmla="*/ 13 w 31"/>
                <a:gd name="T3" fmla="*/ 32 h 51"/>
                <a:gd name="T4" fmla="*/ 5 w 31"/>
                <a:gd name="T5" fmla="*/ 36 h 51"/>
                <a:gd name="T6" fmla="*/ 3 w 31"/>
                <a:gd name="T7" fmla="*/ 42 h 51"/>
                <a:gd name="T8" fmla="*/ 5 w 31"/>
                <a:gd name="T9" fmla="*/ 44 h 51"/>
                <a:gd name="T10" fmla="*/ 5 w 31"/>
                <a:gd name="T11" fmla="*/ 48 h 51"/>
                <a:gd name="T12" fmla="*/ 0 w 31"/>
                <a:gd name="T13" fmla="*/ 48 h 51"/>
                <a:gd name="T14" fmla="*/ 0 w 31"/>
                <a:gd name="T15" fmla="*/ 51 h 51"/>
                <a:gd name="T16" fmla="*/ 7 w 31"/>
                <a:gd name="T17" fmla="*/ 49 h 51"/>
                <a:gd name="T18" fmla="*/ 17 w 31"/>
                <a:gd name="T19" fmla="*/ 48 h 51"/>
                <a:gd name="T20" fmla="*/ 27 w 31"/>
                <a:gd name="T21" fmla="*/ 46 h 51"/>
                <a:gd name="T22" fmla="*/ 31 w 31"/>
                <a:gd name="T23" fmla="*/ 42 h 51"/>
                <a:gd name="T24" fmla="*/ 31 w 31"/>
                <a:gd name="T25" fmla="*/ 36 h 51"/>
                <a:gd name="T26" fmla="*/ 25 w 31"/>
                <a:gd name="T27" fmla="*/ 36 h 51"/>
                <a:gd name="T28" fmla="*/ 21 w 31"/>
                <a:gd name="T29" fmla="*/ 30 h 51"/>
                <a:gd name="T30" fmla="*/ 19 w 31"/>
                <a:gd name="T31" fmla="*/ 22 h 51"/>
                <a:gd name="T32" fmla="*/ 15 w 31"/>
                <a:gd name="T33" fmla="*/ 16 h 51"/>
                <a:gd name="T34" fmla="*/ 15 w 31"/>
                <a:gd name="T35" fmla="*/ 12 h 51"/>
                <a:gd name="T36" fmla="*/ 19 w 31"/>
                <a:gd name="T37" fmla="*/ 10 h 51"/>
                <a:gd name="T38" fmla="*/ 17 w 31"/>
                <a:gd name="T39" fmla="*/ 6 h 51"/>
                <a:gd name="T40" fmla="*/ 13 w 31"/>
                <a:gd name="T41" fmla="*/ 4 h 51"/>
                <a:gd name="T42" fmla="*/ 15 w 31"/>
                <a:gd name="T43" fmla="*/ 2 h 51"/>
                <a:gd name="T44" fmla="*/ 15 w 31"/>
                <a:gd name="T45" fmla="*/ 0 h 51"/>
                <a:gd name="T46" fmla="*/ 5 w 31"/>
                <a:gd name="T47" fmla="*/ 0 h 51"/>
                <a:gd name="T48" fmla="*/ 1 w 31"/>
                <a:gd name="T49" fmla="*/ 8 h 51"/>
                <a:gd name="T50" fmla="*/ 1 w 31"/>
                <a:gd name="T51" fmla="*/ 16 h 51"/>
                <a:gd name="T52" fmla="*/ 9 w 31"/>
                <a:gd name="T53" fmla="*/ 24 h 51"/>
                <a:gd name="T54" fmla="*/ 13 w 31"/>
                <a:gd name="T55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51">
                  <a:moveTo>
                    <a:pt x="13" y="24"/>
                  </a:moveTo>
                  <a:lnTo>
                    <a:pt x="13" y="32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5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7" y="49"/>
                  </a:lnTo>
                  <a:lnTo>
                    <a:pt x="17" y="48"/>
                  </a:lnTo>
                  <a:lnTo>
                    <a:pt x="27" y="46"/>
                  </a:lnTo>
                  <a:lnTo>
                    <a:pt x="31" y="42"/>
                  </a:lnTo>
                  <a:lnTo>
                    <a:pt x="31" y="36"/>
                  </a:lnTo>
                  <a:lnTo>
                    <a:pt x="25" y="36"/>
                  </a:lnTo>
                  <a:lnTo>
                    <a:pt x="21" y="30"/>
                  </a:lnTo>
                  <a:lnTo>
                    <a:pt x="19" y="22"/>
                  </a:lnTo>
                  <a:lnTo>
                    <a:pt x="15" y="16"/>
                  </a:lnTo>
                  <a:lnTo>
                    <a:pt x="15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5" y="0"/>
                  </a:lnTo>
                  <a:lnTo>
                    <a:pt x="1" y="8"/>
                  </a:lnTo>
                  <a:lnTo>
                    <a:pt x="1" y="16"/>
                  </a:lnTo>
                  <a:lnTo>
                    <a:pt x="9" y="24"/>
                  </a:lnTo>
                  <a:lnTo>
                    <a:pt x="13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569">
              <a:extLst>
                <a:ext uri="{FF2B5EF4-FFF2-40B4-BE49-F238E27FC236}">
                  <a16:creationId xmlns:a16="http://schemas.microsoft.com/office/drawing/2014/main" id="{A302333D-FE9B-EC40-949D-37EF9E82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84" y="3757236"/>
              <a:ext cx="3618" cy="7237"/>
            </a:xfrm>
            <a:custGeom>
              <a:avLst/>
              <a:gdLst>
                <a:gd name="T0" fmla="*/ 0 w 6"/>
                <a:gd name="T1" fmla="*/ 12 h 12"/>
                <a:gd name="T2" fmla="*/ 4 w 6"/>
                <a:gd name="T3" fmla="*/ 12 h 12"/>
                <a:gd name="T4" fmla="*/ 6 w 6"/>
                <a:gd name="T5" fmla="*/ 12 h 12"/>
                <a:gd name="T6" fmla="*/ 6 w 6"/>
                <a:gd name="T7" fmla="*/ 6 h 12"/>
                <a:gd name="T8" fmla="*/ 4 w 6"/>
                <a:gd name="T9" fmla="*/ 0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4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570">
              <a:extLst>
                <a:ext uri="{FF2B5EF4-FFF2-40B4-BE49-F238E27FC236}">
                  <a16:creationId xmlns:a16="http://schemas.microsoft.com/office/drawing/2014/main" id="{EC14A21F-AB0C-D248-933E-CE7A975A5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84" y="3766885"/>
              <a:ext cx="3618" cy="6634"/>
            </a:xfrm>
            <a:custGeom>
              <a:avLst/>
              <a:gdLst>
                <a:gd name="T0" fmla="*/ 2 w 6"/>
                <a:gd name="T1" fmla="*/ 11 h 11"/>
                <a:gd name="T2" fmla="*/ 4 w 6"/>
                <a:gd name="T3" fmla="*/ 9 h 11"/>
                <a:gd name="T4" fmla="*/ 6 w 6"/>
                <a:gd name="T5" fmla="*/ 6 h 11"/>
                <a:gd name="T6" fmla="*/ 4 w 6"/>
                <a:gd name="T7" fmla="*/ 6 h 11"/>
                <a:gd name="T8" fmla="*/ 6 w 6"/>
                <a:gd name="T9" fmla="*/ 2 h 11"/>
                <a:gd name="T10" fmla="*/ 6 w 6"/>
                <a:gd name="T11" fmla="*/ 0 h 11"/>
                <a:gd name="T12" fmla="*/ 2 w 6"/>
                <a:gd name="T13" fmla="*/ 0 h 11"/>
                <a:gd name="T14" fmla="*/ 0 w 6"/>
                <a:gd name="T15" fmla="*/ 2 h 11"/>
                <a:gd name="T16" fmla="*/ 0 w 6"/>
                <a:gd name="T17" fmla="*/ 6 h 11"/>
                <a:gd name="T18" fmla="*/ 0 w 6"/>
                <a:gd name="T19" fmla="*/ 9 h 11"/>
                <a:gd name="T20" fmla="*/ 2 w 6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1">
                  <a:moveTo>
                    <a:pt x="2" y="11"/>
                  </a:moveTo>
                  <a:lnTo>
                    <a:pt x="4" y="9"/>
                  </a:lnTo>
                  <a:lnTo>
                    <a:pt x="6" y="6"/>
                  </a:lnTo>
                  <a:lnTo>
                    <a:pt x="4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571">
              <a:extLst>
                <a:ext uri="{FF2B5EF4-FFF2-40B4-BE49-F238E27FC236}">
                  <a16:creationId xmlns:a16="http://schemas.microsoft.com/office/drawing/2014/main" id="{E973492C-B57D-7B4C-A8A0-7FD567AD5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945" y="3777137"/>
              <a:ext cx="9046" cy="4824"/>
            </a:xfrm>
            <a:custGeom>
              <a:avLst/>
              <a:gdLst>
                <a:gd name="T0" fmla="*/ 6 w 15"/>
                <a:gd name="T1" fmla="*/ 6 h 8"/>
                <a:gd name="T2" fmla="*/ 9 w 15"/>
                <a:gd name="T3" fmla="*/ 8 h 8"/>
                <a:gd name="T4" fmla="*/ 15 w 15"/>
                <a:gd name="T5" fmla="*/ 8 h 8"/>
                <a:gd name="T6" fmla="*/ 15 w 15"/>
                <a:gd name="T7" fmla="*/ 2 h 8"/>
                <a:gd name="T8" fmla="*/ 11 w 15"/>
                <a:gd name="T9" fmla="*/ 0 h 8"/>
                <a:gd name="T10" fmla="*/ 7 w 15"/>
                <a:gd name="T11" fmla="*/ 0 h 8"/>
                <a:gd name="T12" fmla="*/ 0 w 15"/>
                <a:gd name="T13" fmla="*/ 0 h 8"/>
                <a:gd name="T14" fmla="*/ 0 w 15"/>
                <a:gd name="T15" fmla="*/ 2 h 8"/>
                <a:gd name="T16" fmla="*/ 6 w 15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6" y="6"/>
                  </a:moveTo>
                  <a:lnTo>
                    <a:pt x="9" y="8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572">
              <a:extLst>
                <a:ext uri="{FF2B5EF4-FFF2-40B4-BE49-F238E27FC236}">
                  <a16:creationId xmlns:a16="http://schemas.microsoft.com/office/drawing/2014/main" id="{2FC937A3-A37C-6344-9F6B-2556CE91F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098" y="3785579"/>
              <a:ext cx="8443" cy="3618"/>
            </a:xfrm>
            <a:custGeom>
              <a:avLst/>
              <a:gdLst>
                <a:gd name="T0" fmla="*/ 8 w 14"/>
                <a:gd name="T1" fmla="*/ 4 h 6"/>
                <a:gd name="T2" fmla="*/ 10 w 14"/>
                <a:gd name="T3" fmla="*/ 6 h 6"/>
                <a:gd name="T4" fmla="*/ 14 w 14"/>
                <a:gd name="T5" fmla="*/ 4 h 6"/>
                <a:gd name="T6" fmla="*/ 14 w 14"/>
                <a:gd name="T7" fmla="*/ 2 h 6"/>
                <a:gd name="T8" fmla="*/ 4 w 14"/>
                <a:gd name="T9" fmla="*/ 2 h 6"/>
                <a:gd name="T10" fmla="*/ 0 w 14"/>
                <a:gd name="T11" fmla="*/ 0 h 6"/>
                <a:gd name="T12" fmla="*/ 0 w 14"/>
                <a:gd name="T13" fmla="*/ 2 h 6"/>
                <a:gd name="T14" fmla="*/ 4 w 14"/>
                <a:gd name="T15" fmla="*/ 4 h 6"/>
                <a:gd name="T16" fmla="*/ 8 w 14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8" y="4"/>
                  </a:moveTo>
                  <a:lnTo>
                    <a:pt x="10" y="6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573">
              <a:extLst>
                <a:ext uri="{FF2B5EF4-FFF2-40B4-BE49-F238E27FC236}">
                  <a16:creationId xmlns:a16="http://schemas.microsoft.com/office/drawing/2014/main" id="{C2BFFB9E-0655-EC4A-A622-FB69E59EE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426" y="3784373"/>
              <a:ext cx="6634" cy="6030"/>
            </a:xfrm>
            <a:custGeom>
              <a:avLst/>
              <a:gdLst>
                <a:gd name="T0" fmla="*/ 9 w 11"/>
                <a:gd name="T1" fmla="*/ 6 h 10"/>
                <a:gd name="T2" fmla="*/ 11 w 11"/>
                <a:gd name="T3" fmla="*/ 2 h 10"/>
                <a:gd name="T4" fmla="*/ 11 w 11"/>
                <a:gd name="T5" fmla="*/ 0 h 10"/>
                <a:gd name="T6" fmla="*/ 3 w 11"/>
                <a:gd name="T7" fmla="*/ 2 h 10"/>
                <a:gd name="T8" fmla="*/ 0 w 11"/>
                <a:gd name="T9" fmla="*/ 6 h 10"/>
                <a:gd name="T10" fmla="*/ 1 w 11"/>
                <a:gd name="T11" fmla="*/ 10 h 10"/>
                <a:gd name="T12" fmla="*/ 5 w 11"/>
                <a:gd name="T13" fmla="*/ 10 h 10"/>
                <a:gd name="T14" fmla="*/ 9 w 11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9" y="6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0"/>
                  </a:ln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574">
              <a:extLst>
                <a:ext uri="{FF2B5EF4-FFF2-40B4-BE49-F238E27FC236}">
                  <a16:creationId xmlns:a16="http://schemas.microsoft.com/office/drawing/2014/main" id="{E855F629-EAA6-0B4E-84D8-87D31ACD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739" y="3649290"/>
              <a:ext cx="13870" cy="9046"/>
            </a:xfrm>
            <a:custGeom>
              <a:avLst/>
              <a:gdLst>
                <a:gd name="T0" fmla="*/ 13 w 23"/>
                <a:gd name="T1" fmla="*/ 15 h 15"/>
                <a:gd name="T2" fmla="*/ 23 w 23"/>
                <a:gd name="T3" fmla="*/ 15 h 15"/>
                <a:gd name="T4" fmla="*/ 23 w 23"/>
                <a:gd name="T5" fmla="*/ 11 h 15"/>
                <a:gd name="T6" fmla="*/ 17 w 23"/>
                <a:gd name="T7" fmla="*/ 11 h 15"/>
                <a:gd name="T8" fmla="*/ 15 w 23"/>
                <a:gd name="T9" fmla="*/ 7 h 15"/>
                <a:gd name="T10" fmla="*/ 13 w 23"/>
                <a:gd name="T11" fmla="*/ 0 h 15"/>
                <a:gd name="T12" fmla="*/ 4 w 23"/>
                <a:gd name="T13" fmla="*/ 0 h 15"/>
                <a:gd name="T14" fmla="*/ 0 w 23"/>
                <a:gd name="T15" fmla="*/ 11 h 15"/>
                <a:gd name="T16" fmla="*/ 11 w 23"/>
                <a:gd name="T17" fmla="*/ 13 h 15"/>
                <a:gd name="T18" fmla="*/ 13 w 23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13" y="15"/>
                  </a:moveTo>
                  <a:lnTo>
                    <a:pt x="23" y="15"/>
                  </a:lnTo>
                  <a:lnTo>
                    <a:pt x="23" y="11"/>
                  </a:lnTo>
                  <a:lnTo>
                    <a:pt x="17" y="11"/>
                  </a:lnTo>
                  <a:lnTo>
                    <a:pt x="15" y="7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1" y="13"/>
                  </a:lnTo>
                  <a:lnTo>
                    <a:pt x="13" y="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575">
              <a:extLst>
                <a:ext uri="{FF2B5EF4-FFF2-40B4-BE49-F238E27FC236}">
                  <a16:creationId xmlns:a16="http://schemas.microsoft.com/office/drawing/2014/main" id="{151B251C-4B52-CF41-85DB-1EFB5131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754" y="3633611"/>
              <a:ext cx="20504" cy="13267"/>
            </a:xfrm>
            <a:custGeom>
              <a:avLst/>
              <a:gdLst>
                <a:gd name="T0" fmla="*/ 14 w 34"/>
                <a:gd name="T1" fmla="*/ 18 h 22"/>
                <a:gd name="T2" fmla="*/ 16 w 34"/>
                <a:gd name="T3" fmla="*/ 18 h 22"/>
                <a:gd name="T4" fmla="*/ 20 w 34"/>
                <a:gd name="T5" fmla="*/ 14 h 22"/>
                <a:gd name="T6" fmla="*/ 24 w 34"/>
                <a:gd name="T7" fmla="*/ 14 h 22"/>
                <a:gd name="T8" fmla="*/ 34 w 34"/>
                <a:gd name="T9" fmla="*/ 8 h 22"/>
                <a:gd name="T10" fmla="*/ 34 w 34"/>
                <a:gd name="T11" fmla="*/ 0 h 22"/>
                <a:gd name="T12" fmla="*/ 32 w 34"/>
                <a:gd name="T13" fmla="*/ 0 h 22"/>
                <a:gd name="T14" fmla="*/ 22 w 34"/>
                <a:gd name="T15" fmla="*/ 8 h 22"/>
                <a:gd name="T16" fmla="*/ 18 w 34"/>
                <a:gd name="T17" fmla="*/ 8 h 22"/>
                <a:gd name="T18" fmla="*/ 10 w 34"/>
                <a:gd name="T19" fmla="*/ 8 h 22"/>
                <a:gd name="T20" fmla="*/ 8 w 34"/>
                <a:gd name="T21" fmla="*/ 12 h 22"/>
                <a:gd name="T22" fmla="*/ 6 w 34"/>
                <a:gd name="T23" fmla="*/ 16 h 22"/>
                <a:gd name="T24" fmla="*/ 2 w 34"/>
                <a:gd name="T25" fmla="*/ 16 h 22"/>
                <a:gd name="T26" fmla="*/ 0 w 34"/>
                <a:gd name="T27" fmla="*/ 22 h 22"/>
                <a:gd name="T28" fmla="*/ 10 w 34"/>
                <a:gd name="T29" fmla="*/ 22 h 22"/>
                <a:gd name="T30" fmla="*/ 14 w 34"/>
                <a:gd name="T3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2">
                  <a:moveTo>
                    <a:pt x="14" y="18"/>
                  </a:moveTo>
                  <a:lnTo>
                    <a:pt x="16" y="18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4" y="1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576">
              <a:extLst>
                <a:ext uri="{FF2B5EF4-FFF2-40B4-BE49-F238E27FC236}">
                  <a16:creationId xmlns:a16="http://schemas.microsoft.com/office/drawing/2014/main" id="{2E43E41D-D2F4-484C-BA81-6075F8341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297" y="3649290"/>
              <a:ext cx="271372" cy="389569"/>
            </a:xfrm>
            <a:custGeom>
              <a:avLst/>
              <a:gdLst>
                <a:gd name="T0" fmla="*/ 173 w 230"/>
                <a:gd name="T1" fmla="*/ 0 h 328"/>
                <a:gd name="T2" fmla="*/ 165 w 230"/>
                <a:gd name="T3" fmla="*/ 11 h 328"/>
                <a:gd name="T4" fmla="*/ 133 w 230"/>
                <a:gd name="T5" fmla="*/ 14 h 328"/>
                <a:gd name="T6" fmla="*/ 131 w 230"/>
                <a:gd name="T7" fmla="*/ 22 h 328"/>
                <a:gd name="T8" fmla="*/ 112 w 230"/>
                <a:gd name="T9" fmla="*/ 20 h 328"/>
                <a:gd name="T10" fmla="*/ 123 w 230"/>
                <a:gd name="T11" fmla="*/ 17 h 328"/>
                <a:gd name="T12" fmla="*/ 80 w 230"/>
                <a:gd name="T13" fmla="*/ 20 h 328"/>
                <a:gd name="T14" fmla="*/ 67 w 230"/>
                <a:gd name="T15" fmla="*/ 45 h 328"/>
                <a:gd name="T16" fmla="*/ 75 w 230"/>
                <a:gd name="T17" fmla="*/ 55 h 328"/>
                <a:gd name="T18" fmla="*/ 85 w 230"/>
                <a:gd name="T19" fmla="*/ 40 h 328"/>
                <a:gd name="T20" fmla="*/ 97 w 230"/>
                <a:gd name="T21" fmla="*/ 23 h 328"/>
                <a:gd name="T22" fmla="*/ 103 w 230"/>
                <a:gd name="T23" fmla="*/ 40 h 328"/>
                <a:gd name="T24" fmla="*/ 98 w 230"/>
                <a:gd name="T25" fmla="*/ 48 h 328"/>
                <a:gd name="T26" fmla="*/ 86 w 230"/>
                <a:gd name="T27" fmla="*/ 57 h 328"/>
                <a:gd name="T28" fmla="*/ 70 w 230"/>
                <a:gd name="T29" fmla="*/ 53 h 328"/>
                <a:gd name="T30" fmla="*/ 61 w 230"/>
                <a:gd name="T31" fmla="*/ 61 h 328"/>
                <a:gd name="T32" fmla="*/ 47 w 230"/>
                <a:gd name="T33" fmla="*/ 74 h 328"/>
                <a:gd name="T34" fmla="*/ 37 w 230"/>
                <a:gd name="T35" fmla="*/ 79 h 328"/>
                <a:gd name="T36" fmla="*/ 33 w 230"/>
                <a:gd name="T37" fmla="*/ 91 h 328"/>
                <a:gd name="T38" fmla="*/ 34 w 230"/>
                <a:gd name="T39" fmla="*/ 113 h 328"/>
                <a:gd name="T40" fmla="*/ 58 w 230"/>
                <a:gd name="T41" fmla="*/ 92 h 328"/>
                <a:gd name="T42" fmla="*/ 74 w 230"/>
                <a:gd name="T43" fmla="*/ 98 h 328"/>
                <a:gd name="T44" fmla="*/ 86 w 230"/>
                <a:gd name="T45" fmla="*/ 102 h 328"/>
                <a:gd name="T46" fmla="*/ 81 w 230"/>
                <a:gd name="T47" fmla="*/ 95 h 328"/>
                <a:gd name="T48" fmla="*/ 79 w 230"/>
                <a:gd name="T49" fmla="*/ 89 h 328"/>
                <a:gd name="T50" fmla="*/ 95 w 230"/>
                <a:gd name="T51" fmla="*/ 107 h 328"/>
                <a:gd name="T52" fmla="*/ 105 w 230"/>
                <a:gd name="T53" fmla="*/ 99 h 328"/>
                <a:gd name="T54" fmla="*/ 118 w 230"/>
                <a:gd name="T55" fmla="*/ 82 h 328"/>
                <a:gd name="T56" fmla="*/ 126 w 230"/>
                <a:gd name="T57" fmla="*/ 83 h 328"/>
                <a:gd name="T58" fmla="*/ 132 w 230"/>
                <a:gd name="T59" fmla="*/ 87 h 328"/>
                <a:gd name="T60" fmla="*/ 137 w 230"/>
                <a:gd name="T61" fmla="*/ 98 h 328"/>
                <a:gd name="T62" fmla="*/ 118 w 230"/>
                <a:gd name="T63" fmla="*/ 99 h 328"/>
                <a:gd name="T64" fmla="*/ 112 w 230"/>
                <a:gd name="T65" fmla="*/ 113 h 328"/>
                <a:gd name="T66" fmla="*/ 130 w 230"/>
                <a:gd name="T67" fmla="*/ 119 h 328"/>
                <a:gd name="T68" fmla="*/ 114 w 230"/>
                <a:gd name="T69" fmla="*/ 130 h 328"/>
                <a:gd name="T70" fmla="*/ 94 w 230"/>
                <a:gd name="T71" fmla="*/ 128 h 328"/>
                <a:gd name="T72" fmla="*/ 73 w 230"/>
                <a:gd name="T73" fmla="*/ 122 h 328"/>
                <a:gd name="T74" fmla="*/ 53 w 230"/>
                <a:gd name="T75" fmla="*/ 112 h 328"/>
                <a:gd name="T76" fmla="*/ 22 w 230"/>
                <a:gd name="T77" fmla="*/ 125 h 328"/>
                <a:gd name="T78" fmla="*/ 2 w 230"/>
                <a:gd name="T79" fmla="*/ 168 h 328"/>
                <a:gd name="T80" fmla="*/ 51 w 230"/>
                <a:gd name="T81" fmla="*/ 204 h 328"/>
                <a:gd name="T82" fmla="*/ 72 w 230"/>
                <a:gd name="T83" fmla="*/ 235 h 328"/>
                <a:gd name="T84" fmla="*/ 88 w 230"/>
                <a:gd name="T85" fmla="*/ 316 h 328"/>
                <a:gd name="T86" fmla="*/ 115 w 230"/>
                <a:gd name="T87" fmla="*/ 319 h 328"/>
                <a:gd name="T88" fmla="*/ 142 w 230"/>
                <a:gd name="T89" fmla="*/ 273 h 328"/>
                <a:gd name="T90" fmla="*/ 175 w 230"/>
                <a:gd name="T91" fmla="*/ 188 h 328"/>
                <a:gd name="T92" fmla="*/ 147 w 230"/>
                <a:gd name="T93" fmla="*/ 177 h 328"/>
                <a:gd name="T94" fmla="*/ 126 w 230"/>
                <a:gd name="T95" fmla="*/ 135 h 328"/>
                <a:gd name="T96" fmla="*/ 152 w 230"/>
                <a:gd name="T97" fmla="*/ 177 h 328"/>
                <a:gd name="T98" fmla="*/ 184 w 230"/>
                <a:gd name="T99" fmla="*/ 170 h 328"/>
                <a:gd name="T100" fmla="*/ 186 w 230"/>
                <a:gd name="T101" fmla="*/ 148 h 328"/>
                <a:gd name="T102" fmla="*/ 173 w 230"/>
                <a:gd name="T103" fmla="*/ 143 h 328"/>
                <a:gd name="T104" fmla="*/ 164 w 230"/>
                <a:gd name="T105" fmla="*/ 132 h 328"/>
                <a:gd name="T106" fmla="*/ 188 w 230"/>
                <a:gd name="T107" fmla="*/ 141 h 328"/>
                <a:gd name="T108" fmla="*/ 221 w 230"/>
                <a:gd name="T109" fmla="*/ 158 h 328"/>
                <a:gd name="T110" fmla="*/ 221 w 230"/>
                <a:gd name="T111" fmla="*/ 8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" h="328">
                  <a:moveTo>
                    <a:pt x="221" y="80"/>
                  </a:moveTo>
                  <a:cubicBezTo>
                    <a:pt x="221" y="80"/>
                    <a:pt x="221" y="79"/>
                    <a:pt x="221" y="78"/>
                  </a:cubicBezTo>
                  <a:cubicBezTo>
                    <a:pt x="213" y="55"/>
                    <a:pt x="202" y="32"/>
                    <a:pt x="187" y="13"/>
                  </a:cubicBezTo>
                  <a:cubicBezTo>
                    <a:pt x="185" y="11"/>
                    <a:pt x="184" y="9"/>
                    <a:pt x="182" y="7"/>
                  </a:cubicBezTo>
                  <a:cubicBezTo>
                    <a:pt x="182" y="7"/>
                    <a:pt x="182" y="7"/>
                    <a:pt x="181" y="7"/>
                  </a:cubicBezTo>
                  <a:cubicBezTo>
                    <a:pt x="180" y="5"/>
                    <a:pt x="178" y="3"/>
                    <a:pt x="177" y="1"/>
                  </a:cubicBezTo>
                  <a:cubicBezTo>
                    <a:pt x="176" y="1"/>
                    <a:pt x="176" y="0"/>
                    <a:pt x="17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2" y="14"/>
                    <a:pt x="152" y="14"/>
                    <a:pt x="152" y="14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70" y="93"/>
                    <a:pt x="70" y="93"/>
                    <a:pt x="70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37" y="90"/>
                    <a:pt x="137" y="90"/>
                    <a:pt x="137" y="90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1" y="98"/>
                    <a:pt x="141" y="98"/>
                    <a:pt x="141" y="98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5" y="128"/>
                    <a:pt x="125" y="128"/>
                    <a:pt x="125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6" y="127"/>
                    <a:pt x="106" y="127"/>
                    <a:pt x="106" y="127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3" y="126"/>
                    <a:pt x="93" y="126"/>
                    <a:pt x="93" y="126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28"/>
                    <a:pt x="94" y="128"/>
                    <a:pt x="94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8" y="211"/>
                    <a:pt x="28" y="211"/>
                    <a:pt x="28" y="211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60" y="210"/>
                    <a:pt x="60" y="210"/>
                    <a:pt x="60" y="210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72" y="235"/>
                    <a:pt x="72" y="235"/>
                    <a:pt x="72" y="235"/>
                  </a:cubicBezTo>
                  <a:cubicBezTo>
                    <a:pt x="76" y="243"/>
                    <a:pt x="76" y="243"/>
                    <a:pt x="76" y="243"/>
                  </a:cubicBezTo>
                  <a:cubicBezTo>
                    <a:pt x="78" y="257"/>
                    <a:pt x="78" y="257"/>
                    <a:pt x="78" y="257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3" y="277"/>
                    <a:pt x="73" y="277"/>
                    <a:pt x="73" y="277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4"/>
                    <a:pt x="80" y="294"/>
                    <a:pt x="80" y="294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8" y="316"/>
                    <a:pt x="88" y="316"/>
                    <a:pt x="88" y="316"/>
                  </a:cubicBezTo>
                  <a:cubicBezTo>
                    <a:pt x="88" y="323"/>
                    <a:pt x="88" y="323"/>
                    <a:pt x="88" y="323"/>
                  </a:cubicBezTo>
                  <a:cubicBezTo>
                    <a:pt x="92" y="326"/>
                    <a:pt x="92" y="326"/>
                    <a:pt x="92" y="326"/>
                  </a:cubicBezTo>
                  <a:cubicBezTo>
                    <a:pt x="93" y="328"/>
                    <a:pt x="93" y="328"/>
                    <a:pt x="93" y="328"/>
                  </a:cubicBezTo>
                  <a:cubicBezTo>
                    <a:pt x="95" y="328"/>
                    <a:pt x="95" y="328"/>
                    <a:pt x="95" y="328"/>
                  </a:cubicBezTo>
                  <a:cubicBezTo>
                    <a:pt x="98" y="325"/>
                    <a:pt x="98" y="325"/>
                    <a:pt x="98" y="325"/>
                  </a:cubicBezTo>
                  <a:cubicBezTo>
                    <a:pt x="105" y="324"/>
                    <a:pt x="105" y="324"/>
                    <a:pt x="105" y="324"/>
                  </a:cubicBezTo>
                  <a:cubicBezTo>
                    <a:pt x="110" y="323"/>
                    <a:pt x="110" y="323"/>
                    <a:pt x="110" y="323"/>
                  </a:cubicBezTo>
                  <a:cubicBezTo>
                    <a:pt x="115" y="319"/>
                    <a:pt x="115" y="319"/>
                    <a:pt x="115" y="319"/>
                  </a:cubicBezTo>
                  <a:cubicBezTo>
                    <a:pt x="122" y="311"/>
                    <a:pt x="122" y="311"/>
                    <a:pt x="122" y="311"/>
                  </a:cubicBezTo>
                  <a:cubicBezTo>
                    <a:pt x="126" y="302"/>
                    <a:pt x="126" y="302"/>
                    <a:pt x="126" y="302"/>
                  </a:cubicBezTo>
                  <a:cubicBezTo>
                    <a:pt x="126" y="300"/>
                    <a:pt x="126" y="300"/>
                    <a:pt x="126" y="300"/>
                  </a:cubicBezTo>
                  <a:cubicBezTo>
                    <a:pt x="133" y="296"/>
                    <a:pt x="133" y="296"/>
                    <a:pt x="133" y="296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6" y="278"/>
                    <a:pt x="136" y="278"/>
                    <a:pt x="136" y="278"/>
                  </a:cubicBezTo>
                  <a:cubicBezTo>
                    <a:pt x="142" y="273"/>
                    <a:pt x="142" y="273"/>
                    <a:pt x="142" y="273"/>
                  </a:cubicBezTo>
                  <a:cubicBezTo>
                    <a:pt x="148" y="267"/>
                    <a:pt x="148" y="267"/>
                    <a:pt x="148" y="267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45" y="243"/>
                    <a:pt x="145" y="243"/>
                    <a:pt x="145" y="243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52" y="226"/>
                    <a:pt x="152" y="226"/>
                    <a:pt x="152" y="226"/>
                  </a:cubicBezTo>
                  <a:cubicBezTo>
                    <a:pt x="160" y="217"/>
                    <a:pt x="160" y="217"/>
                    <a:pt x="160" y="217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56" y="191"/>
                    <a:pt x="156" y="191"/>
                    <a:pt x="156" y="191"/>
                  </a:cubicBezTo>
                  <a:cubicBezTo>
                    <a:pt x="154" y="190"/>
                    <a:pt x="154" y="190"/>
                    <a:pt x="154" y="190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1" y="181"/>
                    <a:pt x="151" y="181"/>
                    <a:pt x="151" y="181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44" y="169"/>
                    <a:pt x="144" y="169"/>
                    <a:pt x="144" y="169"/>
                  </a:cubicBezTo>
                  <a:cubicBezTo>
                    <a:pt x="138" y="163"/>
                    <a:pt x="138" y="163"/>
                    <a:pt x="138" y="163"/>
                  </a:cubicBezTo>
                  <a:cubicBezTo>
                    <a:pt x="138" y="159"/>
                    <a:pt x="138" y="159"/>
                    <a:pt x="138" y="159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69" y="181"/>
                    <a:pt x="169" y="181"/>
                    <a:pt x="169" y="181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8" y="166"/>
                    <a:pt x="188" y="166"/>
                    <a:pt x="188" y="166"/>
                  </a:cubicBezTo>
                  <a:cubicBezTo>
                    <a:pt x="191" y="162"/>
                    <a:pt x="191" y="162"/>
                    <a:pt x="191" y="162"/>
                  </a:cubicBezTo>
                  <a:cubicBezTo>
                    <a:pt x="194" y="154"/>
                    <a:pt x="194" y="154"/>
                    <a:pt x="194" y="154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1" y="151"/>
                    <a:pt x="191" y="151"/>
                    <a:pt x="191" y="151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3" y="143"/>
                    <a:pt x="173" y="143"/>
                    <a:pt x="173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4" y="139"/>
                    <a:pt x="174" y="139"/>
                    <a:pt x="174" y="139"/>
                  </a:cubicBezTo>
                  <a:cubicBezTo>
                    <a:pt x="176" y="141"/>
                    <a:pt x="176" y="141"/>
                    <a:pt x="176" y="141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3" y="139"/>
                    <a:pt x="183" y="139"/>
                    <a:pt x="183" y="139"/>
                  </a:cubicBezTo>
                  <a:cubicBezTo>
                    <a:pt x="186" y="139"/>
                    <a:pt x="186" y="139"/>
                    <a:pt x="186" y="139"/>
                  </a:cubicBezTo>
                  <a:cubicBezTo>
                    <a:pt x="188" y="141"/>
                    <a:pt x="188" y="141"/>
                    <a:pt x="188" y="141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91" y="145"/>
                    <a:pt x="191" y="145"/>
                    <a:pt x="191" y="145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14" y="149"/>
                    <a:pt x="214" y="149"/>
                    <a:pt x="214" y="149"/>
                  </a:cubicBezTo>
                  <a:cubicBezTo>
                    <a:pt x="215" y="151"/>
                    <a:pt x="215" y="151"/>
                    <a:pt x="215" y="151"/>
                  </a:cubicBezTo>
                  <a:cubicBezTo>
                    <a:pt x="217" y="154"/>
                    <a:pt x="217" y="154"/>
                    <a:pt x="217" y="154"/>
                  </a:cubicBezTo>
                  <a:cubicBezTo>
                    <a:pt x="221" y="158"/>
                    <a:pt x="221" y="158"/>
                    <a:pt x="221" y="158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5" y="159"/>
                    <a:pt x="225" y="159"/>
                    <a:pt x="225" y="159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8" y="155"/>
                    <a:pt x="228" y="155"/>
                    <a:pt x="228" y="155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29" y="156"/>
                    <a:pt x="230" y="147"/>
                    <a:pt x="230" y="139"/>
                  </a:cubicBezTo>
                  <a:cubicBezTo>
                    <a:pt x="230" y="119"/>
                    <a:pt x="227" y="99"/>
                    <a:pt x="221" y="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77">
              <a:extLst>
                <a:ext uri="{FF2B5EF4-FFF2-40B4-BE49-F238E27FC236}">
                  <a16:creationId xmlns:a16="http://schemas.microsoft.com/office/drawing/2014/main" id="{4F64C2D7-A211-034C-8972-E09359D0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403" y="3955639"/>
              <a:ext cx="22313" cy="48847"/>
            </a:xfrm>
            <a:custGeom>
              <a:avLst/>
              <a:gdLst>
                <a:gd name="T0" fmla="*/ 19 w 19"/>
                <a:gd name="T1" fmla="*/ 0 h 41"/>
                <a:gd name="T2" fmla="*/ 18 w 19"/>
                <a:gd name="T3" fmla="*/ 0 h 41"/>
                <a:gd name="T4" fmla="*/ 13 w 19"/>
                <a:gd name="T5" fmla="*/ 6 h 41"/>
                <a:gd name="T6" fmla="*/ 11 w 19"/>
                <a:gd name="T7" fmla="*/ 9 h 41"/>
                <a:gd name="T8" fmla="*/ 8 w 19"/>
                <a:gd name="T9" fmla="*/ 11 h 41"/>
                <a:gd name="T10" fmla="*/ 4 w 19"/>
                <a:gd name="T11" fmla="*/ 14 h 41"/>
                <a:gd name="T12" fmla="*/ 3 w 19"/>
                <a:gd name="T13" fmla="*/ 20 h 41"/>
                <a:gd name="T14" fmla="*/ 4 w 19"/>
                <a:gd name="T15" fmla="*/ 20 h 41"/>
                <a:gd name="T16" fmla="*/ 4 w 19"/>
                <a:gd name="T17" fmla="*/ 24 h 41"/>
                <a:gd name="T18" fmla="*/ 0 w 19"/>
                <a:gd name="T19" fmla="*/ 31 h 41"/>
                <a:gd name="T20" fmla="*/ 1 w 19"/>
                <a:gd name="T21" fmla="*/ 36 h 41"/>
                <a:gd name="T22" fmla="*/ 3 w 19"/>
                <a:gd name="T23" fmla="*/ 41 h 41"/>
                <a:gd name="T24" fmla="*/ 13 w 19"/>
                <a:gd name="T25" fmla="*/ 31 h 41"/>
                <a:gd name="T26" fmla="*/ 14 w 19"/>
                <a:gd name="T27" fmla="*/ 27 h 41"/>
                <a:gd name="T28" fmla="*/ 19 w 19"/>
                <a:gd name="T29" fmla="*/ 13 h 41"/>
                <a:gd name="T30" fmla="*/ 19 w 19"/>
                <a:gd name="T31" fmla="*/ 4 h 41"/>
                <a:gd name="T32" fmla="*/ 19 w 19"/>
                <a:gd name="T3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1"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38"/>
                    <a:pt x="10" y="35"/>
                    <a:pt x="13" y="31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578">
              <a:extLst>
                <a:ext uri="{FF2B5EF4-FFF2-40B4-BE49-F238E27FC236}">
                  <a16:creationId xmlns:a16="http://schemas.microsoft.com/office/drawing/2014/main" id="{CED5F010-6989-1F4F-942B-AE9EF173C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566" y="3570291"/>
              <a:ext cx="502943" cy="507767"/>
            </a:xfrm>
            <a:custGeom>
              <a:avLst/>
              <a:gdLst>
                <a:gd name="T0" fmla="*/ 214 w 427"/>
                <a:gd name="T1" fmla="*/ 427 h 427"/>
                <a:gd name="T2" fmla="*/ 0 w 427"/>
                <a:gd name="T3" fmla="*/ 214 h 427"/>
                <a:gd name="T4" fmla="*/ 214 w 427"/>
                <a:gd name="T5" fmla="*/ 0 h 427"/>
                <a:gd name="T6" fmla="*/ 427 w 427"/>
                <a:gd name="T7" fmla="*/ 214 h 427"/>
                <a:gd name="T8" fmla="*/ 214 w 427"/>
                <a:gd name="T9" fmla="*/ 427 h 427"/>
                <a:gd name="T10" fmla="*/ 214 w 427"/>
                <a:gd name="T11" fmla="*/ 14 h 427"/>
                <a:gd name="T12" fmla="*/ 14 w 427"/>
                <a:gd name="T13" fmla="*/ 214 h 427"/>
                <a:gd name="T14" fmla="*/ 214 w 427"/>
                <a:gd name="T15" fmla="*/ 413 h 427"/>
                <a:gd name="T16" fmla="*/ 413 w 427"/>
                <a:gd name="T17" fmla="*/ 214 h 427"/>
                <a:gd name="T18" fmla="*/ 214 w 427"/>
                <a:gd name="T19" fmla="*/ 1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" h="427">
                  <a:moveTo>
                    <a:pt x="214" y="427"/>
                  </a:moveTo>
                  <a:cubicBezTo>
                    <a:pt x="96" y="427"/>
                    <a:pt x="0" y="331"/>
                    <a:pt x="0" y="214"/>
                  </a:cubicBezTo>
                  <a:cubicBezTo>
                    <a:pt x="0" y="96"/>
                    <a:pt x="96" y="0"/>
                    <a:pt x="214" y="0"/>
                  </a:cubicBezTo>
                  <a:cubicBezTo>
                    <a:pt x="331" y="0"/>
                    <a:pt x="427" y="96"/>
                    <a:pt x="427" y="214"/>
                  </a:cubicBezTo>
                  <a:cubicBezTo>
                    <a:pt x="427" y="331"/>
                    <a:pt x="331" y="427"/>
                    <a:pt x="214" y="427"/>
                  </a:cubicBezTo>
                  <a:close/>
                  <a:moveTo>
                    <a:pt x="214" y="14"/>
                  </a:moveTo>
                  <a:cubicBezTo>
                    <a:pt x="104" y="14"/>
                    <a:pt x="14" y="104"/>
                    <a:pt x="14" y="214"/>
                  </a:cubicBezTo>
                  <a:cubicBezTo>
                    <a:pt x="14" y="324"/>
                    <a:pt x="104" y="413"/>
                    <a:pt x="214" y="413"/>
                  </a:cubicBezTo>
                  <a:cubicBezTo>
                    <a:pt x="324" y="413"/>
                    <a:pt x="413" y="324"/>
                    <a:pt x="413" y="214"/>
                  </a:cubicBezTo>
                  <a:cubicBezTo>
                    <a:pt x="413" y="104"/>
                    <a:pt x="324" y="14"/>
                    <a:pt x="2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1399863" y="986679"/>
            <a:ext cx="3217413" cy="1392172"/>
            <a:chOff x="1070095" y="986679"/>
            <a:chExt cx="3217413" cy="139217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2D78430-D435-6C4C-9016-F24E9980DBE6}"/>
                </a:ext>
              </a:extLst>
            </p:cNvPr>
            <p:cNvSpPr/>
            <p:nvPr/>
          </p:nvSpPr>
          <p:spPr>
            <a:xfrm>
              <a:off x="1077474" y="986679"/>
              <a:ext cx="32100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/>
                <a:t>Over</a:t>
              </a:r>
              <a:r>
                <a:rPr lang="en-GB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GB" sz="5400" b="1" dirty="0" smtClean="0">
                  <a:solidFill>
                    <a:schemeClr val="bg2"/>
                  </a:solidFill>
                </a:rPr>
                <a:t>81,000</a:t>
              </a:r>
              <a:endParaRPr lang="fr-FR" sz="5400" dirty="0">
                <a:solidFill>
                  <a:schemeClr val="bg2"/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5328294-1061-B341-9E53-5794F70E2708}"/>
                </a:ext>
              </a:extLst>
            </p:cNvPr>
            <p:cNvSpPr/>
            <p:nvPr/>
          </p:nvSpPr>
          <p:spPr>
            <a:xfrm>
              <a:off x="1070095" y="1710855"/>
              <a:ext cx="18517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/>
                <a:t>employees</a:t>
              </a:r>
              <a:endParaRPr lang="fr-FR" sz="2400" dirty="0"/>
            </a:p>
          </p:txBody>
        </p:sp>
        <p:grpSp>
          <p:nvGrpSpPr>
            <p:cNvPr id="117" name="Group 46">
              <a:extLst>
                <a:ext uri="{FF2B5EF4-FFF2-40B4-BE49-F238E27FC236}">
                  <a16:creationId xmlns:a16="http://schemas.microsoft.com/office/drawing/2014/main" id="{F2B71246-6E55-C14D-84E3-1507E331F53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9173" y="1802608"/>
              <a:ext cx="703603" cy="576243"/>
              <a:chOff x="6402" y="2752"/>
              <a:chExt cx="674" cy="552"/>
            </a:xfrm>
            <a:solidFill>
              <a:schemeClr val="bg2"/>
            </a:solidFill>
          </p:grpSpPr>
          <p:sp>
            <p:nvSpPr>
              <p:cNvPr id="118" name="Oval 47">
                <a:extLst>
                  <a:ext uri="{FF2B5EF4-FFF2-40B4-BE49-F238E27FC236}">
                    <a16:creationId xmlns:a16="http://schemas.microsoft.com/office/drawing/2014/main" id="{D8628F35-6414-B940-8840-6C768A1E5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" y="2752"/>
                <a:ext cx="107" cy="1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48">
                <a:extLst>
                  <a:ext uri="{FF2B5EF4-FFF2-40B4-BE49-F238E27FC236}">
                    <a16:creationId xmlns:a16="http://schemas.microsoft.com/office/drawing/2014/main" id="{ABE69BB0-8D3D-774A-B738-D86A2F79D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" y="2881"/>
                <a:ext cx="136" cy="394"/>
              </a:xfrm>
              <a:custGeom>
                <a:avLst/>
                <a:gdLst>
                  <a:gd name="T0" fmla="*/ 14 w 19"/>
                  <a:gd name="T1" fmla="*/ 0 h 55"/>
                  <a:gd name="T2" fmla="*/ 3 w 19"/>
                  <a:gd name="T3" fmla="*/ 0 h 55"/>
                  <a:gd name="T4" fmla="*/ 4 w 19"/>
                  <a:gd name="T5" fmla="*/ 3 h 55"/>
                  <a:gd name="T6" fmla="*/ 4 w 19"/>
                  <a:gd name="T7" fmla="*/ 23 h 55"/>
                  <a:gd name="T8" fmla="*/ 4 w 19"/>
                  <a:gd name="T9" fmla="*/ 23 h 55"/>
                  <a:gd name="T10" fmla="*/ 0 w 19"/>
                  <a:gd name="T11" fmla="*/ 28 h 55"/>
                  <a:gd name="T12" fmla="*/ 0 w 19"/>
                  <a:gd name="T13" fmla="*/ 51 h 55"/>
                  <a:gd name="T14" fmla="*/ 4 w 19"/>
                  <a:gd name="T15" fmla="*/ 55 h 55"/>
                  <a:gd name="T16" fmla="*/ 9 w 19"/>
                  <a:gd name="T17" fmla="*/ 55 h 55"/>
                  <a:gd name="T18" fmla="*/ 13 w 19"/>
                  <a:gd name="T19" fmla="*/ 51 h 55"/>
                  <a:gd name="T20" fmla="*/ 13 w 19"/>
                  <a:gd name="T21" fmla="*/ 27 h 55"/>
                  <a:gd name="T22" fmla="*/ 13 w 19"/>
                  <a:gd name="T23" fmla="*/ 26 h 55"/>
                  <a:gd name="T24" fmla="*/ 14 w 19"/>
                  <a:gd name="T25" fmla="*/ 26 h 55"/>
                  <a:gd name="T26" fmla="*/ 19 w 19"/>
                  <a:gd name="T27" fmla="*/ 22 h 55"/>
                  <a:gd name="T28" fmla="*/ 19 w 19"/>
                  <a:gd name="T29" fmla="*/ 22 h 55"/>
                  <a:gd name="T30" fmla="*/ 19 w 19"/>
                  <a:gd name="T31" fmla="*/ 4 h 55"/>
                  <a:gd name="T32" fmla="*/ 14 w 19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55">
                    <a:moveTo>
                      <a:pt x="1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5"/>
                      <a:pt x="2" y="27"/>
                      <a:pt x="0" y="2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2" y="55"/>
                      <a:pt x="4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1" y="55"/>
                      <a:pt x="13" y="53"/>
                      <a:pt x="13" y="51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Oval 49">
                <a:extLst>
                  <a:ext uri="{FF2B5EF4-FFF2-40B4-BE49-F238E27FC236}">
                    <a16:creationId xmlns:a16="http://schemas.microsoft.com/office/drawing/2014/main" id="{F3659402-9DF3-2341-BF93-1474EB25A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3" y="2752"/>
                <a:ext cx="107" cy="10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1" name="Freeform 50">
                <a:extLst>
                  <a:ext uri="{FF2B5EF4-FFF2-40B4-BE49-F238E27FC236}">
                    <a16:creationId xmlns:a16="http://schemas.microsoft.com/office/drawing/2014/main" id="{296C4BD7-BBD0-DE40-8D66-3FD12513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0" y="2881"/>
                <a:ext cx="136" cy="394"/>
              </a:xfrm>
              <a:custGeom>
                <a:avLst/>
                <a:gdLst>
                  <a:gd name="T0" fmla="*/ 14 w 19"/>
                  <a:gd name="T1" fmla="*/ 0 h 55"/>
                  <a:gd name="T2" fmla="*/ 3 w 19"/>
                  <a:gd name="T3" fmla="*/ 0 h 55"/>
                  <a:gd name="T4" fmla="*/ 4 w 19"/>
                  <a:gd name="T5" fmla="*/ 3 h 55"/>
                  <a:gd name="T6" fmla="*/ 4 w 19"/>
                  <a:gd name="T7" fmla="*/ 23 h 55"/>
                  <a:gd name="T8" fmla="*/ 4 w 19"/>
                  <a:gd name="T9" fmla="*/ 23 h 55"/>
                  <a:gd name="T10" fmla="*/ 0 w 19"/>
                  <a:gd name="T11" fmla="*/ 28 h 55"/>
                  <a:gd name="T12" fmla="*/ 0 w 19"/>
                  <a:gd name="T13" fmla="*/ 51 h 55"/>
                  <a:gd name="T14" fmla="*/ 4 w 19"/>
                  <a:gd name="T15" fmla="*/ 55 h 55"/>
                  <a:gd name="T16" fmla="*/ 9 w 19"/>
                  <a:gd name="T17" fmla="*/ 55 h 55"/>
                  <a:gd name="T18" fmla="*/ 13 w 19"/>
                  <a:gd name="T19" fmla="*/ 51 h 55"/>
                  <a:gd name="T20" fmla="*/ 13 w 19"/>
                  <a:gd name="T21" fmla="*/ 27 h 55"/>
                  <a:gd name="T22" fmla="*/ 13 w 19"/>
                  <a:gd name="T23" fmla="*/ 26 h 55"/>
                  <a:gd name="T24" fmla="*/ 14 w 19"/>
                  <a:gd name="T25" fmla="*/ 26 h 55"/>
                  <a:gd name="T26" fmla="*/ 19 w 19"/>
                  <a:gd name="T27" fmla="*/ 22 h 55"/>
                  <a:gd name="T28" fmla="*/ 19 w 19"/>
                  <a:gd name="T29" fmla="*/ 22 h 55"/>
                  <a:gd name="T30" fmla="*/ 19 w 19"/>
                  <a:gd name="T31" fmla="*/ 4 h 55"/>
                  <a:gd name="T32" fmla="*/ 14 w 19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55">
                    <a:moveTo>
                      <a:pt x="1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5"/>
                      <a:pt x="2" y="27"/>
                      <a:pt x="0" y="28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3"/>
                      <a:pt x="2" y="55"/>
                      <a:pt x="4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1" y="55"/>
                      <a:pt x="13" y="53"/>
                      <a:pt x="13" y="51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2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2" name="Oval 51">
                <a:extLst>
                  <a:ext uri="{FF2B5EF4-FFF2-40B4-BE49-F238E27FC236}">
                    <a16:creationId xmlns:a16="http://schemas.microsoft.com/office/drawing/2014/main" id="{1D3E0C5A-D11D-7945-8789-77AA01BF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0" y="2752"/>
                <a:ext cx="100" cy="1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52">
                <a:extLst>
                  <a:ext uri="{FF2B5EF4-FFF2-40B4-BE49-F238E27FC236}">
                    <a16:creationId xmlns:a16="http://schemas.microsoft.com/office/drawing/2014/main" id="{1FEA675B-4E2B-DD40-994B-6F91E4CB6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" y="2881"/>
                <a:ext cx="136" cy="394"/>
              </a:xfrm>
              <a:custGeom>
                <a:avLst/>
                <a:gdLst>
                  <a:gd name="T0" fmla="*/ 15 w 19"/>
                  <a:gd name="T1" fmla="*/ 22 h 55"/>
                  <a:gd name="T2" fmla="*/ 15 w 19"/>
                  <a:gd name="T3" fmla="*/ 3 h 55"/>
                  <a:gd name="T4" fmla="*/ 16 w 19"/>
                  <a:gd name="T5" fmla="*/ 0 h 55"/>
                  <a:gd name="T6" fmla="*/ 4 w 19"/>
                  <a:gd name="T7" fmla="*/ 0 h 55"/>
                  <a:gd name="T8" fmla="*/ 0 w 19"/>
                  <a:gd name="T9" fmla="*/ 4 h 55"/>
                  <a:gd name="T10" fmla="*/ 0 w 19"/>
                  <a:gd name="T11" fmla="*/ 22 h 55"/>
                  <a:gd name="T12" fmla="*/ 4 w 19"/>
                  <a:gd name="T13" fmla="*/ 26 h 55"/>
                  <a:gd name="T14" fmla="*/ 6 w 19"/>
                  <a:gd name="T15" fmla="*/ 26 h 55"/>
                  <a:gd name="T16" fmla="*/ 6 w 19"/>
                  <a:gd name="T17" fmla="*/ 27 h 55"/>
                  <a:gd name="T18" fmla="*/ 6 w 19"/>
                  <a:gd name="T19" fmla="*/ 51 h 55"/>
                  <a:gd name="T20" fmla="*/ 9 w 19"/>
                  <a:gd name="T21" fmla="*/ 55 h 55"/>
                  <a:gd name="T22" fmla="*/ 15 w 19"/>
                  <a:gd name="T23" fmla="*/ 55 h 55"/>
                  <a:gd name="T24" fmla="*/ 19 w 19"/>
                  <a:gd name="T25" fmla="*/ 51 h 55"/>
                  <a:gd name="T26" fmla="*/ 19 w 19"/>
                  <a:gd name="T27" fmla="*/ 28 h 55"/>
                  <a:gd name="T28" fmla="*/ 15 w 19"/>
                  <a:gd name="T29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55">
                    <a:moveTo>
                      <a:pt x="15" y="22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1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3"/>
                      <a:pt x="7" y="55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7" y="55"/>
                      <a:pt x="19" y="53"/>
                      <a:pt x="19" y="51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6" y="27"/>
                      <a:pt x="15" y="24"/>
                      <a:pt x="15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Oval 53">
                <a:extLst>
                  <a:ext uri="{FF2B5EF4-FFF2-40B4-BE49-F238E27FC236}">
                    <a16:creationId xmlns:a16="http://schemas.microsoft.com/office/drawing/2014/main" id="{0706CE0C-2426-E94B-9CE2-A87E9B976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8" y="2752"/>
                <a:ext cx="107" cy="10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" name="Freeform 54">
                <a:extLst>
                  <a:ext uri="{FF2B5EF4-FFF2-40B4-BE49-F238E27FC236}">
                    <a16:creationId xmlns:a16="http://schemas.microsoft.com/office/drawing/2014/main" id="{0ECAC13D-814A-E94E-9B8A-16EC7D17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" y="2881"/>
                <a:ext cx="136" cy="394"/>
              </a:xfrm>
              <a:custGeom>
                <a:avLst/>
                <a:gdLst>
                  <a:gd name="T0" fmla="*/ 15 w 19"/>
                  <a:gd name="T1" fmla="*/ 22 h 55"/>
                  <a:gd name="T2" fmla="*/ 15 w 19"/>
                  <a:gd name="T3" fmla="*/ 3 h 55"/>
                  <a:gd name="T4" fmla="*/ 16 w 19"/>
                  <a:gd name="T5" fmla="*/ 0 h 55"/>
                  <a:gd name="T6" fmla="*/ 5 w 19"/>
                  <a:gd name="T7" fmla="*/ 0 h 55"/>
                  <a:gd name="T8" fmla="*/ 0 w 19"/>
                  <a:gd name="T9" fmla="*/ 4 h 55"/>
                  <a:gd name="T10" fmla="*/ 0 w 19"/>
                  <a:gd name="T11" fmla="*/ 22 h 55"/>
                  <a:gd name="T12" fmla="*/ 5 w 19"/>
                  <a:gd name="T13" fmla="*/ 26 h 55"/>
                  <a:gd name="T14" fmla="*/ 6 w 19"/>
                  <a:gd name="T15" fmla="*/ 26 h 55"/>
                  <a:gd name="T16" fmla="*/ 6 w 19"/>
                  <a:gd name="T17" fmla="*/ 27 h 55"/>
                  <a:gd name="T18" fmla="*/ 6 w 19"/>
                  <a:gd name="T19" fmla="*/ 51 h 55"/>
                  <a:gd name="T20" fmla="*/ 10 w 19"/>
                  <a:gd name="T21" fmla="*/ 55 h 55"/>
                  <a:gd name="T22" fmla="*/ 15 w 19"/>
                  <a:gd name="T23" fmla="*/ 55 h 55"/>
                  <a:gd name="T24" fmla="*/ 19 w 19"/>
                  <a:gd name="T25" fmla="*/ 51 h 55"/>
                  <a:gd name="T26" fmla="*/ 19 w 19"/>
                  <a:gd name="T27" fmla="*/ 28 h 55"/>
                  <a:gd name="T28" fmla="*/ 15 w 19"/>
                  <a:gd name="T29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55">
                    <a:moveTo>
                      <a:pt x="15" y="22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6" y="1"/>
                      <a:pt x="1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7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3"/>
                      <a:pt x="8" y="55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7" y="55"/>
                      <a:pt x="19" y="53"/>
                      <a:pt x="19" y="51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7" y="27"/>
                      <a:pt x="15" y="24"/>
                      <a:pt x="15" y="2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" name="Oval 55">
                <a:extLst>
                  <a:ext uri="{FF2B5EF4-FFF2-40B4-BE49-F238E27FC236}">
                    <a16:creationId xmlns:a16="http://schemas.microsoft.com/office/drawing/2014/main" id="{B2BE5AE8-24C7-8C4B-8C3B-729C22511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2" y="2752"/>
                <a:ext cx="107" cy="10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7" name="Freeform 56">
                <a:extLst>
                  <a:ext uri="{FF2B5EF4-FFF2-40B4-BE49-F238E27FC236}">
                    <a16:creationId xmlns:a16="http://schemas.microsoft.com/office/drawing/2014/main" id="{6780AAB5-2C51-8747-AE36-FE94AD644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" y="2867"/>
                <a:ext cx="186" cy="437"/>
              </a:xfrm>
              <a:custGeom>
                <a:avLst/>
                <a:gdLst>
                  <a:gd name="T0" fmla="*/ 26 w 26"/>
                  <a:gd name="T1" fmla="*/ 5 h 61"/>
                  <a:gd name="T2" fmla="*/ 25 w 26"/>
                  <a:gd name="T3" fmla="*/ 2 h 61"/>
                  <a:gd name="T4" fmla="*/ 21 w 26"/>
                  <a:gd name="T5" fmla="*/ 0 h 61"/>
                  <a:gd name="T6" fmla="*/ 4 w 26"/>
                  <a:gd name="T7" fmla="*/ 0 h 61"/>
                  <a:gd name="T8" fmla="*/ 1 w 26"/>
                  <a:gd name="T9" fmla="*/ 2 h 61"/>
                  <a:gd name="T10" fmla="*/ 0 w 26"/>
                  <a:gd name="T11" fmla="*/ 5 h 61"/>
                  <a:gd name="T12" fmla="*/ 0 w 26"/>
                  <a:gd name="T13" fmla="*/ 24 h 61"/>
                  <a:gd name="T14" fmla="*/ 4 w 26"/>
                  <a:gd name="T15" fmla="*/ 28 h 61"/>
                  <a:gd name="T16" fmla="*/ 4 w 26"/>
                  <a:gd name="T17" fmla="*/ 28 h 61"/>
                  <a:gd name="T18" fmla="*/ 7 w 26"/>
                  <a:gd name="T19" fmla="*/ 28 h 61"/>
                  <a:gd name="T20" fmla="*/ 7 w 26"/>
                  <a:gd name="T21" fmla="*/ 29 h 61"/>
                  <a:gd name="T22" fmla="*/ 6 w 26"/>
                  <a:gd name="T23" fmla="*/ 30 h 61"/>
                  <a:gd name="T24" fmla="*/ 6 w 26"/>
                  <a:gd name="T25" fmla="*/ 57 h 61"/>
                  <a:gd name="T26" fmla="*/ 10 w 26"/>
                  <a:gd name="T27" fmla="*/ 61 h 61"/>
                  <a:gd name="T28" fmla="*/ 16 w 26"/>
                  <a:gd name="T29" fmla="*/ 61 h 61"/>
                  <a:gd name="T30" fmla="*/ 19 w 26"/>
                  <a:gd name="T31" fmla="*/ 57 h 61"/>
                  <a:gd name="T32" fmla="*/ 19 w 26"/>
                  <a:gd name="T33" fmla="*/ 30 h 61"/>
                  <a:gd name="T34" fmla="*/ 19 w 26"/>
                  <a:gd name="T35" fmla="*/ 29 h 61"/>
                  <a:gd name="T36" fmla="*/ 19 w 26"/>
                  <a:gd name="T37" fmla="*/ 28 h 61"/>
                  <a:gd name="T38" fmla="*/ 20 w 26"/>
                  <a:gd name="T39" fmla="*/ 28 h 61"/>
                  <a:gd name="T40" fmla="*/ 21 w 26"/>
                  <a:gd name="T41" fmla="*/ 28 h 61"/>
                  <a:gd name="T42" fmla="*/ 22 w 26"/>
                  <a:gd name="T43" fmla="*/ 28 h 61"/>
                  <a:gd name="T44" fmla="*/ 26 w 26"/>
                  <a:gd name="T45" fmla="*/ 24 h 61"/>
                  <a:gd name="T46" fmla="*/ 26 w 26"/>
                  <a:gd name="T47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61">
                    <a:moveTo>
                      <a:pt x="26" y="5"/>
                    </a:moveTo>
                    <a:cubicBezTo>
                      <a:pt x="26" y="3"/>
                      <a:pt x="25" y="2"/>
                      <a:pt x="25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1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9"/>
                      <a:pt x="8" y="61"/>
                      <a:pt x="10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8" y="61"/>
                      <a:pt x="19" y="59"/>
                      <a:pt x="19" y="5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29"/>
                      <a:pt x="19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28"/>
                      <a:pt x="26" y="26"/>
                      <a:pt x="26" y="24"/>
                    </a:cubicBezTo>
                    <a:lnTo>
                      <a:pt x="26" y="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2AC97A76-8C19-974B-B1AB-2BEE0DAE55D9}"/>
              </a:ext>
            </a:extLst>
          </p:cNvPr>
          <p:cNvCxnSpPr>
            <a:cxnSpLocks/>
          </p:cNvCxnSpPr>
          <p:nvPr/>
        </p:nvCxnSpPr>
        <p:spPr>
          <a:xfrm flipH="1">
            <a:off x="962252" y="2571750"/>
            <a:ext cx="7213216" cy="0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9BA4EB9B-307F-374E-BDFD-B7DA34475926}"/>
              </a:ext>
            </a:extLst>
          </p:cNvPr>
          <p:cNvCxnSpPr>
            <a:cxnSpLocks/>
          </p:cNvCxnSpPr>
          <p:nvPr/>
        </p:nvCxnSpPr>
        <p:spPr>
          <a:xfrm>
            <a:off x="4572000" y="2725029"/>
            <a:ext cx="0" cy="1610378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9BA4EB9B-307F-374E-BDFD-B7DA34475926}"/>
              </a:ext>
            </a:extLst>
          </p:cNvPr>
          <p:cNvCxnSpPr>
            <a:cxnSpLocks/>
          </p:cNvCxnSpPr>
          <p:nvPr/>
        </p:nvCxnSpPr>
        <p:spPr>
          <a:xfrm>
            <a:off x="4572000" y="867276"/>
            <a:ext cx="0" cy="1610378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Business Line within Thales Group</a:t>
            </a:r>
          </a:p>
        </p:txBody>
      </p:sp>
      <p:sp>
        <p:nvSpPr>
          <p:cNvPr id="112" name="Forme libre 111">
            <a:extLst>
              <a:ext uri="{FF2B5EF4-FFF2-40B4-BE49-F238E27FC236}">
                <a16:creationId xmlns:a16="http://schemas.microsoft.com/office/drawing/2014/main" id="{F075183D-5200-CC47-9FF4-91C9ACB91424}"/>
              </a:ext>
            </a:extLst>
          </p:cNvPr>
          <p:cNvSpPr/>
          <p:nvPr/>
        </p:nvSpPr>
        <p:spPr>
          <a:xfrm>
            <a:off x="2759985" y="821785"/>
            <a:ext cx="3612592" cy="3612592"/>
          </a:xfrm>
          <a:custGeom>
            <a:avLst/>
            <a:gdLst>
              <a:gd name="connsiteX0" fmla="*/ 1806296 w 3612592"/>
              <a:gd name="connsiteY0" fmla="*/ 0 h 3612592"/>
              <a:gd name="connsiteX1" fmla="*/ 3612592 w 3612592"/>
              <a:gd name="connsiteY1" fmla="*/ 1806296 h 3612592"/>
              <a:gd name="connsiteX2" fmla="*/ 1806296 w 3612592"/>
              <a:gd name="connsiteY2" fmla="*/ 3612592 h 3612592"/>
              <a:gd name="connsiteX3" fmla="*/ 0 w 3612592"/>
              <a:gd name="connsiteY3" fmla="*/ 1806296 h 3612592"/>
              <a:gd name="connsiteX4" fmla="*/ 1806296 w 3612592"/>
              <a:gd name="connsiteY4" fmla="*/ 0 h 361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592" h="3612592">
                <a:moveTo>
                  <a:pt x="1806296" y="0"/>
                </a:moveTo>
                <a:cubicBezTo>
                  <a:pt x="2803886" y="0"/>
                  <a:pt x="3612592" y="808706"/>
                  <a:pt x="3612592" y="1806296"/>
                </a:cubicBezTo>
                <a:cubicBezTo>
                  <a:pt x="3612592" y="2803886"/>
                  <a:pt x="2803886" y="3612592"/>
                  <a:pt x="1806296" y="3612592"/>
                </a:cubicBezTo>
                <a:cubicBezTo>
                  <a:pt x="808706" y="3612592"/>
                  <a:pt x="0" y="2803886"/>
                  <a:pt x="0" y="1806296"/>
                </a:cubicBezTo>
                <a:cubicBezTo>
                  <a:pt x="0" y="808706"/>
                  <a:pt x="808706" y="0"/>
                  <a:pt x="1806296" y="0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3" name="Bouée 112">
            <a:extLst>
              <a:ext uri="{FF2B5EF4-FFF2-40B4-BE49-F238E27FC236}">
                <a16:creationId xmlns:a16="http://schemas.microsoft.com/office/drawing/2014/main" id="{EAE7CEC0-8A3C-1F4D-8070-ADB2BDBF0F60}"/>
              </a:ext>
            </a:extLst>
          </p:cNvPr>
          <p:cNvSpPr/>
          <p:nvPr/>
        </p:nvSpPr>
        <p:spPr>
          <a:xfrm>
            <a:off x="2758254" y="814339"/>
            <a:ext cx="3625427" cy="3625427"/>
          </a:xfrm>
          <a:prstGeom prst="donut">
            <a:avLst>
              <a:gd name="adj" fmla="val 20153"/>
            </a:avLst>
          </a:prstGeom>
          <a:solidFill>
            <a:schemeClr val="accent4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7F8AD400-A61C-F346-83DF-784FD0142D92}"/>
              </a:ext>
            </a:extLst>
          </p:cNvPr>
          <p:cNvGrpSpPr/>
          <p:nvPr/>
        </p:nvGrpSpPr>
        <p:grpSpPr>
          <a:xfrm>
            <a:off x="2674712" y="734406"/>
            <a:ext cx="3792512" cy="3793920"/>
            <a:chOff x="3210363" y="999179"/>
            <a:chExt cx="2723276" cy="2724286"/>
          </a:xfrm>
        </p:grpSpPr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B8664221-727C-534A-AEEC-3D4C1E4FD6C5}"/>
                </a:ext>
              </a:extLst>
            </p:cNvPr>
            <p:cNvSpPr/>
            <p:nvPr/>
          </p:nvSpPr>
          <p:spPr>
            <a:xfrm>
              <a:off x="3210363" y="999179"/>
              <a:ext cx="2723276" cy="2723274"/>
            </a:xfrm>
            <a:prstGeom prst="arc">
              <a:avLst>
                <a:gd name="adj1" fmla="val 17206283"/>
                <a:gd name="adj2" fmla="val 20476883"/>
              </a:avLst>
            </a:prstGeom>
            <a:noFill/>
            <a:ln w="6350" cap="sq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1A9BE1F2-6A83-3142-AAF1-02C3426B81CD}"/>
                </a:ext>
              </a:extLst>
            </p:cNvPr>
            <p:cNvSpPr/>
            <p:nvPr/>
          </p:nvSpPr>
          <p:spPr>
            <a:xfrm flipV="1">
              <a:off x="3210363" y="1000191"/>
              <a:ext cx="2723276" cy="2723274"/>
            </a:xfrm>
            <a:prstGeom prst="arc">
              <a:avLst>
                <a:gd name="adj1" fmla="val 17206283"/>
                <a:gd name="adj2" fmla="val 20476883"/>
              </a:avLst>
            </a:prstGeom>
            <a:noFill/>
            <a:ln w="6350" cap="sq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F0806703-015A-8A49-A442-B372A602F0A0}"/>
                </a:ext>
              </a:extLst>
            </p:cNvPr>
            <p:cNvSpPr/>
            <p:nvPr/>
          </p:nvSpPr>
          <p:spPr>
            <a:xfrm flipH="1">
              <a:off x="3210363" y="999685"/>
              <a:ext cx="2723276" cy="2723274"/>
            </a:xfrm>
            <a:prstGeom prst="arc">
              <a:avLst>
                <a:gd name="adj1" fmla="val 17206283"/>
                <a:gd name="adj2" fmla="val 20476883"/>
              </a:avLst>
            </a:prstGeom>
            <a:noFill/>
            <a:ln w="6350" cap="sq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4E306F31-1038-8349-A795-B194D6676C73}"/>
                </a:ext>
              </a:extLst>
            </p:cNvPr>
            <p:cNvSpPr/>
            <p:nvPr/>
          </p:nvSpPr>
          <p:spPr>
            <a:xfrm flipH="1" flipV="1">
              <a:off x="3210363" y="999685"/>
              <a:ext cx="2723276" cy="2723274"/>
            </a:xfrm>
            <a:prstGeom prst="arc">
              <a:avLst>
                <a:gd name="adj1" fmla="val 17206283"/>
                <a:gd name="adj2" fmla="val 20476883"/>
              </a:avLst>
            </a:prstGeom>
            <a:noFill/>
            <a:ln w="6350" cap="sq">
              <a:solidFill>
                <a:schemeClr val="accent4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119" name="Ellipse 118">
            <a:extLst>
              <a:ext uri="{FF2B5EF4-FFF2-40B4-BE49-F238E27FC236}">
                <a16:creationId xmlns:a16="http://schemas.microsoft.com/office/drawing/2014/main" id="{AF87A5B5-94C9-5147-BD39-824DBBBA72DD}"/>
              </a:ext>
            </a:extLst>
          </p:cNvPr>
          <p:cNvSpPr/>
          <p:nvPr/>
        </p:nvSpPr>
        <p:spPr>
          <a:xfrm>
            <a:off x="3480429" y="1534831"/>
            <a:ext cx="2171704" cy="2171702"/>
          </a:xfrm>
          <a:prstGeom prst="ellipse">
            <a:avLst/>
          </a:prstGeom>
          <a:noFill/>
          <a:ln w="63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3D7751A2-3F7F-9C49-AFBC-27F2CB64F721}"/>
              </a:ext>
            </a:extLst>
          </p:cNvPr>
          <p:cNvSpPr/>
          <p:nvPr/>
        </p:nvSpPr>
        <p:spPr>
          <a:xfrm rot="20025594">
            <a:off x="4201377" y="3598342"/>
            <a:ext cx="100853" cy="10085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952A0D5F-5423-A94D-B048-BB453716454E}"/>
              </a:ext>
            </a:extLst>
          </p:cNvPr>
          <p:cNvSpPr/>
          <p:nvPr/>
        </p:nvSpPr>
        <p:spPr>
          <a:xfrm rot="3095437">
            <a:off x="5547439" y="2935713"/>
            <a:ext cx="100853" cy="10085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AF229F21-4514-564F-AD2B-2BD802F52AB4}"/>
              </a:ext>
            </a:extLst>
          </p:cNvPr>
          <p:cNvSpPr/>
          <p:nvPr/>
        </p:nvSpPr>
        <p:spPr>
          <a:xfrm rot="2066025">
            <a:off x="5283059" y="1807667"/>
            <a:ext cx="100853" cy="10085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88109AFE-F242-8E4F-B796-03AF4FB3BA0E}"/>
              </a:ext>
            </a:extLst>
          </p:cNvPr>
          <p:cNvSpPr/>
          <p:nvPr/>
        </p:nvSpPr>
        <p:spPr>
          <a:xfrm rot="890079">
            <a:off x="3528980" y="3026836"/>
            <a:ext cx="100853" cy="10085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E55A2A02-A199-584A-885B-6A2ECA16BC4D}"/>
              </a:ext>
            </a:extLst>
          </p:cNvPr>
          <p:cNvSpPr/>
          <p:nvPr/>
        </p:nvSpPr>
        <p:spPr>
          <a:xfrm rot="21284683">
            <a:off x="4074733" y="1584510"/>
            <a:ext cx="100853" cy="10085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25" name="Group 32">
            <a:extLst>
              <a:ext uri="{FF2B5EF4-FFF2-40B4-BE49-F238E27FC236}">
                <a16:creationId xmlns:a16="http://schemas.microsoft.com/office/drawing/2014/main" id="{8A971BA8-8AC9-9C40-8EAB-4F9C0F2902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69564" y="1329767"/>
            <a:ext cx="427970" cy="303364"/>
            <a:chOff x="4804" y="2660"/>
            <a:chExt cx="972" cy="689"/>
          </a:xfrm>
          <a:solidFill>
            <a:schemeClr val="bg2"/>
          </a:solidFill>
        </p:grpSpPr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04EE79D6-19E6-FC4E-ABB5-445C30BC0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2760"/>
              <a:ext cx="438" cy="155"/>
            </a:xfrm>
            <a:custGeom>
              <a:avLst/>
              <a:gdLst>
                <a:gd name="T0" fmla="*/ 184 w 184"/>
                <a:gd name="T1" fmla="*/ 18 h 65"/>
                <a:gd name="T2" fmla="*/ 45 w 184"/>
                <a:gd name="T3" fmla="*/ 2 h 65"/>
                <a:gd name="T4" fmla="*/ 35 w 184"/>
                <a:gd name="T5" fmla="*/ 0 h 65"/>
                <a:gd name="T6" fmla="*/ 0 w 184"/>
                <a:gd name="T7" fmla="*/ 19 h 65"/>
                <a:gd name="T8" fmla="*/ 119 w 184"/>
                <a:gd name="T9" fmla="*/ 65 h 65"/>
                <a:gd name="T10" fmla="*/ 184 w 184"/>
                <a:gd name="T1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65">
                  <a:moveTo>
                    <a:pt x="184" y="18"/>
                  </a:moveTo>
                  <a:cubicBezTo>
                    <a:pt x="147" y="15"/>
                    <a:pt x="60" y="7"/>
                    <a:pt x="45" y="2"/>
                  </a:cubicBezTo>
                  <a:cubicBezTo>
                    <a:pt x="42" y="1"/>
                    <a:pt x="38" y="0"/>
                    <a:pt x="35" y="0"/>
                  </a:cubicBezTo>
                  <a:cubicBezTo>
                    <a:pt x="19" y="0"/>
                    <a:pt x="3" y="11"/>
                    <a:pt x="0" y="19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39" y="50"/>
                    <a:pt x="162" y="33"/>
                    <a:pt x="18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16DEE970-4B44-4445-B5DB-F7C49EAFB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2660"/>
              <a:ext cx="972" cy="556"/>
            </a:xfrm>
            <a:custGeom>
              <a:avLst/>
              <a:gdLst>
                <a:gd name="T0" fmla="*/ 399 w 408"/>
                <a:gd name="T1" fmla="*/ 6 h 233"/>
                <a:gd name="T2" fmla="*/ 379 w 408"/>
                <a:gd name="T3" fmla="*/ 0 h 233"/>
                <a:gd name="T4" fmla="*/ 328 w 408"/>
                <a:gd name="T5" fmla="*/ 25 h 233"/>
                <a:gd name="T6" fmla="*/ 280 w 408"/>
                <a:gd name="T7" fmla="*/ 56 h 233"/>
                <a:gd name="T8" fmla="*/ 275 w 408"/>
                <a:gd name="T9" fmla="*/ 59 h 233"/>
                <a:gd name="T10" fmla="*/ 196 w 408"/>
                <a:gd name="T11" fmla="*/ 115 h 233"/>
                <a:gd name="T12" fmla="*/ 190 w 408"/>
                <a:gd name="T13" fmla="*/ 119 h 233"/>
                <a:gd name="T14" fmla="*/ 114 w 408"/>
                <a:gd name="T15" fmla="*/ 176 h 233"/>
                <a:gd name="T16" fmla="*/ 91 w 408"/>
                <a:gd name="T17" fmla="*/ 181 h 233"/>
                <a:gd name="T18" fmla="*/ 60 w 408"/>
                <a:gd name="T19" fmla="*/ 172 h 233"/>
                <a:gd name="T20" fmla="*/ 33 w 408"/>
                <a:gd name="T21" fmla="*/ 163 h 233"/>
                <a:gd name="T22" fmla="*/ 0 w 408"/>
                <a:gd name="T23" fmla="*/ 179 h 233"/>
                <a:gd name="T24" fmla="*/ 47 w 408"/>
                <a:gd name="T25" fmla="*/ 232 h 233"/>
                <a:gd name="T26" fmla="*/ 79 w 408"/>
                <a:gd name="T27" fmla="*/ 215 h 233"/>
                <a:gd name="T28" fmla="*/ 79 w 408"/>
                <a:gd name="T29" fmla="*/ 215 h 233"/>
                <a:gd name="T30" fmla="*/ 83 w 408"/>
                <a:gd name="T31" fmla="*/ 217 h 233"/>
                <a:gd name="T32" fmla="*/ 84 w 408"/>
                <a:gd name="T33" fmla="*/ 222 h 233"/>
                <a:gd name="T34" fmla="*/ 83 w 408"/>
                <a:gd name="T35" fmla="*/ 233 h 233"/>
                <a:gd name="T36" fmla="*/ 229 w 408"/>
                <a:gd name="T37" fmla="*/ 148 h 233"/>
                <a:gd name="T38" fmla="*/ 227 w 408"/>
                <a:gd name="T39" fmla="*/ 143 h 233"/>
                <a:gd name="T40" fmla="*/ 229 w 408"/>
                <a:gd name="T41" fmla="*/ 136 h 233"/>
                <a:gd name="T42" fmla="*/ 314 w 408"/>
                <a:gd name="T43" fmla="*/ 77 h 233"/>
                <a:gd name="T44" fmla="*/ 318 w 408"/>
                <a:gd name="T45" fmla="*/ 79 h 233"/>
                <a:gd name="T46" fmla="*/ 321 w 408"/>
                <a:gd name="T47" fmla="*/ 88 h 233"/>
                <a:gd name="T48" fmla="*/ 399 w 408"/>
                <a:gd name="T49" fmla="*/ 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8" h="233">
                  <a:moveTo>
                    <a:pt x="399" y="6"/>
                  </a:moveTo>
                  <a:cubicBezTo>
                    <a:pt x="392" y="2"/>
                    <a:pt x="385" y="0"/>
                    <a:pt x="379" y="0"/>
                  </a:cubicBezTo>
                  <a:cubicBezTo>
                    <a:pt x="360" y="0"/>
                    <a:pt x="345" y="15"/>
                    <a:pt x="328" y="25"/>
                  </a:cubicBezTo>
                  <a:cubicBezTo>
                    <a:pt x="313" y="34"/>
                    <a:pt x="296" y="45"/>
                    <a:pt x="280" y="56"/>
                  </a:cubicBezTo>
                  <a:cubicBezTo>
                    <a:pt x="278" y="57"/>
                    <a:pt x="277" y="58"/>
                    <a:pt x="275" y="59"/>
                  </a:cubicBezTo>
                  <a:cubicBezTo>
                    <a:pt x="248" y="77"/>
                    <a:pt x="221" y="97"/>
                    <a:pt x="196" y="115"/>
                  </a:cubicBezTo>
                  <a:cubicBezTo>
                    <a:pt x="194" y="117"/>
                    <a:pt x="192" y="118"/>
                    <a:pt x="190" y="119"/>
                  </a:cubicBezTo>
                  <a:cubicBezTo>
                    <a:pt x="148" y="150"/>
                    <a:pt x="117" y="175"/>
                    <a:pt x="114" y="176"/>
                  </a:cubicBezTo>
                  <a:cubicBezTo>
                    <a:pt x="106" y="180"/>
                    <a:pt x="98" y="181"/>
                    <a:pt x="91" y="181"/>
                  </a:cubicBezTo>
                  <a:cubicBezTo>
                    <a:pt x="73" y="181"/>
                    <a:pt x="60" y="172"/>
                    <a:pt x="60" y="172"/>
                  </a:cubicBezTo>
                  <a:cubicBezTo>
                    <a:pt x="60" y="172"/>
                    <a:pt x="48" y="163"/>
                    <a:pt x="33" y="163"/>
                  </a:cubicBezTo>
                  <a:cubicBezTo>
                    <a:pt x="22" y="163"/>
                    <a:pt x="11" y="167"/>
                    <a:pt x="0" y="179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55" y="226"/>
                    <a:pt x="71" y="215"/>
                    <a:pt x="79" y="215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81" y="215"/>
                    <a:pt x="82" y="216"/>
                    <a:pt x="83" y="217"/>
                  </a:cubicBezTo>
                  <a:cubicBezTo>
                    <a:pt x="84" y="218"/>
                    <a:pt x="84" y="220"/>
                    <a:pt x="84" y="222"/>
                  </a:cubicBezTo>
                  <a:cubicBezTo>
                    <a:pt x="84" y="225"/>
                    <a:pt x="83" y="229"/>
                    <a:pt x="83" y="233"/>
                  </a:cubicBezTo>
                  <a:cubicBezTo>
                    <a:pt x="113" y="220"/>
                    <a:pt x="175" y="182"/>
                    <a:pt x="229" y="148"/>
                  </a:cubicBezTo>
                  <a:cubicBezTo>
                    <a:pt x="227" y="143"/>
                    <a:pt x="227" y="143"/>
                    <a:pt x="227" y="143"/>
                  </a:cubicBezTo>
                  <a:cubicBezTo>
                    <a:pt x="226" y="140"/>
                    <a:pt x="227" y="138"/>
                    <a:pt x="229" y="136"/>
                  </a:cubicBezTo>
                  <a:cubicBezTo>
                    <a:pt x="231" y="134"/>
                    <a:pt x="283" y="81"/>
                    <a:pt x="314" y="77"/>
                  </a:cubicBezTo>
                  <a:cubicBezTo>
                    <a:pt x="315" y="76"/>
                    <a:pt x="317" y="77"/>
                    <a:pt x="318" y="79"/>
                  </a:cubicBezTo>
                  <a:cubicBezTo>
                    <a:pt x="319" y="80"/>
                    <a:pt x="320" y="81"/>
                    <a:pt x="321" y="88"/>
                  </a:cubicBezTo>
                  <a:cubicBezTo>
                    <a:pt x="408" y="28"/>
                    <a:pt x="399" y="6"/>
                    <a:pt x="39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E8574CAF-95F6-1548-8F62-B089EFF4D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872"/>
              <a:ext cx="181" cy="477"/>
            </a:xfrm>
            <a:custGeom>
              <a:avLst/>
              <a:gdLst>
                <a:gd name="T0" fmla="*/ 74 w 76"/>
                <a:gd name="T1" fmla="*/ 12 h 200"/>
                <a:gd name="T2" fmla="*/ 74 w 76"/>
                <a:gd name="T3" fmla="*/ 5 h 200"/>
                <a:gd name="T4" fmla="*/ 73 w 76"/>
                <a:gd name="T5" fmla="*/ 0 h 200"/>
                <a:gd name="T6" fmla="*/ 1 w 76"/>
                <a:gd name="T7" fmla="*/ 52 h 200"/>
                <a:gd name="T8" fmla="*/ 0 w 76"/>
                <a:gd name="T9" fmla="*/ 53 h 200"/>
                <a:gd name="T10" fmla="*/ 2 w 76"/>
                <a:gd name="T11" fmla="*/ 58 h 200"/>
                <a:gd name="T12" fmla="*/ 4 w 76"/>
                <a:gd name="T13" fmla="*/ 64 h 200"/>
                <a:gd name="T14" fmla="*/ 52 w 76"/>
                <a:gd name="T15" fmla="*/ 200 h 200"/>
                <a:gd name="T16" fmla="*/ 70 w 76"/>
                <a:gd name="T17" fmla="*/ 187 h 200"/>
                <a:gd name="T18" fmla="*/ 75 w 76"/>
                <a:gd name="T19" fmla="*/ 18 h 200"/>
                <a:gd name="T20" fmla="*/ 74 w 76"/>
                <a:gd name="T21" fmla="*/ 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00">
                  <a:moveTo>
                    <a:pt x="74" y="12"/>
                  </a:moveTo>
                  <a:cubicBezTo>
                    <a:pt x="74" y="9"/>
                    <a:pt x="74" y="7"/>
                    <a:pt x="74" y="5"/>
                  </a:cubicBezTo>
                  <a:cubicBezTo>
                    <a:pt x="74" y="3"/>
                    <a:pt x="73" y="1"/>
                    <a:pt x="73" y="0"/>
                  </a:cubicBezTo>
                  <a:cubicBezTo>
                    <a:pt x="49" y="7"/>
                    <a:pt x="13" y="41"/>
                    <a:pt x="1" y="52"/>
                  </a:cubicBezTo>
                  <a:cubicBezTo>
                    <a:pt x="1" y="53"/>
                    <a:pt x="0" y="53"/>
                    <a:pt x="0" y="53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61" y="195"/>
                    <a:pt x="69" y="190"/>
                    <a:pt x="70" y="187"/>
                  </a:cubicBezTo>
                  <a:cubicBezTo>
                    <a:pt x="72" y="148"/>
                    <a:pt x="76" y="60"/>
                    <a:pt x="75" y="18"/>
                  </a:cubicBezTo>
                  <a:cubicBezTo>
                    <a:pt x="75" y="16"/>
                    <a:pt x="74" y="14"/>
                    <a:pt x="7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2DF0B5DC-554E-EF46-8E08-1FC73D1E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3204"/>
              <a:ext cx="55" cy="122"/>
            </a:xfrm>
            <a:custGeom>
              <a:avLst/>
              <a:gdLst>
                <a:gd name="T0" fmla="*/ 0 w 23"/>
                <a:gd name="T1" fmla="*/ 15 h 51"/>
                <a:gd name="T2" fmla="*/ 1 w 23"/>
                <a:gd name="T3" fmla="*/ 25 h 51"/>
                <a:gd name="T4" fmla="*/ 2 w 23"/>
                <a:gd name="T5" fmla="*/ 31 h 51"/>
                <a:gd name="T6" fmla="*/ 4 w 23"/>
                <a:gd name="T7" fmla="*/ 51 h 51"/>
                <a:gd name="T8" fmla="*/ 18 w 23"/>
                <a:gd name="T9" fmla="*/ 41 h 51"/>
                <a:gd name="T10" fmla="*/ 20 w 23"/>
                <a:gd name="T11" fmla="*/ 23 h 51"/>
                <a:gd name="T12" fmla="*/ 21 w 23"/>
                <a:gd name="T13" fmla="*/ 17 h 51"/>
                <a:gd name="T14" fmla="*/ 22 w 23"/>
                <a:gd name="T15" fmla="*/ 10 h 51"/>
                <a:gd name="T16" fmla="*/ 23 w 23"/>
                <a:gd name="T17" fmla="*/ 0 h 51"/>
                <a:gd name="T18" fmla="*/ 2 w 23"/>
                <a:gd name="T19" fmla="*/ 14 h 51"/>
                <a:gd name="T20" fmla="*/ 0 w 23"/>
                <a:gd name="T2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51">
                  <a:moveTo>
                    <a:pt x="0" y="1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38"/>
                    <a:pt x="19" y="32"/>
                    <a:pt x="20" y="23"/>
                  </a:cubicBezTo>
                  <a:cubicBezTo>
                    <a:pt x="21" y="21"/>
                    <a:pt x="21" y="19"/>
                    <a:pt x="21" y="17"/>
                  </a:cubicBezTo>
                  <a:cubicBezTo>
                    <a:pt x="21" y="15"/>
                    <a:pt x="22" y="12"/>
                    <a:pt x="22" y="10"/>
                  </a:cubicBezTo>
                  <a:cubicBezTo>
                    <a:pt x="22" y="7"/>
                    <a:pt x="23" y="4"/>
                    <a:pt x="23" y="0"/>
                  </a:cubicBezTo>
                  <a:cubicBezTo>
                    <a:pt x="17" y="3"/>
                    <a:pt x="9" y="9"/>
                    <a:pt x="2" y="14"/>
                  </a:cubicBezTo>
                  <a:cubicBezTo>
                    <a:pt x="1" y="14"/>
                    <a:pt x="1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0" name="Groupe 39">
            <a:extLst>
              <a:ext uri="{FF2B5EF4-FFF2-40B4-BE49-F238E27FC236}">
                <a16:creationId xmlns:a16="http://schemas.microsoft.com/office/drawing/2014/main" id="{B1AE0AD7-76ED-C143-9E5D-65B66794238C}"/>
              </a:ext>
            </a:extLst>
          </p:cNvPr>
          <p:cNvGrpSpPr/>
          <p:nvPr/>
        </p:nvGrpSpPr>
        <p:grpSpPr>
          <a:xfrm>
            <a:off x="5826084" y="2477142"/>
            <a:ext cx="356690" cy="355826"/>
            <a:chOff x="2911475" y="522288"/>
            <a:chExt cx="1314451" cy="1311275"/>
          </a:xfrm>
          <a:solidFill>
            <a:schemeClr val="tx1"/>
          </a:solidFill>
        </p:grpSpPr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2C53139C-21E6-0343-B5E3-8E9571E7E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1265238"/>
              <a:ext cx="560388" cy="558800"/>
            </a:xfrm>
            <a:custGeom>
              <a:avLst/>
              <a:gdLst>
                <a:gd name="T0" fmla="*/ 1039 w 1055"/>
                <a:gd name="T1" fmla="*/ 698 h 1055"/>
                <a:gd name="T2" fmla="*/ 357 w 1055"/>
                <a:gd name="T3" fmla="*/ 16 h 1055"/>
                <a:gd name="T4" fmla="*/ 300 w 1055"/>
                <a:gd name="T5" fmla="*/ 16 h 1055"/>
                <a:gd name="T6" fmla="*/ 16 w 1055"/>
                <a:gd name="T7" fmla="*/ 300 h 1055"/>
                <a:gd name="T8" fmla="*/ 16 w 1055"/>
                <a:gd name="T9" fmla="*/ 357 h 1055"/>
                <a:gd name="T10" fmla="*/ 698 w 1055"/>
                <a:gd name="T11" fmla="*/ 1039 h 1055"/>
                <a:gd name="T12" fmla="*/ 755 w 1055"/>
                <a:gd name="T13" fmla="*/ 1039 h 1055"/>
                <a:gd name="T14" fmla="*/ 1039 w 1055"/>
                <a:gd name="T15" fmla="*/ 755 h 1055"/>
                <a:gd name="T16" fmla="*/ 1039 w 1055"/>
                <a:gd name="T17" fmla="*/ 69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1055">
                  <a:moveTo>
                    <a:pt x="1039" y="698"/>
                  </a:moveTo>
                  <a:cubicBezTo>
                    <a:pt x="357" y="16"/>
                    <a:pt x="357" y="16"/>
                    <a:pt x="357" y="16"/>
                  </a:cubicBezTo>
                  <a:cubicBezTo>
                    <a:pt x="341" y="0"/>
                    <a:pt x="316" y="0"/>
                    <a:pt x="300" y="16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0" y="316"/>
                    <a:pt x="0" y="341"/>
                    <a:pt x="16" y="357"/>
                  </a:cubicBezTo>
                  <a:cubicBezTo>
                    <a:pt x="698" y="1039"/>
                    <a:pt x="698" y="1039"/>
                    <a:pt x="698" y="1039"/>
                  </a:cubicBezTo>
                  <a:cubicBezTo>
                    <a:pt x="714" y="1055"/>
                    <a:pt x="739" y="1055"/>
                    <a:pt x="755" y="1039"/>
                  </a:cubicBezTo>
                  <a:cubicBezTo>
                    <a:pt x="1039" y="755"/>
                    <a:pt x="1039" y="755"/>
                    <a:pt x="1039" y="755"/>
                  </a:cubicBezTo>
                  <a:cubicBezTo>
                    <a:pt x="1055" y="739"/>
                    <a:pt x="1055" y="714"/>
                    <a:pt x="1039" y="6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8CEFF698-FF21-6040-8F04-1B80FED8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1249363"/>
              <a:ext cx="446088" cy="427038"/>
            </a:xfrm>
            <a:custGeom>
              <a:avLst/>
              <a:gdLst>
                <a:gd name="T0" fmla="*/ 111 w 841"/>
                <a:gd name="T1" fmla="*/ 56 h 804"/>
                <a:gd name="T2" fmla="*/ 55 w 841"/>
                <a:gd name="T3" fmla="*/ 0 h 804"/>
                <a:gd name="T4" fmla="*/ 0 w 841"/>
                <a:gd name="T5" fmla="*/ 56 h 804"/>
                <a:gd name="T6" fmla="*/ 786 w 841"/>
                <a:gd name="T7" fmla="*/ 804 h 804"/>
                <a:gd name="T8" fmla="*/ 841 w 841"/>
                <a:gd name="T9" fmla="*/ 749 h 804"/>
                <a:gd name="T10" fmla="*/ 786 w 841"/>
                <a:gd name="T11" fmla="*/ 694 h 804"/>
                <a:gd name="T12" fmla="*/ 111 w 841"/>
                <a:gd name="T13" fmla="*/ 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804">
                  <a:moveTo>
                    <a:pt x="111" y="56"/>
                  </a:move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468"/>
                    <a:pt x="353" y="804"/>
                    <a:pt x="786" y="804"/>
                  </a:cubicBezTo>
                  <a:cubicBezTo>
                    <a:pt x="816" y="804"/>
                    <a:pt x="841" y="780"/>
                    <a:pt x="841" y="749"/>
                  </a:cubicBezTo>
                  <a:cubicBezTo>
                    <a:pt x="841" y="718"/>
                    <a:pt x="816" y="694"/>
                    <a:pt x="786" y="694"/>
                  </a:cubicBezTo>
                  <a:cubicBezTo>
                    <a:pt x="413" y="694"/>
                    <a:pt x="111" y="408"/>
                    <a:pt x="11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10580BD9-9948-EE41-93FA-E9D273A37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638" y="522288"/>
              <a:ext cx="558800" cy="560388"/>
            </a:xfrm>
            <a:custGeom>
              <a:avLst/>
              <a:gdLst>
                <a:gd name="T0" fmla="*/ 697 w 1054"/>
                <a:gd name="T1" fmla="*/ 1039 h 1055"/>
                <a:gd name="T2" fmla="*/ 754 w 1054"/>
                <a:gd name="T3" fmla="*/ 1039 h 1055"/>
                <a:gd name="T4" fmla="*/ 1038 w 1054"/>
                <a:gd name="T5" fmla="*/ 755 h 1055"/>
                <a:gd name="T6" fmla="*/ 1038 w 1054"/>
                <a:gd name="T7" fmla="*/ 698 h 1055"/>
                <a:gd name="T8" fmla="*/ 356 w 1054"/>
                <a:gd name="T9" fmla="*/ 16 h 1055"/>
                <a:gd name="T10" fmla="*/ 299 w 1054"/>
                <a:gd name="T11" fmla="*/ 16 h 1055"/>
                <a:gd name="T12" fmla="*/ 15 w 1054"/>
                <a:gd name="T13" fmla="*/ 300 h 1055"/>
                <a:gd name="T14" fmla="*/ 15 w 1054"/>
                <a:gd name="T15" fmla="*/ 357 h 1055"/>
                <a:gd name="T16" fmla="*/ 697 w 1054"/>
                <a:gd name="T17" fmla="*/ 1039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4" h="1055">
                  <a:moveTo>
                    <a:pt x="697" y="1039"/>
                  </a:moveTo>
                  <a:cubicBezTo>
                    <a:pt x="713" y="1055"/>
                    <a:pt x="739" y="1055"/>
                    <a:pt x="754" y="1039"/>
                  </a:cubicBezTo>
                  <a:cubicBezTo>
                    <a:pt x="1038" y="755"/>
                    <a:pt x="1038" y="755"/>
                    <a:pt x="1038" y="755"/>
                  </a:cubicBezTo>
                  <a:cubicBezTo>
                    <a:pt x="1054" y="739"/>
                    <a:pt x="1054" y="714"/>
                    <a:pt x="1038" y="698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41" y="0"/>
                    <a:pt x="315" y="0"/>
                    <a:pt x="299" y="16"/>
                  </a:cubicBezTo>
                  <a:cubicBezTo>
                    <a:pt x="15" y="300"/>
                    <a:pt x="15" y="300"/>
                    <a:pt x="15" y="300"/>
                  </a:cubicBezTo>
                  <a:cubicBezTo>
                    <a:pt x="0" y="316"/>
                    <a:pt x="0" y="341"/>
                    <a:pt x="15" y="357"/>
                  </a:cubicBezTo>
                  <a:lnTo>
                    <a:pt x="697" y="10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Freeform 9">
              <a:extLst>
                <a:ext uri="{FF2B5EF4-FFF2-40B4-BE49-F238E27FC236}">
                  <a16:creationId xmlns:a16="http://schemas.microsoft.com/office/drawing/2014/main" id="{038D9B16-F523-964C-8F81-FC6F9228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1246188"/>
              <a:ext cx="296863" cy="293688"/>
            </a:xfrm>
            <a:custGeom>
              <a:avLst/>
              <a:gdLst>
                <a:gd name="T0" fmla="*/ 506 w 561"/>
                <a:gd name="T1" fmla="*/ 445 h 555"/>
                <a:gd name="T2" fmla="*/ 110 w 561"/>
                <a:gd name="T3" fmla="*/ 55 h 555"/>
                <a:gd name="T4" fmla="*/ 55 w 561"/>
                <a:gd name="T5" fmla="*/ 0 h 555"/>
                <a:gd name="T6" fmla="*/ 0 w 561"/>
                <a:gd name="T7" fmla="*/ 55 h 555"/>
                <a:gd name="T8" fmla="*/ 506 w 561"/>
                <a:gd name="T9" fmla="*/ 555 h 555"/>
                <a:gd name="T10" fmla="*/ 561 w 561"/>
                <a:gd name="T11" fmla="*/ 500 h 555"/>
                <a:gd name="T12" fmla="*/ 506 w 561"/>
                <a:gd name="T13" fmla="*/ 44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555">
                  <a:moveTo>
                    <a:pt x="506" y="445"/>
                  </a:moveTo>
                  <a:cubicBezTo>
                    <a:pt x="288" y="445"/>
                    <a:pt x="110" y="270"/>
                    <a:pt x="110" y="55"/>
                  </a:cubicBezTo>
                  <a:cubicBezTo>
                    <a:pt x="110" y="25"/>
                    <a:pt x="85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331"/>
                    <a:pt x="227" y="555"/>
                    <a:pt x="506" y="555"/>
                  </a:cubicBezTo>
                  <a:cubicBezTo>
                    <a:pt x="537" y="555"/>
                    <a:pt x="561" y="530"/>
                    <a:pt x="561" y="500"/>
                  </a:cubicBezTo>
                  <a:cubicBezTo>
                    <a:pt x="561" y="469"/>
                    <a:pt x="537" y="445"/>
                    <a:pt x="506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D259E93D-0EEC-A547-9D52-ECB015B66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1244600"/>
              <a:ext cx="588963" cy="588963"/>
            </a:xfrm>
            <a:custGeom>
              <a:avLst/>
              <a:gdLst>
                <a:gd name="T0" fmla="*/ 1056 w 1111"/>
                <a:gd name="T1" fmla="*/ 1001 h 1111"/>
                <a:gd name="T2" fmla="*/ 111 w 1111"/>
                <a:gd name="T3" fmla="*/ 55 h 1111"/>
                <a:gd name="T4" fmla="*/ 56 w 1111"/>
                <a:gd name="T5" fmla="*/ 0 h 1111"/>
                <a:gd name="T6" fmla="*/ 0 w 1111"/>
                <a:gd name="T7" fmla="*/ 55 h 1111"/>
                <a:gd name="T8" fmla="*/ 1056 w 1111"/>
                <a:gd name="T9" fmla="*/ 1111 h 1111"/>
                <a:gd name="T10" fmla="*/ 1111 w 1111"/>
                <a:gd name="T11" fmla="*/ 1056 h 1111"/>
                <a:gd name="T12" fmla="*/ 1056 w 1111"/>
                <a:gd name="T13" fmla="*/ 100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1" h="1111">
                  <a:moveTo>
                    <a:pt x="1056" y="1001"/>
                  </a:moveTo>
                  <a:cubicBezTo>
                    <a:pt x="535" y="1001"/>
                    <a:pt x="111" y="577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637"/>
                    <a:pt x="474" y="1111"/>
                    <a:pt x="1056" y="1111"/>
                  </a:cubicBezTo>
                  <a:cubicBezTo>
                    <a:pt x="1086" y="1111"/>
                    <a:pt x="1111" y="1086"/>
                    <a:pt x="1111" y="1056"/>
                  </a:cubicBezTo>
                  <a:cubicBezTo>
                    <a:pt x="1111" y="1025"/>
                    <a:pt x="1086" y="1001"/>
                    <a:pt x="1056" y="10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53D6CEB9-3C72-C247-B184-D2C2DF523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792163"/>
              <a:ext cx="685800" cy="684213"/>
            </a:xfrm>
            <a:custGeom>
              <a:avLst/>
              <a:gdLst>
                <a:gd name="T0" fmla="*/ 1172 w 1292"/>
                <a:gd name="T1" fmla="*/ 688 h 1291"/>
                <a:gd name="T2" fmla="*/ 1176 w 1292"/>
                <a:gd name="T3" fmla="*/ 627 h 1291"/>
                <a:gd name="T4" fmla="*/ 1104 w 1292"/>
                <a:gd name="T5" fmla="*/ 555 h 1291"/>
                <a:gd name="T6" fmla="*/ 1283 w 1292"/>
                <a:gd name="T7" fmla="*/ 375 h 1291"/>
                <a:gd name="T8" fmla="*/ 1282 w 1292"/>
                <a:gd name="T9" fmla="*/ 340 h 1291"/>
                <a:gd name="T10" fmla="*/ 953 w 1292"/>
                <a:gd name="T11" fmla="*/ 11 h 1291"/>
                <a:gd name="T12" fmla="*/ 918 w 1292"/>
                <a:gd name="T13" fmla="*/ 10 h 1291"/>
                <a:gd name="T14" fmla="*/ 738 w 1292"/>
                <a:gd name="T15" fmla="*/ 189 h 1291"/>
                <a:gd name="T16" fmla="*/ 664 w 1292"/>
                <a:gd name="T17" fmla="*/ 115 h 1291"/>
                <a:gd name="T18" fmla="*/ 603 w 1292"/>
                <a:gd name="T19" fmla="*/ 119 h 1291"/>
                <a:gd name="T20" fmla="*/ 20 w 1292"/>
                <a:gd name="T21" fmla="*/ 702 h 1291"/>
                <a:gd name="T22" fmla="*/ 16 w 1292"/>
                <a:gd name="T23" fmla="*/ 763 h 1291"/>
                <a:gd name="T24" fmla="*/ 528 w 1292"/>
                <a:gd name="T25" fmla="*/ 1275 h 1291"/>
                <a:gd name="T26" fmla="*/ 589 w 1292"/>
                <a:gd name="T27" fmla="*/ 1271 h 1291"/>
                <a:gd name="T28" fmla="*/ 710 w 1292"/>
                <a:gd name="T29" fmla="*/ 1150 h 1291"/>
                <a:gd name="T30" fmla="*/ 1051 w 1292"/>
                <a:gd name="T31" fmla="*/ 809 h 1291"/>
                <a:gd name="T32" fmla="*/ 1172 w 1292"/>
                <a:gd name="T33" fmla="*/ 68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2" h="1291">
                  <a:moveTo>
                    <a:pt x="1172" y="688"/>
                  </a:moveTo>
                  <a:cubicBezTo>
                    <a:pt x="1190" y="670"/>
                    <a:pt x="1191" y="643"/>
                    <a:pt x="1176" y="627"/>
                  </a:cubicBezTo>
                  <a:cubicBezTo>
                    <a:pt x="1104" y="555"/>
                    <a:pt x="1104" y="555"/>
                    <a:pt x="1104" y="555"/>
                  </a:cubicBezTo>
                  <a:cubicBezTo>
                    <a:pt x="1283" y="375"/>
                    <a:pt x="1283" y="375"/>
                    <a:pt x="1283" y="375"/>
                  </a:cubicBezTo>
                  <a:cubicBezTo>
                    <a:pt x="1292" y="366"/>
                    <a:pt x="1292" y="350"/>
                    <a:pt x="1282" y="340"/>
                  </a:cubicBezTo>
                  <a:cubicBezTo>
                    <a:pt x="953" y="11"/>
                    <a:pt x="953" y="11"/>
                    <a:pt x="953" y="11"/>
                  </a:cubicBezTo>
                  <a:cubicBezTo>
                    <a:pt x="943" y="1"/>
                    <a:pt x="927" y="0"/>
                    <a:pt x="918" y="10"/>
                  </a:cubicBezTo>
                  <a:cubicBezTo>
                    <a:pt x="738" y="189"/>
                    <a:pt x="738" y="189"/>
                    <a:pt x="738" y="189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48" y="100"/>
                    <a:pt x="621" y="101"/>
                    <a:pt x="603" y="119"/>
                  </a:cubicBezTo>
                  <a:cubicBezTo>
                    <a:pt x="20" y="702"/>
                    <a:pt x="20" y="702"/>
                    <a:pt x="20" y="702"/>
                  </a:cubicBezTo>
                  <a:cubicBezTo>
                    <a:pt x="2" y="720"/>
                    <a:pt x="0" y="748"/>
                    <a:pt x="16" y="763"/>
                  </a:cubicBezTo>
                  <a:cubicBezTo>
                    <a:pt x="528" y="1275"/>
                    <a:pt x="528" y="1275"/>
                    <a:pt x="528" y="1275"/>
                  </a:cubicBezTo>
                  <a:cubicBezTo>
                    <a:pt x="543" y="1291"/>
                    <a:pt x="571" y="1289"/>
                    <a:pt x="589" y="1271"/>
                  </a:cubicBezTo>
                  <a:cubicBezTo>
                    <a:pt x="710" y="1150"/>
                    <a:pt x="710" y="1150"/>
                    <a:pt x="710" y="1150"/>
                  </a:cubicBezTo>
                  <a:cubicBezTo>
                    <a:pt x="1051" y="809"/>
                    <a:pt x="1051" y="809"/>
                    <a:pt x="1051" y="809"/>
                  </a:cubicBezTo>
                  <a:lnTo>
                    <a:pt x="1172" y="6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7" name="Grouper 289">
            <a:extLst>
              <a:ext uri="{FF2B5EF4-FFF2-40B4-BE49-F238E27FC236}">
                <a16:creationId xmlns:a16="http://schemas.microsoft.com/office/drawing/2014/main" id="{10379345-BBB5-AD4B-A9D6-B826DD0871E3}"/>
              </a:ext>
            </a:extLst>
          </p:cNvPr>
          <p:cNvGrpSpPr/>
          <p:nvPr/>
        </p:nvGrpSpPr>
        <p:grpSpPr>
          <a:xfrm>
            <a:off x="3483932" y="3479782"/>
            <a:ext cx="222350" cy="415464"/>
            <a:chOff x="6848476" y="4314826"/>
            <a:chExt cx="398463" cy="744538"/>
          </a:xfrm>
          <a:solidFill>
            <a:schemeClr val="accent6">
              <a:lumMod val="50000"/>
            </a:schemeClr>
          </a:solidFill>
        </p:grpSpPr>
        <p:sp>
          <p:nvSpPr>
            <p:cNvPr id="138" name="Freeform 85">
              <a:extLst>
                <a:ext uri="{FF2B5EF4-FFF2-40B4-BE49-F238E27FC236}">
                  <a16:creationId xmlns:a16="http://schemas.microsoft.com/office/drawing/2014/main" id="{8D9D5D17-E4DF-DE46-98C7-D6473C094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6" y="4803776"/>
              <a:ext cx="360363" cy="255588"/>
            </a:xfrm>
            <a:custGeom>
              <a:avLst/>
              <a:gdLst>
                <a:gd name="T0" fmla="*/ 208 w 227"/>
                <a:gd name="T1" fmla="*/ 161 h 161"/>
                <a:gd name="T2" fmla="*/ 199 w 227"/>
                <a:gd name="T3" fmla="*/ 19 h 161"/>
                <a:gd name="T4" fmla="*/ 28 w 227"/>
                <a:gd name="T5" fmla="*/ 19 h 161"/>
                <a:gd name="T6" fmla="*/ 19 w 227"/>
                <a:gd name="T7" fmla="*/ 161 h 161"/>
                <a:gd name="T8" fmla="*/ 0 w 227"/>
                <a:gd name="T9" fmla="*/ 161 h 161"/>
                <a:gd name="T10" fmla="*/ 9 w 227"/>
                <a:gd name="T11" fmla="*/ 0 h 161"/>
                <a:gd name="T12" fmla="*/ 218 w 227"/>
                <a:gd name="T13" fmla="*/ 0 h 161"/>
                <a:gd name="T14" fmla="*/ 227 w 227"/>
                <a:gd name="T15" fmla="*/ 161 h 161"/>
                <a:gd name="T16" fmla="*/ 208 w 227"/>
                <a:gd name="T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61">
                  <a:moveTo>
                    <a:pt x="208" y="161"/>
                  </a:moveTo>
                  <a:lnTo>
                    <a:pt x="199" y="19"/>
                  </a:lnTo>
                  <a:lnTo>
                    <a:pt x="28" y="19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9" y="0"/>
                  </a:lnTo>
                  <a:lnTo>
                    <a:pt x="218" y="0"/>
                  </a:lnTo>
                  <a:lnTo>
                    <a:pt x="227" y="161"/>
                  </a:lnTo>
                  <a:lnTo>
                    <a:pt x="20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9" name="Freeform 86">
              <a:extLst>
                <a:ext uri="{FF2B5EF4-FFF2-40B4-BE49-F238E27FC236}">
                  <a16:creationId xmlns:a16="http://schemas.microsoft.com/office/drawing/2014/main" id="{796B5FF0-BBB6-7547-B159-B61A4083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6" y="4803776"/>
              <a:ext cx="360363" cy="255588"/>
            </a:xfrm>
            <a:custGeom>
              <a:avLst/>
              <a:gdLst>
                <a:gd name="T0" fmla="*/ 208 w 227"/>
                <a:gd name="T1" fmla="*/ 161 h 161"/>
                <a:gd name="T2" fmla="*/ 199 w 227"/>
                <a:gd name="T3" fmla="*/ 19 h 161"/>
                <a:gd name="T4" fmla="*/ 28 w 227"/>
                <a:gd name="T5" fmla="*/ 19 h 161"/>
                <a:gd name="T6" fmla="*/ 19 w 227"/>
                <a:gd name="T7" fmla="*/ 161 h 161"/>
                <a:gd name="T8" fmla="*/ 0 w 227"/>
                <a:gd name="T9" fmla="*/ 161 h 161"/>
                <a:gd name="T10" fmla="*/ 9 w 227"/>
                <a:gd name="T11" fmla="*/ 0 h 161"/>
                <a:gd name="T12" fmla="*/ 218 w 227"/>
                <a:gd name="T13" fmla="*/ 0 h 161"/>
                <a:gd name="T14" fmla="*/ 227 w 227"/>
                <a:gd name="T15" fmla="*/ 161 h 161"/>
                <a:gd name="T16" fmla="*/ 208 w 227"/>
                <a:gd name="T1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61">
                  <a:moveTo>
                    <a:pt x="208" y="161"/>
                  </a:moveTo>
                  <a:lnTo>
                    <a:pt x="199" y="19"/>
                  </a:lnTo>
                  <a:lnTo>
                    <a:pt x="28" y="19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9" y="0"/>
                  </a:lnTo>
                  <a:lnTo>
                    <a:pt x="218" y="0"/>
                  </a:lnTo>
                  <a:lnTo>
                    <a:pt x="227" y="161"/>
                  </a:lnTo>
                  <a:lnTo>
                    <a:pt x="208" y="16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0" name="Rectangle 89">
              <a:extLst>
                <a:ext uri="{FF2B5EF4-FFF2-40B4-BE49-F238E27FC236}">
                  <a16:creationId xmlns:a16="http://schemas.microsoft.com/office/drawing/2014/main" id="{A60BBEE1-886B-DF4C-A96B-EBE1CA111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38" y="4908551"/>
              <a:ext cx="3349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1" name="Freeform 90">
              <a:extLst>
                <a:ext uri="{FF2B5EF4-FFF2-40B4-BE49-F238E27FC236}">
                  <a16:creationId xmlns:a16="http://schemas.microsoft.com/office/drawing/2014/main" id="{A3290777-EF6B-6946-AE7F-85D07A6CB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8476" y="4454526"/>
              <a:ext cx="398463" cy="500063"/>
            </a:xfrm>
            <a:custGeom>
              <a:avLst/>
              <a:gdLst>
                <a:gd name="T0" fmla="*/ 56 w 106"/>
                <a:gd name="T1" fmla="*/ 0 h 133"/>
                <a:gd name="T2" fmla="*/ 50 w 106"/>
                <a:gd name="T3" fmla="*/ 0 h 133"/>
                <a:gd name="T4" fmla="*/ 0 w 106"/>
                <a:gd name="T5" fmla="*/ 29 h 133"/>
                <a:gd name="T6" fmla="*/ 0 w 106"/>
                <a:gd name="T7" fmla="*/ 72 h 133"/>
                <a:gd name="T8" fmla="*/ 38 w 106"/>
                <a:gd name="T9" fmla="*/ 122 h 133"/>
                <a:gd name="T10" fmla="*/ 64 w 106"/>
                <a:gd name="T11" fmla="*/ 122 h 133"/>
                <a:gd name="T12" fmla="*/ 106 w 106"/>
                <a:gd name="T13" fmla="*/ 72 h 133"/>
                <a:gd name="T14" fmla="*/ 106 w 106"/>
                <a:gd name="T15" fmla="*/ 29 h 133"/>
                <a:gd name="T16" fmla="*/ 56 w 106"/>
                <a:gd name="T17" fmla="*/ 0 h 133"/>
                <a:gd name="T18" fmla="*/ 36 w 106"/>
                <a:gd name="T19" fmla="*/ 92 h 133"/>
                <a:gd name="T20" fmla="*/ 14 w 106"/>
                <a:gd name="T21" fmla="*/ 92 h 133"/>
                <a:gd name="T22" fmla="*/ 14 w 106"/>
                <a:gd name="T23" fmla="*/ 82 h 133"/>
                <a:gd name="T24" fmla="*/ 36 w 106"/>
                <a:gd name="T25" fmla="*/ 82 h 133"/>
                <a:gd name="T26" fmla="*/ 36 w 106"/>
                <a:gd name="T27" fmla="*/ 92 h 133"/>
                <a:gd name="T28" fmla="*/ 92 w 106"/>
                <a:gd name="T29" fmla="*/ 92 h 133"/>
                <a:gd name="T30" fmla="*/ 70 w 106"/>
                <a:gd name="T31" fmla="*/ 92 h 133"/>
                <a:gd name="T32" fmla="*/ 70 w 106"/>
                <a:gd name="T33" fmla="*/ 82 h 133"/>
                <a:gd name="T34" fmla="*/ 92 w 106"/>
                <a:gd name="T35" fmla="*/ 82 h 133"/>
                <a:gd name="T36" fmla="*/ 92 w 106"/>
                <a:gd name="T37" fmla="*/ 92 h 133"/>
                <a:gd name="T38" fmla="*/ 92 w 106"/>
                <a:gd name="T39" fmla="*/ 68 h 133"/>
                <a:gd name="T40" fmla="*/ 12 w 106"/>
                <a:gd name="T41" fmla="*/ 68 h 133"/>
                <a:gd name="T42" fmla="*/ 12 w 106"/>
                <a:gd name="T43" fmla="*/ 22 h 133"/>
                <a:gd name="T44" fmla="*/ 92 w 106"/>
                <a:gd name="T45" fmla="*/ 22 h 133"/>
                <a:gd name="T46" fmla="*/ 92 w 106"/>
                <a:gd name="T47" fmla="*/ 6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33">
                  <a:moveTo>
                    <a:pt x="56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"/>
                    <a:pt x="0" y="2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3"/>
                    <a:pt x="10" y="122"/>
                    <a:pt x="38" y="122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92" y="122"/>
                    <a:pt x="106" y="133"/>
                    <a:pt x="106" y="72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"/>
                    <a:pt x="83" y="0"/>
                    <a:pt x="56" y="0"/>
                  </a:cubicBezTo>
                  <a:close/>
                  <a:moveTo>
                    <a:pt x="36" y="92"/>
                  </a:moveTo>
                  <a:cubicBezTo>
                    <a:pt x="14" y="92"/>
                    <a:pt x="14" y="92"/>
                    <a:pt x="14" y="9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36" y="82"/>
                    <a:pt x="36" y="82"/>
                    <a:pt x="36" y="82"/>
                  </a:cubicBezTo>
                  <a:lnTo>
                    <a:pt x="36" y="92"/>
                  </a:lnTo>
                  <a:close/>
                  <a:moveTo>
                    <a:pt x="92" y="92"/>
                  </a:moveTo>
                  <a:cubicBezTo>
                    <a:pt x="70" y="92"/>
                    <a:pt x="70" y="92"/>
                    <a:pt x="70" y="9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92" y="82"/>
                    <a:pt x="92" y="82"/>
                    <a:pt x="92" y="82"/>
                  </a:cubicBezTo>
                  <a:lnTo>
                    <a:pt x="92" y="92"/>
                  </a:lnTo>
                  <a:close/>
                  <a:moveTo>
                    <a:pt x="92" y="68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2" y="22"/>
                    <a:pt x="92" y="22"/>
                    <a:pt x="92" y="22"/>
                  </a:cubicBezTo>
                  <a:lnTo>
                    <a:pt x="92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2" name="Rectangle 91">
              <a:extLst>
                <a:ext uri="{FF2B5EF4-FFF2-40B4-BE49-F238E27FC236}">
                  <a16:creationId xmlns:a16="http://schemas.microsoft.com/office/drawing/2014/main" id="{23FF24BD-ED09-F74D-9B28-7E0A4C3C0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526" y="4416426"/>
              <a:ext cx="1095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3" name="Rectangle 92">
              <a:extLst>
                <a:ext uri="{FF2B5EF4-FFF2-40B4-BE49-F238E27FC236}">
                  <a16:creationId xmlns:a16="http://schemas.microsoft.com/office/drawing/2014/main" id="{FBA29C09-55C4-A44B-A5EB-4A9ECEB39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6" y="4322763"/>
              <a:ext cx="476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4" name="Rectangle 93">
              <a:extLst>
                <a:ext uri="{FF2B5EF4-FFF2-40B4-BE49-F238E27FC236}">
                  <a16:creationId xmlns:a16="http://schemas.microsoft.com/office/drawing/2014/main" id="{FE005D6D-1871-3A46-B1C8-DAFCA7DD1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4322763"/>
              <a:ext cx="3175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5" name="Rectangle 94">
              <a:extLst>
                <a:ext uri="{FF2B5EF4-FFF2-40B4-BE49-F238E27FC236}">
                  <a16:creationId xmlns:a16="http://schemas.microsoft.com/office/drawing/2014/main" id="{536BB846-860F-694E-B65D-340C897EF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126" y="4314826"/>
              <a:ext cx="1539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  <p:grpSp>
        <p:nvGrpSpPr>
          <p:cNvPr id="146" name="Groupe 169">
            <a:extLst>
              <a:ext uri="{FF2B5EF4-FFF2-40B4-BE49-F238E27FC236}">
                <a16:creationId xmlns:a16="http://schemas.microsoft.com/office/drawing/2014/main" id="{F6080B70-D0A8-6143-9ED8-EAB05E45BACF}"/>
              </a:ext>
            </a:extLst>
          </p:cNvPr>
          <p:cNvGrpSpPr/>
          <p:nvPr/>
        </p:nvGrpSpPr>
        <p:grpSpPr>
          <a:xfrm>
            <a:off x="4098646" y="1054716"/>
            <a:ext cx="240078" cy="334392"/>
            <a:chOff x="3063876" y="1409700"/>
            <a:chExt cx="577850" cy="804863"/>
          </a:xfrm>
          <a:solidFill>
            <a:schemeClr val="accent5">
              <a:lumMod val="75000"/>
            </a:schemeClr>
          </a:solidFill>
        </p:grpSpPr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B47F66DB-DEF6-C04F-983D-896AC05D3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876" y="1674813"/>
              <a:ext cx="577850" cy="539750"/>
            </a:xfrm>
            <a:custGeom>
              <a:avLst/>
              <a:gdLst>
                <a:gd name="T0" fmla="*/ 20 w 343"/>
                <a:gd name="T1" fmla="*/ 0 h 318"/>
                <a:gd name="T2" fmla="*/ 324 w 343"/>
                <a:gd name="T3" fmla="*/ 0 h 318"/>
                <a:gd name="T4" fmla="*/ 337 w 343"/>
                <a:gd name="T5" fmla="*/ 6 h 318"/>
                <a:gd name="T6" fmla="*/ 337 w 343"/>
                <a:gd name="T7" fmla="*/ 6 h 318"/>
                <a:gd name="T8" fmla="*/ 343 w 343"/>
                <a:gd name="T9" fmla="*/ 20 h 318"/>
                <a:gd name="T10" fmla="*/ 343 w 343"/>
                <a:gd name="T11" fmla="*/ 299 h 318"/>
                <a:gd name="T12" fmla="*/ 337 w 343"/>
                <a:gd name="T13" fmla="*/ 313 h 318"/>
                <a:gd name="T14" fmla="*/ 324 w 343"/>
                <a:gd name="T15" fmla="*/ 318 h 318"/>
                <a:gd name="T16" fmla="*/ 20 w 343"/>
                <a:gd name="T17" fmla="*/ 318 h 318"/>
                <a:gd name="T18" fmla="*/ 6 w 343"/>
                <a:gd name="T19" fmla="*/ 313 h 318"/>
                <a:gd name="T20" fmla="*/ 6 w 343"/>
                <a:gd name="T21" fmla="*/ 313 h 318"/>
                <a:gd name="T22" fmla="*/ 0 w 343"/>
                <a:gd name="T23" fmla="*/ 299 h 318"/>
                <a:gd name="T24" fmla="*/ 0 w 343"/>
                <a:gd name="T25" fmla="*/ 20 h 318"/>
                <a:gd name="T26" fmla="*/ 6 w 343"/>
                <a:gd name="T27" fmla="*/ 6 h 318"/>
                <a:gd name="T28" fmla="*/ 6 w 343"/>
                <a:gd name="T29" fmla="*/ 6 h 318"/>
                <a:gd name="T30" fmla="*/ 6 w 343"/>
                <a:gd name="T31" fmla="*/ 6 h 318"/>
                <a:gd name="T32" fmla="*/ 6 w 343"/>
                <a:gd name="T33" fmla="*/ 6 h 318"/>
                <a:gd name="T34" fmla="*/ 6 w 343"/>
                <a:gd name="T35" fmla="*/ 6 h 318"/>
                <a:gd name="T36" fmla="*/ 20 w 343"/>
                <a:gd name="T37" fmla="*/ 0 h 318"/>
                <a:gd name="T38" fmla="*/ 162 w 343"/>
                <a:gd name="T39" fmla="*/ 164 h 318"/>
                <a:gd name="T40" fmla="*/ 162 w 343"/>
                <a:gd name="T41" fmla="*/ 213 h 318"/>
                <a:gd name="T42" fmla="*/ 172 w 343"/>
                <a:gd name="T43" fmla="*/ 223 h 318"/>
                <a:gd name="T44" fmla="*/ 182 w 343"/>
                <a:gd name="T45" fmla="*/ 213 h 318"/>
                <a:gd name="T46" fmla="*/ 182 w 343"/>
                <a:gd name="T47" fmla="*/ 164 h 318"/>
                <a:gd name="T48" fmla="*/ 194 w 343"/>
                <a:gd name="T49" fmla="*/ 156 h 318"/>
                <a:gd name="T50" fmla="*/ 203 w 343"/>
                <a:gd name="T51" fmla="*/ 134 h 318"/>
                <a:gd name="T52" fmla="*/ 194 w 343"/>
                <a:gd name="T53" fmla="*/ 113 h 318"/>
                <a:gd name="T54" fmla="*/ 172 w 343"/>
                <a:gd name="T55" fmla="*/ 103 h 318"/>
                <a:gd name="T56" fmla="*/ 150 w 343"/>
                <a:gd name="T57" fmla="*/ 113 h 318"/>
                <a:gd name="T58" fmla="*/ 141 w 343"/>
                <a:gd name="T59" fmla="*/ 134 h 318"/>
                <a:gd name="T60" fmla="*/ 150 w 343"/>
                <a:gd name="T61" fmla="*/ 156 h 318"/>
                <a:gd name="T62" fmla="*/ 162 w 343"/>
                <a:gd name="T63" fmla="*/ 16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318">
                  <a:moveTo>
                    <a:pt x="20" y="0"/>
                  </a:moveTo>
                  <a:cubicBezTo>
                    <a:pt x="324" y="0"/>
                    <a:pt x="324" y="0"/>
                    <a:pt x="324" y="0"/>
                  </a:cubicBezTo>
                  <a:cubicBezTo>
                    <a:pt x="329" y="0"/>
                    <a:pt x="334" y="3"/>
                    <a:pt x="337" y="6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41" y="10"/>
                    <a:pt x="343" y="14"/>
                    <a:pt x="343" y="20"/>
                  </a:cubicBezTo>
                  <a:cubicBezTo>
                    <a:pt x="343" y="299"/>
                    <a:pt x="343" y="299"/>
                    <a:pt x="343" y="299"/>
                  </a:cubicBezTo>
                  <a:cubicBezTo>
                    <a:pt x="343" y="304"/>
                    <a:pt x="341" y="309"/>
                    <a:pt x="337" y="313"/>
                  </a:cubicBezTo>
                  <a:cubicBezTo>
                    <a:pt x="334" y="316"/>
                    <a:pt x="329" y="318"/>
                    <a:pt x="324" y="318"/>
                  </a:cubicBezTo>
                  <a:cubicBezTo>
                    <a:pt x="20" y="318"/>
                    <a:pt x="20" y="318"/>
                    <a:pt x="20" y="318"/>
                  </a:cubicBezTo>
                  <a:cubicBezTo>
                    <a:pt x="14" y="318"/>
                    <a:pt x="10" y="316"/>
                    <a:pt x="6" y="313"/>
                  </a:cubicBezTo>
                  <a:cubicBezTo>
                    <a:pt x="6" y="313"/>
                    <a:pt x="6" y="313"/>
                    <a:pt x="6" y="313"/>
                  </a:cubicBezTo>
                  <a:cubicBezTo>
                    <a:pt x="3" y="309"/>
                    <a:pt x="0" y="304"/>
                    <a:pt x="0" y="29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3" y="10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3"/>
                    <a:pt x="14" y="0"/>
                    <a:pt x="20" y="0"/>
                  </a:cubicBezTo>
                  <a:close/>
                  <a:moveTo>
                    <a:pt x="162" y="164"/>
                  </a:moveTo>
                  <a:cubicBezTo>
                    <a:pt x="162" y="213"/>
                    <a:pt x="162" y="213"/>
                    <a:pt x="162" y="213"/>
                  </a:cubicBezTo>
                  <a:cubicBezTo>
                    <a:pt x="162" y="218"/>
                    <a:pt x="166" y="223"/>
                    <a:pt x="172" y="223"/>
                  </a:cubicBezTo>
                  <a:cubicBezTo>
                    <a:pt x="177" y="223"/>
                    <a:pt x="182" y="218"/>
                    <a:pt x="182" y="213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6" y="162"/>
                    <a:pt x="190" y="160"/>
                    <a:pt x="194" y="156"/>
                  </a:cubicBezTo>
                  <a:cubicBezTo>
                    <a:pt x="199" y="151"/>
                    <a:pt x="203" y="143"/>
                    <a:pt x="203" y="134"/>
                  </a:cubicBezTo>
                  <a:cubicBezTo>
                    <a:pt x="203" y="126"/>
                    <a:pt x="199" y="118"/>
                    <a:pt x="194" y="113"/>
                  </a:cubicBezTo>
                  <a:cubicBezTo>
                    <a:pt x="188" y="107"/>
                    <a:pt x="180" y="103"/>
                    <a:pt x="172" y="103"/>
                  </a:cubicBezTo>
                  <a:cubicBezTo>
                    <a:pt x="163" y="103"/>
                    <a:pt x="155" y="107"/>
                    <a:pt x="150" y="113"/>
                  </a:cubicBezTo>
                  <a:cubicBezTo>
                    <a:pt x="144" y="118"/>
                    <a:pt x="141" y="126"/>
                    <a:pt x="141" y="134"/>
                  </a:cubicBezTo>
                  <a:cubicBezTo>
                    <a:pt x="141" y="143"/>
                    <a:pt x="144" y="151"/>
                    <a:pt x="150" y="156"/>
                  </a:cubicBezTo>
                  <a:cubicBezTo>
                    <a:pt x="153" y="160"/>
                    <a:pt x="157" y="162"/>
                    <a:pt x="162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5B892166-F4EF-1047-960A-AFF00B0D3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6" y="1409700"/>
              <a:ext cx="401638" cy="247650"/>
            </a:xfrm>
            <a:custGeom>
              <a:avLst/>
              <a:gdLst>
                <a:gd name="T0" fmla="*/ 0 w 238"/>
                <a:gd name="T1" fmla="*/ 146 h 146"/>
                <a:gd name="T2" fmla="*/ 0 w 238"/>
                <a:gd name="T3" fmla="*/ 82 h 146"/>
                <a:gd name="T4" fmla="*/ 24 w 238"/>
                <a:gd name="T5" fmla="*/ 24 h 146"/>
                <a:gd name="T6" fmla="*/ 82 w 238"/>
                <a:gd name="T7" fmla="*/ 0 h 146"/>
                <a:gd name="T8" fmla="*/ 156 w 238"/>
                <a:gd name="T9" fmla="*/ 0 h 146"/>
                <a:gd name="T10" fmla="*/ 214 w 238"/>
                <a:gd name="T11" fmla="*/ 24 h 146"/>
                <a:gd name="T12" fmla="*/ 238 w 238"/>
                <a:gd name="T13" fmla="*/ 82 h 146"/>
                <a:gd name="T14" fmla="*/ 238 w 238"/>
                <a:gd name="T15" fmla="*/ 146 h 146"/>
                <a:gd name="T16" fmla="*/ 198 w 238"/>
                <a:gd name="T17" fmla="*/ 146 h 146"/>
                <a:gd name="T18" fmla="*/ 198 w 238"/>
                <a:gd name="T19" fmla="*/ 82 h 146"/>
                <a:gd name="T20" fmla="*/ 186 w 238"/>
                <a:gd name="T21" fmla="*/ 53 h 146"/>
                <a:gd name="T22" fmla="*/ 156 w 238"/>
                <a:gd name="T23" fmla="*/ 40 h 146"/>
                <a:gd name="T24" fmla="*/ 82 w 238"/>
                <a:gd name="T25" fmla="*/ 40 h 146"/>
                <a:gd name="T26" fmla="*/ 52 w 238"/>
                <a:gd name="T27" fmla="*/ 53 h 146"/>
                <a:gd name="T28" fmla="*/ 39 w 238"/>
                <a:gd name="T29" fmla="*/ 82 h 146"/>
                <a:gd name="T30" fmla="*/ 39 w 238"/>
                <a:gd name="T31" fmla="*/ 146 h 146"/>
                <a:gd name="T32" fmla="*/ 0 w 238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146">
                  <a:moveTo>
                    <a:pt x="0" y="146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61"/>
                    <a:pt x="8" y="40"/>
                    <a:pt x="24" y="24"/>
                  </a:cubicBezTo>
                  <a:cubicBezTo>
                    <a:pt x="39" y="9"/>
                    <a:pt x="60" y="0"/>
                    <a:pt x="82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78" y="0"/>
                    <a:pt x="199" y="9"/>
                    <a:pt x="214" y="24"/>
                  </a:cubicBezTo>
                  <a:cubicBezTo>
                    <a:pt x="229" y="40"/>
                    <a:pt x="238" y="61"/>
                    <a:pt x="238" y="82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82"/>
                    <a:pt x="198" y="82"/>
                    <a:pt x="198" y="82"/>
                  </a:cubicBezTo>
                  <a:cubicBezTo>
                    <a:pt x="198" y="71"/>
                    <a:pt x="194" y="60"/>
                    <a:pt x="186" y="53"/>
                  </a:cubicBezTo>
                  <a:cubicBezTo>
                    <a:pt x="178" y="45"/>
                    <a:pt x="167" y="40"/>
                    <a:pt x="156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70" y="40"/>
                    <a:pt x="60" y="45"/>
                    <a:pt x="52" y="53"/>
                  </a:cubicBezTo>
                  <a:cubicBezTo>
                    <a:pt x="44" y="60"/>
                    <a:pt x="39" y="71"/>
                    <a:pt x="39" y="82"/>
                  </a:cubicBezTo>
                  <a:cubicBezTo>
                    <a:pt x="39" y="146"/>
                    <a:pt x="39" y="146"/>
                    <a:pt x="39" y="146"/>
                  </a:cubicBez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9" name="ZoneTexte 148">
            <a:extLst>
              <a:ext uri="{FF2B5EF4-FFF2-40B4-BE49-F238E27FC236}">
                <a16:creationId xmlns:a16="http://schemas.microsoft.com/office/drawing/2014/main" id="{38F19EF7-21A9-A441-B037-35293C2F8FF4}"/>
              </a:ext>
            </a:extLst>
          </p:cNvPr>
          <p:cNvSpPr txBox="1"/>
          <p:nvPr/>
        </p:nvSpPr>
        <p:spPr>
          <a:xfrm>
            <a:off x="1278600" y="734406"/>
            <a:ext cx="1817683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Digital Identity </a:t>
            </a:r>
            <a:br>
              <a:rPr lang="en-GB" dirty="0" smtClean="0"/>
            </a:br>
            <a:r>
              <a:rPr lang="en-GB" dirty="0" smtClean="0"/>
              <a:t>and Security</a:t>
            </a:r>
            <a:endParaRPr lang="en-GB" dirty="0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12F429F8-2CA4-3848-BFBB-763EB62D0C0B}"/>
              </a:ext>
            </a:extLst>
          </p:cNvPr>
          <p:cNvSpPr txBox="1"/>
          <p:nvPr/>
        </p:nvSpPr>
        <p:spPr>
          <a:xfrm>
            <a:off x="6762974" y="2861717"/>
            <a:ext cx="8234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Space</a:t>
            </a:r>
            <a:endParaRPr lang="en-GB" dirty="0"/>
          </a:p>
        </p:txBody>
      </p: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89EDA139-563E-054D-BDCD-DE17FA4DE72C}"/>
              </a:ext>
            </a:extLst>
          </p:cNvPr>
          <p:cNvCxnSpPr>
            <a:stCxn id="158" idx="3"/>
            <a:endCxn id="120" idx="2"/>
          </p:cNvCxnSpPr>
          <p:nvPr/>
        </p:nvCxnSpPr>
        <p:spPr>
          <a:xfrm flipV="1">
            <a:off x="3319413" y="3671064"/>
            <a:ext cx="887161" cy="655529"/>
          </a:xfrm>
          <a:prstGeom prst="line">
            <a:avLst/>
          </a:prstGeom>
          <a:ln w="15875" cmpd="sng">
            <a:solidFill>
              <a:schemeClr val="accent6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1C9D7026-739B-2D42-963E-B62AC3AEB3B1}"/>
              </a:ext>
            </a:extLst>
          </p:cNvPr>
          <p:cNvCxnSpPr>
            <a:cxnSpLocks/>
            <a:stCxn id="149" idx="3"/>
            <a:endCxn id="124" idx="1"/>
          </p:cNvCxnSpPr>
          <p:nvPr/>
        </p:nvCxnSpPr>
        <p:spPr>
          <a:xfrm>
            <a:off x="3096283" y="996016"/>
            <a:ext cx="990104" cy="606680"/>
          </a:xfrm>
          <a:prstGeom prst="line">
            <a:avLst/>
          </a:prstGeom>
          <a:ln w="15875" cmpd="sng">
            <a:solidFill>
              <a:schemeClr val="accent5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0B436119-211A-0C4F-AEB4-351503F29D70}"/>
              </a:ext>
            </a:extLst>
          </p:cNvPr>
          <p:cNvCxnSpPr>
            <a:cxnSpLocks/>
            <a:stCxn id="156" idx="3"/>
            <a:endCxn id="123" idx="3"/>
          </p:cNvCxnSpPr>
          <p:nvPr/>
        </p:nvCxnSpPr>
        <p:spPr>
          <a:xfrm flipV="1">
            <a:off x="2267766" y="3102601"/>
            <a:ext cx="1268043" cy="74305"/>
          </a:xfrm>
          <a:prstGeom prst="line">
            <a:avLst/>
          </a:prstGeom>
          <a:ln w="15875" cmpd="sng">
            <a:solidFill>
              <a:schemeClr val="accent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ABFFFDB9-C0A1-1D4B-9CBC-A72A54002D51}"/>
              </a:ext>
            </a:extLst>
          </p:cNvPr>
          <p:cNvCxnSpPr>
            <a:cxnSpLocks/>
            <a:stCxn id="122" idx="7"/>
            <a:endCxn id="157" idx="1"/>
          </p:cNvCxnSpPr>
          <p:nvPr/>
        </p:nvCxnSpPr>
        <p:spPr>
          <a:xfrm flipV="1">
            <a:off x="5383056" y="1157166"/>
            <a:ext cx="1164320" cy="691681"/>
          </a:xfrm>
          <a:prstGeom prst="line">
            <a:avLst/>
          </a:prstGeom>
          <a:ln w="15875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D8CE18A0-615B-454D-8519-CB0948D6C6E7}"/>
              </a:ext>
            </a:extLst>
          </p:cNvPr>
          <p:cNvCxnSpPr>
            <a:cxnSpLocks/>
            <a:stCxn id="121" idx="7"/>
            <a:endCxn id="150" idx="1"/>
          </p:cNvCxnSpPr>
          <p:nvPr/>
        </p:nvCxnSpPr>
        <p:spPr>
          <a:xfrm>
            <a:off x="5647958" y="2991927"/>
            <a:ext cx="1115016" cy="23679"/>
          </a:xfrm>
          <a:prstGeom prst="line">
            <a:avLst/>
          </a:prstGeom>
          <a:ln w="1587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ZoneTexte 155">
            <a:extLst>
              <a:ext uri="{FF2B5EF4-FFF2-40B4-BE49-F238E27FC236}">
                <a16:creationId xmlns:a16="http://schemas.microsoft.com/office/drawing/2014/main" id="{34B8CB13-6F06-A640-B0DC-B366A7A7B79E}"/>
              </a:ext>
            </a:extLst>
          </p:cNvPr>
          <p:cNvSpPr txBox="1"/>
          <p:nvPr/>
        </p:nvSpPr>
        <p:spPr>
          <a:xfrm>
            <a:off x="762000" y="2915296"/>
            <a:ext cx="150576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Defence Mission Systems</a:t>
            </a:r>
            <a:endParaRPr lang="en-GB" dirty="0"/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4387E2D1-4A3B-8145-B741-BAC2D58528EF}"/>
              </a:ext>
            </a:extLst>
          </p:cNvPr>
          <p:cNvSpPr txBox="1"/>
          <p:nvPr/>
        </p:nvSpPr>
        <p:spPr>
          <a:xfrm>
            <a:off x="6547376" y="1003277"/>
            <a:ext cx="1414951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Avionics</a:t>
            </a:r>
            <a:endParaRPr lang="en-GB" dirty="0"/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A3F29035-B496-D641-99A0-79C7BBEF0C6D}"/>
              </a:ext>
            </a:extLst>
          </p:cNvPr>
          <p:cNvSpPr txBox="1"/>
          <p:nvPr/>
        </p:nvSpPr>
        <p:spPr>
          <a:xfrm>
            <a:off x="466724" y="4172704"/>
            <a:ext cx="2852689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Ground Transportation Systems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952A0D5F-5423-A94D-B048-BB453716454E}"/>
              </a:ext>
            </a:extLst>
          </p:cNvPr>
          <p:cNvSpPr/>
          <p:nvPr/>
        </p:nvSpPr>
        <p:spPr>
          <a:xfrm rot="3095437">
            <a:off x="4907100" y="3601659"/>
            <a:ext cx="100853" cy="1008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12F429F8-2CA4-3848-BFBB-763EB62D0C0B}"/>
              </a:ext>
            </a:extLst>
          </p:cNvPr>
          <p:cNvSpPr txBox="1"/>
          <p:nvPr/>
        </p:nvSpPr>
        <p:spPr>
          <a:xfrm>
            <a:off x="5921513" y="4034326"/>
            <a:ext cx="234618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Secure Communications </a:t>
            </a:r>
            <a:br>
              <a:rPr lang="en-GB" dirty="0" smtClean="0"/>
            </a:br>
            <a:r>
              <a:rPr lang="en-GB" dirty="0" smtClean="0"/>
              <a:t>and Information Systems</a:t>
            </a:r>
            <a:endParaRPr lang="en-GB" dirty="0"/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D8CE18A0-615B-454D-8519-CB0948D6C6E7}"/>
              </a:ext>
            </a:extLst>
          </p:cNvPr>
          <p:cNvCxnSpPr>
            <a:cxnSpLocks/>
            <a:stCxn id="159" idx="7"/>
            <a:endCxn id="160" idx="1"/>
          </p:cNvCxnSpPr>
          <p:nvPr/>
        </p:nvCxnSpPr>
        <p:spPr>
          <a:xfrm>
            <a:off x="5007619" y="3657873"/>
            <a:ext cx="913894" cy="638063"/>
          </a:xfrm>
          <a:prstGeom prst="line">
            <a:avLst/>
          </a:prstGeom>
          <a:ln w="15875" cmpd="sng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2" name="Graphique 11">
            <a:extLst>
              <a:ext uri="{FF2B5EF4-FFF2-40B4-BE49-F238E27FC236}">
                <a16:creationId xmlns:a16="http://schemas.microsoft.com/office/drawing/2014/main" id="{5291F7B7-FB40-D242-8F3E-F4E2897B19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21960" y="3478146"/>
            <a:ext cx="525163" cy="312487"/>
          </a:xfrm>
          <a:prstGeom prst="rect">
            <a:avLst/>
          </a:prstGeom>
        </p:spPr>
      </p:pic>
      <p:sp>
        <p:nvSpPr>
          <p:cNvPr id="163" name="Ellipse 162">
            <a:extLst>
              <a:ext uri="{FF2B5EF4-FFF2-40B4-BE49-F238E27FC236}">
                <a16:creationId xmlns:a16="http://schemas.microsoft.com/office/drawing/2014/main" id="{88109AFE-F242-8E4F-B796-03AF4FB3BA0E}"/>
              </a:ext>
            </a:extLst>
          </p:cNvPr>
          <p:cNvSpPr/>
          <p:nvPr/>
        </p:nvSpPr>
        <p:spPr>
          <a:xfrm rot="890079">
            <a:off x="3499747" y="2185757"/>
            <a:ext cx="100853" cy="10085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0B436119-211A-0C4F-AEB4-351503F29D70}"/>
              </a:ext>
            </a:extLst>
          </p:cNvPr>
          <p:cNvCxnSpPr>
            <a:cxnSpLocks/>
            <a:stCxn id="165" idx="3"/>
            <a:endCxn id="163" idx="2"/>
          </p:cNvCxnSpPr>
          <p:nvPr/>
        </p:nvCxnSpPr>
        <p:spPr>
          <a:xfrm>
            <a:off x="2399793" y="1974574"/>
            <a:ext cx="1101635" cy="248699"/>
          </a:xfrm>
          <a:prstGeom prst="line">
            <a:avLst/>
          </a:prstGeom>
          <a:ln w="15875" cmpd="sng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ZoneTexte 164">
            <a:extLst>
              <a:ext uri="{FF2B5EF4-FFF2-40B4-BE49-F238E27FC236}">
                <a16:creationId xmlns:a16="http://schemas.microsoft.com/office/drawing/2014/main" id="{34B8CB13-6F06-A640-B0DC-B366A7A7B79E}"/>
              </a:ext>
            </a:extLst>
          </p:cNvPr>
          <p:cNvSpPr txBox="1"/>
          <p:nvPr/>
        </p:nvSpPr>
        <p:spPr>
          <a:xfrm>
            <a:off x="1000124" y="1712964"/>
            <a:ext cx="139966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Land and </a:t>
            </a:r>
            <a:br>
              <a:rPr lang="en-GB" dirty="0" smtClean="0"/>
            </a:br>
            <a:r>
              <a:rPr lang="en-GB" dirty="0" smtClean="0"/>
              <a:t>Air Systems</a:t>
            </a:r>
            <a:endParaRPr lang="en-GB" dirty="0"/>
          </a:p>
        </p:txBody>
      </p:sp>
      <p:pic>
        <p:nvPicPr>
          <p:cNvPr id="166" name="Graphique 19">
            <a:extLst>
              <a:ext uri="{FF2B5EF4-FFF2-40B4-BE49-F238E27FC236}">
                <a16:creationId xmlns:a16="http://schemas.microsoft.com/office/drawing/2014/main" id="{90DDB5A4-1936-434F-BEC3-A209BA931E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90395" y="2631458"/>
            <a:ext cx="492913" cy="492913"/>
          </a:xfrm>
          <a:prstGeom prst="rect">
            <a:avLst/>
          </a:prstGeom>
        </p:spPr>
      </p:pic>
      <p:sp>
        <p:nvSpPr>
          <p:cNvPr id="167" name="Freeform 13"/>
          <p:cNvSpPr>
            <a:spLocks noEditPoints="1"/>
          </p:cNvSpPr>
          <p:nvPr/>
        </p:nvSpPr>
        <p:spPr bwMode="auto">
          <a:xfrm>
            <a:off x="3072899" y="1787988"/>
            <a:ext cx="535747" cy="236389"/>
          </a:xfrm>
          <a:custGeom>
            <a:avLst/>
            <a:gdLst>
              <a:gd name="T0" fmla="*/ 4762 w 4762"/>
              <a:gd name="T1" fmla="*/ 200 h 2100"/>
              <a:gd name="T2" fmla="*/ 4486 w 4762"/>
              <a:gd name="T3" fmla="*/ 200 h 2100"/>
              <a:gd name="T4" fmla="*/ 4259 w 4762"/>
              <a:gd name="T5" fmla="*/ 583 h 2100"/>
              <a:gd name="T6" fmla="*/ 2865 w 4762"/>
              <a:gd name="T7" fmla="*/ 727 h 2100"/>
              <a:gd name="T8" fmla="*/ 2663 w 4762"/>
              <a:gd name="T9" fmla="*/ 600 h 2100"/>
              <a:gd name="T10" fmla="*/ 2934 w 4762"/>
              <a:gd name="T11" fmla="*/ 600 h 2100"/>
              <a:gd name="T12" fmla="*/ 2812 w 4762"/>
              <a:gd name="T13" fmla="*/ 400 h 2100"/>
              <a:gd name="T14" fmla="*/ 2265 w 4762"/>
              <a:gd name="T15" fmla="*/ 400 h 2100"/>
              <a:gd name="T16" fmla="*/ 2121 w 4762"/>
              <a:gd name="T17" fmla="*/ 400 h 2100"/>
              <a:gd name="T18" fmla="*/ 1981 w 4762"/>
              <a:gd name="T19" fmla="*/ 400 h 2100"/>
              <a:gd name="T20" fmla="*/ 1981 w 4762"/>
              <a:gd name="T21" fmla="*/ 200 h 2100"/>
              <a:gd name="T22" fmla="*/ 3861 w 4762"/>
              <a:gd name="T23" fmla="*/ 200 h 2100"/>
              <a:gd name="T24" fmla="*/ 3904 w 4762"/>
              <a:gd name="T25" fmla="*/ 100 h 2100"/>
              <a:gd name="T26" fmla="*/ 1981 w 4762"/>
              <a:gd name="T27" fmla="*/ 100 h 2100"/>
              <a:gd name="T28" fmla="*/ 1981 w 4762"/>
              <a:gd name="T29" fmla="*/ 0 h 2100"/>
              <a:gd name="T30" fmla="*/ 1881 w 4762"/>
              <a:gd name="T31" fmla="*/ 0 h 2100"/>
              <a:gd name="T32" fmla="*/ 1881 w 4762"/>
              <a:gd name="T33" fmla="*/ 100 h 2100"/>
              <a:gd name="T34" fmla="*/ 43 w 4762"/>
              <a:gd name="T35" fmla="*/ 100 h 2100"/>
              <a:gd name="T36" fmla="*/ 0 w 4762"/>
              <a:gd name="T37" fmla="*/ 200 h 2100"/>
              <a:gd name="T38" fmla="*/ 1881 w 4762"/>
              <a:gd name="T39" fmla="*/ 200 h 2100"/>
              <a:gd name="T40" fmla="*/ 1881 w 4762"/>
              <a:gd name="T41" fmla="*/ 400 h 2100"/>
              <a:gd name="T42" fmla="*/ 1805 w 4762"/>
              <a:gd name="T43" fmla="*/ 400 h 2100"/>
              <a:gd name="T44" fmla="*/ 1677 w 4762"/>
              <a:gd name="T45" fmla="*/ 561 h 2100"/>
              <a:gd name="T46" fmla="*/ 1443 w 4762"/>
              <a:gd name="T47" fmla="*/ 608 h 2100"/>
              <a:gd name="T48" fmla="*/ 657 w 4762"/>
              <a:gd name="T49" fmla="*/ 1169 h 2100"/>
              <a:gd name="T50" fmla="*/ 1409 w 4762"/>
              <a:gd name="T51" fmla="*/ 1730 h 2100"/>
              <a:gd name="T52" fmla="*/ 1269 w 4762"/>
              <a:gd name="T53" fmla="*/ 2000 h 2100"/>
              <a:gd name="T54" fmla="*/ 954 w 4762"/>
              <a:gd name="T55" fmla="*/ 2000 h 2100"/>
              <a:gd name="T56" fmla="*/ 756 w 4762"/>
              <a:gd name="T57" fmla="*/ 1825 h 2100"/>
              <a:gd name="T58" fmla="*/ 625 w 4762"/>
              <a:gd name="T59" fmla="*/ 1847 h 2100"/>
              <a:gd name="T60" fmla="*/ 887 w 4762"/>
              <a:gd name="T61" fmla="*/ 2100 h 2100"/>
              <a:gd name="T62" fmla="*/ 2681 w 4762"/>
              <a:gd name="T63" fmla="*/ 2100 h 2100"/>
              <a:gd name="T64" fmla="*/ 2681 w 4762"/>
              <a:gd name="T65" fmla="*/ 2000 h 2100"/>
              <a:gd name="T66" fmla="*/ 1983 w 4762"/>
              <a:gd name="T67" fmla="*/ 2000 h 2100"/>
              <a:gd name="T68" fmla="*/ 2042 w 4762"/>
              <a:gd name="T69" fmla="*/ 1753 h 2100"/>
              <a:gd name="T70" fmla="*/ 2867 w 4762"/>
              <a:gd name="T71" fmla="*/ 1341 h 2100"/>
              <a:gd name="T72" fmla="*/ 3368 w 4762"/>
              <a:gd name="T73" fmla="*/ 1132 h 2100"/>
              <a:gd name="T74" fmla="*/ 4181 w 4762"/>
              <a:gd name="T75" fmla="*/ 896 h 2100"/>
              <a:gd name="T76" fmla="*/ 4181 w 4762"/>
              <a:gd name="T77" fmla="*/ 894 h 2100"/>
              <a:gd name="T78" fmla="*/ 4379 w 4762"/>
              <a:gd name="T79" fmla="*/ 1100 h 2100"/>
              <a:gd name="T80" fmla="*/ 4656 w 4762"/>
              <a:gd name="T81" fmla="*/ 1100 h 2100"/>
              <a:gd name="T82" fmla="*/ 4518 w 4762"/>
              <a:gd name="T83" fmla="*/ 775 h 2100"/>
              <a:gd name="T84" fmla="*/ 4762 w 4762"/>
              <a:gd name="T85" fmla="*/ 200 h 2100"/>
              <a:gd name="T86" fmla="*/ 1255 w 4762"/>
              <a:gd name="T87" fmla="*/ 1310 h 2100"/>
              <a:gd name="T88" fmla="*/ 825 w 4762"/>
              <a:gd name="T89" fmla="*/ 1315 h 2100"/>
              <a:gd name="T90" fmla="*/ 785 w 4762"/>
              <a:gd name="T91" fmla="*/ 1190 h 2100"/>
              <a:gd name="T92" fmla="*/ 1613 w 4762"/>
              <a:gd name="T93" fmla="*/ 683 h 2100"/>
              <a:gd name="T94" fmla="*/ 1255 w 4762"/>
              <a:gd name="T95" fmla="*/ 1310 h 2100"/>
              <a:gd name="T96" fmla="*/ 1889 w 4762"/>
              <a:gd name="T97" fmla="*/ 2000 h 2100"/>
              <a:gd name="T98" fmla="*/ 1374 w 4762"/>
              <a:gd name="T99" fmla="*/ 2000 h 2100"/>
              <a:gd name="T100" fmla="*/ 1507 w 4762"/>
              <a:gd name="T101" fmla="*/ 1741 h 2100"/>
              <a:gd name="T102" fmla="*/ 1881 w 4762"/>
              <a:gd name="T103" fmla="*/ 1744 h 2100"/>
              <a:gd name="T104" fmla="*/ 1946 w 4762"/>
              <a:gd name="T105" fmla="*/ 1767 h 2100"/>
              <a:gd name="T106" fmla="*/ 1889 w 4762"/>
              <a:gd name="T107" fmla="*/ 2000 h 2100"/>
              <a:gd name="T108" fmla="*/ 1774 w 4762"/>
              <a:gd name="T109" fmla="*/ 1200 h 2100"/>
              <a:gd name="T110" fmla="*/ 1553 w 4762"/>
              <a:gd name="T111" fmla="*/ 1200 h 2100"/>
              <a:gd name="T112" fmla="*/ 1778 w 4762"/>
              <a:gd name="T113" fmla="*/ 700 h 2100"/>
              <a:gd name="T114" fmla="*/ 2014 w 4762"/>
              <a:gd name="T115" fmla="*/ 700 h 2100"/>
              <a:gd name="T116" fmla="*/ 1774 w 4762"/>
              <a:gd name="T117" fmla="*/ 1200 h 2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62" h="2100">
                <a:moveTo>
                  <a:pt x="4762" y="200"/>
                </a:moveTo>
                <a:cubicBezTo>
                  <a:pt x="4486" y="200"/>
                  <a:pt x="4486" y="200"/>
                  <a:pt x="4486" y="200"/>
                </a:cubicBezTo>
                <a:cubicBezTo>
                  <a:pt x="4259" y="583"/>
                  <a:pt x="4259" y="583"/>
                  <a:pt x="4259" y="583"/>
                </a:cubicBezTo>
                <a:cubicBezTo>
                  <a:pt x="2865" y="727"/>
                  <a:pt x="2865" y="727"/>
                  <a:pt x="2865" y="727"/>
                </a:cubicBezTo>
                <a:cubicBezTo>
                  <a:pt x="2845" y="677"/>
                  <a:pt x="2755" y="600"/>
                  <a:pt x="2663" y="600"/>
                </a:cubicBezTo>
                <a:cubicBezTo>
                  <a:pt x="2934" y="600"/>
                  <a:pt x="2934" y="600"/>
                  <a:pt x="2934" y="600"/>
                </a:cubicBezTo>
                <a:cubicBezTo>
                  <a:pt x="2812" y="400"/>
                  <a:pt x="2812" y="400"/>
                  <a:pt x="2812" y="400"/>
                </a:cubicBezTo>
                <a:cubicBezTo>
                  <a:pt x="2812" y="400"/>
                  <a:pt x="2332" y="400"/>
                  <a:pt x="2265" y="400"/>
                </a:cubicBezTo>
                <a:cubicBezTo>
                  <a:pt x="2197" y="400"/>
                  <a:pt x="2171" y="400"/>
                  <a:pt x="2121" y="400"/>
                </a:cubicBezTo>
                <a:cubicBezTo>
                  <a:pt x="1981" y="400"/>
                  <a:pt x="1981" y="400"/>
                  <a:pt x="1981" y="400"/>
                </a:cubicBezTo>
                <a:cubicBezTo>
                  <a:pt x="1981" y="200"/>
                  <a:pt x="1981" y="200"/>
                  <a:pt x="1981" y="200"/>
                </a:cubicBezTo>
                <a:cubicBezTo>
                  <a:pt x="3861" y="200"/>
                  <a:pt x="3861" y="200"/>
                  <a:pt x="3861" y="200"/>
                </a:cubicBezTo>
                <a:cubicBezTo>
                  <a:pt x="3904" y="100"/>
                  <a:pt x="3904" y="100"/>
                  <a:pt x="3904" y="100"/>
                </a:cubicBezTo>
                <a:cubicBezTo>
                  <a:pt x="1981" y="100"/>
                  <a:pt x="1981" y="100"/>
                  <a:pt x="1981" y="100"/>
                </a:cubicBezTo>
                <a:cubicBezTo>
                  <a:pt x="1981" y="0"/>
                  <a:pt x="1981" y="0"/>
                  <a:pt x="1981" y="0"/>
                </a:cubicBezTo>
                <a:cubicBezTo>
                  <a:pt x="1881" y="0"/>
                  <a:pt x="1881" y="0"/>
                  <a:pt x="1881" y="0"/>
                </a:cubicBezTo>
                <a:cubicBezTo>
                  <a:pt x="1881" y="100"/>
                  <a:pt x="1881" y="100"/>
                  <a:pt x="1881" y="10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0" y="200"/>
                  <a:pt x="0" y="200"/>
                  <a:pt x="0" y="200"/>
                </a:cubicBezTo>
                <a:cubicBezTo>
                  <a:pt x="1881" y="200"/>
                  <a:pt x="1881" y="200"/>
                  <a:pt x="1881" y="200"/>
                </a:cubicBezTo>
                <a:cubicBezTo>
                  <a:pt x="1881" y="400"/>
                  <a:pt x="1881" y="400"/>
                  <a:pt x="1881" y="400"/>
                </a:cubicBezTo>
                <a:cubicBezTo>
                  <a:pt x="1781" y="400"/>
                  <a:pt x="1805" y="400"/>
                  <a:pt x="1805" y="400"/>
                </a:cubicBezTo>
                <a:cubicBezTo>
                  <a:pt x="1677" y="561"/>
                  <a:pt x="1677" y="561"/>
                  <a:pt x="1677" y="561"/>
                </a:cubicBezTo>
                <a:cubicBezTo>
                  <a:pt x="1581" y="561"/>
                  <a:pt x="1448" y="606"/>
                  <a:pt x="1443" y="608"/>
                </a:cubicBezTo>
                <a:cubicBezTo>
                  <a:pt x="1025" y="676"/>
                  <a:pt x="657" y="873"/>
                  <a:pt x="657" y="1169"/>
                </a:cubicBezTo>
                <a:cubicBezTo>
                  <a:pt x="657" y="1511"/>
                  <a:pt x="996" y="1666"/>
                  <a:pt x="1409" y="1730"/>
                </a:cubicBezTo>
                <a:cubicBezTo>
                  <a:pt x="1269" y="2000"/>
                  <a:pt x="1269" y="2000"/>
                  <a:pt x="1269" y="2000"/>
                </a:cubicBezTo>
                <a:cubicBezTo>
                  <a:pt x="1269" y="2000"/>
                  <a:pt x="1039" y="2000"/>
                  <a:pt x="954" y="2000"/>
                </a:cubicBezTo>
                <a:cubicBezTo>
                  <a:pt x="868" y="2000"/>
                  <a:pt x="756" y="1825"/>
                  <a:pt x="756" y="1825"/>
                </a:cubicBezTo>
                <a:cubicBezTo>
                  <a:pt x="625" y="1847"/>
                  <a:pt x="625" y="1847"/>
                  <a:pt x="625" y="1847"/>
                </a:cubicBezTo>
                <a:cubicBezTo>
                  <a:pt x="625" y="1847"/>
                  <a:pt x="798" y="2100"/>
                  <a:pt x="887" y="2100"/>
                </a:cubicBezTo>
                <a:cubicBezTo>
                  <a:pt x="976" y="2100"/>
                  <a:pt x="2681" y="2100"/>
                  <a:pt x="2681" y="2100"/>
                </a:cubicBezTo>
                <a:cubicBezTo>
                  <a:pt x="2681" y="2000"/>
                  <a:pt x="2681" y="2000"/>
                  <a:pt x="2681" y="2000"/>
                </a:cubicBezTo>
                <a:cubicBezTo>
                  <a:pt x="1983" y="2000"/>
                  <a:pt x="1983" y="2000"/>
                  <a:pt x="1983" y="2000"/>
                </a:cubicBezTo>
                <a:cubicBezTo>
                  <a:pt x="2042" y="1753"/>
                  <a:pt x="2042" y="1753"/>
                  <a:pt x="2042" y="1753"/>
                </a:cubicBezTo>
                <a:cubicBezTo>
                  <a:pt x="2414" y="1719"/>
                  <a:pt x="2714" y="1554"/>
                  <a:pt x="2867" y="1341"/>
                </a:cubicBezTo>
                <a:cubicBezTo>
                  <a:pt x="3368" y="1132"/>
                  <a:pt x="3368" y="1132"/>
                  <a:pt x="3368" y="1132"/>
                </a:cubicBezTo>
                <a:cubicBezTo>
                  <a:pt x="4181" y="896"/>
                  <a:pt x="4181" y="896"/>
                  <a:pt x="4181" y="896"/>
                </a:cubicBezTo>
                <a:cubicBezTo>
                  <a:pt x="4181" y="894"/>
                  <a:pt x="4181" y="894"/>
                  <a:pt x="4181" y="894"/>
                </a:cubicBezTo>
                <a:cubicBezTo>
                  <a:pt x="4379" y="1100"/>
                  <a:pt x="4379" y="1100"/>
                  <a:pt x="4379" y="1100"/>
                </a:cubicBezTo>
                <a:cubicBezTo>
                  <a:pt x="4656" y="1100"/>
                  <a:pt x="4656" y="1100"/>
                  <a:pt x="4656" y="1100"/>
                </a:cubicBezTo>
                <a:cubicBezTo>
                  <a:pt x="4518" y="775"/>
                  <a:pt x="4518" y="775"/>
                  <a:pt x="4518" y="775"/>
                </a:cubicBezTo>
                <a:lnTo>
                  <a:pt x="4762" y="200"/>
                </a:lnTo>
                <a:close/>
                <a:moveTo>
                  <a:pt x="1255" y="1310"/>
                </a:moveTo>
                <a:cubicBezTo>
                  <a:pt x="825" y="1315"/>
                  <a:pt x="825" y="1315"/>
                  <a:pt x="825" y="1315"/>
                </a:cubicBezTo>
                <a:cubicBezTo>
                  <a:pt x="800" y="1277"/>
                  <a:pt x="785" y="1234"/>
                  <a:pt x="785" y="1190"/>
                </a:cubicBezTo>
                <a:cubicBezTo>
                  <a:pt x="785" y="903"/>
                  <a:pt x="1188" y="724"/>
                  <a:pt x="1613" y="683"/>
                </a:cubicBezTo>
                <a:lnTo>
                  <a:pt x="1255" y="1310"/>
                </a:lnTo>
                <a:close/>
                <a:moveTo>
                  <a:pt x="1889" y="2000"/>
                </a:moveTo>
                <a:cubicBezTo>
                  <a:pt x="1374" y="2000"/>
                  <a:pt x="1374" y="2000"/>
                  <a:pt x="1374" y="2000"/>
                </a:cubicBezTo>
                <a:cubicBezTo>
                  <a:pt x="1507" y="1741"/>
                  <a:pt x="1507" y="1741"/>
                  <a:pt x="1507" y="1741"/>
                </a:cubicBezTo>
                <a:cubicBezTo>
                  <a:pt x="1625" y="1754"/>
                  <a:pt x="1751" y="1744"/>
                  <a:pt x="1881" y="1744"/>
                </a:cubicBezTo>
                <a:cubicBezTo>
                  <a:pt x="1903" y="1744"/>
                  <a:pt x="1925" y="1767"/>
                  <a:pt x="1946" y="1767"/>
                </a:cubicBezTo>
                <a:lnTo>
                  <a:pt x="1889" y="2000"/>
                </a:lnTo>
                <a:close/>
                <a:moveTo>
                  <a:pt x="1774" y="1200"/>
                </a:moveTo>
                <a:cubicBezTo>
                  <a:pt x="1553" y="1200"/>
                  <a:pt x="1553" y="1200"/>
                  <a:pt x="1553" y="1200"/>
                </a:cubicBezTo>
                <a:cubicBezTo>
                  <a:pt x="1778" y="700"/>
                  <a:pt x="1778" y="700"/>
                  <a:pt x="1778" y="700"/>
                </a:cubicBezTo>
                <a:cubicBezTo>
                  <a:pt x="2014" y="700"/>
                  <a:pt x="2014" y="700"/>
                  <a:pt x="2014" y="700"/>
                </a:cubicBezTo>
                <a:lnTo>
                  <a:pt x="1774" y="1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07EB243-A7A6-DC42-90E2-9D4E2F5DB617}"/>
              </a:ext>
            </a:extLst>
          </p:cNvPr>
          <p:cNvSpPr/>
          <p:nvPr/>
        </p:nvSpPr>
        <p:spPr>
          <a:xfrm>
            <a:off x="6547376" y="1317757"/>
            <a:ext cx="3660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Flight </a:t>
            </a:r>
            <a:r>
              <a:rPr lang="en-GB" sz="1200" dirty="0">
                <a:solidFill>
                  <a:schemeClr val="bg2"/>
                </a:solidFill>
              </a:rPr>
              <a:t>Avionics</a:t>
            </a:r>
          </a:p>
          <a:p>
            <a:r>
              <a:rPr lang="en-GB" sz="1200" dirty="0" smtClean="0">
                <a:solidFill>
                  <a:schemeClr val="bg2"/>
                </a:solidFill>
              </a:rPr>
              <a:t>In-Flight Experience</a:t>
            </a:r>
            <a:endParaRPr lang="en-GB" sz="1200" dirty="0">
              <a:solidFill>
                <a:schemeClr val="bg2"/>
              </a:solidFill>
            </a:endParaRPr>
          </a:p>
          <a:p>
            <a:r>
              <a:rPr lang="en-GB" sz="1200" dirty="0">
                <a:solidFill>
                  <a:schemeClr val="bg2"/>
                </a:solidFill>
              </a:rPr>
              <a:t>Electrical Systems</a:t>
            </a:r>
          </a:p>
          <a:p>
            <a:r>
              <a:rPr lang="en-GB" sz="1200" dirty="0">
                <a:solidFill>
                  <a:schemeClr val="bg2"/>
                </a:solidFill>
              </a:rPr>
              <a:t>Training &amp; </a:t>
            </a:r>
            <a:r>
              <a:rPr lang="en-GB" sz="1200" dirty="0" smtClean="0">
                <a:solidFill>
                  <a:schemeClr val="bg2"/>
                </a:solidFill>
              </a:rPr>
              <a:t>Simulation</a:t>
            </a:r>
            <a:br>
              <a:rPr lang="en-GB" sz="1200" dirty="0" smtClean="0">
                <a:solidFill>
                  <a:schemeClr val="bg2"/>
                </a:solidFill>
              </a:rPr>
            </a:br>
            <a:r>
              <a:rPr lang="en-GB" sz="1200" b="1" dirty="0" smtClean="0">
                <a:solidFill>
                  <a:schemeClr val="bg2"/>
                </a:solidFill>
              </a:rPr>
              <a:t>MICROWAVE </a:t>
            </a:r>
            <a:r>
              <a:rPr lang="en-GB" sz="1200" b="1" dirty="0">
                <a:solidFill>
                  <a:schemeClr val="bg2"/>
                </a:solidFill>
              </a:rPr>
              <a:t>&amp; IMAGING </a:t>
            </a:r>
            <a:r>
              <a:rPr lang="en-GB" sz="1200" b="1" dirty="0" smtClean="0">
                <a:solidFill>
                  <a:schemeClr val="bg2"/>
                </a:solidFill>
              </a:rPr>
              <a:t/>
            </a:r>
            <a:br>
              <a:rPr lang="en-GB" sz="1200" b="1" dirty="0" smtClean="0">
                <a:solidFill>
                  <a:schemeClr val="bg2"/>
                </a:solidFill>
              </a:rPr>
            </a:br>
            <a:r>
              <a:rPr lang="en-GB" sz="1200" b="1" dirty="0" smtClean="0">
                <a:solidFill>
                  <a:schemeClr val="bg2"/>
                </a:solidFill>
              </a:rPr>
              <a:t>SUB-SYSTEMS </a:t>
            </a:r>
            <a:r>
              <a:rPr lang="en-GB" sz="1200" b="1" dirty="0">
                <a:solidFill>
                  <a:schemeClr val="bg2"/>
                </a:solidFill>
              </a:rPr>
              <a:t>(MIS)</a:t>
            </a:r>
          </a:p>
        </p:txBody>
      </p:sp>
    </p:spTree>
    <p:extLst>
      <p:ext uri="{BB962C8B-B14F-4D97-AF65-F5344CB8AC3E}">
        <p14:creationId xmlns:p14="http://schemas.microsoft.com/office/powerpoint/2010/main" val="14787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951" y="770020"/>
            <a:ext cx="818084" cy="5454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Worldwide leadership</a:t>
            </a:r>
            <a:endParaRPr lang="en-US" dirty="0"/>
          </a:p>
        </p:txBody>
      </p:sp>
      <p:sp>
        <p:nvSpPr>
          <p:cNvPr id="95" name="Parallélogramme 94">
            <a:extLst>
              <a:ext uri="{FF2B5EF4-FFF2-40B4-BE49-F238E27FC236}">
                <a16:creationId xmlns:a16="http://schemas.microsoft.com/office/drawing/2014/main" id="{B618A65F-906E-7341-9B1B-27CE6F390F51}"/>
              </a:ext>
            </a:extLst>
          </p:cNvPr>
          <p:cNvSpPr/>
          <p:nvPr/>
        </p:nvSpPr>
        <p:spPr>
          <a:xfrm>
            <a:off x="3422771" y="766650"/>
            <a:ext cx="2487600" cy="557072"/>
          </a:xfrm>
          <a:prstGeom prst="parallelogram">
            <a:avLst>
              <a:gd name="adj" fmla="val 0"/>
            </a:avLst>
          </a:prstGeom>
          <a:noFill/>
          <a:ln w="95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/>
          </a:p>
        </p:txBody>
      </p:sp>
      <p:sp>
        <p:nvSpPr>
          <p:cNvPr id="101" name="Parallélogramme 100">
            <a:extLst>
              <a:ext uri="{FF2B5EF4-FFF2-40B4-BE49-F238E27FC236}">
                <a16:creationId xmlns:a16="http://schemas.microsoft.com/office/drawing/2014/main" id="{4C79E20D-C597-9742-8197-76C311306E0A}"/>
              </a:ext>
            </a:extLst>
          </p:cNvPr>
          <p:cNvSpPr/>
          <p:nvPr/>
        </p:nvSpPr>
        <p:spPr>
          <a:xfrm>
            <a:off x="357495" y="766650"/>
            <a:ext cx="2485679" cy="557072"/>
          </a:xfrm>
          <a:prstGeom prst="parallelogram">
            <a:avLst>
              <a:gd name="adj" fmla="val 0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/>
          </a:p>
        </p:txBody>
      </p:sp>
      <p:sp>
        <p:nvSpPr>
          <p:cNvPr id="109" name="Parallélogramme 108">
            <a:extLst>
              <a:ext uri="{FF2B5EF4-FFF2-40B4-BE49-F238E27FC236}">
                <a16:creationId xmlns:a16="http://schemas.microsoft.com/office/drawing/2014/main" id="{834D7158-DBED-564B-AF5C-42B33038D28F}"/>
              </a:ext>
            </a:extLst>
          </p:cNvPr>
          <p:cNvSpPr/>
          <p:nvPr/>
        </p:nvSpPr>
        <p:spPr>
          <a:xfrm>
            <a:off x="6507681" y="766650"/>
            <a:ext cx="2487600" cy="557072"/>
          </a:xfrm>
          <a:prstGeom prst="parallelogram">
            <a:avLst>
              <a:gd name="adj" fmla="val 0"/>
            </a:avLst>
          </a:prstGeom>
          <a:noFill/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/>
          </a:p>
        </p:txBody>
      </p:sp>
      <p:sp>
        <p:nvSpPr>
          <p:cNvPr id="39" name="Rectangle 38"/>
          <p:cNvSpPr/>
          <p:nvPr/>
        </p:nvSpPr>
        <p:spPr>
          <a:xfrm>
            <a:off x="3350909" y="845386"/>
            <a:ext cx="1512000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0" name="Sous-titre 2">
            <a:extLst>
              <a:ext uri="{FF2B5EF4-FFF2-40B4-BE49-F238E27FC236}">
                <a16:creationId xmlns:a16="http://schemas.microsoft.com/office/drawing/2014/main" id="{BDC66FDC-0DB9-5643-B995-3F3D328C9A6D}"/>
              </a:ext>
            </a:extLst>
          </p:cNvPr>
          <p:cNvSpPr>
            <a:spLocks noGrp="1"/>
          </p:cNvSpPr>
          <p:nvPr/>
        </p:nvSpPr>
        <p:spPr>
          <a:xfrm>
            <a:off x="3730174" y="903623"/>
            <a:ext cx="1263985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985838" algn="l"/>
              </a:tabLst>
              <a:defRPr lang="fr-FR" sz="1400" b="1" kern="1200" cap="all">
                <a:solidFill>
                  <a:srgbClr val="5DBFD4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360"/>
              </a:spcBef>
              <a:buSzPct val="100000"/>
              <a:buFont typeface="Lucida Grande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200" cap="none" dirty="0" smtClean="0">
                <a:solidFill>
                  <a:schemeClr val="bg1"/>
                </a:solidFill>
              </a:rPr>
              <a:t>HEALTHCARE</a:t>
            </a:r>
            <a:endParaRPr lang="en-GB" sz="1200" cap="none" dirty="0">
              <a:solidFill>
                <a:schemeClr val="bg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84714" y="845386"/>
            <a:ext cx="1512000" cy="39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6" name="Sous-titre 2">
            <a:extLst>
              <a:ext uri="{FF2B5EF4-FFF2-40B4-BE49-F238E27FC236}">
                <a16:creationId xmlns:a16="http://schemas.microsoft.com/office/drawing/2014/main" id="{BDC66FDC-0DB9-5643-B995-3F3D328C9A6D}"/>
              </a:ext>
            </a:extLst>
          </p:cNvPr>
          <p:cNvSpPr>
            <a:spLocks noGrp="1"/>
          </p:cNvSpPr>
          <p:nvPr/>
        </p:nvSpPr>
        <p:spPr>
          <a:xfrm>
            <a:off x="716179" y="903623"/>
            <a:ext cx="1263985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985838" algn="l"/>
              </a:tabLst>
              <a:defRPr lang="fr-FR" sz="1400" b="1" kern="1200" cap="all">
                <a:solidFill>
                  <a:srgbClr val="5DBFD4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360"/>
              </a:spcBef>
              <a:buSzPct val="100000"/>
              <a:buFont typeface="Lucida Grande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200" cap="none" dirty="0" smtClean="0">
                <a:solidFill>
                  <a:schemeClr val="bg1"/>
                </a:solidFill>
              </a:rPr>
              <a:t>SPACE</a:t>
            </a:r>
            <a:endParaRPr lang="en-GB" sz="1200" cap="none" dirty="0">
              <a:solidFill>
                <a:schemeClr val="bg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435820" y="845386"/>
            <a:ext cx="1512000" cy="39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8" name="Sous-titre 2">
            <a:extLst>
              <a:ext uri="{FF2B5EF4-FFF2-40B4-BE49-F238E27FC236}">
                <a16:creationId xmlns:a16="http://schemas.microsoft.com/office/drawing/2014/main" id="{BDC66FDC-0DB9-5643-B995-3F3D328C9A6D}"/>
              </a:ext>
            </a:extLst>
          </p:cNvPr>
          <p:cNvSpPr>
            <a:spLocks noGrp="1"/>
          </p:cNvSpPr>
          <p:nvPr/>
        </p:nvSpPr>
        <p:spPr>
          <a:xfrm>
            <a:off x="6886335" y="903623"/>
            <a:ext cx="1263985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985838" algn="l"/>
              </a:tabLst>
              <a:defRPr lang="fr-FR" sz="1400" b="1" kern="1200" cap="all">
                <a:solidFill>
                  <a:srgbClr val="5DBFD4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360"/>
              </a:spcBef>
              <a:buSzPct val="100000"/>
              <a:buFont typeface="Lucida Grande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200" cap="none" dirty="0" smtClean="0">
                <a:solidFill>
                  <a:schemeClr val="bg1"/>
                </a:solidFill>
              </a:rPr>
              <a:t>SECURITY</a:t>
            </a:r>
            <a:endParaRPr lang="en-GB" sz="1200" cap="none" dirty="0">
              <a:solidFill>
                <a:schemeClr val="bg1"/>
              </a:solidFill>
            </a:endParaRPr>
          </a:p>
        </p:txBody>
      </p:sp>
      <p:grpSp>
        <p:nvGrpSpPr>
          <p:cNvPr id="123" name="Groupe 39">
            <a:extLst>
              <a:ext uri="{FF2B5EF4-FFF2-40B4-BE49-F238E27FC236}">
                <a16:creationId xmlns:a16="http://schemas.microsoft.com/office/drawing/2014/main" id="{E5DDFA20-142F-E74E-AB93-61F5DF50AFC9}"/>
              </a:ext>
            </a:extLst>
          </p:cNvPr>
          <p:cNvGrpSpPr/>
          <p:nvPr/>
        </p:nvGrpSpPr>
        <p:grpSpPr>
          <a:xfrm>
            <a:off x="424170" y="878126"/>
            <a:ext cx="313870" cy="313110"/>
            <a:chOff x="2911475" y="522288"/>
            <a:chExt cx="1314451" cy="1311275"/>
          </a:xfrm>
          <a:solidFill>
            <a:schemeClr val="bg1"/>
          </a:solidFill>
        </p:grpSpPr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E929C9AB-54EB-7942-A5C0-A5B6EBEB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1265238"/>
              <a:ext cx="560388" cy="558800"/>
            </a:xfrm>
            <a:custGeom>
              <a:avLst/>
              <a:gdLst>
                <a:gd name="T0" fmla="*/ 1039 w 1055"/>
                <a:gd name="T1" fmla="*/ 698 h 1055"/>
                <a:gd name="T2" fmla="*/ 357 w 1055"/>
                <a:gd name="T3" fmla="*/ 16 h 1055"/>
                <a:gd name="T4" fmla="*/ 300 w 1055"/>
                <a:gd name="T5" fmla="*/ 16 h 1055"/>
                <a:gd name="T6" fmla="*/ 16 w 1055"/>
                <a:gd name="T7" fmla="*/ 300 h 1055"/>
                <a:gd name="T8" fmla="*/ 16 w 1055"/>
                <a:gd name="T9" fmla="*/ 357 h 1055"/>
                <a:gd name="T10" fmla="*/ 698 w 1055"/>
                <a:gd name="T11" fmla="*/ 1039 h 1055"/>
                <a:gd name="T12" fmla="*/ 755 w 1055"/>
                <a:gd name="T13" fmla="*/ 1039 h 1055"/>
                <a:gd name="T14" fmla="*/ 1039 w 1055"/>
                <a:gd name="T15" fmla="*/ 755 h 1055"/>
                <a:gd name="T16" fmla="*/ 1039 w 1055"/>
                <a:gd name="T17" fmla="*/ 69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1055">
                  <a:moveTo>
                    <a:pt x="1039" y="698"/>
                  </a:moveTo>
                  <a:cubicBezTo>
                    <a:pt x="357" y="16"/>
                    <a:pt x="357" y="16"/>
                    <a:pt x="357" y="16"/>
                  </a:cubicBezTo>
                  <a:cubicBezTo>
                    <a:pt x="341" y="0"/>
                    <a:pt x="316" y="0"/>
                    <a:pt x="300" y="16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0" y="316"/>
                    <a:pt x="0" y="341"/>
                    <a:pt x="16" y="357"/>
                  </a:cubicBezTo>
                  <a:cubicBezTo>
                    <a:pt x="698" y="1039"/>
                    <a:pt x="698" y="1039"/>
                    <a:pt x="698" y="1039"/>
                  </a:cubicBezTo>
                  <a:cubicBezTo>
                    <a:pt x="714" y="1055"/>
                    <a:pt x="739" y="1055"/>
                    <a:pt x="755" y="1039"/>
                  </a:cubicBezTo>
                  <a:cubicBezTo>
                    <a:pt x="1039" y="755"/>
                    <a:pt x="1039" y="755"/>
                    <a:pt x="1039" y="755"/>
                  </a:cubicBezTo>
                  <a:cubicBezTo>
                    <a:pt x="1055" y="739"/>
                    <a:pt x="1055" y="714"/>
                    <a:pt x="1039" y="6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dirty="0">
                <a:solidFill>
                  <a:srgbClr val="242A75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7589306B-ED2C-0C4F-8406-765ECCE10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1249363"/>
              <a:ext cx="446088" cy="427038"/>
            </a:xfrm>
            <a:custGeom>
              <a:avLst/>
              <a:gdLst>
                <a:gd name="T0" fmla="*/ 111 w 841"/>
                <a:gd name="T1" fmla="*/ 56 h 804"/>
                <a:gd name="T2" fmla="*/ 55 w 841"/>
                <a:gd name="T3" fmla="*/ 0 h 804"/>
                <a:gd name="T4" fmla="*/ 0 w 841"/>
                <a:gd name="T5" fmla="*/ 56 h 804"/>
                <a:gd name="T6" fmla="*/ 786 w 841"/>
                <a:gd name="T7" fmla="*/ 804 h 804"/>
                <a:gd name="T8" fmla="*/ 841 w 841"/>
                <a:gd name="T9" fmla="*/ 749 h 804"/>
                <a:gd name="T10" fmla="*/ 786 w 841"/>
                <a:gd name="T11" fmla="*/ 694 h 804"/>
                <a:gd name="T12" fmla="*/ 111 w 841"/>
                <a:gd name="T13" fmla="*/ 5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804">
                  <a:moveTo>
                    <a:pt x="111" y="56"/>
                  </a:move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468"/>
                    <a:pt x="353" y="804"/>
                    <a:pt x="786" y="804"/>
                  </a:cubicBezTo>
                  <a:cubicBezTo>
                    <a:pt x="816" y="804"/>
                    <a:pt x="841" y="780"/>
                    <a:pt x="841" y="749"/>
                  </a:cubicBezTo>
                  <a:cubicBezTo>
                    <a:pt x="841" y="718"/>
                    <a:pt x="816" y="694"/>
                    <a:pt x="786" y="694"/>
                  </a:cubicBezTo>
                  <a:cubicBezTo>
                    <a:pt x="413" y="694"/>
                    <a:pt x="111" y="408"/>
                    <a:pt x="11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dirty="0">
                <a:solidFill>
                  <a:srgbClr val="242A75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E6FAE73B-4D53-C342-8B22-8ECB788A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638" y="522288"/>
              <a:ext cx="558800" cy="560388"/>
            </a:xfrm>
            <a:custGeom>
              <a:avLst/>
              <a:gdLst>
                <a:gd name="T0" fmla="*/ 697 w 1054"/>
                <a:gd name="T1" fmla="*/ 1039 h 1055"/>
                <a:gd name="T2" fmla="*/ 754 w 1054"/>
                <a:gd name="T3" fmla="*/ 1039 h 1055"/>
                <a:gd name="T4" fmla="*/ 1038 w 1054"/>
                <a:gd name="T5" fmla="*/ 755 h 1055"/>
                <a:gd name="T6" fmla="*/ 1038 w 1054"/>
                <a:gd name="T7" fmla="*/ 698 h 1055"/>
                <a:gd name="T8" fmla="*/ 356 w 1054"/>
                <a:gd name="T9" fmla="*/ 16 h 1055"/>
                <a:gd name="T10" fmla="*/ 299 w 1054"/>
                <a:gd name="T11" fmla="*/ 16 h 1055"/>
                <a:gd name="T12" fmla="*/ 15 w 1054"/>
                <a:gd name="T13" fmla="*/ 300 h 1055"/>
                <a:gd name="T14" fmla="*/ 15 w 1054"/>
                <a:gd name="T15" fmla="*/ 357 h 1055"/>
                <a:gd name="T16" fmla="*/ 697 w 1054"/>
                <a:gd name="T17" fmla="*/ 1039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4" h="1055">
                  <a:moveTo>
                    <a:pt x="697" y="1039"/>
                  </a:moveTo>
                  <a:cubicBezTo>
                    <a:pt x="713" y="1055"/>
                    <a:pt x="739" y="1055"/>
                    <a:pt x="754" y="1039"/>
                  </a:cubicBezTo>
                  <a:cubicBezTo>
                    <a:pt x="1038" y="755"/>
                    <a:pt x="1038" y="755"/>
                    <a:pt x="1038" y="755"/>
                  </a:cubicBezTo>
                  <a:cubicBezTo>
                    <a:pt x="1054" y="739"/>
                    <a:pt x="1054" y="714"/>
                    <a:pt x="1038" y="698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41" y="0"/>
                    <a:pt x="315" y="0"/>
                    <a:pt x="299" y="16"/>
                  </a:cubicBezTo>
                  <a:cubicBezTo>
                    <a:pt x="15" y="300"/>
                    <a:pt x="15" y="300"/>
                    <a:pt x="15" y="300"/>
                  </a:cubicBezTo>
                  <a:cubicBezTo>
                    <a:pt x="0" y="316"/>
                    <a:pt x="0" y="341"/>
                    <a:pt x="15" y="357"/>
                  </a:cubicBezTo>
                  <a:lnTo>
                    <a:pt x="697" y="10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dirty="0">
                <a:solidFill>
                  <a:srgbClr val="242A75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03CBA596-127B-BC46-8391-C62AFA32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400" y="1246188"/>
              <a:ext cx="296863" cy="293688"/>
            </a:xfrm>
            <a:custGeom>
              <a:avLst/>
              <a:gdLst>
                <a:gd name="T0" fmla="*/ 506 w 561"/>
                <a:gd name="T1" fmla="*/ 445 h 555"/>
                <a:gd name="T2" fmla="*/ 110 w 561"/>
                <a:gd name="T3" fmla="*/ 55 h 555"/>
                <a:gd name="T4" fmla="*/ 55 w 561"/>
                <a:gd name="T5" fmla="*/ 0 h 555"/>
                <a:gd name="T6" fmla="*/ 0 w 561"/>
                <a:gd name="T7" fmla="*/ 55 h 555"/>
                <a:gd name="T8" fmla="*/ 506 w 561"/>
                <a:gd name="T9" fmla="*/ 555 h 555"/>
                <a:gd name="T10" fmla="*/ 561 w 561"/>
                <a:gd name="T11" fmla="*/ 500 h 555"/>
                <a:gd name="T12" fmla="*/ 506 w 561"/>
                <a:gd name="T13" fmla="*/ 44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555">
                  <a:moveTo>
                    <a:pt x="506" y="445"/>
                  </a:moveTo>
                  <a:cubicBezTo>
                    <a:pt x="288" y="445"/>
                    <a:pt x="110" y="270"/>
                    <a:pt x="110" y="55"/>
                  </a:cubicBezTo>
                  <a:cubicBezTo>
                    <a:pt x="110" y="25"/>
                    <a:pt x="85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331"/>
                    <a:pt x="227" y="555"/>
                    <a:pt x="506" y="555"/>
                  </a:cubicBezTo>
                  <a:cubicBezTo>
                    <a:pt x="537" y="555"/>
                    <a:pt x="561" y="530"/>
                    <a:pt x="561" y="500"/>
                  </a:cubicBezTo>
                  <a:cubicBezTo>
                    <a:pt x="561" y="469"/>
                    <a:pt x="537" y="445"/>
                    <a:pt x="506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dirty="0">
                <a:solidFill>
                  <a:srgbClr val="242A75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id="{2959849D-5F3F-2A4B-8182-6A50F0A40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1244600"/>
              <a:ext cx="588963" cy="588963"/>
            </a:xfrm>
            <a:custGeom>
              <a:avLst/>
              <a:gdLst>
                <a:gd name="T0" fmla="*/ 1056 w 1111"/>
                <a:gd name="T1" fmla="*/ 1001 h 1111"/>
                <a:gd name="T2" fmla="*/ 111 w 1111"/>
                <a:gd name="T3" fmla="*/ 55 h 1111"/>
                <a:gd name="T4" fmla="*/ 56 w 1111"/>
                <a:gd name="T5" fmla="*/ 0 h 1111"/>
                <a:gd name="T6" fmla="*/ 0 w 1111"/>
                <a:gd name="T7" fmla="*/ 55 h 1111"/>
                <a:gd name="T8" fmla="*/ 1056 w 1111"/>
                <a:gd name="T9" fmla="*/ 1111 h 1111"/>
                <a:gd name="T10" fmla="*/ 1111 w 1111"/>
                <a:gd name="T11" fmla="*/ 1056 h 1111"/>
                <a:gd name="T12" fmla="*/ 1056 w 1111"/>
                <a:gd name="T13" fmla="*/ 1001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1" h="1111">
                  <a:moveTo>
                    <a:pt x="1056" y="1001"/>
                  </a:moveTo>
                  <a:cubicBezTo>
                    <a:pt x="535" y="1001"/>
                    <a:pt x="111" y="577"/>
                    <a:pt x="111" y="55"/>
                  </a:cubicBez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637"/>
                    <a:pt x="474" y="1111"/>
                    <a:pt x="1056" y="1111"/>
                  </a:cubicBezTo>
                  <a:cubicBezTo>
                    <a:pt x="1086" y="1111"/>
                    <a:pt x="1111" y="1086"/>
                    <a:pt x="1111" y="1056"/>
                  </a:cubicBezTo>
                  <a:cubicBezTo>
                    <a:pt x="1111" y="1025"/>
                    <a:pt x="1086" y="1001"/>
                    <a:pt x="1056" y="10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dirty="0">
                <a:solidFill>
                  <a:srgbClr val="242A75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C424F59A-0979-344D-9025-D03E85A4B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792163"/>
              <a:ext cx="685800" cy="684213"/>
            </a:xfrm>
            <a:custGeom>
              <a:avLst/>
              <a:gdLst>
                <a:gd name="T0" fmla="*/ 1172 w 1292"/>
                <a:gd name="T1" fmla="*/ 688 h 1291"/>
                <a:gd name="T2" fmla="*/ 1176 w 1292"/>
                <a:gd name="T3" fmla="*/ 627 h 1291"/>
                <a:gd name="T4" fmla="*/ 1104 w 1292"/>
                <a:gd name="T5" fmla="*/ 555 h 1291"/>
                <a:gd name="T6" fmla="*/ 1283 w 1292"/>
                <a:gd name="T7" fmla="*/ 375 h 1291"/>
                <a:gd name="T8" fmla="*/ 1282 w 1292"/>
                <a:gd name="T9" fmla="*/ 340 h 1291"/>
                <a:gd name="T10" fmla="*/ 953 w 1292"/>
                <a:gd name="T11" fmla="*/ 11 h 1291"/>
                <a:gd name="T12" fmla="*/ 918 w 1292"/>
                <a:gd name="T13" fmla="*/ 10 h 1291"/>
                <a:gd name="T14" fmla="*/ 738 w 1292"/>
                <a:gd name="T15" fmla="*/ 189 h 1291"/>
                <a:gd name="T16" fmla="*/ 664 w 1292"/>
                <a:gd name="T17" fmla="*/ 115 h 1291"/>
                <a:gd name="T18" fmla="*/ 603 w 1292"/>
                <a:gd name="T19" fmla="*/ 119 h 1291"/>
                <a:gd name="T20" fmla="*/ 20 w 1292"/>
                <a:gd name="T21" fmla="*/ 702 h 1291"/>
                <a:gd name="T22" fmla="*/ 16 w 1292"/>
                <a:gd name="T23" fmla="*/ 763 h 1291"/>
                <a:gd name="T24" fmla="*/ 528 w 1292"/>
                <a:gd name="T25" fmla="*/ 1275 h 1291"/>
                <a:gd name="T26" fmla="*/ 589 w 1292"/>
                <a:gd name="T27" fmla="*/ 1271 h 1291"/>
                <a:gd name="T28" fmla="*/ 710 w 1292"/>
                <a:gd name="T29" fmla="*/ 1150 h 1291"/>
                <a:gd name="T30" fmla="*/ 1051 w 1292"/>
                <a:gd name="T31" fmla="*/ 809 h 1291"/>
                <a:gd name="T32" fmla="*/ 1172 w 1292"/>
                <a:gd name="T33" fmla="*/ 688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2" h="1291">
                  <a:moveTo>
                    <a:pt x="1172" y="688"/>
                  </a:moveTo>
                  <a:cubicBezTo>
                    <a:pt x="1190" y="670"/>
                    <a:pt x="1191" y="643"/>
                    <a:pt x="1176" y="627"/>
                  </a:cubicBezTo>
                  <a:cubicBezTo>
                    <a:pt x="1104" y="555"/>
                    <a:pt x="1104" y="555"/>
                    <a:pt x="1104" y="555"/>
                  </a:cubicBezTo>
                  <a:cubicBezTo>
                    <a:pt x="1283" y="375"/>
                    <a:pt x="1283" y="375"/>
                    <a:pt x="1283" y="375"/>
                  </a:cubicBezTo>
                  <a:cubicBezTo>
                    <a:pt x="1292" y="366"/>
                    <a:pt x="1292" y="350"/>
                    <a:pt x="1282" y="340"/>
                  </a:cubicBezTo>
                  <a:cubicBezTo>
                    <a:pt x="953" y="11"/>
                    <a:pt x="953" y="11"/>
                    <a:pt x="953" y="11"/>
                  </a:cubicBezTo>
                  <a:cubicBezTo>
                    <a:pt x="943" y="1"/>
                    <a:pt x="927" y="0"/>
                    <a:pt x="918" y="10"/>
                  </a:cubicBezTo>
                  <a:cubicBezTo>
                    <a:pt x="738" y="189"/>
                    <a:pt x="738" y="189"/>
                    <a:pt x="738" y="189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48" y="100"/>
                    <a:pt x="621" y="101"/>
                    <a:pt x="603" y="119"/>
                  </a:cubicBezTo>
                  <a:cubicBezTo>
                    <a:pt x="20" y="702"/>
                    <a:pt x="20" y="702"/>
                    <a:pt x="20" y="702"/>
                  </a:cubicBezTo>
                  <a:cubicBezTo>
                    <a:pt x="2" y="720"/>
                    <a:pt x="0" y="748"/>
                    <a:pt x="16" y="763"/>
                  </a:cubicBezTo>
                  <a:cubicBezTo>
                    <a:pt x="528" y="1275"/>
                    <a:pt x="528" y="1275"/>
                    <a:pt x="528" y="1275"/>
                  </a:cubicBezTo>
                  <a:cubicBezTo>
                    <a:pt x="543" y="1291"/>
                    <a:pt x="571" y="1289"/>
                    <a:pt x="589" y="1271"/>
                  </a:cubicBezTo>
                  <a:cubicBezTo>
                    <a:pt x="710" y="1150"/>
                    <a:pt x="710" y="1150"/>
                    <a:pt x="710" y="1150"/>
                  </a:cubicBezTo>
                  <a:cubicBezTo>
                    <a:pt x="1051" y="809"/>
                    <a:pt x="1051" y="809"/>
                    <a:pt x="1051" y="809"/>
                  </a:cubicBezTo>
                  <a:lnTo>
                    <a:pt x="1172" y="6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fr-FR" dirty="0">
                <a:solidFill>
                  <a:srgbClr val="242A75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131" name="Parallélogramme 130">
            <a:extLst>
              <a:ext uri="{FF2B5EF4-FFF2-40B4-BE49-F238E27FC236}">
                <a16:creationId xmlns:a16="http://schemas.microsoft.com/office/drawing/2014/main" id="{B618A65F-906E-7341-9B1B-27CE6F390F51}"/>
              </a:ext>
            </a:extLst>
          </p:cNvPr>
          <p:cNvSpPr/>
          <p:nvPr/>
        </p:nvSpPr>
        <p:spPr>
          <a:xfrm>
            <a:off x="3422771" y="2798835"/>
            <a:ext cx="2487600" cy="557072"/>
          </a:xfrm>
          <a:prstGeom prst="parallelogram">
            <a:avLst>
              <a:gd name="adj" fmla="val 0"/>
            </a:avLst>
          </a:prstGeom>
          <a:noFill/>
          <a:ln w="9525">
            <a:solidFill>
              <a:srgbClr val="4799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/>
          </a:p>
        </p:txBody>
      </p:sp>
      <p:sp>
        <p:nvSpPr>
          <p:cNvPr id="132" name="Parallélogramme 131">
            <a:extLst>
              <a:ext uri="{FF2B5EF4-FFF2-40B4-BE49-F238E27FC236}">
                <a16:creationId xmlns:a16="http://schemas.microsoft.com/office/drawing/2014/main" id="{4C79E20D-C597-9742-8197-76C311306E0A}"/>
              </a:ext>
            </a:extLst>
          </p:cNvPr>
          <p:cNvSpPr/>
          <p:nvPr/>
        </p:nvSpPr>
        <p:spPr>
          <a:xfrm>
            <a:off x="357495" y="2798835"/>
            <a:ext cx="2485679" cy="557072"/>
          </a:xfrm>
          <a:prstGeom prst="parallelogram">
            <a:avLst>
              <a:gd name="adj" fmla="val 0"/>
            </a:avLst>
          </a:prstGeom>
          <a:noFill/>
          <a:ln w="9525">
            <a:solidFill>
              <a:srgbClr val="B44C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/>
          </a:p>
        </p:txBody>
      </p:sp>
      <p:sp>
        <p:nvSpPr>
          <p:cNvPr id="133" name="Parallélogramme 132">
            <a:extLst>
              <a:ext uri="{FF2B5EF4-FFF2-40B4-BE49-F238E27FC236}">
                <a16:creationId xmlns:a16="http://schemas.microsoft.com/office/drawing/2014/main" id="{834D7158-DBED-564B-AF5C-42B33038D28F}"/>
              </a:ext>
            </a:extLst>
          </p:cNvPr>
          <p:cNvSpPr/>
          <p:nvPr/>
        </p:nvSpPr>
        <p:spPr>
          <a:xfrm>
            <a:off x="6507681" y="2798835"/>
            <a:ext cx="2487600" cy="557072"/>
          </a:xfrm>
          <a:prstGeom prst="parallelogram">
            <a:avLst>
              <a:gd name="adj" fmla="val 0"/>
            </a:avLst>
          </a:prstGeom>
          <a:noFill/>
          <a:ln w="9525">
            <a:solidFill>
              <a:srgbClr val="FF9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dirty="0"/>
          </a:p>
        </p:txBody>
      </p:sp>
      <p:sp>
        <p:nvSpPr>
          <p:cNvPr id="134" name="Rectangle 133"/>
          <p:cNvSpPr/>
          <p:nvPr/>
        </p:nvSpPr>
        <p:spPr>
          <a:xfrm>
            <a:off x="3350909" y="2877571"/>
            <a:ext cx="1512000" cy="399600"/>
          </a:xfrm>
          <a:prstGeom prst="rect">
            <a:avLst/>
          </a:prstGeom>
          <a:solidFill>
            <a:srgbClr val="4799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5" name="Sous-titre 2">
            <a:extLst>
              <a:ext uri="{FF2B5EF4-FFF2-40B4-BE49-F238E27FC236}">
                <a16:creationId xmlns:a16="http://schemas.microsoft.com/office/drawing/2014/main" id="{BDC66FDC-0DB9-5643-B995-3F3D328C9A6D}"/>
              </a:ext>
            </a:extLst>
          </p:cNvPr>
          <p:cNvSpPr>
            <a:spLocks noGrp="1"/>
          </p:cNvSpPr>
          <p:nvPr/>
        </p:nvSpPr>
        <p:spPr>
          <a:xfrm>
            <a:off x="3801424" y="2935808"/>
            <a:ext cx="1263985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985838" algn="l"/>
              </a:tabLst>
              <a:defRPr lang="fr-FR" sz="1400" b="1" kern="1200" cap="all">
                <a:solidFill>
                  <a:srgbClr val="5DBFD4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360"/>
              </a:spcBef>
              <a:buSzPct val="100000"/>
              <a:buFont typeface="Lucida Grande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200" cap="none" dirty="0" smtClean="0">
                <a:solidFill>
                  <a:schemeClr val="bg1"/>
                </a:solidFill>
              </a:rPr>
              <a:t>SCIENCE</a:t>
            </a:r>
            <a:endParaRPr lang="en-GB" sz="1200" cap="none" dirty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84714" y="2877571"/>
            <a:ext cx="1512000" cy="399600"/>
          </a:xfrm>
          <a:prstGeom prst="rect">
            <a:avLst/>
          </a:prstGeom>
          <a:solidFill>
            <a:srgbClr val="B44C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7" name="Sous-titre 2">
            <a:extLst>
              <a:ext uri="{FF2B5EF4-FFF2-40B4-BE49-F238E27FC236}">
                <a16:creationId xmlns:a16="http://schemas.microsoft.com/office/drawing/2014/main" id="{BDC66FDC-0DB9-5643-B995-3F3D328C9A6D}"/>
              </a:ext>
            </a:extLst>
          </p:cNvPr>
          <p:cNvSpPr>
            <a:spLocks noGrp="1"/>
          </p:cNvSpPr>
          <p:nvPr/>
        </p:nvSpPr>
        <p:spPr>
          <a:xfrm>
            <a:off x="716179" y="2935808"/>
            <a:ext cx="1263985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985838" algn="l"/>
              </a:tabLst>
              <a:defRPr lang="fr-FR" sz="1400" b="1" kern="1200" cap="all">
                <a:solidFill>
                  <a:srgbClr val="5DBFD4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360"/>
              </a:spcBef>
              <a:buSzPct val="100000"/>
              <a:buFont typeface="Lucida Grande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200" cap="none" dirty="0" smtClean="0">
                <a:solidFill>
                  <a:schemeClr val="bg1"/>
                </a:solidFill>
              </a:rPr>
              <a:t>DEFENCE</a:t>
            </a:r>
            <a:endParaRPr lang="en-GB" sz="1200" cap="none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435820" y="2877571"/>
            <a:ext cx="1512000" cy="399600"/>
          </a:xfrm>
          <a:prstGeom prst="rect">
            <a:avLst/>
          </a:prstGeom>
          <a:solidFill>
            <a:srgbClr val="FF9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9" name="Sous-titre 2">
            <a:extLst>
              <a:ext uri="{FF2B5EF4-FFF2-40B4-BE49-F238E27FC236}">
                <a16:creationId xmlns:a16="http://schemas.microsoft.com/office/drawing/2014/main" id="{BDC66FDC-0DB9-5643-B995-3F3D328C9A6D}"/>
              </a:ext>
            </a:extLst>
          </p:cNvPr>
          <p:cNvSpPr>
            <a:spLocks noGrp="1"/>
          </p:cNvSpPr>
          <p:nvPr/>
        </p:nvSpPr>
        <p:spPr>
          <a:xfrm>
            <a:off x="6886335" y="2935808"/>
            <a:ext cx="1263985" cy="276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None/>
              <a:tabLst>
                <a:tab pos="985838" algn="l"/>
              </a:tabLst>
              <a:defRPr lang="fr-FR" sz="1400" b="1" kern="1200" cap="all">
                <a:solidFill>
                  <a:srgbClr val="5DBFD4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360"/>
              </a:spcBef>
              <a:buSzPct val="100000"/>
              <a:buFont typeface="Lucida Grande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200" cap="none" dirty="0" smtClean="0">
                <a:solidFill>
                  <a:schemeClr val="bg1"/>
                </a:solidFill>
              </a:rPr>
              <a:t>INDUSTRY</a:t>
            </a:r>
            <a:endParaRPr lang="en-GB" sz="1200" cap="none" dirty="0">
              <a:solidFill>
                <a:schemeClr val="bg1"/>
              </a:solidFill>
            </a:endParaRPr>
          </a:p>
        </p:txBody>
      </p:sp>
      <p:sp>
        <p:nvSpPr>
          <p:cNvPr id="148" name="Freeform 12">
            <a:extLst>
              <a:ext uri="{FF2B5EF4-FFF2-40B4-BE49-F238E27FC236}">
                <a16:creationId xmlns:a16="http://schemas.microsoft.com/office/drawing/2014/main" id="{8F8BB9A4-B9CB-724F-BD00-C931DC318560}"/>
              </a:ext>
            </a:extLst>
          </p:cNvPr>
          <p:cNvSpPr>
            <a:spLocks/>
          </p:cNvSpPr>
          <p:nvPr/>
        </p:nvSpPr>
        <p:spPr bwMode="auto">
          <a:xfrm>
            <a:off x="405133" y="2903217"/>
            <a:ext cx="246019" cy="348308"/>
          </a:xfrm>
          <a:custGeom>
            <a:avLst/>
            <a:gdLst>
              <a:gd name="T0" fmla="*/ 471 w 2240"/>
              <a:gd name="T1" fmla="*/ 3052 h 3169"/>
              <a:gd name="T2" fmla="*/ 465 w 2240"/>
              <a:gd name="T3" fmla="*/ 3024 h 3169"/>
              <a:gd name="T4" fmla="*/ 388 w 2240"/>
              <a:gd name="T5" fmla="*/ 2886 h 3169"/>
              <a:gd name="T6" fmla="*/ 775 w 2240"/>
              <a:gd name="T7" fmla="*/ 2424 h 3169"/>
              <a:gd name="T8" fmla="*/ 45 w 2240"/>
              <a:gd name="T9" fmla="*/ 2536 h 3169"/>
              <a:gd name="T10" fmla="*/ 0 w 2240"/>
              <a:gd name="T11" fmla="*/ 2536 h 3169"/>
              <a:gd name="T12" fmla="*/ 23 w 2240"/>
              <a:gd name="T13" fmla="*/ 1963 h 3169"/>
              <a:gd name="T14" fmla="*/ 45 w 2240"/>
              <a:gd name="T15" fmla="*/ 2277 h 3169"/>
              <a:gd name="T16" fmla="*/ 811 w 2240"/>
              <a:gd name="T17" fmla="*/ 1588 h 3169"/>
              <a:gd name="T18" fmla="*/ 638 w 2240"/>
              <a:gd name="T19" fmla="*/ 1596 h 3169"/>
              <a:gd name="T20" fmla="*/ 850 w 2240"/>
              <a:gd name="T21" fmla="*/ 1228 h 3169"/>
              <a:gd name="T22" fmla="*/ 1013 w 2240"/>
              <a:gd name="T23" fmla="*/ 677 h 3169"/>
              <a:gd name="T24" fmla="*/ 1060 w 2240"/>
              <a:gd name="T25" fmla="*/ 277 h 3169"/>
              <a:gd name="T26" fmla="*/ 1117 w 2240"/>
              <a:gd name="T27" fmla="*/ 53 h 3169"/>
              <a:gd name="T28" fmla="*/ 1120 w 2240"/>
              <a:gd name="T29" fmla="*/ 0 h 3169"/>
              <a:gd name="T30" fmla="*/ 1123 w 2240"/>
              <a:gd name="T31" fmla="*/ 53 h 3169"/>
              <a:gd name="T32" fmla="*/ 1180 w 2240"/>
              <a:gd name="T33" fmla="*/ 277 h 3169"/>
              <a:gd name="T34" fmla="*/ 1226 w 2240"/>
              <a:gd name="T35" fmla="*/ 667 h 3169"/>
              <a:gd name="T36" fmla="*/ 1237 w 2240"/>
              <a:gd name="T37" fmla="*/ 648 h 3169"/>
              <a:gd name="T38" fmla="*/ 1240 w 2240"/>
              <a:gd name="T39" fmla="*/ 571 h 3169"/>
              <a:gd name="T40" fmla="*/ 1245 w 2240"/>
              <a:gd name="T41" fmla="*/ 638 h 3169"/>
              <a:gd name="T42" fmla="*/ 1246 w 2240"/>
              <a:gd name="T43" fmla="*/ 680 h 3169"/>
              <a:gd name="T44" fmla="*/ 1282 w 2240"/>
              <a:gd name="T45" fmla="*/ 1010 h 3169"/>
              <a:gd name="T46" fmla="*/ 1604 w 2240"/>
              <a:gd name="T47" fmla="*/ 1522 h 3169"/>
              <a:gd name="T48" fmla="*/ 1399 w 2240"/>
              <a:gd name="T49" fmla="*/ 1474 h 3169"/>
              <a:gd name="T50" fmla="*/ 2193 w 2240"/>
              <a:gd name="T51" fmla="*/ 2277 h 3169"/>
              <a:gd name="T52" fmla="*/ 2195 w 2240"/>
              <a:gd name="T53" fmla="*/ 2020 h 3169"/>
              <a:gd name="T54" fmla="*/ 2240 w 2240"/>
              <a:gd name="T55" fmla="*/ 2020 h 3169"/>
              <a:gd name="T56" fmla="*/ 2217 w 2240"/>
              <a:gd name="T57" fmla="*/ 2578 h 3169"/>
              <a:gd name="T58" fmla="*/ 2195 w 2240"/>
              <a:gd name="T59" fmla="*/ 2573 h 3169"/>
              <a:gd name="T60" fmla="*/ 1463 w 2240"/>
              <a:gd name="T61" fmla="*/ 2501 h 3169"/>
              <a:gd name="T62" fmla="*/ 1818 w 2240"/>
              <a:gd name="T63" fmla="*/ 2966 h 3169"/>
              <a:gd name="T64" fmla="*/ 1775 w 2240"/>
              <a:gd name="T65" fmla="*/ 3052 h 3169"/>
              <a:gd name="T66" fmla="*/ 1769 w 2240"/>
              <a:gd name="T67" fmla="*/ 3027 h 3169"/>
              <a:gd name="T68" fmla="*/ 1738 w 2240"/>
              <a:gd name="T69" fmla="*/ 3047 h 3169"/>
              <a:gd name="T70" fmla="*/ 1732 w 2240"/>
              <a:gd name="T71" fmla="*/ 3022 h 3169"/>
              <a:gd name="T72" fmla="*/ 1695 w 2240"/>
              <a:gd name="T73" fmla="*/ 3041 h 3169"/>
              <a:gd name="T74" fmla="*/ 1688 w 2240"/>
              <a:gd name="T75" fmla="*/ 3016 h 3169"/>
              <a:gd name="T76" fmla="*/ 1400 w 2240"/>
              <a:gd name="T77" fmla="*/ 2844 h 3169"/>
              <a:gd name="T78" fmla="*/ 1343 w 2240"/>
              <a:gd name="T79" fmla="*/ 3000 h 3169"/>
              <a:gd name="T80" fmla="*/ 1242 w 2240"/>
              <a:gd name="T81" fmla="*/ 2984 h 3169"/>
              <a:gd name="T82" fmla="*/ 1223 w 2240"/>
              <a:gd name="T83" fmla="*/ 2866 h 3169"/>
              <a:gd name="T84" fmla="*/ 1180 w 2240"/>
              <a:gd name="T85" fmla="*/ 2982 h 3169"/>
              <a:gd name="T86" fmla="*/ 1060 w 2240"/>
              <a:gd name="T87" fmla="*/ 2982 h 3169"/>
              <a:gd name="T88" fmla="*/ 1017 w 2240"/>
              <a:gd name="T89" fmla="*/ 2866 h 3169"/>
              <a:gd name="T90" fmla="*/ 962 w 2240"/>
              <a:gd name="T91" fmla="*/ 3000 h 3169"/>
              <a:gd name="T92" fmla="*/ 861 w 2240"/>
              <a:gd name="T93" fmla="*/ 2984 h 3169"/>
              <a:gd name="T94" fmla="*/ 787 w 2240"/>
              <a:gd name="T95" fmla="*/ 2985 h 3169"/>
              <a:gd name="T96" fmla="*/ 552 w 2240"/>
              <a:gd name="T97" fmla="*/ 3041 h 3169"/>
              <a:gd name="T98" fmla="*/ 545 w 2240"/>
              <a:gd name="T99" fmla="*/ 3017 h 3169"/>
              <a:gd name="T100" fmla="*/ 508 w 2240"/>
              <a:gd name="T101" fmla="*/ 3047 h 3169"/>
              <a:gd name="T102" fmla="*/ 502 w 2240"/>
              <a:gd name="T103" fmla="*/ 3023 h 3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40" h="3169">
                <a:moveTo>
                  <a:pt x="471" y="3027"/>
                </a:moveTo>
                <a:cubicBezTo>
                  <a:pt x="471" y="3052"/>
                  <a:pt x="471" y="3052"/>
                  <a:pt x="471" y="3052"/>
                </a:cubicBezTo>
                <a:cubicBezTo>
                  <a:pt x="465" y="3052"/>
                  <a:pt x="465" y="3052"/>
                  <a:pt x="465" y="3052"/>
                </a:cubicBezTo>
                <a:cubicBezTo>
                  <a:pt x="465" y="3024"/>
                  <a:pt x="465" y="3024"/>
                  <a:pt x="465" y="3024"/>
                </a:cubicBezTo>
                <a:cubicBezTo>
                  <a:pt x="457" y="3016"/>
                  <a:pt x="436" y="2992"/>
                  <a:pt x="422" y="2966"/>
                </a:cubicBezTo>
                <a:cubicBezTo>
                  <a:pt x="404" y="2933"/>
                  <a:pt x="392" y="2904"/>
                  <a:pt x="388" y="2886"/>
                </a:cubicBezTo>
                <a:cubicBezTo>
                  <a:pt x="384" y="2869"/>
                  <a:pt x="777" y="2501"/>
                  <a:pt x="777" y="2501"/>
                </a:cubicBezTo>
                <a:cubicBezTo>
                  <a:pt x="775" y="2424"/>
                  <a:pt x="775" y="2424"/>
                  <a:pt x="775" y="2424"/>
                </a:cubicBezTo>
                <a:cubicBezTo>
                  <a:pt x="45" y="2573"/>
                  <a:pt x="45" y="2573"/>
                  <a:pt x="45" y="2573"/>
                </a:cubicBezTo>
                <a:cubicBezTo>
                  <a:pt x="45" y="2536"/>
                  <a:pt x="45" y="2536"/>
                  <a:pt x="45" y="2536"/>
                </a:cubicBezTo>
                <a:cubicBezTo>
                  <a:pt x="45" y="2536"/>
                  <a:pt x="41" y="2578"/>
                  <a:pt x="23" y="2578"/>
                </a:cubicBezTo>
                <a:cubicBezTo>
                  <a:pt x="5" y="2578"/>
                  <a:pt x="0" y="2536"/>
                  <a:pt x="0" y="2536"/>
                </a:cubicBezTo>
                <a:cubicBezTo>
                  <a:pt x="0" y="2536"/>
                  <a:pt x="0" y="2046"/>
                  <a:pt x="0" y="2020"/>
                </a:cubicBezTo>
                <a:cubicBezTo>
                  <a:pt x="0" y="1995"/>
                  <a:pt x="15" y="1966"/>
                  <a:pt x="23" y="1963"/>
                </a:cubicBezTo>
                <a:cubicBezTo>
                  <a:pt x="30" y="1966"/>
                  <a:pt x="45" y="1995"/>
                  <a:pt x="45" y="2020"/>
                </a:cubicBezTo>
                <a:cubicBezTo>
                  <a:pt x="45" y="2277"/>
                  <a:pt x="45" y="2277"/>
                  <a:pt x="45" y="2277"/>
                </a:cubicBezTo>
                <a:cubicBezTo>
                  <a:pt x="47" y="2277"/>
                  <a:pt x="47" y="2277"/>
                  <a:pt x="47" y="2277"/>
                </a:cubicBezTo>
                <a:cubicBezTo>
                  <a:pt x="811" y="1588"/>
                  <a:pt x="811" y="1588"/>
                  <a:pt x="811" y="1588"/>
                </a:cubicBezTo>
                <a:cubicBezTo>
                  <a:pt x="811" y="1588"/>
                  <a:pt x="842" y="1547"/>
                  <a:pt x="841" y="1474"/>
                </a:cubicBezTo>
                <a:cubicBezTo>
                  <a:pt x="771" y="1520"/>
                  <a:pt x="638" y="1596"/>
                  <a:pt x="638" y="1596"/>
                </a:cubicBezTo>
                <a:cubicBezTo>
                  <a:pt x="638" y="1596"/>
                  <a:pt x="631" y="1547"/>
                  <a:pt x="636" y="1522"/>
                </a:cubicBezTo>
                <a:cubicBezTo>
                  <a:pt x="641" y="1497"/>
                  <a:pt x="850" y="1228"/>
                  <a:pt x="850" y="1228"/>
                </a:cubicBezTo>
                <a:cubicBezTo>
                  <a:pt x="850" y="1228"/>
                  <a:pt x="947" y="1092"/>
                  <a:pt x="958" y="1010"/>
                </a:cubicBezTo>
                <a:cubicBezTo>
                  <a:pt x="969" y="928"/>
                  <a:pt x="1013" y="677"/>
                  <a:pt x="1013" y="677"/>
                </a:cubicBezTo>
                <a:cubicBezTo>
                  <a:pt x="1013" y="677"/>
                  <a:pt x="1026" y="528"/>
                  <a:pt x="1029" y="498"/>
                </a:cubicBezTo>
                <a:cubicBezTo>
                  <a:pt x="1031" y="468"/>
                  <a:pt x="1041" y="344"/>
                  <a:pt x="1060" y="277"/>
                </a:cubicBezTo>
                <a:cubicBezTo>
                  <a:pt x="1079" y="210"/>
                  <a:pt x="1098" y="162"/>
                  <a:pt x="1112" y="121"/>
                </a:cubicBezTo>
                <a:cubicBezTo>
                  <a:pt x="1117" y="53"/>
                  <a:pt x="1117" y="53"/>
                  <a:pt x="1117" y="53"/>
                </a:cubicBezTo>
                <a:cubicBezTo>
                  <a:pt x="1118" y="11"/>
                  <a:pt x="1118" y="11"/>
                  <a:pt x="1118" y="11"/>
                </a:cubicBezTo>
                <a:cubicBezTo>
                  <a:pt x="1120" y="0"/>
                  <a:pt x="1120" y="0"/>
                  <a:pt x="1120" y="0"/>
                </a:cubicBezTo>
                <a:cubicBezTo>
                  <a:pt x="1122" y="11"/>
                  <a:pt x="1122" y="11"/>
                  <a:pt x="1122" y="11"/>
                </a:cubicBezTo>
                <a:cubicBezTo>
                  <a:pt x="1123" y="53"/>
                  <a:pt x="1123" y="53"/>
                  <a:pt x="1123" y="53"/>
                </a:cubicBezTo>
                <a:cubicBezTo>
                  <a:pt x="1128" y="121"/>
                  <a:pt x="1128" y="121"/>
                  <a:pt x="1128" y="121"/>
                </a:cubicBezTo>
                <a:cubicBezTo>
                  <a:pt x="1142" y="162"/>
                  <a:pt x="1161" y="211"/>
                  <a:pt x="1180" y="277"/>
                </a:cubicBezTo>
                <a:cubicBezTo>
                  <a:pt x="1200" y="344"/>
                  <a:pt x="1209" y="468"/>
                  <a:pt x="1211" y="498"/>
                </a:cubicBezTo>
                <a:cubicBezTo>
                  <a:pt x="1213" y="524"/>
                  <a:pt x="1223" y="634"/>
                  <a:pt x="1226" y="667"/>
                </a:cubicBezTo>
                <a:cubicBezTo>
                  <a:pt x="1237" y="663"/>
                  <a:pt x="1237" y="663"/>
                  <a:pt x="1237" y="663"/>
                </a:cubicBezTo>
                <a:cubicBezTo>
                  <a:pt x="1237" y="663"/>
                  <a:pt x="1237" y="652"/>
                  <a:pt x="1237" y="648"/>
                </a:cubicBezTo>
                <a:cubicBezTo>
                  <a:pt x="1237" y="644"/>
                  <a:pt x="1240" y="638"/>
                  <a:pt x="1240" y="638"/>
                </a:cubicBezTo>
                <a:cubicBezTo>
                  <a:pt x="1240" y="571"/>
                  <a:pt x="1240" y="571"/>
                  <a:pt x="1240" y="571"/>
                </a:cubicBezTo>
                <a:cubicBezTo>
                  <a:pt x="1245" y="571"/>
                  <a:pt x="1245" y="571"/>
                  <a:pt x="1245" y="571"/>
                </a:cubicBezTo>
                <a:cubicBezTo>
                  <a:pt x="1245" y="638"/>
                  <a:pt x="1245" y="638"/>
                  <a:pt x="1245" y="638"/>
                </a:cubicBezTo>
                <a:cubicBezTo>
                  <a:pt x="1247" y="646"/>
                  <a:pt x="1247" y="646"/>
                  <a:pt x="1247" y="646"/>
                </a:cubicBezTo>
                <a:cubicBezTo>
                  <a:pt x="1247" y="646"/>
                  <a:pt x="1248" y="672"/>
                  <a:pt x="1246" y="680"/>
                </a:cubicBezTo>
                <a:cubicBezTo>
                  <a:pt x="1244" y="686"/>
                  <a:pt x="1237" y="688"/>
                  <a:pt x="1230" y="693"/>
                </a:cubicBezTo>
                <a:cubicBezTo>
                  <a:pt x="1240" y="750"/>
                  <a:pt x="1273" y="940"/>
                  <a:pt x="1282" y="1010"/>
                </a:cubicBezTo>
                <a:cubicBezTo>
                  <a:pt x="1293" y="1092"/>
                  <a:pt x="1390" y="1228"/>
                  <a:pt x="1390" y="1228"/>
                </a:cubicBezTo>
                <a:cubicBezTo>
                  <a:pt x="1390" y="1228"/>
                  <a:pt x="1599" y="1497"/>
                  <a:pt x="1604" y="1522"/>
                </a:cubicBezTo>
                <a:cubicBezTo>
                  <a:pt x="1609" y="1547"/>
                  <a:pt x="1602" y="1596"/>
                  <a:pt x="1602" y="1596"/>
                </a:cubicBezTo>
                <a:cubicBezTo>
                  <a:pt x="1602" y="1596"/>
                  <a:pt x="1469" y="1520"/>
                  <a:pt x="1399" y="1474"/>
                </a:cubicBezTo>
                <a:cubicBezTo>
                  <a:pt x="1398" y="1547"/>
                  <a:pt x="1429" y="1588"/>
                  <a:pt x="1429" y="1588"/>
                </a:cubicBezTo>
                <a:cubicBezTo>
                  <a:pt x="2193" y="2277"/>
                  <a:pt x="2193" y="2277"/>
                  <a:pt x="2193" y="2277"/>
                </a:cubicBezTo>
                <a:cubicBezTo>
                  <a:pt x="2195" y="2277"/>
                  <a:pt x="2195" y="2277"/>
                  <a:pt x="2195" y="2277"/>
                </a:cubicBezTo>
                <a:cubicBezTo>
                  <a:pt x="2195" y="2020"/>
                  <a:pt x="2195" y="2020"/>
                  <a:pt x="2195" y="2020"/>
                </a:cubicBezTo>
                <a:cubicBezTo>
                  <a:pt x="2195" y="1995"/>
                  <a:pt x="2210" y="1966"/>
                  <a:pt x="2217" y="1963"/>
                </a:cubicBezTo>
                <a:cubicBezTo>
                  <a:pt x="2225" y="1966"/>
                  <a:pt x="2240" y="1995"/>
                  <a:pt x="2240" y="2020"/>
                </a:cubicBezTo>
                <a:cubicBezTo>
                  <a:pt x="2240" y="2046"/>
                  <a:pt x="2240" y="2536"/>
                  <a:pt x="2240" y="2536"/>
                </a:cubicBezTo>
                <a:cubicBezTo>
                  <a:pt x="2240" y="2536"/>
                  <a:pt x="2236" y="2578"/>
                  <a:pt x="2217" y="2578"/>
                </a:cubicBezTo>
                <a:cubicBezTo>
                  <a:pt x="2199" y="2578"/>
                  <a:pt x="2195" y="2536"/>
                  <a:pt x="2195" y="2536"/>
                </a:cubicBezTo>
                <a:cubicBezTo>
                  <a:pt x="2195" y="2573"/>
                  <a:pt x="2195" y="2573"/>
                  <a:pt x="2195" y="2573"/>
                </a:cubicBezTo>
                <a:cubicBezTo>
                  <a:pt x="1465" y="2424"/>
                  <a:pt x="1465" y="2424"/>
                  <a:pt x="1465" y="2424"/>
                </a:cubicBezTo>
                <a:cubicBezTo>
                  <a:pt x="1463" y="2501"/>
                  <a:pt x="1463" y="2501"/>
                  <a:pt x="1463" y="2501"/>
                </a:cubicBezTo>
                <a:cubicBezTo>
                  <a:pt x="1463" y="2501"/>
                  <a:pt x="1856" y="2869"/>
                  <a:pt x="1852" y="2886"/>
                </a:cubicBezTo>
                <a:cubicBezTo>
                  <a:pt x="1848" y="2904"/>
                  <a:pt x="1836" y="2933"/>
                  <a:pt x="1818" y="2966"/>
                </a:cubicBezTo>
                <a:cubicBezTo>
                  <a:pt x="1804" y="2992"/>
                  <a:pt x="1783" y="3016"/>
                  <a:pt x="1775" y="3024"/>
                </a:cubicBezTo>
                <a:cubicBezTo>
                  <a:pt x="1775" y="3052"/>
                  <a:pt x="1775" y="3052"/>
                  <a:pt x="1775" y="3052"/>
                </a:cubicBezTo>
                <a:cubicBezTo>
                  <a:pt x="1769" y="3052"/>
                  <a:pt x="1769" y="3052"/>
                  <a:pt x="1769" y="3052"/>
                </a:cubicBezTo>
                <a:cubicBezTo>
                  <a:pt x="1769" y="3027"/>
                  <a:pt x="1769" y="3027"/>
                  <a:pt x="1769" y="3027"/>
                </a:cubicBezTo>
                <a:cubicBezTo>
                  <a:pt x="1738" y="3023"/>
                  <a:pt x="1738" y="3023"/>
                  <a:pt x="1738" y="3023"/>
                </a:cubicBezTo>
                <a:cubicBezTo>
                  <a:pt x="1738" y="3047"/>
                  <a:pt x="1738" y="3047"/>
                  <a:pt x="1738" y="3047"/>
                </a:cubicBezTo>
                <a:cubicBezTo>
                  <a:pt x="1732" y="3047"/>
                  <a:pt x="1732" y="3047"/>
                  <a:pt x="1732" y="3047"/>
                </a:cubicBezTo>
                <a:cubicBezTo>
                  <a:pt x="1732" y="3022"/>
                  <a:pt x="1732" y="3022"/>
                  <a:pt x="1732" y="3022"/>
                </a:cubicBezTo>
                <a:cubicBezTo>
                  <a:pt x="1695" y="3017"/>
                  <a:pt x="1695" y="3017"/>
                  <a:pt x="1695" y="3017"/>
                </a:cubicBezTo>
                <a:cubicBezTo>
                  <a:pt x="1695" y="3041"/>
                  <a:pt x="1695" y="3041"/>
                  <a:pt x="1695" y="3041"/>
                </a:cubicBezTo>
                <a:cubicBezTo>
                  <a:pt x="1688" y="3041"/>
                  <a:pt x="1688" y="3041"/>
                  <a:pt x="1688" y="3041"/>
                </a:cubicBezTo>
                <a:cubicBezTo>
                  <a:pt x="1688" y="3016"/>
                  <a:pt x="1688" y="3016"/>
                  <a:pt x="1688" y="3016"/>
                </a:cubicBezTo>
                <a:cubicBezTo>
                  <a:pt x="1453" y="2985"/>
                  <a:pt x="1453" y="2985"/>
                  <a:pt x="1453" y="2985"/>
                </a:cubicBezTo>
                <a:cubicBezTo>
                  <a:pt x="1400" y="2844"/>
                  <a:pt x="1400" y="2844"/>
                  <a:pt x="1400" y="2844"/>
                </a:cubicBezTo>
                <a:cubicBezTo>
                  <a:pt x="1395" y="2885"/>
                  <a:pt x="1383" y="2972"/>
                  <a:pt x="1379" y="2984"/>
                </a:cubicBezTo>
                <a:cubicBezTo>
                  <a:pt x="1374" y="3000"/>
                  <a:pt x="1356" y="3000"/>
                  <a:pt x="1343" y="3000"/>
                </a:cubicBezTo>
                <a:cubicBezTo>
                  <a:pt x="1278" y="3000"/>
                  <a:pt x="1278" y="3000"/>
                  <a:pt x="1278" y="3000"/>
                </a:cubicBezTo>
                <a:cubicBezTo>
                  <a:pt x="1265" y="3000"/>
                  <a:pt x="1247" y="3000"/>
                  <a:pt x="1242" y="2984"/>
                </a:cubicBezTo>
                <a:cubicBezTo>
                  <a:pt x="1239" y="2974"/>
                  <a:pt x="1229" y="2910"/>
                  <a:pt x="1223" y="2866"/>
                </a:cubicBezTo>
                <a:cubicBezTo>
                  <a:pt x="1223" y="2866"/>
                  <a:pt x="1223" y="2866"/>
                  <a:pt x="1223" y="2866"/>
                </a:cubicBezTo>
                <a:cubicBezTo>
                  <a:pt x="1213" y="2948"/>
                  <a:pt x="1213" y="2948"/>
                  <a:pt x="1213" y="2948"/>
                </a:cubicBezTo>
                <a:cubicBezTo>
                  <a:pt x="1208" y="2974"/>
                  <a:pt x="1197" y="2981"/>
                  <a:pt x="1180" y="2982"/>
                </a:cubicBezTo>
                <a:cubicBezTo>
                  <a:pt x="1180" y="2982"/>
                  <a:pt x="1167" y="3135"/>
                  <a:pt x="1120" y="3169"/>
                </a:cubicBezTo>
                <a:cubicBezTo>
                  <a:pt x="1073" y="3135"/>
                  <a:pt x="1060" y="2982"/>
                  <a:pt x="1060" y="2982"/>
                </a:cubicBezTo>
                <a:cubicBezTo>
                  <a:pt x="1043" y="2981"/>
                  <a:pt x="1032" y="2974"/>
                  <a:pt x="1027" y="2948"/>
                </a:cubicBezTo>
                <a:cubicBezTo>
                  <a:pt x="1017" y="2866"/>
                  <a:pt x="1017" y="2866"/>
                  <a:pt x="1017" y="2866"/>
                </a:cubicBezTo>
                <a:cubicBezTo>
                  <a:pt x="1011" y="2910"/>
                  <a:pt x="1001" y="2974"/>
                  <a:pt x="998" y="2984"/>
                </a:cubicBezTo>
                <a:cubicBezTo>
                  <a:pt x="993" y="3000"/>
                  <a:pt x="975" y="3000"/>
                  <a:pt x="962" y="3000"/>
                </a:cubicBezTo>
                <a:cubicBezTo>
                  <a:pt x="897" y="3000"/>
                  <a:pt x="897" y="3000"/>
                  <a:pt x="897" y="3000"/>
                </a:cubicBezTo>
                <a:cubicBezTo>
                  <a:pt x="885" y="3000"/>
                  <a:pt x="866" y="3000"/>
                  <a:pt x="861" y="2984"/>
                </a:cubicBezTo>
                <a:cubicBezTo>
                  <a:pt x="857" y="2972"/>
                  <a:pt x="845" y="2885"/>
                  <a:pt x="840" y="2844"/>
                </a:cubicBezTo>
                <a:cubicBezTo>
                  <a:pt x="787" y="2985"/>
                  <a:pt x="787" y="2985"/>
                  <a:pt x="787" y="2985"/>
                </a:cubicBezTo>
                <a:cubicBezTo>
                  <a:pt x="552" y="3016"/>
                  <a:pt x="552" y="3016"/>
                  <a:pt x="552" y="3016"/>
                </a:cubicBezTo>
                <a:cubicBezTo>
                  <a:pt x="552" y="3041"/>
                  <a:pt x="552" y="3041"/>
                  <a:pt x="552" y="3041"/>
                </a:cubicBezTo>
                <a:cubicBezTo>
                  <a:pt x="545" y="3041"/>
                  <a:pt x="545" y="3041"/>
                  <a:pt x="545" y="3041"/>
                </a:cubicBezTo>
                <a:cubicBezTo>
                  <a:pt x="545" y="3017"/>
                  <a:pt x="545" y="3017"/>
                  <a:pt x="545" y="3017"/>
                </a:cubicBezTo>
                <a:cubicBezTo>
                  <a:pt x="508" y="3022"/>
                  <a:pt x="508" y="3022"/>
                  <a:pt x="508" y="3022"/>
                </a:cubicBezTo>
                <a:cubicBezTo>
                  <a:pt x="508" y="3047"/>
                  <a:pt x="508" y="3047"/>
                  <a:pt x="508" y="3047"/>
                </a:cubicBezTo>
                <a:cubicBezTo>
                  <a:pt x="502" y="3047"/>
                  <a:pt x="502" y="3047"/>
                  <a:pt x="502" y="3047"/>
                </a:cubicBezTo>
                <a:cubicBezTo>
                  <a:pt x="502" y="3023"/>
                  <a:pt x="502" y="3023"/>
                  <a:pt x="502" y="3023"/>
                </a:cubicBezTo>
                <a:lnTo>
                  <a:pt x="471" y="30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0" name="Group 21">
            <a:extLst>
              <a:ext uri="{FF2B5EF4-FFF2-40B4-BE49-F238E27FC236}">
                <a16:creationId xmlns:a16="http://schemas.microsoft.com/office/drawing/2014/main" id="{51631885-0734-BD49-BE8F-8C9E85D5F6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1971" y="2920123"/>
            <a:ext cx="331860" cy="318948"/>
            <a:chOff x="3321" y="460"/>
            <a:chExt cx="514" cy="494"/>
          </a:xfrm>
          <a:solidFill>
            <a:schemeClr val="bg1"/>
          </a:solidFill>
        </p:grpSpPr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B83E3AAB-5B09-4A4F-BDEA-47E8266B2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" y="460"/>
              <a:ext cx="514" cy="494"/>
            </a:xfrm>
            <a:custGeom>
              <a:avLst/>
              <a:gdLst>
                <a:gd name="T0" fmla="*/ 175 w 216"/>
                <a:gd name="T1" fmla="*/ 67 h 207"/>
                <a:gd name="T2" fmla="*/ 108 w 216"/>
                <a:gd name="T3" fmla="*/ 28 h 207"/>
                <a:gd name="T4" fmla="*/ 91 w 216"/>
                <a:gd name="T5" fmla="*/ 15 h 207"/>
                <a:gd name="T6" fmla="*/ 62 w 216"/>
                <a:gd name="T7" fmla="*/ 10 h 207"/>
                <a:gd name="T8" fmla="*/ 41 w 216"/>
                <a:gd name="T9" fmla="*/ 67 h 207"/>
                <a:gd name="T10" fmla="*/ 41 w 216"/>
                <a:gd name="T11" fmla="*/ 145 h 207"/>
                <a:gd name="T12" fmla="*/ 30 w 216"/>
                <a:gd name="T13" fmla="*/ 175 h 207"/>
                <a:gd name="T14" fmla="*/ 54 w 216"/>
                <a:gd name="T15" fmla="*/ 200 h 207"/>
                <a:gd name="T16" fmla="*/ 162 w 216"/>
                <a:gd name="T17" fmla="*/ 200 h 207"/>
                <a:gd name="T18" fmla="*/ 187 w 216"/>
                <a:gd name="T19" fmla="*/ 140 h 207"/>
                <a:gd name="T20" fmla="*/ 212 w 216"/>
                <a:gd name="T21" fmla="*/ 128 h 207"/>
                <a:gd name="T22" fmla="*/ 216 w 216"/>
                <a:gd name="T23" fmla="*/ 106 h 207"/>
                <a:gd name="T24" fmla="*/ 167 w 216"/>
                <a:gd name="T25" fmla="*/ 64 h 207"/>
                <a:gd name="T26" fmla="*/ 115 w 216"/>
                <a:gd name="T27" fmla="*/ 34 h 207"/>
                <a:gd name="T28" fmla="*/ 144 w 216"/>
                <a:gd name="T29" fmla="*/ 127 h 207"/>
                <a:gd name="T30" fmla="*/ 108 w 216"/>
                <a:gd name="T31" fmla="*/ 147 h 207"/>
                <a:gd name="T32" fmla="*/ 72 w 216"/>
                <a:gd name="T33" fmla="*/ 127 h 207"/>
                <a:gd name="T34" fmla="*/ 72 w 216"/>
                <a:gd name="T35" fmla="*/ 85 h 207"/>
                <a:gd name="T36" fmla="*/ 108 w 216"/>
                <a:gd name="T37" fmla="*/ 65 h 207"/>
                <a:gd name="T38" fmla="*/ 144 w 216"/>
                <a:gd name="T39" fmla="*/ 85 h 207"/>
                <a:gd name="T40" fmla="*/ 144 w 216"/>
                <a:gd name="T41" fmla="*/ 127 h 207"/>
                <a:gd name="T42" fmla="*/ 165 w 216"/>
                <a:gd name="T43" fmla="*/ 139 h 207"/>
                <a:gd name="T44" fmla="*/ 151 w 216"/>
                <a:gd name="T45" fmla="*/ 131 h 207"/>
                <a:gd name="T46" fmla="*/ 108 w 216"/>
                <a:gd name="T47" fmla="*/ 172 h 207"/>
                <a:gd name="T48" fmla="*/ 108 w 216"/>
                <a:gd name="T49" fmla="*/ 156 h 207"/>
                <a:gd name="T50" fmla="*/ 108 w 216"/>
                <a:gd name="T51" fmla="*/ 172 h 207"/>
                <a:gd name="T52" fmla="*/ 51 w 216"/>
                <a:gd name="T53" fmla="*/ 139 h 207"/>
                <a:gd name="T54" fmla="*/ 65 w 216"/>
                <a:gd name="T55" fmla="*/ 131 h 207"/>
                <a:gd name="T56" fmla="*/ 58 w 216"/>
                <a:gd name="T57" fmla="*/ 95 h 207"/>
                <a:gd name="T58" fmla="*/ 73 w 216"/>
                <a:gd name="T59" fmla="*/ 68 h 207"/>
                <a:gd name="T60" fmla="*/ 58 w 216"/>
                <a:gd name="T61" fmla="*/ 95 h 207"/>
                <a:gd name="T62" fmla="*/ 124 w 216"/>
                <a:gd name="T63" fmla="*/ 57 h 207"/>
                <a:gd name="T64" fmla="*/ 92 w 216"/>
                <a:gd name="T65" fmla="*/ 57 h 207"/>
                <a:gd name="T66" fmla="*/ 151 w 216"/>
                <a:gd name="T67" fmla="*/ 81 h 207"/>
                <a:gd name="T68" fmla="*/ 165 w 216"/>
                <a:gd name="T69" fmla="*/ 73 h 207"/>
                <a:gd name="T70" fmla="*/ 151 w 216"/>
                <a:gd name="T71" fmla="*/ 81 h 207"/>
                <a:gd name="T72" fmla="*/ 61 w 216"/>
                <a:gd name="T73" fmla="*/ 19 h 207"/>
                <a:gd name="T74" fmla="*/ 88 w 216"/>
                <a:gd name="T75" fmla="*/ 24 h 207"/>
                <a:gd name="T76" fmla="*/ 80 w 216"/>
                <a:gd name="T77" fmla="*/ 58 h 207"/>
                <a:gd name="T78" fmla="*/ 58 w 216"/>
                <a:gd name="T79" fmla="*/ 20 h 207"/>
                <a:gd name="T80" fmla="*/ 42 w 216"/>
                <a:gd name="T81" fmla="*/ 76 h 207"/>
                <a:gd name="T82" fmla="*/ 42 w 216"/>
                <a:gd name="T83" fmla="*/ 136 h 207"/>
                <a:gd name="T84" fmla="*/ 58 w 216"/>
                <a:gd name="T85" fmla="*/ 192 h 207"/>
                <a:gd name="T86" fmla="*/ 60 w 216"/>
                <a:gd name="T87" fmla="*/ 175 h 207"/>
                <a:gd name="T88" fmla="*/ 49 w 216"/>
                <a:gd name="T89" fmla="*/ 148 h 207"/>
                <a:gd name="T90" fmla="*/ 101 w 216"/>
                <a:gd name="T91" fmla="*/ 178 h 207"/>
                <a:gd name="T92" fmla="*/ 158 w 216"/>
                <a:gd name="T93" fmla="*/ 192 h 207"/>
                <a:gd name="T94" fmla="*/ 136 w 216"/>
                <a:gd name="T95" fmla="*/ 154 h 207"/>
                <a:gd name="T96" fmla="*/ 158 w 216"/>
                <a:gd name="T97" fmla="*/ 192 h 207"/>
                <a:gd name="T98" fmla="*/ 174 w 216"/>
                <a:gd name="T99" fmla="*/ 76 h 207"/>
                <a:gd name="T100" fmla="*/ 205 w 216"/>
                <a:gd name="T101" fmla="*/ 115 h 207"/>
                <a:gd name="T102" fmla="*/ 181 w 216"/>
                <a:gd name="T103" fmla="*/ 128 h 207"/>
                <a:gd name="T104" fmla="*/ 174 w 216"/>
                <a:gd name="T105" fmla="*/ 1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07">
                  <a:moveTo>
                    <a:pt x="216" y="106"/>
                  </a:moveTo>
                  <a:cubicBezTo>
                    <a:pt x="216" y="90"/>
                    <a:pt x="200" y="76"/>
                    <a:pt x="175" y="67"/>
                  </a:cubicBezTo>
                  <a:cubicBezTo>
                    <a:pt x="180" y="41"/>
                    <a:pt x="176" y="20"/>
                    <a:pt x="162" y="12"/>
                  </a:cubicBezTo>
                  <a:cubicBezTo>
                    <a:pt x="148" y="5"/>
                    <a:pt x="128" y="11"/>
                    <a:pt x="108" y="28"/>
                  </a:cubicBezTo>
                  <a:cubicBezTo>
                    <a:pt x="102" y="23"/>
                    <a:pt x="96" y="19"/>
                    <a:pt x="91" y="16"/>
                  </a:cubicBezTo>
                  <a:cubicBezTo>
                    <a:pt x="91" y="16"/>
                    <a:pt x="91" y="16"/>
                    <a:pt x="91" y="15"/>
                  </a:cubicBezTo>
                  <a:cubicBezTo>
                    <a:pt x="91" y="7"/>
                    <a:pt x="84" y="0"/>
                    <a:pt x="76" y="0"/>
                  </a:cubicBezTo>
                  <a:cubicBezTo>
                    <a:pt x="69" y="0"/>
                    <a:pt x="64" y="4"/>
                    <a:pt x="62" y="10"/>
                  </a:cubicBezTo>
                  <a:cubicBezTo>
                    <a:pt x="59" y="10"/>
                    <a:pt x="56" y="11"/>
                    <a:pt x="54" y="12"/>
                  </a:cubicBezTo>
                  <a:cubicBezTo>
                    <a:pt x="40" y="20"/>
                    <a:pt x="36" y="41"/>
                    <a:pt x="41" y="67"/>
                  </a:cubicBezTo>
                  <a:cubicBezTo>
                    <a:pt x="16" y="76"/>
                    <a:pt x="0" y="90"/>
                    <a:pt x="0" y="106"/>
                  </a:cubicBezTo>
                  <a:cubicBezTo>
                    <a:pt x="0" y="122"/>
                    <a:pt x="16" y="136"/>
                    <a:pt x="41" y="145"/>
                  </a:cubicBezTo>
                  <a:cubicBezTo>
                    <a:pt x="40" y="151"/>
                    <a:pt x="39" y="156"/>
                    <a:pt x="39" y="161"/>
                  </a:cubicBezTo>
                  <a:cubicBezTo>
                    <a:pt x="34" y="164"/>
                    <a:pt x="30" y="169"/>
                    <a:pt x="30" y="175"/>
                  </a:cubicBezTo>
                  <a:cubicBezTo>
                    <a:pt x="30" y="183"/>
                    <a:pt x="37" y="190"/>
                    <a:pt x="45" y="190"/>
                  </a:cubicBezTo>
                  <a:cubicBezTo>
                    <a:pt x="47" y="194"/>
                    <a:pt x="50" y="197"/>
                    <a:pt x="54" y="200"/>
                  </a:cubicBezTo>
                  <a:cubicBezTo>
                    <a:pt x="68" y="207"/>
                    <a:pt x="88" y="201"/>
                    <a:pt x="108" y="184"/>
                  </a:cubicBezTo>
                  <a:cubicBezTo>
                    <a:pt x="128" y="201"/>
                    <a:pt x="148" y="207"/>
                    <a:pt x="162" y="200"/>
                  </a:cubicBezTo>
                  <a:cubicBezTo>
                    <a:pt x="176" y="192"/>
                    <a:pt x="180" y="171"/>
                    <a:pt x="175" y="145"/>
                  </a:cubicBezTo>
                  <a:cubicBezTo>
                    <a:pt x="180" y="143"/>
                    <a:pt x="184" y="142"/>
                    <a:pt x="187" y="140"/>
                  </a:cubicBezTo>
                  <a:cubicBezTo>
                    <a:pt x="190" y="142"/>
                    <a:pt x="193" y="143"/>
                    <a:pt x="197" y="143"/>
                  </a:cubicBezTo>
                  <a:cubicBezTo>
                    <a:pt x="205" y="143"/>
                    <a:pt x="212" y="136"/>
                    <a:pt x="212" y="128"/>
                  </a:cubicBezTo>
                  <a:cubicBezTo>
                    <a:pt x="212" y="125"/>
                    <a:pt x="211" y="124"/>
                    <a:pt x="210" y="122"/>
                  </a:cubicBezTo>
                  <a:cubicBezTo>
                    <a:pt x="214" y="117"/>
                    <a:pt x="216" y="111"/>
                    <a:pt x="216" y="106"/>
                  </a:cubicBezTo>
                  <a:close/>
                  <a:moveTo>
                    <a:pt x="158" y="20"/>
                  </a:moveTo>
                  <a:cubicBezTo>
                    <a:pt x="167" y="26"/>
                    <a:pt x="171" y="42"/>
                    <a:pt x="167" y="64"/>
                  </a:cubicBezTo>
                  <a:cubicBezTo>
                    <a:pt x="157" y="62"/>
                    <a:pt x="147" y="59"/>
                    <a:pt x="136" y="58"/>
                  </a:cubicBezTo>
                  <a:cubicBezTo>
                    <a:pt x="129" y="49"/>
                    <a:pt x="122" y="41"/>
                    <a:pt x="115" y="34"/>
                  </a:cubicBezTo>
                  <a:cubicBezTo>
                    <a:pt x="132" y="20"/>
                    <a:pt x="148" y="14"/>
                    <a:pt x="158" y="20"/>
                  </a:cubicBezTo>
                  <a:close/>
                  <a:moveTo>
                    <a:pt x="144" y="127"/>
                  </a:moveTo>
                  <a:cubicBezTo>
                    <a:pt x="140" y="133"/>
                    <a:pt x="135" y="140"/>
                    <a:pt x="131" y="146"/>
                  </a:cubicBezTo>
                  <a:cubicBezTo>
                    <a:pt x="124" y="147"/>
                    <a:pt x="116" y="147"/>
                    <a:pt x="108" y="147"/>
                  </a:cubicBezTo>
                  <a:cubicBezTo>
                    <a:pt x="100" y="147"/>
                    <a:pt x="92" y="147"/>
                    <a:pt x="85" y="146"/>
                  </a:cubicBezTo>
                  <a:cubicBezTo>
                    <a:pt x="81" y="140"/>
                    <a:pt x="76" y="133"/>
                    <a:pt x="72" y="127"/>
                  </a:cubicBezTo>
                  <a:cubicBezTo>
                    <a:pt x="68" y="120"/>
                    <a:pt x="65" y="113"/>
                    <a:pt x="62" y="106"/>
                  </a:cubicBezTo>
                  <a:cubicBezTo>
                    <a:pt x="65" y="99"/>
                    <a:pt x="68" y="92"/>
                    <a:pt x="72" y="85"/>
                  </a:cubicBezTo>
                  <a:cubicBezTo>
                    <a:pt x="76" y="79"/>
                    <a:pt x="81" y="72"/>
                    <a:pt x="85" y="66"/>
                  </a:cubicBezTo>
                  <a:cubicBezTo>
                    <a:pt x="92" y="65"/>
                    <a:pt x="100" y="65"/>
                    <a:pt x="108" y="65"/>
                  </a:cubicBezTo>
                  <a:cubicBezTo>
                    <a:pt x="116" y="65"/>
                    <a:pt x="124" y="65"/>
                    <a:pt x="131" y="66"/>
                  </a:cubicBezTo>
                  <a:cubicBezTo>
                    <a:pt x="135" y="72"/>
                    <a:pt x="140" y="79"/>
                    <a:pt x="144" y="85"/>
                  </a:cubicBezTo>
                  <a:cubicBezTo>
                    <a:pt x="148" y="92"/>
                    <a:pt x="151" y="99"/>
                    <a:pt x="154" y="106"/>
                  </a:cubicBezTo>
                  <a:cubicBezTo>
                    <a:pt x="151" y="113"/>
                    <a:pt x="148" y="120"/>
                    <a:pt x="144" y="127"/>
                  </a:cubicBezTo>
                  <a:close/>
                  <a:moveTo>
                    <a:pt x="158" y="117"/>
                  </a:moveTo>
                  <a:cubicBezTo>
                    <a:pt x="161" y="125"/>
                    <a:pt x="164" y="132"/>
                    <a:pt x="165" y="139"/>
                  </a:cubicBezTo>
                  <a:cubicBezTo>
                    <a:pt x="158" y="141"/>
                    <a:pt x="151" y="143"/>
                    <a:pt x="143" y="144"/>
                  </a:cubicBezTo>
                  <a:cubicBezTo>
                    <a:pt x="146" y="140"/>
                    <a:pt x="148" y="136"/>
                    <a:pt x="151" y="131"/>
                  </a:cubicBezTo>
                  <a:cubicBezTo>
                    <a:pt x="154" y="126"/>
                    <a:pt x="156" y="122"/>
                    <a:pt x="158" y="117"/>
                  </a:cubicBezTo>
                  <a:close/>
                  <a:moveTo>
                    <a:pt x="108" y="172"/>
                  </a:moveTo>
                  <a:cubicBezTo>
                    <a:pt x="103" y="167"/>
                    <a:pt x="97" y="161"/>
                    <a:pt x="92" y="155"/>
                  </a:cubicBezTo>
                  <a:cubicBezTo>
                    <a:pt x="97" y="155"/>
                    <a:pt x="103" y="156"/>
                    <a:pt x="108" y="156"/>
                  </a:cubicBezTo>
                  <a:cubicBezTo>
                    <a:pt x="113" y="156"/>
                    <a:pt x="119" y="155"/>
                    <a:pt x="124" y="155"/>
                  </a:cubicBezTo>
                  <a:cubicBezTo>
                    <a:pt x="119" y="161"/>
                    <a:pt x="113" y="167"/>
                    <a:pt x="108" y="172"/>
                  </a:cubicBezTo>
                  <a:close/>
                  <a:moveTo>
                    <a:pt x="73" y="144"/>
                  </a:moveTo>
                  <a:cubicBezTo>
                    <a:pt x="65" y="143"/>
                    <a:pt x="58" y="141"/>
                    <a:pt x="51" y="139"/>
                  </a:cubicBezTo>
                  <a:cubicBezTo>
                    <a:pt x="52" y="132"/>
                    <a:pt x="55" y="125"/>
                    <a:pt x="58" y="117"/>
                  </a:cubicBezTo>
                  <a:cubicBezTo>
                    <a:pt x="60" y="122"/>
                    <a:pt x="62" y="126"/>
                    <a:pt x="65" y="131"/>
                  </a:cubicBezTo>
                  <a:cubicBezTo>
                    <a:pt x="68" y="136"/>
                    <a:pt x="70" y="140"/>
                    <a:pt x="73" y="144"/>
                  </a:cubicBezTo>
                  <a:close/>
                  <a:moveTo>
                    <a:pt x="58" y="95"/>
                  </a:moveTo>
                  <a:cubicBezTo>
                    <a:pt x="55" y="87"/>
                    <a:pt x="52" y="80"/>
                    <a:pt x="51" y="73"/>
                  </a:cubicBezTo>
                  <a:cubicBezTo>
                    <a:pt x="58" y="71"/>
                    <a:pt x="65" y="69"/>
                    <a:pt x="73" y="68"/>
                  </a:cubicBezTo>
                  <a:cubicBezTo>
                    <a:pt x="70" y="72"/>
                    <a:pt x="68" y="76"/>
                    <a:pt x="65" y="81"/>
                  </a:cubicBezTo>
                  <a:cubicBezTo>
                    <a:pt x="62" y="86"/>
                    <a:pt x="60" y="90"/>
                    <a:pt x="58" y="95"/>
                  </a:cubicBezTo>
                  <a:close/>
                  <a:moveTo>
                    <a:pt x="108" y="40"/>
                  </a:moveTo>
                  <a:cubicBezTo>
                    <a:pt x="113" y="45"/>
                    <a:pt x="119" y="51"/>
                    <a:pt x="124" y="57"/>
                  </a:cubicBezTo>
                  <a:cubicBezTo>
                    <a:pt x="119" y="57"/>
                    <a:pt x="113" y="56"/>
                    <a:pt x="108" y="56"/>
                  </a:cubicBezTo>
                  <a:cubicBezTo>
                    <a:pt x="103" y="56"/>
                    <a:pt x="97" y="57"/>
                    <a:pt x="92" y="57"/>
                  </a:cubicBezTo>
                  <a:cubicBezTo>
                    <a:pt x="97" y="51"/>
                    <a:pt x="103" y="45"/>
                    <a:pt x="108" y="40"/>
                  </a:cubicBezTo>
                  <a:close/>
                  <a:moveTo>
                    <a:pt x="151" y="81"/>
                  </a:moveTo>
                  <a:cubicBezTo>
                    <a:pt x="148" y="76"/>
                    <a:pt x="146" y="72"/>
                    <a:pt x="143" y="68"/>
                  </a:cubicBezTo>
                  <a:cubicBezTo>
                    <a:pt x="151" y="69"/>
                    <a:pt x="158" y="71"/>
                    <a:pt x="165" y="73"/>
                  </a:cubicBezTo>
                  <a:cubicBezTo>
                    <a:pt x="164" y="80"/>
                    <a:pt x="161" y="87"/>
                    <a:pt x="158" y="95"/>
                  </a:cubicBezTo>
                  <a:cubicBezTo>
                    <a:pt x="156" y="90"/>
                    <a:pt x="154" y="86"/>
                    <a:pt x="151" y="81"/>
                  </a:cubicBezTo>
                  <a:close/>
                  <a:moveTo>
                    <a:pt x="58" y="20"/>
                  </a:moveTo>
                  <a:cubicBezTo>
                    <a:pt x="59" y="19"/>
                    <a:pt x="60" y="19"/>
                    <a:pt x="61" y="19"/>
                  </a:cubicBezTo>
                  <a:cubicBezTo>
                    <a:pt x="63" y="25"/>
                    <a:pt x="68" y="30"/>
                    <a:pt x="76" y="30"/>
                  </a:cubicBezTo>
                  <a:cubicBezTo>
                    <a:pt x="80" y="30"/>
                    <a:pt x="85" y="28"/>
                    <a:pt x="88" y="24"/>
                  </a:cubicBezTo>
                  <a:cubicBezTo>
                    <a:pt x="92" y="27"/>
                    <a:pt x="97" y="30"/>
                    <a:pt x="101" y="34"/>
                  </a:cubicBezTo>
                  <a:cubicBezTo>
                    <a:pt x="94" y="41"/>
                    <a:pt x="87" y="49"/>
                    <a:pt x="80" y="58"/>
                  </a:cubicBezTo>
                  <a:cubicBezTo>
                    <a:pt x="69" y="59"/>
                    <a:pt x="59" y="62"/>
                    <a:pt x="49" y="64"/>
                  </a:cubicBezTo>
                  <a:cubicBezTo>
                    <a:pt x="45" y="42"/>
                    <a:pt x="49" y="26"/>
                    <a:pt x="58" y="20"/>
                  </a:cubicBezTo>
                  <a:close/>
                  <a:moveTo>
                    <a:pt x="9" y="106"/>
                  </a:moveTo>
                  <a:cubicBezTo>
                    <a:pt x="9" y="95"/>
                    <a:pt x="22" y="84"/>
                    <a:pt x="42" y="76"/>
                  </a:cubicBezTo>
                  <a:cubicBezTo>
                    <a:pt x="45" y="85"/>
                    <a:pt x="48" y="96"/>
                    <a:pt x="53" y="106"/>
                  </a:cubicBezTo>
                  <a:cubicBezTo>
                    <a:pt x="48" y="116"/>
                    <a:pt x="45" y="127"/>
                    <a:pt x="42" y="136"/>
                  </a:cubicBezTo>
                  <a:cubicBezTo>
                    <a:pt x="22" y="128"/>
                    <a:pt x="9" y="117"/>
                    <a:pt x="9" y="106"/>
                  </a:cubicBezTo>
                  <a:close/>
                  <a:moveTo>
                    <a:pt x="58" y="192"/>
                  </a:moveTo>
                  <a:cubicBezTo>
                    <a:pt x="57" y="191"/>
                    <a:pt x="55" y="189"/>
                    <a:pt x="54" y="188"/>
                  </a:cubicBezTo>
                  <a:cubicBezTo>
                    <a:pt x="58" y="185"/>
                    <a:pt x="60" y="180"/>
                    <a:pt x="60" y="175"/>
                  </a:cubicBezTo>
                  <a:cubicBezTo>
                    <a:pt x="60" y="168"/>
                    <a:pt x="55" y="161"/>
                    <a:pt x="48" y="160"/>
                  </a:cubicBezTo>
                  <a:cubicBezTo>
                    <a:pt x="48" y="156"/>
                    <a:pt x="48" y="152"/>
                    <a:pt x="49" y="148"/>
                  </a:cubicBezTo>
                  <a:cubicBezTo>
                    <a:pt x="59" y="150"/>
                    <a:pt x="69" y="153"/>
                    <a:pt x="80" y="154"/>
                  </a:cubicBezTo>
                  <a:cubicBezTo>
                    <a:pt x="87" y="163"/>
                    <a:pt x="94" y="171"/>
                    <a:pt x="101" y="178"/>
                  </a:cubicBezTo>
                  <a:cubicBezTo>
                    <a:pt x="84" y="192"/>
                    <a:pt x="68" y="198"/>
                    <a:pt x="58" y="192"/>
                  </a:cubicBezTo>
                  <a:close/>
                  <a:moveTo>
                    <a:pt x="158" y="192"/>
                  </a:moveTo>
                  <a:cubicBezTo>
                    <a:pt x="148" y="198"/>
                    <a:pt x="132" y="192"/>
                    <a:pt x="115" y="178"/>
                  </a:cubicBezTo>
                  <a:cubicBezTo>
                    <a:pt x="122" y="171"/>
                    <a:pt x="129" y="163"/>
                    <a:pt x="136" y="154"/>
                  </a:cubicBezTo>
                  <a:cubicBezTo>
                    <a:pt x="147" y="153"/>
                    <a:pt x="157" y="150"/>
                    <a:pt x="167" y="148"/>
                  </a:cubicBezTo>
                  <a:cubicBezTo>
                    <a:pt x="171" y="170"/>
                    <a:pt x="167" y="186"/>
                    <a:pt x="158" y="192"/>
                  </a:cubicBezTo>
                  <a:close/>
                  <a:moveTo>
                    <a:pt x="163" y="106"/>
                  </a:moveTo>
                  <a:cubicBezTo>
                    <a:pt x="168" y="96"/>
                    <a:pt x="171" y="85"/>
                    <a:pt x="174" y="76"/>
                  </a:cubicBezTo>
                  <a:cubicBezTo>
                    <a:pt x="194" y="84"/>
                    <a:pt x="207" y="95"/>
                    <a:pt x="207" y="106"/>
                  </a:cubicBezTo>
                  <a:cubicBezTo>
                    <a:pt x="207" y="109"/>
                    <a:pt x="206" y="112"/>
                    <a:pt x="205" y="115"/>
                  </a:cubicBezTo>
                  <a:cubicBezTo>
                    <a:pt x="202" y="113"/>
                    <a:pt x="200" y="112"/>
                    <a:pt x="197" y="112"/>
                  </a:cubicBezTo>
                  <a:cubicBezTo>
                    <a:pt x="188" y="112"/>
                    <a:pt x="181" y="119"/>
                    <a:pt x="181" y="128"/>
                  </a:cubicBezTo>
                  <a:cubicBezTo>
                    <a:pt x="181" y="129"/>
                    <a:pt x="182" y="131"/>
                    <a:pt x="182" y="133"/>
                  </a:cubicBezTo>
                  <a:cubicBezTo>
                    <a:pt x="180" y="134"/>
                    <a:pt x="177" y="135"/>
                    <a:pt x="174" y="136"/>
                  </a:cubicBezTo>
                  <a:cubicBezTo>
                    <a:pt x="171" y="127"/>
                    <a:pt x="168" y="116"/>
                    <a:pt x="16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Oval 23">
              <a:extLst>
                <a:ext uri="{FF2B5EF4-FFF2-40B4-BE49-F238E27FC236}">
                  <a16:creationId xmlns:a16="http://schemas.microsoft.com/office/drawing/2014/main" id="{8928EF44-3FAD-874D-9152-4CB6551EF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646"/>
              <a:ext cx="142" cy="1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53" name="Graphique 91">
            <a:extLst>
              <a:ext uri="{FF2B5EF4-FFF2-40B4-BE49-F238E27FC236}">
                <a16:creationId xmlns:a16="http://schemas.microsoft.com/office/drawing/2014/main" id="{BF0AB5EB-70E2-B449-BA1F-1DBF39B93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9821" y="2903501"/>
            <a:ext cx="343998" cy="343998"/>
          </a:xfrm>
          <a:prstGeom prst="rect">
            <a:avLst/>
          </a:prstGeom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DB0A39E0-37A7-9B4F-B59B-5D43BFA2EFDA}"/>
              </a:ext>
            </a:extLst>
          </p:cNvPr>
          <p:cNvSpPr/>
          <p:nvPr/>
        </p:nvSpPr>
        <p:spPr>
          <a:xfrm>
            <a:off x="357495" y="1366754"/>
            <a:ext cx="2485680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tx2"/>
                </a:solidFill>
                <a:cs typeface="Arial" pitchFamily="34" charset="0"/>
              </a:rPr>
              <a:t>N°1</a:t>
            </a:r>
            <a:r>
              <a:rPr lang="fr-FR" sz="1200" b="1" dirty="0" smtClean="0">
                <a:solidFill>
                  <a:schemeClr val="tx2"/>
                </a:solidFill>
                <a:cs typeface="Arial" pitchFamily="34" charset="0"/>
              </a:rPr>
              <a:t>WORLDWIDE</a:t>
            </a:r>
            <a:r>
              <a:rPr lang="fr-FR" sz="11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253746"/>
                </a:solidFill>
                <a:cs typeface="Arial" pitchFamily="34" charset="0"/>
              </a:rPr>
              <a:t>for </a:t>
            </a:r>
            <a:r>
              <a:rPr lang="fr-FR" sz="900" dirty="0" err="1">
                <a:solidFill>
                  <a:srgbClr val="253746"/>
                </a:solidFill>
                <a:cs typeface="Arial" pitchFamily="34" charset="0"/>
              </a:rPr>
              <a:t>space</a:t>
            </a:r>
            <a:r>
              <a:rPr lang="fr-FR" sz="900" dirty="0">
                <a:solidFill>
                  <a:srgbClr val="253746"/>
                </a:solidFill>
                <a:cs typeface="Arial" pitchFamily="34" charset="0"/>
              </a:rPr>
              <a:t> amplification</a:t>
            </a:r>
          </a:p>
        </p:txBody>
      </p: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EC429F4B-3D32-3B49-82CA-E0405D2A34EE}"/>
              </a:ext>
            </a:extLst>
          </p:cNvPr>
          <p:cNvGrpSpPr/>
          <p:nvPr/>
        </p:nvGrpSpPr>
        <p:grpSpPr>
          <a:xfrm>
            <a:off x="357496" y="2134274"/>
            <a:ext cx="2485680" cy="509860"/>
            <a:chOff x="3361627" y="962840"/>
            <a:chExt cx="2155993" cy="50985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2CD1C90-FD50-AB40-9443-CAE19133C260}"/>
                </a:ext>
              </a:extLst>
            </p:cNvPr>
            <p:cNvSpPr/>
            <p:nvPr/>
          </p:nvSpPr>
          <p:spPr>
            <a:xfrm>
              <a:off x="3361627" y="962840"/>
              <a:ext cx="2155993" cy="258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5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chemeClr val="tx2"/>
                  </a:solidFill>
                  <a:cs typeface="Arial" pitchFamily="34" charset="0"/>
                </a:rPr>
                <a:t>TUBES IN ORBIT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7B9B87-98E9-144F-9EF5-6313866B7D30}"/>
                </a:ext>
              </a:extLst>
            </p:cNvPr>
            <p:cNvSpPr/>
            <p:nvPr/>
          </p:nvSpPr>
          <p:spPr>
            <a:xfrm>
              <a:off x="3799679" y="1103368"/>
              <a:ext cx="1292922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154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242A75"/>
                  </a:solidFill>
                  <a:cs typeface="Arial" pitchFamily="34" charset="0"/>
                </a:rPr>
                <a:t>21 000</a:t>
              </a:r>
              <a:endParaRPr lang="fr-FR" b="1" dirty="0">
                <a:solidFill>
                  <a:srgbClr val="242A75"/>
                </a:solidFill>
                <a:cs typeface="Arial" pitchFamily="34" charset="0"/>
              </a:endParaRPr>
            </a:p>
          </p:txBody>
        </p:sp>
      </p:grp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AFA902F5-2D6B-214C-9177-030CCE042359}"/>
              </a:ext>
            </a:extLst>
          </p:cNvPr>
          <p:cNvCxnSpPr>
            <a:cxnSpLocks/>
          </p:cNvCxnSpPr>
          <p:nvPr/>
        </p:nvCxnSpPr>
        <p:spPr>
          <a:xfrm>
            <a:off x="1471619" y="2016952"/>
            <a:ext cx="27046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700DD694-A7A5-DD4B-8B10-15507E3EA38F}"/>
              </a:ext>
            </a:extLst>
          </p:cNvPr>
          <p:cNvCxnSpPr/>
          <p:nvPr/>
        </p:nvCxnSpPr>
        <p:spPr>
          <a:xfrm>
            <a:off x="3123532" y="780090"/>
            <a:ext cx="0" cy="38520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700DD694-A7A5-DD4B-8B10-15507E3EA38F}"/>
              </a:ext>
            </a:extLst>
          </p:cNvPr>
          <p:cNvCxnSpPr/>
          <p:nvPr/>
        </p:nvCxnSpPr>
        <p:spPr>
          <a:xfrm>
            <a:off x="6186105" y="781200"/>
            <a:ext cx="0" cy="38520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391B2CB-520B-AC4D-8C8C-3E550134C866}"/>
              </a:ext>
            </a:extLst>
          </p:cNvPr>
          <p:cNvSpPr/>
          <p:nvPr/>
        </p:nvSpPr>
        <p:spPr>
          <a:xfrm>
            <a:off x="3423229" y="1393455"/>
            <a:ext cx="248714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chemeClr val="accent2"/>
                </a:solidFill>
                <a:cs typeface="Arial" pitchFamily="34" charset="0"/>
              </a:rPr>
              <a:t>A WORLDWIDE </a:t>
            </a:r>
            <a:r>
              <a:rPr lang="en-GB" sz="1400" b="1" dirty="0" smtClean="0">
                <a:solidFill>
                  <a:schemeClr val="accent2"/>
                </a:solidFill>
                <a:cs typeface="Arial" pitchFamily="34" charset="0"/>
              </a:rPr>
              <a:t>LEADER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for radiological digital imaging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B205B00-7DE9-AB47-9A7E-77D109E2B81C}"/>
              </a:ext>
            </a:extLst>
          </p:cNvPr>
          <p:cNvSpPr/>
          <p:nvPr/>
        </p:nvSpPr>
        <p:spPr>
          <a:xfrm>
            <a:off x="3422771" y="2134274"/>
            <a:ext cx="2487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accent2"/>
                </a:solidFill>
                <a:cs typeface="Arial" pitchFamily="34" charset="0"/>
              </a:rPr>
              <a:t>50% OF ALL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X-ray exams worldwide </a:t>
            </a:r>
            <a:b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</a:b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use a Thales detector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AFA902F5-2D6B-214C-9177-030CCE042359}"/>
              </a:ext>
            </a:extLst>
          </p:cNvPr>
          <p:cNvCxnSpPr>
            <a:cxnSpLocks/>
          </p:cNvCxnSpPr>
          <p:nvPr/>
        </p:nvCxnSpPr>
        <p:spPr>
          <a:xfrm>
            <a:off x="4542097" y="2016210"/>
            <a:ext cx="270464" cy="0"/>
          </a:xfrm>
          <a:prstGeom prst="line">
            <a:avLst/>
          </a:prstGeom>
          <a:ln w="190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391B2CB-520B-AC4D-8C8C-3E550134C866}"/>
              </a:ext>
            </a:extLst>
          </p:cNvPr>
          <p:cNvSpPr/>
          <p:nvPr/>
        </p:nvSpPr>
        <p:spPr>
          <a:xfrm>
            <a:off x="6507681" y="1393410"/>
            <a:ext cx="2487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chemeClr val="accent3"/>
                </a:solidFill>
                <a:cs typeface="Arial" pitchFamily="34" charset="0"/>
              </a:rPr>
              <a:t>A WORLDWIDE </a:t>
            </a:r>
            <a:r>
              <a:rPr lang="en-GB" sz="1400" b="1" dirty="0" smtClean="0">
                <a:solidFill>
                  <a:schemeClr val="accent3"/>
                </a:solidFill>
                <a:cs typeface="Arial" pitchFamily="34" charset="0"/>
              </a:rPr>
              <a:t>PRECURSOR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in the Carbon Nano Tubes Technology 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(CNT)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AFA902F5-2D6B-214C-9177-030CCE042359}"/>
              </a:ext>
            </a:extLst>
          </p:cNvPr>
          <p:cNvCxnSpPr>
            <a:cxnSpLocks/>
          </p:cNvCxnSpPr>
          <p:nvPr/>
        </p:nvCxnSpPr>
        <p:spPr>
          <a:xfrm>
            <a:off x="7616249" y="2016210"/>
            <a:ext cx="270464" cy="0"/>
          </a:xfrm>
          <a:prstGeom prst="line">
            <a:avLst/>
          </a:prstGeom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6E6AA12-0F9E-4E45-99FC-644EEAB05514}"/>
              </a:ext>
            </a:extLst>
          </p:cNvPr>
          <p:cNvSpPr/>
          <p:nvPr/>
        </p:nvSpPr>
        <p:spPr>
          <a:xfrm>
            <a:off x="6507681" y="2135010"/>
            <a:ext cx="2487600" cy="563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FIRST</a:t>
            </a:r>
            <a:endParaRPr lang="en-GB" sz="1200" b="1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airport scanners based </a:t>
            </a:r>
            <a:r>
              <a:rPr lang="en-GB" sz="900" dirty="0">
                <a:solidFill>
                  <a:srgbClr val="253746"/>
                </a:solidFill>
                <a:cs typeface="Arial" pitchFamily="34" charset="0"/>
              </a:rPr>
              <a:t>on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CNT technology 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0DD02E2-A49D-124A-AC2D-447F0DC4E389}"/>
              </a:ext>
            </a:extLst>
          </p:cNvPr>
          <p:cNvSpPr/>
          <p:nvPr/>
        </p:nvSpPr>
        <p:spPr>
          <a:xfrm>
            <a:off x="3423229" y="3450563"/>
            <a:ext cx="2487142" cy="4939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479980"/>
                </a:solidFill>
                <a:cs typeface="Arial" pitchFamily="34" charset="0"/>
              </a:rPr>
              <a:t>N°1</a:t>
            </a:r>
            <a:r>
              <a:rPr lang="en-GB" sz="1200" b="1" dirty="0" smtClean="0">
                <a:solidFill>
                  <a:srgbClr val="479980"/>
                </a:solidFill>
                <a:cs typeface="Arial" pitchFamily="34" charset="0"/>
              </a:rPr>
              <a:t>WORLDWIDE</a:t>
            </a:r>
            <a:r>
              <a:rPr lang="en-GB" sz="11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for scientific amplification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7B80BA4-3917-AC4F-A8B8-001B81461B13}"/>
              </a:ext>
            </a:extLst>
          </p:cNvPr>
          <p:cNvSpPr/>
          <p:nvPr/>
        </p:nvSpPr>
        <p:spPr>
          <a:xfrm>
            <a:off x="3423229" y="4181220"/>
            <a:ext cx="2487142" cy="5078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32" tIns="45716" rIns="91432" bIns="45716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479980"/>
                </a:solidFill>
                <a:cs typeface="Arial" pitchFamily="34" charset="0"/>
              </a:rPr>
              <a:t>LONG STANDING PARTNER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with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the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most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prestigious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fr-FR" sz="900" dirty="0">
                <a:solidFill>
                  <a:srgbClr val="253746"/>
                </a:solidFill>
                <a:cs typeface="Arial" pitchFamily="34" charset="0"/>
              </a:rPr>
              <a:t/>
            </a:r>
            <a:br>
              <a:rPr lang="fr-FR" sz="900" dirty="0">
                <a:solidFill>
                  <a:srgbClr val="253746"/>
                </a:solidFill>
                <a:cs typeface="Arial" pitchFamily="34" charset="0"/>
              </a:rPr>
            </a:b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research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centres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and</a:t>
            </a:r>
            <a:r>
              <a:rPr lang="fr-FR" sz="900" dirty="0" smtClean="0">
                <a:solidFill>
                  <a:srgbClr val="253746"/>
                </a:solidFill>
                <a:cs typeface="Arial" pitchFamily="34" charset="0"/>
              </a:rPr>
              <a:t> </a:t>
            </a: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laboratories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AFA902F5-2D6B-214C-9177-030CCE042359}"/>
              </a:ext>
            </a:extLst>
          </p:cNvPr>
          <p:cNvCxnSpPr>
            <a:cxnSpLocks/>
          </p:cNvCxnSpPr>
          <p:nvPr/>
        </p:nvCxnSpPr>
        <p:spPr>
          <a:xfrm>
            <a:off x="4542097" y="4076973"/>
            <a:ext cx="270464" cy="0"/>
          </a:xfrm>
          <a:prstGeom prst="line">
            <a:avLst/>
          </a:prstGeom>
          <a:ln w="19050" cmpd="sng">
            <a:solidFill>
              <a:srgbClr val="4799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6E6AA12-0F9E-4E45-99FC-644EEAB05514}"/>
              </a:ext>
            </a:extLst>
          </p:cNvPr>
          <p:cNvSpPr/>
          <p:nvPr/>
        </p:nvSpPr>
        <p:spPr>
          <a:xfrm>
            <a:off x="357496" y="3452400"/>
            <a:ext cx="2485678" cy="497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B44C32"/>
                </a:solidFill>
                <a:cs typeface="Arial" pitchFamily="34" charset="0"/>
              </a:rPr>
              <a:t>N°1</a:t>
            </a:r>
            <a:r>
              <a:rPr lang="en-GB" sz="1200" b="1" dirty="0" smtClean="0">
                <a:solidFill>
                  <a:srgbClr val="B44C32"/>
                </a:solidFill>
                <a:cs typeface="Arial" pitchFamily="34" charset="0"/>
              </a:rPr>
              <a:t>EUROPE</a:t>
            </a:r>
            <a:r>
              <a:rPr lang="en-GB" sz="11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for defence amplification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cxnSp>
        <p:nvCxnSpPr>
          <p:cNvPr id="175" name="Connecteur droit 174">
            <a:extLst>
              <a:ext uri="{FF2B5EF4-FFF2-40B4-BE49-F238E27FC236}">
                <a16:creationId xmlns:a16="http://schemas.microsoft.com/office/drawing/2014/main" id="{AFA902F5-2D6B-214C-9177-030CCE042359}"/>
              </a:ext>
            </a:extLst>
          </p:cNvPr>
          <p:cNvCxnSpPr>
            <a:cxnSpLocks/>
          </p:cNvCxnSpPr>
          <p:nvPr/>
        </p:nvCxnSpPr>
        <p:spPr>
          <a:xfrm>
            <a:off x="1464647" y="4078800"/>
            <a:ext cx="270464" cy="0"/>
          </a:xfrm>
          <a:prstGeom prst="line">
            <a:avLst/>
          </a:prstGeom>
          <a:ln w="19050" cmpd="sng">
            <a:solidFill>
              <a:srgbClr val="B44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0DD02E2-A49D-124A-AC2D-447F0DC4E389}"/>
              </a:ext>
            </a:extLst>
          </p:cNvPr>
          <p:cNvSpPr/>
          <p:nvPr/>
        </p:nvSpPr>
        <p:spPr>
          <a:xfrm>
            <a:off x="6508139" y="3452400"/>
            <a:ext cx="2487142" cy="4939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FF9600"/>
                </a:solidFill>
                <a:cs typeface="Arial" pitchFamily="34" charset="0"/>
              </a:rPr>
              <a:t>N°1</a:t>
            </a:r>
            <a:r>
              <a:rPr lang="en-GB" sz="1200" b="1" dirty="0" smtClean="0">
                <a:solidFill>
                  <a:srgbClr val="FF9600"/>
                </a:solidFill>
                <a:cs typeface="Arial" pitchFamily="34" charset="0"/>
              </a:rPr>
              <a:t>WORLDWIDE</a:t>
            </a:r>
            <a:r>
              <a:rPr lang="en-GB" sz="11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</a:p>
          <a:p>
            <a:pPr algn="ctr" defTabSz="457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253746"/>
                </a:solidFill>
                <a:cs typeface="Arial" pitchFamily="34" charset="0"/>
              </a:rPr>
              <a:t>for industrial amplification</a:t>
            </a:r>
            <a:endParaRPr lang="en-GB" sz="900" dirty="0">
              <a:solidFill>
                <a:srgbClr val="253746"/>
              </a:solidFill>
              <a:cs typeface="Arial" pitchFamily="34" charset="0"/>
            </a:endParaRPr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AFA902F5-2D6B-214C-9177-030CCE042359}"/>
              </a:ext>
            </a:extLst>
          </p:cNvPr>
          <p:cNvCxnSpPr>
            <a:cxnSpLocks/>
          </p:cNvCxnSpPr>
          <p:nvPr/>
        </p:nvCxnSpPr>
        <p:spPr>
          <a:xfrm>
            <a:off x="7627007" y="4078810"/>
            <a:ext cx="270464" cy="0"/>
          </a:xfrm>
          <a:prstGeom prst="line">
            <a:avLst/>
          </a:prstGeom>
          <a:ln w="19050" cmpd="sng">
            <a:solidFill>
              <a:srgbClr val="FF9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8" name="Image 177">
            <a:extLst>
              <a:ext uri="{FF2B5EF4-FFF2-40B4-BE49-F238E27FC236}">
                <a16:creationId xmlns:a16="http://schemas.microsoft.com/office/drawing/2014/main" id="{865578C9-6F36-D945-8D9A-8EE5F8EBEA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769" y="668476"/>
            <a:ext cx="867602" cy="835138"/>
          </a:xfrm>
          <a:prstGeom prst="rect">
            <a:avLst/>
          </a:prstGeom>
        </p:spPr>
      </p:pic>
      <p:pic>
        <p:nvPicPr>
          <p:cNvPr id="179" name="Picture 2" descr="S:\Services_SIEGE\Communication\PHOTOS - VIDEOS\PHOTOTHEQUE\Photos MIS pour GBU\Science\Produits\Klystron TH 2179_©Thales.png">
            <a:extLst>
              <a:ext uri="{FF2B5EF4-FFF2-40B4-BE49-F238E27FC236}">
                <a16:creationId xmlns:a16="http://schemas.microsoft.com/office/drawing/2014/main" id="{1EF309E3-7256-3242-9009-7B1BA52D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2510">
            <a:off x="4913616" y="2683389"/>
            <a:ext cx="1007818" cy="7924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5" descr="S:\Services_SIEGE\Communication\PHOTOS - VIDEOS\PHOTOTHEQUE\Photos MIS pour GBU\Space\Produits\TH 4816_TOP_©Thales.png">
            <a:extLst>
              <a:ext uri="{FF2B5EF4-FFF2-40B4-BE49-F238E27FC236}">
                <a16:creationId xmlns:a16="http://schemas.microsoft.com/office/drawing/2014/main" id="{16291D94-BD75-464C-B7B2-52DF85AB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357" y="834057"/>
            <a:ext cx="1024955" cy="44494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3" descr="S:\Services_SIEGE\Communication\PHOTOS - VIDEOS\PHOTOTHEQUE\Photos MIS pour GBU\Defense\Produits\Tube TH 4496EG_©Thales.png">
            <a:extLst>
              <a:ext uri="{FF2B5EF4-FFF2-40B4-BE49-F238E27FC236}">
                <a16:creationId xmlns:a16="http://schemas.microsoft.com/office/drawing/2014/main" id="{BF634C9D-3FAD-B149-8433-639A20B4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1787" y="2865529"/>
            <a:ext cx="806365" cy="44169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ITL 12 detoure copie">
            <a:extLst>
              <a:ext uri="{FF2B5EF4-FFF2-40B4-BE49-F238E27FC236}">
                <a16:creationId xmlns:a16="http://schemas.microsoft.com/office/drawing/2014/main" id="{E8284480-89AA-194D-8445-A52D62C5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100" y="2865529"/>
            <a:ext cx="263102" cy="4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reeform 691"/>
          <p:cNvSpPr>
            <a:spLocks noEditPoints="1"/>
          </p:cNvSpPr>
          <p:nvPr/>
        </p:nvSpPr>
        <p:spPr bwMode="auto">
          <a:xfrm>
            <a:off x="6545564" y="922543"/>
            <a:ext cx="257640" cy="257639"/>
          </a:xfrm>
          <a:custGeom>
            <a:avLst/>
            <a:gdLst>
              <a:gd name="T0" fmla="*/ 28 w 28"/>
              <a:gd name="T1" fmla="*/ 0 h 28"/>
              <a:gd name="T2" fmla="*/ 21 w 28"/>
              <a:gd name="T3" fmla="*/ 2 h 28"/>
              <a:gd name="T4" fmla="*/ 14 w 28"/>
              <a:gd name="T5" fmla="*/ 0 h 28"/>
              <a:gd name="T6" fmla="*/ 7 w 28"/>
              <a:gd name="T7" fmla="*/ 2 h 28"/>
              <a:gd name="T8" fmla="*/ 0 w 28"/>
              <a:gd name="T9" fmla="*/ 0 h 28"/>
              <a:gd name="T10" fmla="*/ 1 w 28"/>
              <a:gd name="T11" fmla="*/ 9 h 28"/>
              <a:gd name="T12" fmla="*/ 14 w 28"/>
              <a:gd name="T13" fmla="*/ 28 h 28"/>
              <a:gd name="T14" fmla="*/ 27 w 28"/>
              <a:gd name="T15" fmla="*/ 9 h 28"/>
              <a:gd name="T16" fmla="*/ 28 w 28"/>
              <a:gd name="T17" fmla="*/ 0 h 28"/>
              <a:gd name="T18" fmla="*/ 12 w 28"/>
              <a:gd name="T19" fmla="*/ 21 h 28"/>
              <a:gd name="T20" fmla="*/ 6 w 28"/>
              <a:gd name="T21" fmla="*/ 14 h 28"/>
              <a:gd name="T22" fmla="*/ 8 w 28"/>
              <a:gd name="T23" fmla="*/ 12 h 28"/>
              <a:gd name="T24" fmla="*/ 12 w 28"/>
              <a:gd name="T25" fmla="*/ 15 h 28"/>
              <a:gd name="T26" fmla="*/ 20 w 28"/>
              <a:gd name="T27" fmla="*/ 8 h 28"/>
              <a:gd name="T28" fmla="*/ 22 w 28"/>
              <a:gd name="T29" fmla="*/ 10 h 28"/>
              <a:gd name="T30" fmla="*/ 12 w 28"/>
              <a:gd name="T31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28">
                <a:moveTo>
                  <a:pt x="28" y="0"/>
                </a:moveTo>
                <a:cubicBezTo>
                  <a:pt x="26" y="1"/>
                  <a:pt x="24" y="2"/>
                  <a:pt x="21" y="2"/>
                </a:cubicBezTo>
                <a:cubicBezTo>
                  <a:pt x="18" y="2"/>
                  <a:pt x="16" y="1"/>
                  <a:pt x="14" y="0"/>
                </a:cubicBezTo>
                <a:cubicBezTo>
                  <a:pt x="12" y="1"/>
                  <a:pt x="9" y="2"/>
                  <a:pt x="7" y="2"/>
                </a:cubicBezTo>
                <a:cubicBezTo>
                  <a:pt x="4" y="2"/>
                  <a:pt x="2" y="1"/>
                  <a:pt x="0" y="0"/>
                </a:cubicBezTo>
                <a:cubicBezTo>
                  <a:pt x="0" y="3"/>
                  <a:pt x="1" y="6"/>
                  <a:pt x="1" y="9"/>
                </a:cubicBezTo>
                <a:cubicBezTo>
                  <a:pt x="1" y="22"/>
                  <a:pt x="10" y="28"/>
                  <a:pt x="14" y="28"/>
                </a:cubicBezTo>
                <a:cubicBezTo>
                  <a:pt x="17" y="28"/>
                  <a:pt x="27" y="22"/>
                  <a:pt x="27" y="9"/>
                </a:cubicBezTo>
                <a:cubicBezTo>
                  <a:pt x="27" y="6"/>
                  <a:pt x="28" y="3"/>
                  <a:pt x="28" y="0"/>
                </a:cubicBezTo>
                <a:close/>
                <a:moveTo>
                  <a:pt x="12" y="21"/>
                </a:moveTo>
                <a:cubicBezTo>
                  <a:pt x="6" y="14"/>
                  <a:pt x="6" y="14"/>
                  <a:pt x="6" y="14"/>
                </a:cubicBezTo>
                <a:cubicBezTo>
                  <a:pt x="8" y="12"/>
                  <a:pt x="8" y="12"/>
                  <a:pt x="8" y="12"/>
                </a:cubicBezTo>
                <a:cubicBezTo>
                  <a:pt x="12" y="15"/>
                  <a:pt x="12" y="15"/>
                  <a:pt x="12" y="15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10"/>
                  <a:pt x="22" y="10"/>
                  <a:pt x="22" y="10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08" y="801269"/>
            <a:ext cx="507856" cy="5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global presence</a:t>
            </a:r>
            <a:endParaRPr lang="en-GB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3D2091-2CE3-8F47-B928-553903E46B21}"/>
              </a:ext>
            </a:extLst>
          </p:cNvPr>
          <p:cNvGrpSpPr/>
          <p:nvPr/>
        </p:nvGrpSpPr>
        <p:grpSpPr>
          <a:xfrm>
            <a:off x="7647485" y="3216883"/>
            <a:ext cx="1080000" cy="1080000"/>
            <a:chOff x="7647485" y="3390133"/>
            <a:chExt cx="1080000" cy="10800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A7895FF-F226-F94C-B6ED-2CB33037B447}"/>
                </a:ext>
              </a:extLst>
            </p:cNvPr>
            <p:cNvSpPr txBox="1">
              <a:spLocks noChangeAspect="1"/>
            </p:cNvSpPr>
            <p:nvPr/>
          </p:nvSpPr>
          <p:spPr>
            <a:xfrm rot="8289752">
              <a:off x="7647485" y="3390133"/>
              <a:ext cx="1080000" cy="108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080847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09DB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Shanghai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99A45F6-2C37-C64D-AE77-3BE2CBD9B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8720" y="3584244"/>
              <a:ext cx="648000" cy="648000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028A70D-27C0-C84C-A79A-22187398077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845121" y="3489354"/>
              <a:ext cx="830166" cy="828000"/>
              <a:chOff x="10483054" y="1022269"/>
              <a:chExt cx="2507619" cy="2501078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8159CA55-9F91-D54E-9A8B-2E94A50C753B}"/>
                  </a:ext>
                </a:extLst>
              </p:cNvPr>
              <p:cNvGrpSpPr/>
              <p:nvPr/>
            </p:nvGrpSpPr>
            <p:grpSpPr>
              <a:xfrm>
                <a:off x="10490217" y="1022269"/>
                <a:ext cx="2500456" cy="2500456"/>
                <a:chOff x="9360369" y="2414016"/>
                <a:chExt cx="2500456" cy="2500456"/>
              </a:xfrm>
            </p:grpSpPr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F2A6543F-F48E-DD45-B140-D1F9F01C6999}"/>
                    </a:ext>
                  </a:extLst>
                </p:cNvPr>
                <p:cNvSpPr/>
                <p:nvPr/>
              </p:nvSpPr>
              <p:spPr>
                <a:xfrm>
                  <a:off x="9360369" y="2414016"/>
                  <a:ext cx="2500456" cy="2500456"/>
                </a:xfrm>
                <a:prstGeom prst="arc">
                  <a:avLst>
                    <a:gd name="adj1" fmla="val 11470734"/>
                    <a:gd name="adj2" fmla="val 20175617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0B81F0F4-2453-304D-9109-4B2D36339A19}"/>
                    </a:ext>
                  </a:extLst>
                </p:cNvPr>
                <p:cNvSpPr/>
                <p:nvPr/>
              </p:nvSpPr>
              <p:spPr>
                <a:xfrm>
                  <a:off x="9497897" y="2551544"/>
                  <a:ext cx="2225400" cy="2225400"/>
                </a:xfrm>
                <a:prstGeom prst="arc">
                  <a:avLst>
                    <a:gd name="adj1" fmla="val 12683172"/>
                    <a:gd name="adj2" fmla="val 17241209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5CD28D96-B111-AE4E-97A4-FA073196BD68}"/>
                  </a:ext>
                </a:extLst>
              </p:cNvPr>
              <p:cNvGrpSpPr/>
              <p:nvPr/>
            </p:nvGrpSpPr>
            <p:grpSpPr>
              <a:xfrm flipV="1">
                <a:off x="10483054" y="1022891"/>
                <a:ext cx="2500456" cy="2500456"/>
                <a:chOff x="9470097" y="-73152"/>
                <a:chExt cx="2500456" cy="2500456"/>
              </a:xfrm>
            </p:grpSpPr>
            <p:sp>
              <p:nvSpPr>
                <p:cNvPr id="9" name="Arc 8">
                  <a:extLst>
                    <a:ext uri="{FF2B5EF4-FFF2-40B4-BE49-F238E27FC236}">
                      <a16:creationId xmlns:a16="http://schemas.microsoft.com/office/drawing/2014/main" id="{47343B99-443B-9D49-A2CE-B06A6C25E4F7}"/>
                    </a:ext>
                  </a:extLst>
                </p:cNvPr>
                <p:cNvSpPr/>
                <p:nvPr/>
              </p:nvSpPr>
              <p:spPr>
                <a:xfrm>
                  <a:off x="9470097" y="-73152"/>
                  <a:ext cx="2500456" cy="2500456"/>
                </a:xfrm>
                <a:prstGeom prst="arc">
                  <a:avLst>
                    <a:gd name="adj1" fmla="val 11470734"/>
                    <a:gd name="adj2" fmla="val 20355294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621E67CA-FD93-9841-8F76-3822A3853CCD}"/>
                    </a:ext>
                  </a:extLst>
                </p:cNvPr>
                <p:cNvSpPr/>
                <p:nvPr/>
              </p:nvSpPr>
              <p:spPr>
                <a:xfrm>
                  <a:off x="9607625" y="64376"/>
                  <a:ext cx="2225400" cy="2225400"/>
                </a:xfrm>
                <a:prstGeom prst="arc">
                  <a:avLst>
                    <a:gd name="adj1" fmla="val 15146309"/>
                    <a:gd name="adj2" fmla="val 20421544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8B16546-269D-F14D-8953-AE8F79111471}"/>
              </a:ext>
            </a:extLst>
          </p:cNvPr>
          <p:cNvGrpSpPr/>
          <p:nvPr/>
        </p:nvGrpSpPr>
        <p:grpSpPr>
          <a:xfrm>
            <a:off x="7664255" y="1518620"/>
            <a:ext cx="1080000" cy="1080000"/>
            <a:chOff x="7664255" y="1691870"/>
            <a:chExt cx="1080000" cy="1080000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328D440-D1AA-9F49-A73B-B6D6C85E437B}"/>
                </a:ext>
              </a:extLst>
            </p:cNvPr>
            <p:cNvSpPr txBox="1">
              <a:spLocks noChangeAspect="1"/>
            </p:cNvSpPr>
            <p:nvPr/>
          </p:nvSpPr>
          <p:spPr>
            <a:xfrm rot="8920720">
              <a:off x="7664255" y="1691870"/>
              <a:ext cx="1080000" cy="108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040801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09DB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Yokneam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B757C65-B11C-7046-B256-949312B74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7834" y="1872463"/>
              <a:ext cx="648000" cy="648000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028A70D-27C0-C84C-A79A-22187398077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840376" y="1782994"/>
              <a:ext cx="830166" cy="828000"/>
              <a:chOff x="10483054" y="1022269"/>
              <a:chExt cx="2507619" cy="2501078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8159CA55-9F91-D54E-9A8B-2E94A50C753B}"/>
                  </a:ext>
                </a:extLst>
              </p:cNvPr>
              <p:cNvGrpSpPr/>
              <p:nvPr/>
            </p:nvGrpSpPr>
            <p:grpSpPr>
              <a:xfrm>
                <a:off x="10490217" y="1022269"/>
                <a:ext cx="2500456" cy="2500456"/>
                <a:chOff x="9360369" y="2414016"/>
                <a:chExt cx="2500456" cy="2500456"/>
              </a:xfrm>
            </p:grpSpPr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F2A6543F-F48E-DD45-B140-D1F9F01C6999}"/>
                    </a:ext>
                  </a:extLst>
                </p:cNvPr>
                <p:cNvSpPr/>
                <p:nvPr/>
              </p:nvSpPr>
              <p:spPr>
                <a:xfrm>
                  <a:off x="9360369" y="2414016"/>
                  <a:ext cx="2500456" cy="2500456"/>
                </a:xfrm>
                <a:prstGeom prst="arc">
                  <a:avLst>
                    <a:gd name="adj1" fmla="val 11470734"/>
                    <a:gd name="adj2" fmla="val 20175617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0B81F0F4-2453-304D-9109-4B2D36339A19}"/>
                    </a:ext>
                  </a:extLst>
                </p:cNvPr>
                <p:cNvSpPr/>
                <p:nvPr/>
              </p:nvSpPr>
              <p:spPr>
                <a:xfrm>
                  <a:off x="9497897" y="2551544"/>
                  <a:ext cx="2225400" cy="2225400"/>
                </a:xfrm>
                <a:prstGeom prst="arc">
                  <a:avLst>
                    <a:gd name="adj1" fmla="val 12683172"/>
                    <a:gd name="adj2" fmla="val 17241209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5CD28D96-B111-AE4E-97A4-FA073196BD68}"/>
                  </a:ext>
                </a:extLst>
              </p:cNvPr>
              <p:cNvGrpSpPr/>
              <p:nvPr/>
            </p:nvGrpSpPr>
            <p:grpSpPr>
              <a:xfrm flipV="1">
                <a:off x="10483054" y="1022891"/>
                <a:ext cx="2500456" cy="2500456"/>
                <a:chOff x="9470097" y="-73152"/>
                <a:chExt cx="2500456" cy="2500456"/>
              </a:xfrm>
            </p:grpSpPr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47343B99-443B-9D49-A2CE-B06A6C25E4F7}"/>
                    </a:ext>
                  </a:extLst>
                </p:cNvPr>
                <p:cNvSpPr/>
                <p:nvPr/>
              </p:nvSpPr>
              <p:spPr>
                <a:xfrm>
                  <a:off x="9470097" y="-73152"/>
                  <a:ext cx="2500456" cy="2500456"/>
                </a:xfrm>
                <a:prstGeom prst="arc">
                  <a:avLst>
                    <a:gd name="adj1" fmla="val 11470734"/>
                    <a:gd name="adj2" fmla="val 20355294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621E67CA-FD93-9841-8F76-3822A3853CCD}"/>
                    </a:ext>
                  </a:extLst>
                </p:cNvPr>
                <p:cNvSpPr/>
                <p:nvPr/>
              </p:nvSpPr>
              <p:spPr>
                <a:xfrm>
                  <a:off x="9607625" y="64376"/>
                  <a:ext cx="2225400" cy="2225400"/>
                </a:xfrm>
                <a:prstGeom prst="arc">
                  <a:avLst>
                    <a:gd name="adj1" fmla="val 15146309"/>
                    <a:gd name="adj2" fmla="val 20421544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11132FB-3020-B64C-BB19-008BE5E1E7C9}"/>
              </a:ext>
            </a:extLst>
          </p:cNvPr>
          <p:cNvGrpSpPr/>
          <p:nvPr/>
        </p:nvGrpSpPr>
        <p:grpSpPr>
          <a:xfrm>
            <a:off x="392873" y="3914517"/>
            <a:ext cx="1080000" cy="1080000"/>
            <a:chOff x="392873" y="4087767"/>
            <a:chExt cx="1080000" cy="10800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EB938AC-69EB-7A4A-A5C1-7ACBFF76D017}"/>
                </a:ext>
              </a:extLst>
            </p:cNvPr>
            <p:cNvSpPr txBox="1">
              <a:spLocks noChangeAspect="1"/>
            </p:cNvSpPr>
            <p:nvPr/>
          </p:nvSpPr>
          <p:spPr>
            <a:xfrm rot="8705725">
              <a:off x="392873" y="4087767"/>
              <a:ext cx="1080000" cy="108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148135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09DB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Moirans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09565EA-B479-6A4F-9608-86E20747A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538" y="4248298"/>
              <a:ext cx="648000" cy="648000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E028A70D-27C0-C84C-A79A-22187398077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57880" y="4155323"/>
              <a:ext cx="830166" cy="828000"/>
              <a:chOff x="10483054" y="1022269"/>
              <a:chExt cx="2507619" cy="2501078"/>
            </a:xfrm>
          </p:grpSpPr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8159CA55-9F91-D54E-9A8B-2E94A50C753B}"/>
                  </a:ext>
                </a:extLst>
              </p:cNvPr>
              <p:cNvGrpSpPr/>
              <p:nvPr/>
            </p:nvGrpSpPr>
            <p:grpSpPr>
              <a:xfrm>
                <a:off x="10490217" y="1022269"/>
                <a:ext cx="2500456" cy="2500456"/>
                <a:chOff x="9360369" y="2414016"/>
                <a:chExt cx="2500456" cy="2500456"/>
              </a:xfrm>
            </p:grpSpPr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F2A6543F-F48E-DD45-B140-D1F9F01C6999}"/>
                    </a:ext>
                  </a:extLst>
                </p:cNvPr>
                <p:cNvSpPr/>
                <p:nvPr/>
              </p:nvSpPr>
              <p:spPr>
                <a:xfrm>
                  <a:off x="9360369" y="2414016"/>
                  <a:ext cx="2500456" cy="2500456"/>
                </a:xfrm>
                <a:prstGeom prst="arc">
                  <a:avLst>
                    <a:gd name="adj1" fmla="val 11470734"/>
                    <a:gd name="adj2" fmla="val 20175617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0B81F0F4-2453-304D-9109-4B2D36339A19}"/>
                    </a:ext>
                  </a:extLst>
                </p:cNvPr>
                <p:cNvSpPr/>
                <p:nvPr/>
              </p:nvSpPr>
              <p:spPr>
                <a:xfrm>
                  <a:off x="9497897" y="2551544"/>
                  <a:ext cx="2225400" cy="2225400"/>
                </a:xfrm>
                <a:prstGeom prst="arc">
                  <a:avLst>
                    <a:gd name="adj1" fmla="val 12683172"/>
                    <a:gd name="adj2" fmla="val 17241209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5CD28D96-B111-AE4E-97A4-FA073196BD68}"/>
                  </a:ext>
                </a:extLst>
              </p:cNvPr>
              <p:cNvGrpSpPr/>
              <p:nvPr/>
            </p:nvGrpSpPr>
            <p:grpSpPr>
              <a:xfrm flipV="1">
                <a:off x="10483054" y="1022891"/>
                <a:ext cx="2500456" cy="2500456"/>
                <a:chOff x="9470097" y="-73152"/>
                <a:chExt cx="2500456" cy="2500456"/>
              </a:xfrm>
            </p:grpSpPr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47343B99-443B-9D49-A2CE-B06A6C25E4F7}"/>
                    </a:ext>
                  </a:extLst>
                </p:cNvPr>
                <p:cNvSpPr/>
                <p:nvPr/>
              </p:nvSpPr>
              <p:spPr>
                <a:xfrm>
                  <a:off x="9470097" y="-73152"/>
                  <a:ext cx="2500456" cy="2500456"/>
                </a:xfrm>
                <a:prstGeom prst="arc">
                  <a:avLst>
                    <a:gd name="adj1" fmla="val 11470734"/>
                    <a:gd name="adj2" fmla="val 20355294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621E67CA-FD93-9841-8F76-3822A3853CCD}"/>
                    </a:ext>
                  </a:extLst>
                </p:cNvPr>
                <p:cNvSpPr/>
                <p:nvPr/>
              </p:nvSpPr>
              <p:spPr>
                <a:xfrm>
                  <a:off x="9607625" y="64376"/>
                  <a:ext cx="2225400" cy="2225400"/>
                </a:xfrm>
                <a:prstGeom prst="arc">
                  <a:avLst>
                    <a:gd name="adj1" fmla="val 15146309"/>
                    <a:gd name="adj2" fmla="val 20421544"/>
                  </a:avLst>
                </a:prstGeom>
                <a:noFill/>
                <a:ln w="15875" cap="rnd">
                  <a:solidFill>
                    <a:schemeClr val="bg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Group 617">
            <a:extLst>
              <a:ext uri="{FF2B5EF4-FFF2-40B4-BE49-F238E27FC236}">
                <a16:creationId xmlns:a16="http://schemas.microsoft.com/office/drawing/2014/main" id="{16E0C5F2-1D7F-A246-B692-A79A48E0DF98}"/>
              </a:ext>
            </a:extLst>
          </p:cNvPr>
          <p:cNvGrpSpPr>
            <a:grpSpLocks/>
          </p:cNvGrpSpPr>
          <p:nvPr/>
        </p:nvGrpSpPr>
        <p:grpSpPr bwMode="auto">
          <a:xfrm>
            <a:off x="2042130" y="759480"/>
            <a:ext cx="5609475" cy="3225008"/>
            <a:chOff x="416" y="608"/>
            <a:chExt cx="4969" cy="2857"/>
          </a:xfrm>
          <a:solidFill>
            <a:schemeClr val="bg1">
              <a:lumMod val="85000"/>
            </a:schemeClr>
          </a:solidFill>
        </p:grpSpPr>
        <p:sp>
          <p:nvSpPr>
            <p:cNvPr id="34" name="Freeform 618">
              <a:extLst>
                <a:ext uri="{FF2B5EF4-FFF2-40B4-BE49-F238E27FC236}">
                  <a16:creationId xmlns:a16="http://schemas.microsoft.com/office/drawing/2014/main" id="{E44286AE-20D1-E245-9827-8393C8C6E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746"/>
              <a:ext cx="30" cy="5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4940"/>
                  </a:moveTo>
                  <a:lnTo>
                    <a:pt x="3810" y="1928"/>
                  </a:lnTo>
                  <a:lnTo>
                    <a:pt x="7381" y="0"/>
                  </a:lnTo>
                  <a:lnTo>
                    <a:pt x="15952" y="3133"/>
                  </a:lnTo>
                  <a:lnTo>
                    <a:pt x="15952" y="4940"/>
                  </a:lnTo>
                  <a:lnTo>
                    <a:pt x="15952" y="6145"/>
                  </a:lnTo>
                  <a:lnTo>
                    <a:pt x="15952" y="8072"/>
                  </a:lnTo>
                  <a:lnTo>
                    <a:pt x="17381" y="9880"/>
                  </a:lnTo>
                  <a:lnTo>
                    <a:pt x="19762" y="13012"/>
                  </a:lnTo>
                  <a:lnTo>
                    <a:pt x="15952" y="17952"/>
                  </a:lnTo>
                  <a:lnTo>
                    <a:pt x="11190" y="19880"/>
                  </a:lnTo>
                  <a:lnTo>
                    <a:pt x="11190" y="19277"/>
                  </a:lnTo>
                  <a:lnTo>
                    <a:pt x="7381" y="16747"/>
                  </a:lnTo>
                  <a:lnTo>
                    <a:pt x="1429" y="14940"/>
                  </a:lnTo>
                  <a:lnTo>
                    <a:pt x="3810" y="14940"/>
                  </a:lnTo>
                  <a:lnTo>
                    <a:pt x="3810" y="11807"/>
                  </a:lnTo>
                  <a:lnTo>
                    <a:pt x="4762" y="11084"/>
                  </a:lnTo>
                  <a:lnTo>
                    <a:pt x="3810" y="9880"/>
                  </a:lnTo>
                  <a:lnTo>
                    <a:pt x="3810" y="6867"/>
                  </a:lnTo>
                  <a:lnTo>
                    <a:pt x="0" y="494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Freeform 619">
              <a:extLst>
                <a:ext uri="{FF2B5EF4-FFF2-40B4-BE49-F238E27FC236}">
                  <a16:creationId xmlns:a16="http://schemas.microsoft.com/office/drawing/2014/main" id="{50BEF2FB-7F0F-CC44-A438-488178CF0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572"/>
              <a:ext cx="54" cy="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0" y="3670"/>
                  </a:moveTo>
                  <a:lnTo>
                    <a:pt x="3421" y="734"/>
                  </a:lnTo>
                  <a:lnTo>
                    <a:pt x="4868" y="734"/>
                  </a:lnTo>
                  <a:lnTo>
                    <a:pt x="5395" y="2936"/>
                  </a:lnTo>
                  <a:lnTo>
                    <a:pt x="6711" y="734"/>
                  </a:lnTo>
                  <a:lnTo>
                    <a:pt x="8816" y="0"/>
                  </a:lnTo>
                  <a:lnTo>
                    <a:pt x="10921" y="0"/>
                  </a:lnTo>
                  <a:lnTo>
                    <a:pt x="13684" y="734"/>
                  </a:lnTo>
                  <a:lnTo>
                    <a:pt x="16447" y="2936"/>
                  </a:lnTo>
                  <a:lnTo>
                    <a:pt x="15789" y="5688"/>
                  </a:lnTo>
                  <a:lnTo>
                    <a:pt x="19079" y="7523"/>
                  </a:lnTo>
                  <a:lnTo>
                    <a:pt x="19868" y="12294"/>
                  </a:lnTo>
                  <a:lnTo>
                    <a:pt x="17763" y="13211"/>
                  </a:lnTo>
                  <a:lnTo>
                    <a:pt x="16447" y="15046"/>
                  </a:lnTo>
                  <a:lnTo>
                    <a:pt x="16447" y="19817"/>
                  </a:lnTo>
                  <a:lnTo>
                    <a:pt x="15789" y="19817"/>
                  </a:lnTo>
                  <a:lnTo>
                    <a:pt x="12368" y="17982"/>
                  </a:lnTo>
                  <a:lnTo>
                    <a:pt x="10921" y="13211"/>
                  </a:lnTo>
                  <a:lnTo>
                    <a:pt x="10263" y="16147"/>
                  </a:lnTo>
                  <a:lnTo>
                    <a:pt x="5395" y="10459"/>
                  </a:lnTo>
                  <a:lnTo>
                    <a:pt x="4868" y="8624"/>
                  </a:lnTo>
                  <a:lnTo>
                    <a:pt x="3421" y="5688"/>
                  </a:lnTo>
                  <a:lnTo>
                    <a:pt x="2105" y="7523"/>
                  </a:lnTo>
                  <a:lnTo>
                    <a:pt x="0" y="5688"/>
                  </a:lnTo>
                  <a:lnTo>
                    <a:pt x="0" y="367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" name="Freeform 620">
              <a:extLst>
                <a:ext uri="{FF2B5EF4-FFF2-40B4-BE49-F238E27FC236}">
                  <a16:creationId xmlns:a16="http://schemas.microsoft.com/office/drawing/2014/main" id="{CB328B29-7939-E540-984D-F5B9939F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1717"/>
              <a:ext cx="87" cy="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0" y="0"/>
                  </a:moveTo>
                  <a:lnTo>
                    <a:pt x="1306" y="513"/>
                  </a:lnTo>
                  <a:lnTo>
                    <a:pt x="898" y="1795"/>
                  </a:lnTo>
                  <a:lnTo>
                    <a:pt x="898" y="3333"/>
                  </a:lnTo>
                  <a:lnTo>
                    <a:pt x="3020" y="1795"/>
                  </a:lnTo>
                  <a:lnTo>
                    <a:pt x="4653" y="3333"/>
                  </a:lnTo>
                  <a:lnTo>
                    <a:pt x="5551" y="3333"/>
                  </a:lnTo>
                  <a:lnTo>
                    <a:pt x="7673" y="3333"/>
                  </a:lnTo>
                  <a:lnTo>
                    <a:pt x="9714" y="3846"/>
                  </a:lnTo>
                  <a:lnTo>
                    <a:pt x="10204" y="3333"/>
                  </a:lnTo>
                  <a:lnTo>
                    <a:pt x="11837" y="1795"/>
                  </a:lnTo>
                  <a:lnTo>
                    <a:pt x="15265" y="0"/>
                  </a:lnTo>
                  <a:lnTo>
                    <a:pt x="15673" y="513"/>
                  </a:lnTo>
                  <a:lnTo>
                    <a:pt x="18612" y="513"/>
                  </a:lnTo>
                  <a:lnTo>
                    <a:pt x="19020" y="1795"/>
                  </a:lnTo>
                  <a:lnTo>
                    <a:pt x="19918" y="1795"/>
                  </a:lnTo>
                  <a:lnTo>
                    <a:pt x="19918" y="5256"/>
                  </a:lnTo>
                  <a:lnTo>
                    <a:pt x="19020" y="5256"/>
                  </a:lnTo>
                  <a:lnTo>
                    <a:pt x="17714" y="7308"/>
                  </a:lnTo>
                  <a:lnTo>
                    <a:pt x="18612" y="10513"/>
                  </a:lnTo>
                  <a:lnTo>
                    <a:pt x="17388" y="11795"/>
                  </a:lnTo>
                  <a:lnTo>
                    <a:pt x="19020" y="14615"/>
                  </a:lnTo>
                  <a:lnTo>
                    <a:pt x="17714" y="14615"/>
                  </a:lnTo>
                  <a:lnTo>
                    <a:pt x="16571" y="13846"/>
                  </a:lnTo>
                  <a:lnTo>
                    <a:pt x="13551" y="15897"/>
                  </a:lnTo>
                  <a:lnTo>
                    <a:pt x="13061" y="15897"/>
                  </a:lnTo>
                  <a:lnTo>
                    <a:pt x="13061" y="19103"/>
                  </a:lnTo>
                  <a:lnTo>
                    <a:pt x="11020" y="19872"/>
                  </a:lnTo>
                  <a:lnTo>
                    <a:pt x="9714" y="19103"/>
                  </a:lnTo>
                  <a:lnTo>
                    <a:pt x="8490" y="19103"/>
                  </a:lnTo>
                  <a:lnTo>
                    <a:pt x="7673" y="17821"/>
                  </a:lnTo>
                  <a:lnTo>
                    <a:pt x="2204" y="19103"/>
                  </a:lnTo>
                  <a:lnTo>
                    <a:pt x="2204" y="15897"/>
                  </a:lnTo>
                  <a:lnTo>
                    <a:pt x="0" y="12564"/>
                  </a:lnTo>
                  <a:lnTo>
                    <a:pt x="898" y="11795"/>
                  </a:lnTo>
                  <a:lnTo>
                    <a:pt x="0" y="10513"/>
                  </a:lnTo>
                  <a:lnTo>
                    <a:pt x="0" y="9231"/>
                  </a:lnTo>
                  <a:lnTo>
                    <a:pt x="898" y="8590"/>
                  </a:lnTo>
                  <a:lnTo>
                    <a:pt x="1306" y="7308"/>
                  </a:lnTo>
                  <a:lnTo>
                    <a:pt x="898" y="5897"/>
                  </a:lnTo>
                  <a:lnTo>
                    <a:pt x="0" y="38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" name="Freeform 621">
              <a:extLst>
                <a:ext uri="{FF2B5EF4-FFF2-40B4-BE49-F238E27FC236}">
                  <a16:creationId xmlns:a16="http://schemas.microsoft.com/office/drawing/2014/main" id="{E40276A7-DA0C-7143-8D82-00C33EC01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450"/>
              <a:ext cx="39" cy="4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00"/>
                <a:gd name="T70" fmla="*/ 0 h 20000"/>
                <a:gd name="T71" fmla="*/ 20000 w 20000"/>
                <a:gd name="T72" fmla="*/ 20000 h 200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00" h="20000">
                  <a:moveTo>
                    <a:pt x="2569" y="19111"/>
                  </a:moveTo>
                  <a:lnTo>
                    <a:pt x="2569" y="13778"/>
                  </a:lnTo>
                  <a:lnTo>
                    <a:pt x="734" y="12296"/>
                  </a:lnTo>
                  <a:lnTo>
                    <a:pt x="0" y="13778"/>
                  </a:lnTo>
                  <a:lnTo>
                    <a:pt x="0" y="7556"/>
                  </a:lnTo>
                  <a:lnTo>
                    <a:pt x="0" y="3852"/>
                  </a:lnTo>
                  <a:lnTo>
                    <a:pt x="2569" y="5333"/>
                  </a:lnTo>
                  <a:lnTo>
                    <a:pt x="3670" y="1481"/>
                  </a:lnTo>
                  <a:lnTo>
                    <a:pt x="7523" y="2963"/>
                  </a:lnTo>
                  <a:lnTo>
                    <a:pt x="7523" y="0"/>
                  </a:lnTo>
                  <a:lnTo>
                    <a:pt x="13211" y="0"/>
                  </a:lnTo>
                  <a:lnTo>
                    <a:pt x="15963" y="3852"/>
                  </a:lnTo>
                  <a:lnTo>
                    <a:pt x="19817" y="5333"/>
                  </a:lnTo>
                  <a:lnTo>
                    <a:pt x="17982" y="7556"/>
                  </a:lnTo>
                  <a:lnTo>
                    <a:pt x="15046" y="7556"/>
                  </a:lnTo>
                  <a:lnTo>
                    <a:pt x="15046" y="9037"/>
                  </a:lnTo>
                  <a:lnTo>
                    <a:pt x="15046" y="9926"/>
                  </a:lnTo>
                  <a:lnTo>
                    <a:pt x="13211" y="12296"/>
                  </a:lnTo>
                  <a:lnTo>
                    <a:pt x="10459" y="13778"/>
                  </a:lnTo>
                  <a:lnTo>
                    <a:pt x="10459" y="17630"/>
                  </a:lnTo>
                  <a:lnTo>
                    <a:pt x="10459" y="19852"/>
                  </a:lnTo>
                  <a:lnTo>
                    <a:pt x="7523" y="19852"/>
                  </a:lnTo>
                  <a:lnTo>
                    <a:pt x="2569" y="1911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" name="Freeform 622">
              <a:extLst>
                <a:ext uri="{FF2B5EF4-FFF2-40B4-BE49-F238E27FC236}">
                  <a16:creationId xmlns:a16="http://schemas.microsoft.com/office/drawing/2014/main" id="{4123DFB2-32C6-9048-BD0B-00AB4E4E1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472"/>
              <a:ext cx="20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4138" y="19710"/>
                  </a:moveTo>
                  <a:lnTo>
                    <a:pt x="12414" y="19710"/>
                  </a:lnTo>
                  <a:lnTo>
                    <a:pt x="8966" y="13623"/>
                  </a:lnTo>
                  <a:lnTo>
                    <a:pt x="0" y="4638"/>
                  </a:lnTo>
                  <a:lnTo>
                    <a:pt x="3448" y="4638"/>
                  </a:lnTo>
                  <a:lnTo>
                    <a:pt x="5517" y="1739"/>
                  </a:lnTo>
                  <a:lnTo>
                    <a:pt x="8966" y="4638"/>
                  </a:lnTo>
                  <a:lnTo>
                    <a:pt x="12414" y="1739"/>
                  </a:lnTo>
                  <a:lnTo>
                    <a:pt x="14138" y="0"/>
                  </a:lnTo>
                  <a:lnTo>
                    <a:pt x="17586" y="0"/>
                  </a:lnTo>
                  <a:lnTo>
                    <a:pt x="19655" y="6087"/>
                  </a:lnTo>
                  <a:lnTo>
                    <a:pt x="14138" y="8986"/>
                  </a:lnTo>
                  <a:lnTo>
                    <a:pt x="17586" y="12174"/>
                  </a:lnTo>
                  <a:lnTo>
                    <a:pt x="14138" y="13623"/>
                  </a:lnTo>
                  <a:lnTo>
                    <a:pt x="14138" y="1971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9" name="Freeform 623">
              <a:extLst>
                <a:ext uri="{FF2B5EF4-FFF2-40B4-BE49-F238E27FC236}">
                  <a16:creationId xmlns:a16="http://schemas.microsoft.com/office/drawing/2014/main" id="{B44999F9-20A8-D24E-A805-DC1137111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82"/>
              <a:ext cx="13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474" y="19286"/>
                  </a:moveTo>
                  <a:lnTo>
                    <a:pt x="11053" y="19286"/>
                  </a:lnTo>
                  <a:lnTo>
                    <a:pt x="5789" y="11429"/>
                  </a:lnTo>
                  <a:lnTo>
                    <a:pt x="0" y="7857"/>
                  </a:lnTo>
                  <a:lnTo>
                    <a:pt x="13684" y="0"/>
                  </a:lnTo>
                  <a:lnTo>
                    <a:pt x="19474" y="1928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" name="Freeform 624">
              <a:extLst>
                <a:ext uri="{FF2B5EF4-FFF2-40B4-BE49-F238E27FC236}">
                  <a16:creationId xmlns:a16="http://schemas.microsoft.com/office/drawing/2014/main" id="{6E30D085-479C-274D-8979-BF389ABA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496"/>
              <a:ext cx="9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852" y="18824"/>
                  </a:moveTo>
                  <a:lnTo>
                    <a:pt x="0" y="18824"/>
                  </a:lnTo>
                  <a:lnTo>
                    <a:pt x="7407" y="0"/>
                  </a:lnTo>
                  <a:lnTo>
                    <a:pt x="11852" y="5882"/>
                  </a:lnTo>
                  <a:lnTo>
                    <a:pt x="19259" y="5882"/>
                  </a:lnTo>
                  <a:lnTo>
                    <a:pt x="19259" y="18824"/>
                  </a:lnTo>
                  <a:lnTo>
                    <a:pt x="11852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" name="Freeform 625">
              <a:extLst>
                <a:ext uri="{FF2B5EF4-FFF2-40B4-BE49-F238E27FC236}">
                  <a16:creationId xmlns:a16="http://schemas.microsoft.com/office/drawing/2014/main" id="{51CE9E63-4582-0844-82BC-5480068F3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496"/>
              <a:ext cx="131" cy="15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1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1 h 20000"/>
                <a:gd name="T56" fmla="*/ 0 w 20000"/>
                <a:gd name="T57" fmla="*/ 1 h 20000"/>
                <a:gd name="T58" fmla="*/ 0 w 20000"/>
                <a:gd name="T59" fmla="*/ 1 h 20000"/>
                <a:gd name="T60" fmla="*/ 0 w 20000"/>
                <a:gd name="T61" fmla="*/ 1 h 20000"/>
                <a:gd name="T62" fmla="*/ 0 w 20000"/>
                <a:gd name="T63" fmla="*/ 1 h 20000"/>
                <a:gd name="T64" fmla="*/ 0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1 h 20000"/>
                <a:gd name="T72" fmla="*/ 0 w 20000"/>
                <a:gd name="T73" fmla="*/ 1 h 20000"/>
                <a:gd name="T74" fmla="*/ 0 w 20000"/>
                <a:gd name="T75" fmla="*/ 1 h 20000"/>
                <a:gd name="T76" fmla="*/ 0 w 20000"/>
                <a:gd name="T77" fmla="*/ 1 h 20000"/>
                <a:gd name="T78" fmla="*/ 0 w 20000"/>
                <a:gd name="T79" fmla="*/ 1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5041" y="0"/>
                  </a:moveTo>
                  <a:lnTo>
                    <a:pt x="6450" y="177"/>
                  </a:lnTo>
                  <a:lnTo>
                    <a:pt x="7317" y="177"/>
                  </a:lnTo>
                  <a:lnTo>
                    <a:pt x="8130" y="710"/>
                  </a:lnTo>
                  <a:lnTo>
                    <a:pt x="8130" y="887"/>
                  </a:lnTo>
                  <a:lnTo>
                    <a:pt x="8130" y="1375"/>
                  </a:lnTo>
                  <a:lnTo>
                    <a:pt x="8726" y="1818"/>
                  </a:lnTo>
                  <a:lnTo>
                    <a:pt x="9539" y="1818"/>
                  </a:lnTo>
                  <a:lnTo>
                    <a:pt x="10407" y="1818"/>
                  </a:lnTo>
                  <a:lnTo>
                    <a:pt x="10081" y="2971"/>
                  </a:lnTo>
                  <a:lnTo>
                    <a:pt x="11220" y="2971"/>
                  </a:lnTo>
                  <a:lnTo>
                    <a:pt x="11762" y="2084"/>
                  </a:lnTo>
                  <a:lnTo>
                    <a:pt x="13496" y="887"/>
                  </a:lnTo>
                  <a:lnTo>
                    <a:pt x="14038" y="1818"/>
                  </a:lnTo>
                  <a:lnTo>
                    <a:pt x="15989" y="2528"/>
                  </a:lnTo>
                  <a:lnTo>
                    <a:pt x="16260" y="2971"/>
                  </a:lnTo>
                  <a:lnTo>
                    <a:pt x="17724" y="3636"/>
                  </a:lnTo>
                  <a:lnTo>
                    <a:pt x="18266" y="4789"/>
                  </a:lnTo>
                  <a:lnTo>
                    <a:pt x="17073" y="5499"/>
                  </a:lnTo>
                  <a:lnTo>
                    <a:pt x="17073" y="5721"/>
                  </a:lnTo>
                  <a:lnTo>
                    <a:pt x="18482" y="6608"/>
                  </a:lnTo>
                  <a:lnTo>
                    <a:pt x="18266" y="6874"/>
                  </a:lnTo>
                  <a:lnTo>
                    <a:pt x="18482" y="7982"/>
                  </a:lnTo>
                  <a:lnTo>
                    <a:pt x="19079" y="7982"/>
                  </a:lnTo>
                  <a:lnTo>
                    <a:pt x="19079" y="8514"/>
                  </a:lnTo>
                  <a:lnTo>
                    <a:pt x="19350" y="9623"/>
                  </a:lnTo>
                  <a:lnTo>
                    <a:pt x="19946" y="9845"/>
                  </a:lnTo>
                  <a:lnTo>
                    <a:pt x="19350" y="10510"/>
                  </a:lnTo>
                  <a:lnTo>
                    <a:pt x="18482" y="10510"/>
                  </a:lnTo>
                  <a:lnTo>
                    <a:pt x="18266" y="10998"/>
                  </a:lnTo>
                  <a:lnTo>
                    <a:pt x="14038" y="12594"/>
                  </a:lnTo>
                  <a:lnTo>
                    <a:pt x="13496" y="12151"/>
                  </a:lnTo>
                  <a:lnTo>
                    <a:pt x="13496" y="12594"/>
                  </a:lnTo>
                  <a:lnTo>
                    <a:pt x="13496" y="13304"/>
                  </a:lnTo>
                  <a:lnTo>
                    <a:pt x="14580" y="13525"/>
                  </a:lnTo>
                  <a:lnTo>
                    <a:pt x="14580" y="14412"/>
                  </a:lnTo>
                  <a:lnTo>
                    <a:pt x="15989" y="15122"/>
                  </a:lnTo>
                  <a:lnTo>
                    <a:pt x="16260" y="15344"/>
                  </a:lnTo>
                  <a:lnTo>
                    <a:pt x="17073" y="16231"/>
                  </a:lnTo>
                  <a:lnTo>
                    <a:pt x="17073" y="16497"/>
                  </a:lnTo>
                  <a:lnTo>
                    <a:pt x="17073" y="17428"/>
                  </a:lnTo>
                  <a:lnTo>
                    <a:pt x="15393" y="17650"/>
                  </a:lnTo>
                  <a:lnTo>
                    <a:pt x="15393" y="18758"/>
                  </a:lnTo>
                  <a:lnTo>
                    <a:pt x="15989" y="19468"/>
                  </a:lnTo>
                  <a:lnTo>
                    <a:pt x="15393" y="19246"/>
                  </a:lnTo>
                  <a:lnTo>
                    <a:pt x="14038" y="19246"/>
                  </a:lnTo>
                  <a:lnTo>
                    <a:pt x="13496" y="19468"/>
                  </a:lnTo>
                  <a:lnTo>
                    <a:pt x="12629" y="19468"/>
                  </a:lnTo>
                  <a:lnTo>
                    <a:pt x="11220" y="19956"/>
                  </a:lnTo>
                  <a:lnTo>
                    <a:pt x="10949" y="19468"/>
                  </a:lnTo>
                  <a:lnTo>
                    <a:pt x="10081" y="19468"/>
                  </a:lnTo>
                  <a:lnTo>
                    <a:pt x="10081" y="19956"/>
                  </a:lnTo>
                  <a:lnTo>
                    <a:pt x="8726" y="19468"/>
                  </a:lnTo>
                  <a:lnTo>
                    <a:pt x="8130" y="19246"/>
                  </a:lnTo>
                  <a:lnTo>
                    <a:pt x="7534" y="19246"/>
                  </a:lnTo>
                  <a:lnTo>
                    <a:pt x="7317" y="19246"/>
                  </a:lnTo>
                  <a:lnTo>
                    <a:pt x="6721" y="19246"/>
                  </a:lnTo>
                  <a:lnTo>
                    <a:pt x="6721" y="18758"/>
                  </a:lnTo>
                  <a:lnTo>
                    <a:pt x="6450" y="18758"/>
                  </a:lnTo>
                  <a:lnTo>
                    <a:pt x="5854" y="18758"/>
                  </a:lnTo>
                  <a:lnTo>
                    <a:pt x="5312" y="19246"/>
                  </a:lnTo>
                  <a:lnTo>
                    <a:pt x="5312" y="19468"/>
                  </a:lnTo>
                  <a:lnTo>
                    <a:pt x="5041" y="19468"/>
                  </a:lnTo>
                  <a:lnTo>
                    <a:pt x="4444" y="19468"/>
                  </a:lnTo>
                  <a:lnTo>
                    <a:pt x="4228" y="19468"/>
                  </a:lnTo>
                  <a:lnTo>
                    <a:pt x="3631" y="19468"/>
                  </a:lnTo>
                  <a:lnTo>
                    <a:pt x="3089" y="19468"/>
                  </a:lnTo>
                  <a:lnTo>
                    <a:pt x="3089" y="18315"/>
                  </a:lnTo>
                  <a:lnTo>
                    <a:pt x="4228" y="16940"/>
                  </a:lnTo>
                  <a:lnTo>
                    <a:pt x="5041" y="15787"/>
                  </a:lnTo>
                  <a:lnTo>
                    <a:pt x="3631" y="15344"/>
                  </a:lnTo>
                  <a:lnTo>
                    <a:pt x="1409" y="14412"/>
                  </a:lnTo>
                  <a:lnTo>
                    <a:pt x="1409" y="13525"/>
                  </a:lnTo>
                  <a:lnTo>
                    <a:pt x="542" y="13304"/>
                  </a:lnTo>
                  <a:lnTo>
                    <a:pt x="867" y="12594"/>
                  </a:lnTo>
                  <a:lnTo>
                    <a:pt x="542" y="11441"/>
                  </a:lnTo>
                  <a:lnTo>
                    <a:pt x="542" y="10510"/>
                  </a:lnTo>
                  <a:lnTo>
                    <a:pt x="867" y="9623"/>
                  </a:lnTo>
                  <a:lnTo>
                    <a:pt x="0" y="8514"/>
                  </a:lnTo>
                  <a:lnTo>
                    <a:pt x="867" y="7982"/>
                  </a:lnTo>
                  <a:lnTo>
                    <a:pt x="1680" y="7982"/>
                  </a:lnTo>
                  <a:lnTo>
                    <a:pt x="1409" y="6164"/>
                  </a:lnTo>
                  <a:lnTo>
                    <a:pt x="2222" y="6164"/>
                  </a:lnTo>
                  <a:lnTo>
                    <a:pt x="2764" y="5055"/>
                  </a:lnTo>
                  <a:lnTo>
                    <a:pt x="2222" y="3636"/>
                  </a:lnTo>
                  <a:lnTo>
                    <a:pt x="4228" y="3636"/>
                  </a:lnTo>
                  <a:lnTo>
                    <a:pt x="4444" y="4346"/>
                  </a:lnTo>
                  <a:lnTo>
                    <a:pt x="5041" y="3193"/>
                  </a:lnTo>
                  <a:lnTo>
                    <a:pt x="5854" y="3193"/>
                  </a:lnTo>
                  <a:lnTo>
                    <a:pt x="5312" y="2971"/>
                  </a:lnTo>
                  <a:lnTo>
                    <a:pt x="5854" y="2084"/>
                  </a:lnTo>
                  <a:lnTo>
                    <a:pt x="5312" y="2084"/>
                  </a:lnTo>
                  <a:lnTo>
                    <a:pt x="5312" y="1818"/>
                  </a:lnTo>
                  <a:lnTo>
                    <a:pt x="5312" y="887"/>
                  </a:lnTo>
                  <a:lnTo>
                    <a:pt x="5041" y="177"/>
                  </a:lnTo>
                  <a:lnTo>
                    <a:pt x="4228" y="177"/>
                  </a:lnTo>
                  <a:lnTo>
                    <a:pt x="4444" y="0"/>
                  </a:lnTo>
                  <a:lnTo>
                    <a:pt x="5041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2" name="Freeform 626">
              <a:extLst>
                <a:ext uri="{FF2B5EF4-FFF2-40B4-BE49-F238E27FC236}">
                  <a16:creationId xmlns:a16="http://schemas.microsoft.com/office/drawing/2014/main" id="{4338DB5D-E145-A443-BF0F-E174B8178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119"/>
              <a:ext cx="163" cy="262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1 h 20000"/>
                <a:gd name="T4" fmla="*/ 1 w 20000"/>
                <a:gd name="T5" fmla="*/ 1 h 20000"/>
                <a:gd name="T6" fmla="*/ 1 w 20000"/>
                <a:gd name="T7" fmla="*/ 2 h 20000"/>
                <a:gd name="T8" fmla="*/ 1 w 20000"/>
                <a:gd name="T9" fmla="*/ 2 h 20000"/>
                <a:gd name="T10" fmla="*/ 1 w 20000"/>
                <a:gd name="T11" fmla="*/ 2 h 20000"/>
                <a:gd name="T12" fmla="*/ 1 w 20000"/>
                <a:gd name="T13" fmla="*/ 2 h 20000"/>
                <a:gd name="T14" fmla="*/ 1 w 20000"/>
                <a:gd name="T15" fmla="*/ 2 h 20000"/>
                <a:gd name="T16" fmla="*/ 1 w 20000"/>
                <a:gd name="T17" fmla="*/ 2 h 20000"/>
                <a:gd name="T18" fmla="*/ 1 w 20000"/>
                <a:gd name="T19" fmla="*/ 3 h 20000"/>
                <a:gd name="T20" fmla="*/ 1 w 20000"/>
                <a:gd name="T21" fmla="*/ 3 h 20000"/>
                <a:gd name="T22" fmla="*/ 1 w 20000"/>
                <a:gd name="T23" fmla="*/ 3 h 20000"/>
                <a:gd name="T24" fmla="*/ 0 w 20000"/>
                <a:gd name="T25" fmla="*/ 3 h 20000"/>
                <a:gd name="T26" fmla="*/ 0 w 20000"/>
                <a:gd name="T27" fmla="*/ 3 h 20000"/>
                <a:gd name="T28" fmla="*/ 0 w 20000"/>
                <a:gd name="T29" fmla="*/ 3 h 20000"/>
                <a:gd name="T30" fmla="*/ 0 w 20000"/>
                <a:gd name="T31" fmla="*/ 3 h 20000"/>
                <a:gd name="T32" fmla="*/ 0 w 20000"/>
                <a:gd name="T33" fmla="*/ 3 h 20000"/>
                <a:gd name="T34" fmla="*/ 0 w 20000"/>
                <a:gd name="T35" fmla="*/ 3 h 20000"/>
                <a:gd name="T36" fmla="*/ 0 w 20000"/>
                <a:gd name="T37" fmla="*/ 3 h 20000"/>
                <a:gd name="T38" fmla="*/ 0 w 20000"/>
                <a:gd name="T39" fmla="*/ 3 h 20000"/>
                <a:gd name="T40" fmla="*/ 0 w 20000"/>
                <a:gd name="T41" fmla="*/ 2 h 20000"/>
                <a:gd name="T42" fmla="*/ 0 w 20000"/>
                <a:gd name="T43" fmla="*/ 2 h 20000"/>
                <a:gd name="T44" fmla="*/ 0 w 20000"/>
                <a:gd name="T45" fmla="*/ 2 h 20000"/>
                <a:gd name="T46" fmla="*/ 0 w 20000"/>
                <a:gd name="T47" fmla="*/ 2 h 20000"/>
                <a:gd name="T48" fmla="*/ 0 w 20000"/>
                <a:gd name="T49" fmla="*/ 2 h 20000"/>
                <a:gd name="T50" fmla="*/ 0 w 20000"/>
                <a:gd name="T51" fmla="*/ 2 h 20000"/>
                <a:gd name="T52" fmla="*/ 1 w 20000"/>
                <a:gd name="T53" fmla="*/ 2 h 20000"/>
                <a:gd name="T54" fmla="*/ 1 w 20000"/>
                <a:gd name="T55" fmla="*/ 2 h 20000"/>
                <a:gd name="T56" fmla="*/ 0 w 20000"/>
                <a:gd name="T57" fmla="*/ 1 h 20000"/>
                <a:gd name="T58" fmla="*/ 0 w 20000"/>
                <a:gd name="T59" fmla="*/ 1 h 20000"/>
                <a:gd name="T60" fmla="*/ 0 w 20000"/>
                <a:gd name="T61" fmla="*/ 1 h 20000"/>
                <a:gd name="T62" fmla="*/ 0 w 20000"/>
                <a:gd name="T63" fmla="*/ 1 h 20000"/>
                <a:gd name="T64" fmla="*/ 0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1 w 20000"/>
                <a:gd name="T85" fmla="*/ 0 h 20000"/>
                <a:gd name="T86" fmla="*/ 1 w 20000"/>
                <a:gd name="T87" fmla="*/ 0 h 20000"/>
                <a:gd name="T88" fmla="*/ 1 w 20000"/>
                <a:gd name="T89" fmla="*/ 0 h 20000"/>
                <a:gd name="T90" fmla="*/ 1 w 20000"/>
                <a:gd name="T91" fmla="*/ 0 h 20000"/>
                <a:gd name="T92" fmla="*/ 1 w 20000"/>
                <a:gd name="T93" fmla="*/ 0 h 20000"/>
                <a:gd name="T94" fmla="*/ 1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1887" y="2081"/>
                  </a:moveTo>
                  <a:lnTo>
                    <a:pt x="12321" y="2514"/>
                  </a:lnTo>
                  <a:lnTo>
                    <a:pt x="12581" y="3189"/>
                  </a:lnTo>
                  <a:lnTo>
                    <a:pt x="13666" y="3622"/>
                  </a:lnTo>
                  <a:lnTo>
                    <a:pt x="14360" y="4027"/>
                  </a:lnTo>
                  <a:lnTo>
                    <a:pt x="13666" y="5297"/>
                  </a:lnTo>
                  <a:lnTo>
                    <a:pt x="15879" y="7676"/>
                  </a:lnTo>
                  <a:lnTo>
                    <a:pt x="15445" y="9054"/>
                  </a:lnTo>
                  <a:lnTo>
                    <a:pt x="15445" y="9378"/>
                  </a:lnTo>
                  <a:lnTo>
                    <a:pt x="15445" y="9757"/>
                  </a:lnTo>
                  <a:lnTo>
                    <a:pt x="16139" y="9757"/>
                  </a:lnTo>
                  <a:lnTo>
                    <a:pt x="16139" y="10189"/>
                  </a:lnTo>
                  <a:lnTo>
                    <a:pt x="16139" y="10595"/>
                  </a:lnTo>
                  <a:lnTo>
                    <a:pt x="17050" y="10892"/>
                  </a:lnTo>
                  <a:lnTo>
                    <a:pt x="16573" y="12027"/>
                  </a:lnTo>
                  <a:lnTo>
                    <a:pt x="18178" y="12703"/>
                  </a:lnTo>
                  <a:lnTo>
                    <a:pt x="18829" y="12865"/>
                  </a:lnTo>
                  <a:lnTo>
                    <a:pt x="19957" y="13405"/>
                  </a:lnTo>
                  <a:lnTo>
                    <a:pt x="17744" y="15622"/>
                  </a:lnTo>
                  <a:lnTo>
                    <a:pt x="14100" y="18324"/>
                  </a:lnTo>
                  <a:lnTo>
                    <a:pt x="13449" y="18595"/>
                  </a:lnTo>
                  <a:lnTo>
                    <a:pt x="11410" y="18595"/>
                  </a:lnTo>
                  <a:lnTo>
                    <a:pt x="10108" y="19000"/>
                  </a:lnTo>
                  <a:lnTo>
                    <a:pt x="8503" y="19270"/>
                  </a:lnTo>
                  <a:lnTo>
                    <a:pt x="6464" y="19973"/>
                  </a:lnTo>
                  <a:lnTo>
                    <a:pt x="5380" y="19432"/>
                  </a:lnTo>
                  <a:lnTo>
                    <a:pt x="5380" y="19270"/>
                  </a:lnTo>
                  <a:lnTo>
                    <a:pt x="6030" y="19270"/>
                  </a:lnTo>
                  <a:lnTo>
                    <a:pt x="6030" y="18730"/>
                  </a:lnTo>
                  <a:lnTo>
                    <a:pt x="5813" y="19270"/>
                  </a:lnTo>
                  <a:lnTo>
                    <a:pt x="5380" y="19000"/>
                  </a:lnTo>
                  <a:lnTo>
                    <a:pt x="5380" y="18730"/>
                  </a:lnTo>
                  <a:lnTo>
                    <a:pt x="4685" y="18595"/>
                  </a:lnTo>
                  <a:lnTo>
                    <a:pt x="3774" y="18595"/>
                  </a:lnTo>
                  <a:lnTo>
                    <a:pt x="3557" y="18324"/>
                  </a:lnTo>
                  <a:lnTo>
                    <a:pt x="3124" y="17595"/>
                  </a:lnTo>
                  <a:lnTo>
                    <a:pt x="3557" y="17459"/>
                  </a:lnTo>
                  <a:lnTo>
                    <a:pt x="3124" y="16784"/>
                  </a:lnTo>
                  <a:lnTo>
                    <a:pt x="3557" y="16784"/>
                  </a:lnTo>
                  <a:lnTo>
                    <a:pt x="2907" y="15784"/>
                  </a:lnTo>
                  <a:lnTo>
                    <a:pt x="2473" y="14514"/>
                  </a:lnTo>
                  <a:lnTo>
                    <a:pt x="2473" y="14243"/>
                  </a:lnTo>
                  <a:lnTo>
                    <a:pt x="3124" y="13838"/>
                  </a:lnTo>
                  <a:lnTo>
                    <a:pt x="3124" y="13405"/>
                  </a:lnTo>
                  <a:lnTo>
                    <a:pt x="3557" y="13405"/>
                  </a:lnTo>
                  <a:lnTo>
                    <a:pt x="4252" y="13135"/>
                  </a:lnTo>
                  <a:lnTo>
                    <a:pt x="3774" y="12865"/>
                  </a:lnTo>
                  <a:lnTo>
                    <a:pt x="4685" y="12703"/>
                  </a:lnTo>
                  <a:lnTo>
                    <a:pt x="4685" y="12432"/>
                  </a:lnTo>
                  <a:lnTo>
                    <a:pt x="5380" y="12297"/>
                  </a:lnTo>
                  <a:lnTo>
                    <a:pt x="5813" y="11595"/>
                  </a:lnTo>
                  <a:lnTo>
                    <a:pt x="6725" y="10595"/>
                  </a:lnTo>
                  <a:lnTo>
                    <a:pt x="7158" y="10189"/>
                  </a:lnTo>
                  <a:lnTo>
                    <a:pt x="7809" y="9757"/>
                  </a:lnTo>
                  <a:lnTo>
                    <a:pt x="8503" y="9757"/>
                  </a:lnTo>
                  <a:lnTo>
                    <a:pt x="8243" y="9378"/>
                  </a:lnTo>
                  <a:lnTo>
                    <a:pt x="8243" y="8649"/>
                  </a:lnTo>
                  <a:lnTo>
                    <a:pt x="7158" y="8216"/>
                  </a:lnTo>
                  <a:lnTo>
                    <a:pt x="6725" y="7946"/>
                  </a:lnTo>
                  <a:lnTo>
                    <a:pt x="6030" y="7946"/>
                  </a:lnTo>
                  <a:lnTo>
                    <a:pt x="5813" y="7541"/>
                  </a:lnTo>
                  <a:lnTo>
                    <a:pt x="5380" y="7000"/>
                  </a:lnTo>
                  <a:lnTo>
                    <a:pt x="5813" y="5865"/>
                  </a:lnTo>
                  <a:lnTo>
                    <a:pt x="4946" y="5459"/>
                  </a:lnTo>
                  <a:lnTo>
                    <a:pt x="4946" y="5297"/>
                  </a:lnTo>
                  <a:lnTo>
                    <a:pt x="5380" y="5027"/>
                  </a:lnTo>
                  <a:lnTo>
                    <a:pt x="4685" y="4730"/>
                  </a:lnTo>
                  <a:lnTo>
                    <a:pt x="4685" y="3919"/>
                  </a:lnTo>
                  <a:lnTo>
                    <a:pt x="3557" y="3189"/>
                  </a:lnTo>
                  <a:lnTo>
                    <a:pt x="2473" y="3189"/>
                  </a:lnTo>
                  <a:lnTo>
                    <a:pt x="1128" y="2784"/>
                  </a:lnTo>
                  <a:lnTo>
                    <a:pt x="0" y="2081"/>
                  </a:lnTo>
                  <a:lnTo>
                    <a:pt x="0" y="1811"/>
                  </a:lnTo>
                  <a:lnTo>
                    <a:pt x="607" y="2081"/>
                  </a:lnTo>
                  <a:lnTo>
                    <a:pt x="174" y="1649"/>
                  </a:lnTo>
                  <a:lnTo>
                    <a:pt x="607" y="1649"/>
                  </a:lnTo>
                  <a:lnTo>
                    <a:pt x="1779" y="1811"/>
                  </a:lnTo>
                  <a:lnTo>
                    <a:pt x="2907" y="2514"/>
                  </a:lnTo>
                  <a:lnTo>
                    <a:pt x="3774" y="2514"/>
                  </a:lnTo>
                  <a:lnTo>
                    <a:pt x="4685" y="2514"/>
                  </a:lnTo>
                  <a:lnTo>
                    <a:pt x="4946" y="2351"/>
                  </a:lnTo>
                  <a:lnTo>
                    <a:pt x="5813" y="2514"/>
                  </a:lnTo>
                  <a:lnTo>
                    <a:pt x="6464" y="2784"/>
                  </a:lnTo>
                  <a:lnTo>
                    <a:pt x="6725" y="2784"/>
                  </a:lnTo>
                  <a:lnTo>
                    <a:pt x="6725" y="2351"/>
                  </a:lnTo>
                  <a:lnTo>
                    <a:pt x="7592" y="2351"/>
                  </a:lnTo>
                  <a:lnTo>
                    <a:pt x="7592" y="1649"/>
                  </a:lnTo>
                  <a:lnTo>
                    <a:pt x="7592" y="973"/>
                  </a:lnTo>
                  <a:lnTo>
                    <a:pt x="8243" y="270"/>
                  </a:lnTo>
                  <a:lnTo>
                    <a:pt x="8937" y="270"/>
                  </a:lnTo>
                  <a:lnTo>
                    <a:pt x="9414" y="270"/>
                  </a:lnTo>
                  <a:lnTo>
                    <a:pt x="10542" y="0"/>
                  </a:lnTo>
                  <a:lnTo>
                    <a:pt x="10759" y="270"/>
                  </a:lnTo>
                  <a:lnTo>
                    <a:pt x="11887" y="541"/>
                  </a:lnTo>
                  <a:lnTo>
                    <a:pt x="12581" y="973"/>
                  </a:lnTo>
                  <a:lnTo>
                    <a:pt x="12321" y="1378"/>
                  </a:lnTo>
                  <a:lnTo>
                    <a:pt x="11887" y="208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3" name="Freeform 627">
              <a:extLst>
                <a:ext uri="{FF2B5EF4-FFF2-40B4-BE49-F238E27FC236}">
                  <a16:creationId xmlns:a16="http://schemas.microsoft.com/office/drawing/2014/main" id="{3BD1DE52-9092-394A-9852-06E535BCE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579"/>
              <a:ext cx="191" cy="173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2 w 20000"/>
                <a:gd name="T11" fmla="*/ 0 h 20000"/>
                <a:gd name="T12" fmla="*/ 2 w 20000"/>
                <a:gd name="T13" fmla="*/ 0 h 20000"/>
                <a:gd name="T14" fmla="*/ 2 w 20000"/>
                <a:gd name="T15" fmla="*/ 0 h 20000"/>
                <a:gd name="T16" fmla="*/ 2 w 20000"/>
                <a:gd name="T17" fmla="*/ 1 h 20000"/>
                <a:gd name="T18" fmla="*/ 2 w 20000"/>
                <a:gd name="T19" fmla="*/ 1 h 20000"/>
                <a:gd name="T20" fmla="*/ 2 w 20000"/>
                <a:gd name="T21" fmla="*/ 1 h 20000"/>
                <a:gd name="T22" fmla="*/ 2 w 20000"/>
                <a:gd name="T23" fmla="*/ 1 h 20000"/>
                <a:gd name="T24" fmla="*/ 2 w 20000"/>
                <a:gd name="T25" fmla="*/ 1 h 20000"/>
                <a:gd name="T26" fmla="*/ 2 w 20000"/>
                <a:gd name="T27" fmla="*/ 1 h 20000"/>
                <a:gd name="T28" fmla="*/ 2 w 20000"/>
                <a:gd name="T29" fmla="*/ 1 h 20000"/>
                <a:gd name="T30" fmla="*/ 2 w 20000"/>
                <a:gd name="T31" fmla="*/ 1 h 20000"/>
                <a:gd name="T32" fmla="*/ 2 w 20000"/>
                <a:gd name="T33" fmla="*/ 1 h 20000"/>
                <a:gd name="T34" fmla="*/ 2 w 20000"/>
                <a:gd name="T35" fmla="*/ 1 h 20000"/>
                <a:gd name="T36" fmla="*/ 2 w 20000"/>
                <a:gd name="T37" fmla="*/ 1 h 20000"/>
                <a:gd name="T38" fmla="*/ 2 w 20000"/>
                <a:gd name="T39" fmla="*/ 1 h 20000"/>
                <a:gd name="T40" fmla="*/ 2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1 w 20000"/>
                <a:gd name="T47" fmla="*/ 1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1 w 20000"/>
                <a:gd name="T57" fmla="*/ 1 h 20000"/>
                <a:gd name="T58" fmla="*/ 0 w 20000"/>
                <a:gd name="T59" fmla="*/ 1 h 20000"/>
                <a:gd name="T60" fmla="*/ 0 w 20000"/>
                <a:gd name="T61" fmla="*/ 1 h 20000"/>
                <a:gd name="T62" fmla="*/ 0 w 20000"/>
                <a:gd name="T63" fmla="*/ 1 h 20000"/>
                <a:gd name="T64" fmla="*/ 1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1 h 20000"/>
                <a:gd name="T72" fmla="*/ 0 w 20000"/>
                <a:gd name="T73" fmla="*/ 1 h 20000"/>
                <a:gd name="T74" fmla="*/ 0 w 20000"/>
                <a:gd name="T75" fmla="*/ 1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1 w 20000"/>
                <a:gd name="T91" fmla="*/ 0 h 20000"/>
                <a:gd name="T92" fmla="*/ 1 w 20000"/>
                <a:gd name="T93" fmla="*/ 0 h 20000"/>
                <a:gd name="T94" fmla="*/ 1 w 20000"/>
                <a:gd name="T95" fmla="*/ 0 h 20000"/>
                <a:gd name="T96" fmla="*/ 1 w 20000"/>
                <a:gd name="T97" fmla="*/ 0 h 20000"/>
                <a:gd name="T98" fmla="*/ 1 w 20000"/>
                <a:gd name="T99" fmla="*/ 0 h 200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00"/>
                <a:gd name="T151" fmla="*/ 0 h 20000"/>
                <a:gd name="T152" fmla="*/ 20000 w 20000"/>
                <a:gd name="T153" fmla="*/ 20000 h 200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00" h="20000">
                  <a:moveTo>
                    <a:pt x="11519" y="0"/>
                  </a:moveTo>
                  <a:lnTo>
                    <a:pt x="11519" y="451"/>
                  </a:lnTo>
                  <a:lnTo>
                    <a:pt x="12111" y="861"/>
                  </a:lnTo>
                  <a:lnTo>
                    <a:pt x="12481" y="451"/>
                  </a:lnTo>
                  <a:lnTo>
                    <a:pt x="12889" y="1107"/>
                  </a:lnTo>
                  <a:lnTo>
                    <a:pt x="13074" y="1516"/>
                  </a:lnTo>
                  <a:lnTo>
                    <a:pt x="14407" y="2787"/>
                  </a:lnTo>
                  <a:lnTo>
                    <a:pt x="14593" y="2131"/>
                  </a:lnTo>
                  <a:lnTo>
                    <a:pt x="15000" y="3197"/>
                  </a:lnTo>
                  <a:lnTo>
                    <a:pt x="15963" y="3607"/>
                  </a:lnTo>
                  <a:lnTo>
                    <a:pt x="16148" y="3607"/>
                  </a:lnTo>
                  <a:lnTo>
                    <a:pt x="16889" y="3607"/>
                  </a:lnTo>
                  <a:lnTo>
                    <a:pt x="17481" y="3607"/>
                  </a:lnTo>
                  <a:lnTo>
                    <a:pt x="19000" y="4467"/>
                  </a:lnTo>
                  <a:lnTo>
                    <a:pt x="19963" y="4877"/>
                  </a:lnTo>
                  <a:lnTo>
                    <a:pt x="19407" y="5943"/>
                  </a:lnTo>
                  <a:lnTo>
                    <a:pt x="18630" y="7213"/>
                  </a:lnTo>
                  <a:lnTo>
                    <a:pt x="18630" y="8279"/>
                  </a:lnTo>
                  <a:lnTo>
                    <a:pt x="18074" y="8279"/>
                  </a:lnTo>
                  <a:lnTo>
                    <a:pt x="18074" y="8893"/>
                  </a:lnTo>
                  <a:lnTo>
                    <a:pt x="17481" y="9754"/>
                  </a:lnTo>
                  <a:lnTo>
                    <a:pt x="16889" y="10820"/>
                  </a:lnTo>
                  <a:lnTo>
                    <a:pt x="16889" y="11066"/>
                  </a:lnTo>
                  <a:lnTo>
                    <a:pt x="17481" y="10820"/>
                  </a:lnTo>
                  <a:lnTo>
                    <a:pt x="18074" y="11475"/>
                  </a:lnTo>
                  <a:lnTo>
                    <a:pt x="18444" y="12090"/>
                  </a:lnTo>
                  <a:lnTo>
                    <a:pt x="18074" y="12090"/>
                  </a:lnTo>
                  <a:lnTo>
                    <a:pt x="18444" y="13770"/>
                  </a:lnTo>
                  <a:lnTo>
                    <a:pt x="17704" y="13770"/>
                  </a:lnTo>
                  <a:lnTo>
                    <a:pt x="18074" y="14221"/>
                  </a:lnTo>
                  <a:lnTo>
                    <a:pt x="18444" y="15943"/>
                  </a:lnTo>
                  <a:lnTo>
                    <a:pt x="19000" y="16107"/>
                  </a:lnTo>
                  <a:lnTo>
                    <a:pt x="19593" y="16107"/>
                  </a:lnTo>
                  <a:lnTo>
                    <a:pt x="19407" y="16516"/>
                  </a:lnTo>
                  <a:lnTo>
                    <a:pt x="19407" y="16967"/>
                  </a:lnTo>
                  <a:lnTo>
                    <a:pt x="19000" y="17172"/>
                  </a:lnTo>
                  <a:lnTo>
                    <a:pt x="18630" y="16967"/>
                  </a:lnTo>
                  <a:lnTo>
                    <a:pt x="18630" y="17172"/>
                  </a:lnTo>
                  <a:lnTo>
                    <a:pt x="18630" y="17623"/>
                  </a:lnTo>
                  <a:lnTo>
                    <a:pt x="18074" y="17623"/>
                  </a:lnTo>
                  <a:lnTo>
                    <a:pt x="17481" y="17828"/>
                  </a:lnTo>
                  <a:lnTo>
                    <a:pt x="17481" y="18689"/>
                  </a:lnTo>
                  <a:lnTo>
                    <a:pt x="16148" y="18689"/>
                  </a:lnTo>
                  <a:lnTo>
                    <a:pt x="15593" y="18279"/>
                  </a:lnTo>
                  <a:lnTo>
                    <a:pt x="15370" y="17828"/>
                  </a:lnTo>
                  <a:lnTo>
                    <a:pt x="15000" y="17828"/>
                  </a:lnTo>
                  <a:lnTo>
                    <a:pt x="14407" y="17828"/>
                  </a:lnTo>
                  <a:lnTo>
                    <a:pt x="14407" y="17623"/>
                  </a:lnTo>
                  <a:lnTo>
                    <a:pt x="13630" y="17623"/>
                  </a:lnTo>
                  <a:lnTo>
                    <a:pt x="13444" y="17623"/>
                  </a:lnTo>
                  <a:lnTo>
                    <a:pt x="13074" y="17828"/>
                  </a:lnTo>
                  <a:lnTo>
                    <a:pt x="12111" y="18689"/>
                  </a:lnTo>
                  <a:lnTo>
                    <a:pt x="12111" y="19713"/>
                  </a:lnTo>
                  <a:lnTo>
                    <a:pt x="11519" y="19959"/>
                  </a:lnTo>
                  <a:lnTo>
                    <a:pt x="10593" y="19713"/>
                  </a:lnTo>
                  <a:lnTo>
                    <a:pt x="9407" y="19303"/>
                  </a:lnTo>
                  <a:lnTo>
                    <a:pt x="8481" y="18893"/>
                  </a:lnTo>
                  <a:lnTo>
                    <a:pt x="8481" y="19303"/>
                  </a:lnTo>
                  <a:lnTo>
                    <a:pt x="7481" y="19303"/>
                  </a:lnTo>
                  <a:lnTo>
                    <a:pt x="5370" y="18689"/>
                  </a:lnTo>
                  <a:lnTo>
                    <a:pt x="4778" y="17623"/>
                  </a:lnTo>
                  <a:lnTo>
                    <a:pt x="5370" y="15287"/>
                  </a:lnTo>
                  <a:lnTo>
                    <a:pt x="5593" y="14836"/>
                  </a:lnTo>
                  <a:lnTo>
                    <a:pt x="5370" y="14426"/>
                  </a:lnTo>
                  <a:lnTo>
                    <a:pt x="5593" y="12746"/>
                  </a:lnTo>
                  <a:lnTo>
                    <a:pt x="6370" y="13770"/>
                  </a:lnTo>
                  <a:lnTo>
                    <a:pt x="5963" y="12746"/>
                  </a:lnTo>
                  <a:lnTo>
                    <a:pt x="5370" y="12500"/>
                  </a:lnTo>
                  <a:lnTo>
                    <a:pt x="5370" y="11475"/>
                  </a:lnTo>
                  <a:lnTo>
                    <a:pt x="4037" y="10000"/>
                  </a:lnTo>
                  <a:lnTo>
                    <a:pt x="4037" y="8893"/>
                  </a:lnTo>
                  <a:lnTo>
                    <a:pt x="3481" y="8730"/>
                  </a:lnTo>
                  <a:lnTo>
                    <a:pt x="2519" y="8279"/>
                  </a:lnTo>
                  <a:lnTo>
                    <a:pt x="778" y="7623"/>
                  </a:lnTo>
                  <a:lnTo>
                    <a:pt x="407" y="7049"/>
                  </a:lnTo>
                  <a:lnTo>
                    <a:pt x="778" y="7049"/>
                  </a:lnTo>
                  <a:lnTo>
                    <a:pt x="407" y="6557"/>
                  </a:lnTo>
                  <a:lnTo>
                    <a:pt x="1000" y="6557"/>
                  </a:lnTo>
                  <a:lnTo>
                    <a:pt x="778" y="6393"/>
                  </a:lnTo>
                  <a:lnTo>
                    <a:pt x="0" y="6393"/>
                  </a:lnTo>
                  <a:lnTo>
                    <a:pt x="407" y="5943"/>
                  </a:lnTo>
                  <a:lnTo>
                    <a:pt x="1370" y="5533"/>
                  </a:lnTo>
                  <a:lnTo>
                    <a:pt x="1926" y="5533"/>
                  </a:lnTo>
                  <a:lnTo>
                    <a:pt x="2519" y="5533"/>
                  </a:lnTo>
                  <a:lnTo>
                    <a:pt x="3481" y="6393"/>
                  </a:lnTo>
                  <a:lnTo>
                    <a:pt x="3852" y="5943"/>
                  </a:lnTo>
                  <a:lnTo>
                    <a:pt x="4407" y="5943"/>
                  </a:lnTo>
                  <a:lnTo>
                    <a:pt x="5000" y="5943"/>
                  </a:lnTo>
                  <a:lnTo>
                    <a:pt x="4778" y="4467"/>
                  </a:lnTo>
                  <a:lnTo>
                    <a:pt x="4407" y="3197"/>
                  </a:lnTo>
                  <a:lnTo>
                    <a:pt x="5000" y="3197"/>
                  </a:lnTo>
                  <a:lnTo>
                    <a:pt x="5593" y="3197"/>
                  </a:lnTo>
                  <a:lnTo>
                    <a:pt x="5593" y="3852"/>
                  </a:lnTo>
                  <a:lnTo>
                    <a:pt x="6370" y="4262"/>
                  </a:lnTo>
                  <a:lnTo>
                    <a:pt x="7111" y="4262"/>
                  </a:lnTo>
                  <a:lnTo>
                    <a:pt x="7481" y="3607"/>
                  </a:lnTo>
                  <a:lnTo>
                    <a:pt x="8074" y="3197"/>
                  </a:lnTo>
                  <a:lnTo>
                    <a:pt x="9407" y="2787"/>
                  </a:lnTo>
                  <a:lnTo>
                    <a:pt x="9630" y="2131"/>
                  </a:lnTo>
                  <a:lnTo>
                    <a:pt x="9630" y="451"/>
                  </a:lnTo>
                  <a:lnTo>
                    <a:pt x="11519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Freeform 628">
              <a:extLst>
                <a:ext uri="{FF2B5EF4-FFF2-40B4-BE49-F238E27FC236}">
                  <a16:creationId xmlns:a16="http://schemas.microsoft.com/office/drawing/2014/main" id="{47D6BEB0-B928-4E4F-89D1-78D5F5A1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1740"/>
              <a:ext cx="19" cy="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629">
              <a:extLst>
                <a:ext uri="{FF2B5EF4-FFF2-40B4-BE49-F238E27FC236}">
                  <a16:creationId xmlns:a16="http://schemas.microsoft.com/office/drawing/2014/main" id="{4C16FB7F-B6AE-FD4F-AC7B-CF92BF4F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410"/>
              <a:ext cx="111" cy="192"/>
            </a:xfrm>
            <a:custGeom>
              <a:avLst/>
              <a:gdLst>
                <a:gd name="T0" fmla="*/ 0 w 20000"/>
                <a:gd name="T1" fmla="*/ 2 h 20000"/>
                <a:gd name="T2" fmla="*/ 0 w 20000"/>
                <a:gd name="T3" fmla="*/ 2 h 20000"/>
                <a:gd name="T4" fmla="*/ 0 w 20000"/>
                <a:gd name="T5" fmla="*/ 2 h 20000"/>
                <a:gd name="T6" fmla="*/ 0 w 20000"/>
                <a:gd name="T7" fmla="*/ 2 h 20000"/>
                <a:gd name="T8" fmla="*/ 0 w 20000"/>
                <a:gd name="T9" fmla="*/ 1 h 20000"/>
                <a:gd name="T10" fmla="*/ 0 w 20000"/>
                <a:gd name="T11" fmla="*/ 1 h 20000"/>
                <a:gd name="T12" fmla="*/ 0 w 20000"/>
                <a:gd name="T13" fmla="*/ 1 h 20000"/>
                <a:gd name="T14" fmla="*/ 0 w 20000"/>
                <a:gd name="T15" fmla="*/ 1 h 20000"/>
                <a:gd name="T16" fmla="*/ 0 w 20000"/>
                <a:gd name="T17" fmla="*/ 1 h 20000"/>
                <a:gd name="T18" fmla="*/ 0 w 20000"/>
                <a:gd name="T19" fmla="*/ 1 h 20000"/>
                <a:gd name="T20" fmla="*/ 0 w 20000"/>
                <a:gd name="T21" fmla="*/ 1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1 h 20000"/>
                <a:gd name="T34" fmla="*/ 0 w 20000"/>
                <a:gd name="T35" fmla="*/ 1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1 h 20000"/>
                <a:gd name="T60" fmla="*/ 0 w 20000"/>
                <a:gd name="T61" fmla="*/ 1 h 20000"/>
                <a:gd name="T62" fmla="*/ 0 w 20000"/>
                <a:gd name="T63" fmla="*/ 1 h 20000"/>
                <a:gd name="T64" fmla="*/ 0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1 w 20000"/>
                <a:gd name="T71" fmla="*/ 1 h 20000"/>
                <a:gd name="T72" fmla="*/ 1 w 20000"/>
                <a:gd name="T73" fmla="*/ 1 h 20000"/>
                <a:gd name="T74" fmla="*/ 1 w 20000"/>
                <a:gd name="T75" fmla="*/ 1 h 20000"/>
                <a:gd name="T76" fmla="*/ 1 w 20000"/>
                <a:gd name="T77" fmla="*/ 2 h 20000"/>
                <a:gd name="T78" fmla="*/ 1 w 20000"/>
                <a:gd name="T79" fmla="*/ 2 h 20000"/>
                <a:gd name="T80" fmla="*/ 0 w 20000"/>
                <a:gd name="T81" fmla="*/ 2 h 20000"/>
                <a:gd name="T82" fmla="*/ 0 w 20000"/>
                <a:gd name="T83" fmla="*/ 2 h 20000"/>
                <a:gd name="T84" fmla="*/ 0 w 20000"/>
                <a:gd name="T85" fmla="*/ 2 h 20000"/>
                <a:gd name="T86" fmla="*/ 0 w 20000"/>
                <a:gd name="T87" fmla="*/ 2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667" y="19963"/>
                  </a:moveTo>
                  <a:lnTo>
                    <a:pt x="641" y="19596"/>
                  </a:lnTo>
                  <a:lnTo>
                    <a:pt x="2372" y="19007"/>
                  </a:lnTo>
                  <a:lnTo>
                    <a:pt x="3974" y="17647"/>
                  </a:lnTo>
                  <a:lnTo>
                    <a:pt x="5000" y="17500"/>
                  </a:lnTo>
                  <a:lnTo>
                    <a:pt x="6987" y="17500"/>
                  </a:lnTo>
                  <a:lnTo>
                    <a:pt x="8013" y="16544"/>
                  </a:lnTo>
                  <a:lnTo>
                    <a:pt x="6667" y="16912"/>
                  </a:lnTo>
                  <a:lnTo>
                    <a:pt x="4359" y="16544"/>
                  </a:lnTo>
                  <a:lnTo>
                    <a:pt x="3974" y="16140"/>
                  </a:lnTo>
                  <a:lnTo>
                    <a:pt x="2628" y="16544"/>
                  </a:lnTo>
                  <a:lnTo>
                    <a:pt x="2372" y="15993"/>
                  </a:lnTo>
                  <a:lnTo>
                    <a:pt x="5000" y="14632"/>
                  </a:lnTo>
                  <a:lnTo>
                    <a:pt x="5000" y="13676"/>
                  </a:lnTo>
                  <a:lnTo>
                    <a:pt x="3974" y="13676"/>
                  </a:lnTo>
                  <a:lnTo>
                    <a:pt x="3333" y="13676"/>
                  </a:lnTo>
                  <a:lnTo>
                    <a:pt x="3974" y="13493"/>
                  </a:lnTo>
                  <a:lnTo>
                    <a:pt x="6026" y="12904"/>
                  </a:lnTo>
                  <a:lnTo>
                    <a:pt x="8013" y="12904"/>
                  </a:lnTo>
                  <a:lnTo>
                    <a:pt x="7628" y="12169"/>
                  </a:lnTo>
                  <a:lnTo>
                    <a:pt x="7628" y="11397"/>
                  </a:lnTo>
                  <a:lnTo>
                    <a:pt x="7628" y="11029"/>
                  </a:lnTo>
                  <a:lnTo>
                    <a:pt x="6987" y="11029"/>
                  </a:lnTo>
                  <a:lnTo>
                    <a:pt x="6667" y="9669"/>
                  </a:lnTo>
                  <a:lnTo>
                    <a:pt x="6667" y="9522"/>
                  </a:lnTo>
                  <a:lnTo>
                    <a:pt x="7628" y="8934"/>
                  </a:lnTo>
                  <a:lnTo>
                    <a:pt x="6667" y="8934"/>
                  </a:lnTo>
                  <a:lnTo>
                    <a:pt x="5000" y="9081"/>
                  </a:lnTo>
                  <a:lnTo>
                    <a:pt x="3333" y="9522"/>
                  </a:lnTo>
                  <a:lnTo>
                    <a:pt x="2372" y="9081"/>
                  </a:lnTo>
                  <a:lnTo>
                    <a:pt x="3333" y="7574"/>
                  </a:lnTo>
                  <a:lnTo>
                    <a:pt x="3333" y="7206"/>
                  </a:lnTo>
                  <a:lnTo>
                    <a:pt x="3333" y="6654"/>
                  </a:lnTo>
                  <a:lnTo>
                    <a:pt x="1667" y="6654"/>
                  </a:lnTo>
                  <a:lnTo>
                    <a:pt x="1026" y="7978"/>
                  </a:lnTo>
                  <a:lnTo>
                    <a:pt x="1026" y="7022"/>
                  </a:lnTo>
                  <a:lnTo>
                    <a:pt x="1026" y="5699"/>
                  </a:lnTo>
                  <a:lnTo>
                    <a:pt x="2372" y="4926"/>
                  </a:lnTo>
                  <a:lnTo>
                    <a:pt x="1026" y="5110"/>
                  </a:lnTo>
                  <a:lnTo>
                    <a:pt x="0" y="4559"/>
                  </a:lnTo>
                  <a:lnTo>
                    <a:pt x="1026" y="3971"/>
                  </a:lnTo>
                  <a:lnTo>
                    <a:pt x="1667" y="3235"/>
                  </a:lnTo>
                  <a:lnTo>
                    <a:pt x="641" y="3015"/>
                  </a:lnTo>
                  <a:lnTo>
                    <a:pt x="1026" y="2096"/>
                  </a:lnTo>
                  <a:lnTo>
                    <a:pt x="2372" y="1691"/>
                  </a:lnTo>
                  <a:lnTo>
                    <a:pt x="2372" y="1103"/>
                  </a:lnTo>
                  <a:lnTo>
                    <a:pt x="2628" y="1103"/>
                  </a:lnTo>
                  <a:lnTo>
                    <a:pt x="3333" y="0"/>
                  </a:lnTo>
                  <a:lnTo>
                    <a:pt x="5256" y="147"/>
                  </a:lnTo>
                  <a:lnTo>
                    <a:pt x="7628" y="0"/>
                  </a:lnTo>
                  <a:lnTo>
                    <a:pt x="7628" y="956"/>
                  </a:lnTo>
                  <a:lnTo>
                    <a:pt x="5256" y="1691"/>
                  </a:lnTo>
                  <a:lnTo>
                    <a:pt x="5256" y="2096"/>
                  </a:lnTo>
                  <a:lnTo>
                    <a:pt x="5000" y="2647"/>
                  </a:lnTo>
                  <a:lnTo>
                    <a:pt x="6667" y="2463"/>
                  </a:lnTo>
                  <a:lnTo>
                    <a:pt x="10256" y="2463"/>
                  </a:lnTo>
                  <a:lnTo>
                    <a:pt x="10897" y="3015"/>
                  </a:lnTo>
                  <a:lnTo>
                    <a:pt x="9615" y="3971"/>
                  </a:lnTo>
                  <a:lnTo>
                    <a:pt x="8013" y="5478"/>
                  </a:lnTo>
                  <a:lnTo>
                    <a:pt x="8654" y="5699"/>
                  </a:lnTo>
                  <a:lnTo>
                    <a:pt x="7628" y="6066"/>
                  </a:lnTo>
                  <a:lnTo>
                    <a:pt x="6667" y="6434"/>
                  </a:lnTo>
                  <a:lnTo>
                    <a:pt x="8654" y="6434"/>
                  </a:lnTo>
                  <a:lnTo>
                    <a:pt x="11282" y="7978"/>
                  </a:lnTo>
                  <a:lnTo>
                    <a:pt x="12949" y="9669"/>
                  </a:lnTo>
                  <a:lnTo>
                    <a:pt x="14936" y="10662"/>
                  </a:lnTo>
                  <a:lnTo>
                    <a:pt x="15577" y="11985"/>
                  </a:lnTo>
                  <a:lnTo>
                    <a:pt x="14936" y="11985"/>
                  </a:lnTo>
                  <a:lnTo>
                    <a:pt x="16282" y="13125"/>
                  </a:lnTo>
                  <a:lnTo>
                    <a:pt x="15577" y="13493"/>
                  </a:lnTo>
                  <a:lnTo>
                    <a:pt x="16282" y="14044"/>
                  </a:lnTo>
                  <a:lnTo>
                    <a:pt x="16603" y="13676"/>
                  </a:lnTo>
                  <a:lnTo>
                    <a:pt x="17949" y="13493"/>
                  </a:lnTo>
                  <a:lnTo>
                    <a:pt x="19936" y="14412"/>
                  </a:lnTo>
                  <a:lnTo>
                    <a:pt x="18910" y="15993"/>
                  </a:lnTo>
                  <a:lnTo>
                    <a:pt x="17949" y="16140"/>
                  </a:lnTo>
                  <a:lnTo>
                    <a:pt x="17308" y="16544"/>
                  </a:lnTo>
                  <a:lnTo>
                    <a:pt x="16603" y="16912"/>
                  </a:lnTo>
                  <a:lnTo>
                    <a:pt x="18910" y="17096"/>
                  </a:lnTo>
                  <a:lnTo>
                    <a:pt x="17949" y="18088"/>
                  </a:lnTo>
                  <a:lnTo>
                    <a:pt x="16282" y="18456"/>
                  </a:lnTo>
                  <a:lnTo>
                    <a:pt x="13910" y="18088"/>
                  </a:lnTo>
                  <a:lnTo>
                    <a:pt x="12949" y="18088"/>
                  </a:lnTo>
                  <a:lnTo>
                    <a:pt x="10256" y="18456"/>
                  </a:lnTo>
                  <a:lnTo>
                    <a:pt x="8013" y="18456"/>
                  </a:lnTo>
                  <a:lnTo>
                    <a:pt x="6667" y="18640"/>
                  </a:lnTo>
                  <a:lnTo>
                    <a:pt x="5256" y="19375"/>
                  </a:lnTo>
                  <a:lnTo>
                    <a:pt x="4359" y="19375"/>
                  </a:lnTo>
                  <a:lnTo>
                    <a:pt x="1667" y="1996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630">
              <a:extLst>
                <a:ext uri="{FF2B5EF4-FFF2-40B4-BE49-F238E27FC236}">
                  <a16:creationId xmlns:a16="http://schemas.microsoft.com/office/drawing/2014/main" id="{008CC5D0-D44F-B846-A4B5-8132C5DA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488"/>
              <a:ext cx="35" cy="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5253" y="5316"/>
                  </a:moveTo>
                  <a:lnTo>
                    <a:pt x="8283" y="2785"/>
                  </a:lnTo>
                  <a:lnTo>
                    <a:pt x="13535" y="0"/>
                  </a:lnTo>
                  <a:lnTo>
                    <a:pt x="14545" y="0"/>
                  </a:lnTo>
                  <a:lnTo>
                    <a:pt x="17778" y="6582"/>
                  </a:lnTo>
                  <a:lnTo>
                    <a:pt x="16566" y="9367"/>
                  </a:lnTo>
                  <a:lnTo>
                    <a:pt x="17778" y="9367"/>
                  </a:lnTo>
                  <a:lnTo>
                    <a:pt x="19798" y="15696"/>
                  </a:lnTo>
                  <a:lnTo>
                    <a:pt x="14545" y="19747"/>
                  </a:lnTo>
                  <a:lnTo>
                    <a:pt x="13535" y="17215"/>
                  </a:lnTo>
                  <a:lnTo>
                    <a:pt x="11515" y="17215"/>
                  </a:lnTo>
                  <a:lnTo>
                    <a:pt x="6263" y="10380"/>
                  </a:lnTo>
                  <a:lnTo>
                    <a:pt x="6263" y="13165"/>
                  </a:lnTo>
                  <a:lnTo>
                    <a:pt x="6263" y="15696"/>
                  </a:lnTo>
                  <a:lnTo>
                    <a:pt x="5253" y="17215"/>
                  </a:lnTo>
                  <a:lnTo>
                    <a:pt x="1212" y="15696"/>
                  </a:lnTo>
                  <a:lnTo>
                    <a:pt x="0" y="10380"/>
                  </a:lnTo>
                  <a:lnTo>
                    <a:pt x="1212" y="9367"/>
                  </a:lnTo>
                  <a:lnTo>
                    <a:pt x="1212" y="6582"/>
                  </a:lnTo>
                  <a:lnTo>
                    <a:pt x="5253" y="531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631">
              <a:extLst>
                <a:ext uri="{FF2B5EF4-FFF2-40B4-BE49-F238E27FC236}">
                  <a16:creationId xmlns:a16="http://schemas.microsoft.com/office/drawing/2014/main" id="{2C24362F-AE0C-2D42-B4AC-BF77D97D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415"/>
              <a:ext cx="9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19524"/>
                  </a:moveTo>
                  <a:lnTo>
                    <a:pt x="0" y="14286"/>
                  </a:lnTo>
                  <a:lnTo>
                    <a:pt x="0" y="11905"/>
                  </a:lnTo>
                  <a:lnTo>
                    <a:pt x="0" y="6667"/>
                  </a:lnTo>
                  <a:lnTo>
                    <a:pt x="4444" y="6667"/>
                  </a:lnTo>
                  <a:lnTo>
                    <a:pt x="4444" y="4762"/>
                  </a:lnTo>
                  <a:lnTo>
                    <a:pt x="19259" y="0"/>
                  </a:lnTo>
                  <a:lnTo>
                    <a:pt x="19259" y="4762"/>
                  </a:lnTo>
                  <a:lnTo>
                    <a:pt x="11852" y="11905"/>
                  </a:lnTo>
                  <a:lnTo>
                    <a:pt x="19259" y="11905"/>
                  </a:lnTo>
                  <a:lnTo>
                    <a:pt x="11852" y="14286"/>
                  </a:lnTo>
                  <a:lnTo>
                    <a:pt x="0" y="195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632">
              <a:extLst>
                <a:ext uri="{FF2B5EF4-FFF2-40B4-BE49-F238E27FC236}">
                  <a16:creationId xmlns:a16="http://schemas.microsoft.com/office/drawing/2014/main" id="{78B97027-8CC7-6C46-B7DF-09A384AB0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433"/>
              <a:ext cx="15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6667" y="19375"/>
                  </a:moveTo>
                  <a:lnTo>
                    <a:pt x="11905" y="19375"/>
                  </a:lnTo>
                  <a:lnTo>
                    <a:pt x="16667" y="19375"/>
                  </a:lnTo>
                  <a:lnTo>
                    <a:pt x="9524" y="19375"/>
                  </a:lnTo>
                  <a:lnTo>
                    <a:pt x="4762" y="9375"/>
                  </a:lnTo>
                  <a:lnTo>
                    <a:pt x="0" y="9375"/>
                  </a:lnTo>
                  <a:lnTo>
                    <a:pt x="4762" y="0"/>
                  </a:lnTo>
                  <a:lnTo>
                    <a:pt x="9524" y="3750"/>
                  </a:lnTo>
                  <a:lnTo>
                    <a:pt x="9524" y="0"/>
                  </a:lnTo>
                  <a:lnTo>
                    <a:pt x="11905" y="0"/>
                  </a:lnTo>
                  <a:lnTo>
                    <a:pt x="11905" y="13125"/>
                  </a:lnTo>
                  <a:lnTo>
                    <a:pt x="19524" y="13125"/>
                  </a:lnTo>
                  <a:lnTo>
                    <a:pt x="16667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633">
              <a:extLst>
                <a:ext uri="{FF2B5EF4-FFF2-40B4-BE49-F238E27FC236}">
                  <a16:creationId xmlns:a16="http://schemas.microsoft.com/office/drawing/2014/main" id="{90BFCE30-8F68-2B41-B380-D26A4045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362"/>
              <a:ext cx="10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7407" y="19615"/>
                  </a:moveTo>
                  <a:lnTo>
                    <a:pt x="7407" y="11923"/>
                  </a:lnTo>
                  <a:lnTo>
                    <a:pt x="0" y="9615"/>
                  </a:lnTo>
                  <a:lnTo>
                    <a:pt x="7407" y="9615"/>
                  </a:lnTo>
                  <a:lnTo>
                    <a:pt x="0" y="2308"/>
                  </a:lnTo>
                  <a:lnTo>
                    <a:pt x="11852" y="0"/>
                  </a:lnTo>
                  <a:lnTo>
                    <a:pt x="11852" y="5769"/>
                  </a:lnTo>
                  <a:lnTo>
                    <a:pt x="19259" y="11923"/>
                  </a:lnTo>
                  <a:lnTo>
                    <a:pt x="7407" y="1961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634">
              <a:extLst>
                <a:ext uri="{FF2B5EF4-FFF2-40B4-BE49-F238E27FC236}">
                  <a16:creationId xmlns:a16="http://schemas.microsoft.com/office/drawing/2014/main" id="{89DD6553-B2E8-EE49-871B-46BDBA18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320"/>
              <a:ext cx="9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1852" y="19259"/>
                  </a:moveTo>
                  <a:lnTo>
                    <a:pt x="0" y="7407"/>
                  </a:lnTo>
                  <a:lnTo>
                    <a:pt x="4444" y="0"/>
                  </a:lnTo>
                  <a:lnTo>
                    <a:pt x="19259" y="11852"/>
                  </a:lnTo>
                  <a:lnTo>
                    <a:pt x="11852" y="192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635">
              <a:extLst>
                <a:ext uri="{FF2B5EF4-FFF2-40B4-BE49-F238E27FC236}">
                  <a16:creationId xmlns:a16="http://schemas.microsoft.com/office/drawing/2014/main" id="{875D9C48-DAB5-F247-87D7-D1C377F38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397"/>
              <a:ext cx="10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7407" y="11765"/>
                  </a:lnTo>
                  <a:lnTo>
                    <a:pt x="19259" y="11765"/>
                  </a:lnTo>
                  <a:lnTo>
                    <a:pt x="19259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636">
              <a:extLst>
                <a:ext uri="{FF2B5EF4-FFF2-40B4-BE49-F238E27FC236}">
                  <a16:creationId xmlns:a16="http://schemas.microsoft.com/office/drawing/2014/main" id="{689302D5-D7A6-6847-A804-777994BCA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1439"/>
              <a:ext cx="3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7143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17143" y="7059"/>
                  </a:lnTo>
                  <a:lnTo>
                    <a:pt x="17143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Freeform 637">
              <a:extLst>
                <a:ext uri="{FF2B5EF4-FFF2-40B4-BE49-F238E27FC236}">
                  <a16:creationId xmlns:a16="http://schemas.microsoft.com/office/drawing/2014/main" id="{6A34A2DD-DECD-074B-BCC3-A180F18D3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433"/>
              <a:ext cx="6" cy="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7143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714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Freeform 638">
              <a:extLst>
                <a:ext uri="{FF2B5EF4-FFF2-40B4-BE49-F238E27FC236}">
                  <a16:creationId xmlns:a16="http://schemas.microsoft.com/office/drawing/2014/main" id="{0B5117F1-CBDE-EB44-90D7-F38F3F8C5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1487"/>
              <a:ext cx="64" cy="8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14725" y="2222"/>
                  </a:moveTo>
                  <a:lnTo>
                    <a:pt x="12527" y="2564"/>
                  </a:lnTo>
                  <a:lnTo>
                    <a:pt x="12527" y="3504"/>
                  </a:lnTo>
                  <a:lnTo>
                    <a:pt x="11868" y="3932"/>
                  </a:lnTo>
                  <a:lnTo>
                    <a:pt x="12527" y="5726"/>
                  </a:lnTo>
                  <a:lnTo>
                    <a:pt x="14725" y="6154"/>
                  </a:lnTo>
                  <a:lnTo>
                    <a:pt x="15385" y="5726"/>
                  </a:lnTo>
                  <a:lnTo>
                    <a:pt x="15385" y="4872"/>
                  </a:lnTo>
                  <a:lnTo>
                    <a:pt x="15385" y="3932"/>
                  </a:lnTo>
                  <a:lnTo>
                    <a:pt x="18132" y="6154"/>
                  </a:lnTo>
                  <a:lnTo>
                    <a:pt x="19231" y="6154"/>
                  </a:lnTo>
                  <a:lnTo>
                    <a:pt x="19890" y="7009"/>
                  </a:lnTo>
                  <a:lnTo>
                    <a:pt x="19231" y="7863"/>
                  </a:lnTo>
                  <a:lnTo>
                    <a:pt x="18132" y="7009"/>
                  </a:lnTo>
                  <a:lnTo>
                    <a:pt x="19231" y="9231"/>
                  </a:lnTo>
                  <a:lnTo>
                    <a:pt x="19231" y="10598"/>
                  </a:lnTo>
                  <a:lnTo>
                    <a:pt x="19231" y="11453"/>
                  </a:lnTo>
                  <a:lnTo>
                    <a:pt x="19231" y="13248"/>
                  </a:lnTo>
                  <a:lnTo>
                    <a:pt x="18132" y="14103"/>
                  </a:lnTo>
                  <a:lnTo>
                    <a:pt x="18132" y="14957"/>
                  </a:lnTo>
                  <a:lnTo>
                    <a:pt x="18132" y="17265"/>
                  </a:lnTo>
                  <a:lnTo>
                    <a:pt x="15385" y="17265"/>
                  </a:lnTo>
                  <a:lnTo>
                    <a:pt x="11868" y="17607"/>
                  </a:lnTo>
                  <a:lnTo>
                    <a:pt x="9560" y="18974"/>
                  </a:lnTo>
                  <a:lnTo>
                    <a:pt x="9560" y="18547"/>
                  </a:lnTo>
                  <a:lnTo>
                    <a:pt x="8022" y="18974"/>
                  </a:lnTo>
                  <a:lnTo>
                    <a:pt x="5055" y="19915"/>
                  </a:lnTo>
                  <a:lnTo>
                    <a:pt x="3297" y="19915"/>
                  </a:lnTo>
                  <a:lnTo>
                    <a:pt x="1648" y="19915"/>
                  </a:lnTo>
                  <a:lnTo>
                    <a:pt x="3297" y="18547"/>
                  </a:lnTo>
                  <a:lnTo>
                    <a:pt x="440" y="18547"/>
                  </a:lnTo>
                  <a:lnTo>
                    <a:pt x="440" y="17607"/>
                  </a:lnTo>
                  <a:lnTo>
                    <a:pt x="2857" y="17265"/>
                  </a:lnTo>
                  <a:lnTo>
                    <a:pt x="0" y="17265"/>
                  </a:lnTo>
                  <a:lnTo>
                    <a:pt x="440" y="16325"/>
                  </a:lnTo>
                  <a:lnTo>
                    <a:pt x="2857" y="16325"/>
                  </a:lnTo>
                  <a:lnTo>
                    <a:pt x="2857" y="15470"/>
                  </a:lnTo>
                  <a:lnTo>
                    <a:pt x="3297" y="14957"/>
                  </a:lnTo>
                  <a:lnTo>
                    <a:pt x="6264" y="14103"/>
                  </a:lnTo>
                  <a:lnTo>
                    <a:pt x="7363" y="14103"/>
                  </a:lnTo>
                  <a:lnTo>
                    <a:pt x="6264" y="13248"/>
                  </a:lnTo>
                  <a:lnTo>
                    <a:pt x="5055" y="14103"/>
                  </a:lnTo>
                  <a:lnTo>
                    <a:pt x="3297" y="14103"/>
                  </a:lnTo>
                  <a:lnTo>
                    <a:pt x="4505" y="13248"/>
                  </a:lnTo>
                  <a:lnTo>
                    <a:pt x="5055" y="11880"/>
                  </a:lnTo>
                  <a:lnTo>
                    <a:pt x="6264" y="11453"/>
                  </a:lnTo>
                  <a:lnTo>
                    <a:pt x="3297" y="10598"/>
                  </a:lnTo>
                  <a:lnTo>
                    <a:pt x="1648" y="9231"/>
                  </a:lnTo>
                  <a:lnTo>
                    <a:pt x="3297" y="8376"/>
                  </a:lnTo>
                  <a:lnTo>
                    <a:pt x="4505" y="8376"/>
                  </a:lnTo>
                  <a:lnTo>
                    <a:pt x="3297" y="7863"/>
                  </a:lnTo>
                  <a:lnTo>
                    <a:pt x="2857" y="6154"/>
                  </a:lnTo>
                  <a:lnTo>
                    <a:pt x="1648" y="7009"/>
                  </a:lnTo>
                  <a:lnTo>
                    <a:pt x="2857" y="5726"/>
                  </a:lnTo>
                  <a:lnTo>
                    <a:pt x="4505" y="5726"/>
                  </a:lnTo>
                  <a:lnTo>
                    <a:pt x="6264" y="6154"/>
                  </a:lnTo>
                  <a:lnTo>
                    <a:pt x="8022" y="5726"/>
                  </a:lnTo>
                  <a:lnTo>
                    <a:pt x="9121" y="5726"/>
                  </a:lnTo>
                  <a:lnTo>
                    <a:pt x="9560" y="4872"/>
                  </a:lnTo>
                  <a:lnTo>
                    <a:pt x="10769" y="3932"/>
                  </a:lnTo>
                  <a:lnTo>
                    <a:pt x="10769" y="3504"/>
                  </a:lnTo>
                  <a:lnTo>
                    <a:pt x="8022" y="3504"/>
                  </a:lnTo>
                  <a:lnTo>
                    <a:pt x="9121" y="2564"/>
                  </a:lnTo>
                  <a:lnTo>
                    <a:pt x="9560" y="2222"/>
                  </a:lnTo>
                  <a:lnTo>
                    <a:pt x="12527" y="342"/>
                  </a:lnTo>
                  <a:lnTo>
                    <a:pt x="14725" y="0"/>
                  </a:lnTo>
                  <a:lnTo>
                    <a:pt x="16484" y="342"/>
                  </a:lnTo>
                  <a:lnTo>
                    <a:pt x="14725" y="222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639">
              <a:extLst>
                <a:ext uri="{FF2B5EF4-FFF2-40B4-BE49-F238E27FC236}">
                  <a16:creationId xmlns:a16="http://schemas.microsoft.com/office/drawing/2014/main" id="{F45BE888-638A-B341-BCA9-E1A77B2E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203"/>
              <a:ext cx="140" cy="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1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0 h 20000"/>
                <a:gd name="T60" fmla="*/ 1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0 w 20000"/>
                <a:gd name="T67" fmla="*/ 0 h 200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00"/>
                <a:gd name="T103" fmla="*/ 0 h 20000"/>
                <a:gd name="T104" fmla="*/ 20000 w 20000"/>
                <a:gd name="T105" fmla="*/ 20000 h 200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00" h="20000">
                  <a:moveTo>
                    <a:pt x="9924" y="19917"/>
                  </a:moveTo>
                  <a:lnTo>
                    <a:pt x="7342" y="18583"/>
                  </a:lnTo>
                  <a:lnTo>
                    <a:pt x="6025" y="17333"/>
                  </a:lnTo>
                  <a:lnTo>
                    <a:pt x="2582" y="17333"/>
                  </a:lnTo>
                  <a:lnTo>
                    <a:pt x="2582" y="16000"/>
                  </a:lnTo>
                  <a:lnTo>
                    <a:pt x="3089" y="16000"/>
                  </a:lnTo>
                  <a:lnTo>
                    <a:pt x="4456" y="14667"/>
                  </a:lnTo>
                  <a:lnTo>
                    <a:pt x="3392" y="12917"/>
                  </a:lnTo>
                  <a:lnTo>
                    <a:pt x="3392" y="10750"/>
                  </a:lnTo>
                  <a:lnTo>
                    <a:pt x="1013" y="10750"/>
                  </a:lnTo>
                  <a:lnTo>
                    <a:pt x="506" y="10333"/>
                  </a:lnTo>
                  <a:lnTo>
                    <a:pt x="2582" y="9500"/>
                  </a:lnTo>
                  <a:lnTo>
                    <a:pt x="4709" y="9500"/>
                  </a:lnTo>
                  <a:lnTo>
                    <a:pt x="5266" y="9083"/>
                  </a:lnTo>
                  <a:lnTo>
                    <a:pt x="4709" y="9083"/>
                  </a:lnTo>
                  <a:lnTo>
                    <a:pt x="3899" y="8167"/>
                  </a:lnTo>
                  <a:lnTo>
                    <a:pt x="4709" y="6917"/>
                  </a:lnTo>
                  <a:lnTo>
                    <a:pt x="3089" y="5583"/>
                  </a:lnTo>
                  <a:lnTo>
                    <a:pt x="1316" y="6917"/>
                  </a:lnTo>
                  <a:lnTo>
                    <a:pt x="0" y="6083"/>
                  </a:lnTo>
                  <a:lnTo>
                    <a:pt x="1013" y="4750"/>
                  </a:lnTo>
                  <a:lnTo>
                    <a:pt x="1823" y="5583"/>
                  </a:lnTo>
                  <a:lnTo>
                    <a:pt x="2076" y="4750"/>
                  </a:lnTo>
                  <a:lnTo>
                    <a:pt x="1316" y="3917"/>
                  </a:lnTo>
                  <a:lnTo>
                    <a:pt x="1823" y="3417"/>
                  </a:lnTo>
                  <a:lnTo>
                    <a:pt x="2076" y="1750"/>
                  </a:lnTo>
                  <a:lnTo>
                    <a:pt x="3089" y="3417"/>
                  </a:lnTo>
                  <a:lnTo>
                    <a:pt x="3899" y="3417"/>
                  </a:lnTo>
                  <a:lnTo>
                    <a:pt x="3089" y="1333"/>
                  </a:lnTo>
                  <a:lnTo>
                    <a:pt x="4456" y="0"/>
                  </a:lnTo>
                  <a:lnTo>
                    <a:pt x="6025" y="2583"/>
                  </a:lnTo>
                  <a:lnTo>
                    <a:pt x="5468" y="5583"/>
                  </a:lnTo>
                  <a:lnTo>
                    <a:pt x="6025" y="7333"/>
                  </a:lnTo>
                  <a:lnTo>
                    <a:pt x="6785" y="5583"/>
                  </a:lnTo>
                  <a:lnTo>
                    <a:pt x="7342" y="6083"/>
                  </a:lnTo>
                  <a:lnTo>
                    <a:pt x="7848" y="6083"/>
                  </a:lnTo>
                  <a:lnTo>
                    <a:pt x="7848" y="3417"/>
                  </a:lnTo>
                  <a:lnTo>
                    <a:pt x="8152" y="2583"/>
                  </a:lnTo>
                  <a:lnTo>
                    <a:pt x="8911" y="5583"/>
                  </a:lnTo>
                  <a:lnTo>
                    <a:pt x="9418" y="4750"/>
                  </a:lnTo>
                  <a:lnTo>
                    <a:pt x="9418" y="3417"/>
                  </a:lnTo>
                  <a:lnTo>
                    <a:pt x="10228" y="2583"/>
                  </a:lnTo>
                  <a:lnTo>
                    <a:pt x="11038" y="3917"/>
                  </a:lnTo>
                  <a:lnTo>
                    <a:pt x="12051" y="4750"/>
                  </a:lnTo>
                  <a:lnTo>
                    <a:pt x="11544" y="2583"/>
                  </a:lnTo>
                  <a:lnTo>
                    <a:pt x="12810" y="3917"/>
                  </a:lnTo>
                  <a:lnTo>
                    <a:pt x="13620" y="2583"/>
                  </a:lnTo>
                  <a:lnTo>
                    <a:pt x="14430" y="3417"/>
                  </a:lnTo>
                  <a:lnTo>
                    <a:pt x="14937" y="2583"/>
                  </a:lnTo>
                  <a:lnTo>
                    <a:pt x="14937" y="1333"/>
                  </a:lnTo>
                  <a:lnTo>
                    <a:pt x="15696" y="500"/>
                  </a:lnTo>
                  <a:lnTo>
                    <a:pt x="16253" y="2583"/>
                  </a:lnTo>
                  <a:lnTo>
                    <a:pt x="18380" y="1750"/>
                  </a:lnTo>
                  <a:lnTo>
                    <a:pt x="17570" y="3417"/>
                  </a:lnTo>
                  <a:lnTo>
                    <a:pt x="18380" y="3417"/>
                  </a:lnTo>
                  <a:lnTo>
                    <a:pt x="17873" y="5583"/>
                  </a:lnTo>
                  <a:lnTo>
                    <a:pt x="18380" y="5583"/>
                  </a:lnTo>
                  <a:lnTo>
                    <a:pt x="19949" y="8167"/>
                  </a:lnTo>
                  <a:lnTo>
                    <a:pt x="19949" y="9500"/>
                  </a:lnTo>
                  <a:lnTo>
                    <a:pt x="19646" y="10333"/>
                  </a:lnTo>
                  <a:lnTo>
                    <a:pt x="19139" y="12583"/>
                  </a:lnTo>
                  <a:lnTo>
                    <a:pt x="18380" y="12917"/>
                  </a:lnTo>
                  <a:lnTo>
                    <a:pt x="17873" y="14667"/>
                  </a:lnTo>
                  <a:lnTo>
                    <a:pt x="16253" y="15167"/>
                  </a:lnTo>
                  <a:lnTo>
                    <a:pt x="14430" y="16333"/>
                  </a:lnTo>
                  <a:lnTo>
                    <a:pt x="13367" y="18167"/>
                  </a:lnTo>
                  <a:lnTo>
                    <a:pt x="11544" y="19417"/>
                  </a:lnTo>
                  <a:lnTo>
                    <a:pt x="9924" y="1991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Freeform 640">
              <a:extLst>
                <a:ext uri="{FF2B5EF4-FFF2-40B4-BE49-F238E27FC236}">
                  <a16:creationId xmlns:a16="http://schemas.microsoft.com/office/drawing/2014/main" id="{2A6B1FCE-CF68-DB46-9581-468D50FC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660"/>
              <a:ext cx="176" cy="178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1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2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2 h 20000"/>
                <a:gd name="T44" fmla="*/ 1 w 20000"/>
                <a:gd name="T45" fmla="*/ 2 h 20000"/>
                <a:gd name="T46" fmla="*/ 1 w 20000"/>
                <a:gd name="T47" fmla="*/ 1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1 w 20000"/>
                <a:gd name="T57" fmla="*/ 1 h 20000"/>
                <a:gd name="T58" fmla="*/ 1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0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1 h 20000"/>
                <a:gd name="T72" fmla="*/ 0 w 20000"/>
                <a:gd name="T73" fmla="*/ 1 h 20000"/>
                <a:gd name="T74" fmla="*/ 0 w 20000"/>
                <a:gd name="T75" fmla="*/ 1 h 20000"/>
                <a:gd name="T76" fmla="*/ 0 w 20000"/>
                <a:gd name="T77" fmla="*/ 1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6426" y="636"/>
                  </a:moveTo>
                  <a:lnTo>
                    <a:pt x="7470" y="636"/>
                  </a:lnTo>
                  <a:lnTo>
                    <a:pt x="7470" y="0"/>
                  </a:lnTo>
                  <a:lnTo>
                    <a:pt x="8514" y="0"/>
                  </a:lnTo>
                  <a:lnTo>
                    <a:pt x="9116" y="0"/>
                  </a:lnTo>
                  <a:lnTo>
                    <a:pt x="10161" y="636"/>
                  </a:lnTo>
                  <a:lnTo>
                    <a:pt x="11245" y="1431"/>
                  </a:lnTo>
                  <a:lnTo>
                    <a:pt x="11406" y="1431"/>
                  </a:lnTo>
                  <a:lnTo>
                    <a:pt x="11245" y="1630"/>
                  </a:lnTo>
                  <a:lnTo>
                    <a:pt x="12249" y="2664"/>
                  </a:lnTo>
                  <a:lnTo>
                    <a:pt x="12450" y="3300"/>
                  </a:lnTo>
                  <a:lnTo>
                    <a:pt x="12249" y="3698"/>
                  </a:lnTo>
                  <a:lnTo>
                    <a:pt x="11406" y="3300"/>
                  </a:lnTo>
                  <a:lnTo>
                    <a:pt x="11245" y="3062"/>
                  </a:lnTo>
                  <a:lnTo>
                    <a:pt x="10602" y="3062"/>
                  </a:lnTo>
                  <a:lnTo>
                    <a:pt x="10602" y="3300"/>
                  </a:lnTo>
                  <a:lnTo>
                    <a:pt x="9759" y="3698"/>
                  </a:lnTo>
                  <a:lnTo>
                    <a:pt x="9116" y="3897"/>
                  </a:lnTo>
                  <a:lnTo>
                    <a:pt x="9518" y="4692"/>
                  </a:lnTo>
                  <a:lnTo>
                    <a:pt x="9116" y="4930"/>
                  </a:lnTo>
                  <a:lnTo>
                    <a:pt x="9116" y="5765"/>
                  </a:lnTo>
                  <a:lnTo>
                    <a:pt x="11406" y="8032"/>
                  </a:lnTo>
                  <a:lnTo>
                    <a:pt x="12892" y="10298"/>
                  </a:lnTo>
                  <a:lnTo>
                    <a:pt x="14940" y="11292"/>
                  </a:lnTo>
                  <a:lnTo>
                    <a:pt x="15582" y="11292"/>
                  </a:lnTo>
                  <a:lnTo>
                    <a:pt x="15783" y="11690"/>
                  </a:lnTo>
                  <a:lnTo>
                    <a:pt x="15582" y="11928"/>
                  </a:lnTo>
                  <a:lnTo>
                    <a:pt x="15582" y="12326"/>
                  </a:lnTo>
                  <a:lnTo>
                    <a:pt x="16827" y="12962"/>
                  </a:lnTo>
                  <a:lnTo>
                    <a:pt x="18474" y="13559"/>
                  </a:lnTo>
                  <a:lnTo>
                    <a:pt x="19960" y="14990"/>
                  </a:lnTo>
                  <a:lnTo>
                    <a:pt x="19960" y="15626"/>
                  </a:lnTo>
                  <a:lnTo>
                    <a:pt x="19317" y="15626"/>
                  </a:lnTo>
                  <a:lnTo>
                    <a:pt x="18876" y="15229"/>
                  </a:lnTo>
                  <a:lnTo>
                    <a:pt x="18474" y="14592"/>
                  </a:lnTo>
                  <a:lnTo>
                    <a:pt x="17430" y="14394"/>
                  </a:lnTo>
                  <a:lnTo>
                    <a:pt x="17229" y="14592"/>
                  </a:lnTo>
                  <a:lnTo>
                    <a:pt x="16586" y="16064"/>
                  </a:lnTo>
                  <a:lnTo>
                    <a:pt x="17229" y="16223"/>
                  </a:lnTo>
                  <a:lnTo>
                    <a:pt x="17430" y="16223"/>
                  </a:lnTo>
                  <a:lnTo>
                    <a:pt x="17871" y="17694"/>
                  </a:lnTo>
                  <a:lnTo>
                    <a:pt x="16827" y="17853"/>
                  </a:lnTo>
                  <a:lnTo>
                    <a:pt x="16827" y="18728"/>
                  </a:lnTo>
                  <a:lnTo>
                    <a:pt x="16185" y="19563"/>
                  </a:lnTo>
                  <a:lnTo>
                    <a:pt x="15582" y="19960"/>
                  </a:lnTo>
                  <a:lnTo>
                    <a:pt x="15582" y="19324"/>
                  </a:lnTo>
                  <a:lnTo>
                    <a:pt x="15783" y="18926"/>
                  </a:lnTo>
                  <a:lnTo>
                    <a:pt x="15783" y="18330"/>
                  </a:lnTo>
                  <a:lnTo>
                    <a:pt x="16185" y="17853"/>
                  </a:lnTo>
                  <a:lnTo>
                    <a:pt x="15181" y="15229"/>
                  </a:lnTo>
                  <a:lnTo>
                    <a:pt x="14940" y="15229"/>
                  </a:lnTo>
                  <a:lnTo>
                    <a:pt x="14137" y="14990"/>
                  </a:lnTo>
                  <a:lnTo>
                    <a:pt x="14137" y="14592"/>
                  </a:lnTo>
                  <a:lnTo>
                    <a:pt x="13896" y="13956"/>
                  </a:lnTo>
                  <a:lnTo>
                    <a:pt x="13052" y="13956"/>
                  </a:lnTo>
                  <a:lnTo>
                    <a:pt x="12892" y="13559"/>
                  </a:lnTo>
                  <a:lnTo>
                    <a:pt x="12450" y="13559"/>
                  </a:lnTo>
                  <a:lnTo>
                    <a:pt x="12249" y="13360"/>
                  </a:lnTo>
                  <a:lnTo>
                    <a:pt x="12249" y="12565"/>
                  </a:lnTo>
                  <a:lnTo>
                    <a:pt x="10763" y="12565"/>
                  </a:lnTo>
                  <a:lnTo>
                    <a:pt x="9759" y="12326"/>
                  </a:lnTo>
                  <a:lnTo>
                    <a:pt x="8715" y="10895"/>
                  </a:lnTo>
                  <a:lnTo>
                    <a:pt x="8514" y="10696"/>
                  </a:lnTo>
                  <a:lnTo>
                    <a:pt x="7470" y="9662"/>
                  </a:lnTo>
                  <a:lnTo>
                    <a:pt x="6827" y="9264"/>
                  </a:lnTo>
                  <a:lnTo>
                    <a:pt x="6225" y="9264"/>
                  </a:lnTo>
                  <a:lnTo>
                    <a:pt x="6426" y="8628"/>
                  </a:lnTo>
                  <a:lnTo>
                    <a:pt x="6225" y="8191"/>
                  </a:lnTo>
                  <a:lnTo>
                    <a:pt x="5823" y="7396"/>
                  </a:lnTo>
                  <a:lnTo>
                    <a:pt x="5382" y="6561"/>
                  </a:lnTo>
                  <a:lnTo>
                    <a:pt x="4337" y="6402"/>
                  </a:lnTo>
                  <a:lnTo>
                    <a:pt x="3534" y="6402"/>
                  </a:lnTo>
                  <a:lnTo>
                    <a:pt x="2691" y="6561"/>
                  </a:lnTo>
                  <a:lnTo>
                    <a:pt x="2048" y="7396"/>
                  </a:lnTo>
                  <a:lnTo>
                    <a:pt x="1888" y="7396"/>
                  </a:lnTo>
                  <a:lnTo>
                    <a:pt x="1888" y="6958"/>
                  </a:lnTo>
                  <a:lnTo>
                    <a:pt x="2048" y="6561"/>
                  </a:lnTo>
                  <a:lnTo>
                    <a:pt x="1446" y="6561"/>
                  </a:lnTo>
                  <a:lnTo>
                    <a:pt x="803" y="6402"/>
                  </a:lnTo>
                  <a:lnTo>
                    <a:pt x="402" y="4692"/>
                  </a:lnTo>
                  <a:lnTo>
                    <a:pt x="0" y="4294"/>
                  </a:lnTo>
                  <a:lnTo>
                    <a:pt x="803" y="4294"/>
                  </a:lnTo>
                  <a:lnTo>
                    <a:pt x="402" y="2664"/>
                  </a:lnTo>
                  <a:lnTo>
                    <a:pt x="803" y="2664"/>
                  </a:lnTo>
                  <a:lnTo>
                    <a:pt x="1888" y="2266"/>
                  </a:lnTo>
                  <a:lnTo>
                    <a:pt x="2048" y="2664"/>
                  </a:lnTo>
                  <a:lnTo>
                    <a:pt x="2691" y="2028"/>
                  </a:lnTo>
                  <a:lnTo>
                    <a:pt x="4177" y="2266"/>
                  </a:lnTo>
                  <a:lnTo>
                    <a:pt x="4337" y="2028"/>
                  </a:lnTo>
                  <a:lnTo>
                    <a:pt x="4337" y="1431"/>
                  </a:lnTo>
                  <a:lnTo>
                    <a:pt x="4779" y="1431"/>
                  </a:lnTo>
                  <a:lnTo>
                    <a:pt x="5181" y="1630"/>
                  </a:lnTo>
                  <a:lnTo>
                    <a:pt x="5382" y="1630"/>
                  </a:lnTo>
                  <a:lnTo>
                    <a:pt x="5823" y="2028"/>
                  </a:lnTo>
                  <a:lnTo>
                    <a:pt x="5823" y="1431"/>
                  </a:lnTo>
                  <a:lnTo>
                    <a:pt x="6225" y="1431"/>
                  </a:lnTo>
                  <a:lnTo>
                    <a:pt x="6426" y="63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Freeform 641">
              <a:extLst>
                <a:ext uri="{FF2B5EF4-FFF2-40B4-BE49-F238E27FC236}">
                  <a16:creationId xmlns:a16="http://schemas.microsoft.com/office/drawing/2014/main" id="{B42C20B5-7402-2245-8253-64EE02F2B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1832"/>
              <a:ext cx="43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8167" y="19730"/>
                  </a:moveTo>
                  <a:lnTo>
                    <a:pt x="13833" y="18108"/>
                  </a:lnTo>
                  <a:lnTo>
                    <a:pt x="12000" y="15405"/>
                  </a:lnTo>
                  <a:lnTo>
                    <a:pt x="8667" y="12703"/>
                  </a:lnTo>
                  <a:lnTo>
                    <a:pt x="2667" y="8378"/>
                  </a:lnTo>
                  <a:lnTo>
                    <a:pt x="0" y="7027"/>
                  </a:lnTo>
                  <a:lnTo>
                    <a:pt x="0" y="1622"/>
                  </a:lnTo>
                  <a:lnTo>
                    <a:pt x="1833" y="0"/>
                  </a:lnTo>
                  <a:lnTo>
                    <a:pt x="2667" y="1622"/>
                  </a:lnTo>
                  <a:lnTo>
                    <a:pt x="4500" y="0"/>
                  </a:lnTo>
                  <a:lnTo>
                    <a:pt x="5167" y="0"/>
                  </a:lnTo>
                  <a:lnTo>
                    <a:pt x="9500" y="1622"/>
                  </a:lnTo>
                  <a:lnTo>
                    <a:pt x="19833" y="0"/>
                  </a:lnTo>
                  <a:lnTo>
                    <a:pt x="19833" y="4324"/>
                  </a:lnTo>
                  <a:lnTo>
                    <a:pt x="18167" y="8378"/>
                  </a:lnTo>
                  <a:lnTo>
                    <a:pt x="19833" y="15405"/>
                  </a:lnTo>
                  <a:lnTo>
                    <a:pt x="18167" y="1973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Freeform 642">
              <a:extLst>
                <a:ext uri="{FF2B5EF4-FFF2-40B4-BE49-F238E27FC236}">
                  <a16:creationId xmlns:a16="http://schemas.microsoft.com/office/drawing/2014/main" id="{9BE282AD-623C-734C-B3DC-266747BA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776"/>
              <a:ext cx="27" cy="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8378" y="19833"/>
                  </a:moveTo>
                  <a:lnTo>
                    <a:pt x="4324" y="18167"/>
                  </a:lnTo>
                  <a:lnTo>
                    <a:pt x="4324" y="13667"/>
                  </a:lnTo>
                  <a:lnTo>
                    <a:pt x="4324" y="13000"/>
                  </a:lnTo>
                  <a:lnTo>
                    <a:pt x="4324" y="9500"/>
                  </a:lnTo>
                  <a:lnTo>
                    <a:pt x="4324" y="8500"/>
                  </a:lnTo>
                  <a:lnTo>
                    <a:pt x="0" y="4333"/>
                  </a:lnTo>
                  <a:lnTo>
                    <a:pt x="1622" y="2667"/>
                  </a:lnTo>
                  <a:lnTo>
                    <a:pt x="4324" y="2667"/>
                  </a:lnTo>
                  <a:lnTo>
                    <a:pt x="12703" y="0"/>
                  </a:lnTo>
                  <a:lnTo>
                    <a:pt x="15676" y="0"/>
                  </a:lnTo>
                  <a:lnTo>
                    <a:pt x="19730" y="6167"/>
                  </a:lnTo>
                  <a:lnTo>
                    <a:pt x="18378" y="6833"/>
                  </a:lnTo>
                  <a:lnTo>
                    <a:pt x="18378" y="8500"/>
                  </a:lnTo>
                  <a:lnTo>
                    <a:pt x="15676" y="18167"/>
                  </a:lnTo>
                  <a:lnTo>
                    <a:pt x="11622" y="16333"/>
                  </a:lnTo>
                  <a:lnTo>
                    <a:pt x="8378" y="1983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Freeform 643">
              <a:extLst>
                <a:ext uri="{FF2B5EF4-FFF2-40B4-BE49-F238E27FC236}">
                  <a16:creationId xmlns:a16="http://schemas.microsoft.com/office/drawing/2014/main" id="{753AF504-D8B8-B64E-A1BF-708C6C45E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595"/>
              <a:ext cx="13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7143"/>
                  </a:lnTo>
                  <a:lnTo>
                    <a:pt x="5405" y="2857"/>
                  </a:lnTo>
                  <a:lnTo>
                    <a:pt x="14054" y="0"/>
                  </a:lnTo>
                  <a:lnTo>
                    <a:pt x="10811" y="7143"/>
                  </a:lnTo>
                  <a:lnTo>
                    <a:pt x="19459" y="10000"/>
                  </a:lnTo>
                  <a:lnTo>
                    <a:pt x="19459" y="19524"/>
                  </a:lnTo>
                  <a:lnTo>
                    <a:pt x="10811" y="19524"/>
                  </a:lnTo>
                  <a:lnTo>
                    <a:pt x="0" y="195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Freeform 644">
              <a:extLst>
                <a:ext uri="{FF2B5EF4-FFF2-40B4-BE49-F238E27FC236}">
                  <a16:creationId xmlns:a16="http://schemas.microsoft.com/office/drawing/2014/main" id="{8512387A-9E29-D740-9063-9D72DC9B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870"/>
              <a:ext cx="5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Freeform 645">
              <a:extLst>
                <a:ext uri="{FF2B5EF4-FFF2-40B4-BE49-F238E27FC236}">
                  <a16:creationId xmlns:a16="http://schemas.microsoft.com/office/drawing/2014/main" id="{C1539DF3-0B5D-5445-92B5-EB7AFFAA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525"/>
              <a:ext cx="53" cy="6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0" y="15706"/>
                  </a:moveTo>
                  <a:lnTo>
                    <a:pt x="0" y="14124"/>
                  </a:lnTo>
                  <a:lnTo>
                    <a:pt x="1867" y="12881"/>
                  </a:lnTo>
                  <a:lnTo>
                    <a:pt x="5467" y="12881"/>
                  </a:lnTo>
                  <a:lnTo>
                    <a:pt x="2667" y="12316"/>
                  </a:lnTo>
                  <a:lnTo>
                    <a:pt x="1867" y="11073"/>
                  </a:lnTo>
                  <a:lnTo>
                    <a:pt x="4000" y="8136"/>
                  </a:lnTo>
                  <a:lnTo>
                    <a:pt x="5467" y="3503"/>
                  </a:lnTo>
                  <a:lnTo>
                    <a:pt x="7600" y="6441"/>
                  </a:lnTo>
                  <a:lnTo>
                    <a:pt x="8933" y="9266"/>
                  </a:lnTo>
                  <a:lnTo>
                    <a:pt x="10933" y="10621"/>
                  </a:lnTo>
                  <a:lnTo>
                    <a:pt x="9600" y="7571"/>
                  </a:lnTo>
                  <a:lnTo>
                    <a:pt x="10933" y="5311"/>
                  </a:lnTo>
                  <a:lnTo>
                    <a:pt x="9600" y="5311"/>
                  </a:lnTo>
                  <a:lnTo>
                    <a:pt x="9600" y="3503"/>
                  </a:lnTo>
                  <a:lnTo>
                    <a:pt x="13067" y="1808"/>
                  </a:lnTo>
                  <a:lnTo>
                    <a:pt x="16400" y="678"/>
                  </a:lnTo>
                  <a:lnTo>
                    <a:pt x="17200" y="2938"/>
                  </a:lnTo>
                  <a:lnTo>
                    <a:pt x="17200" y="1808"/>
                  </a:lnTo>
                  <a:lnTo>
                    <a:pt x="18533" y="0"/>
                  </a:lnTo>
                  <a:lnTo>
                    <a:pt x="19867" y="3503"/>
                  </a:lnTo>
                  <a:lnTo>
                    <a:pt x="18533" y="6441"/>
                  </a:lnTo>
                  <a:lnTo>
                    <a:pt x="16400" y="6441"/>
                  </a:lnTo>
                  <a:lnTo>
                    <a:pt x="17200" y="11073"/>
                  </a:lnTo>
                  <a:lnTo>
                    <a:pt x="15067" y="11073"/>
                  </a:lnTo>
                  <a:lnTo>
                    <a:pt x="13067" y="12316"/>
                  </a:lnTo>
                  <a:lnTo>
                    <a:pt x="15067" y="15254"/>
                  </a:lnTo>
                  <a:lnTo>
                    <a:pt x="14400" y="17514"/>
                  </a:lnTo>
                  <a:lnTo>
                    <a:pt x="14400" y="19887"/>
                  </a:lnTo>
                  <a:lnTo>
                    <a:pt x="10933" y="18757"/>
                  </a:lnTo>
                  <a:lnTo>
                    <a:pt x="11733" y="16949"/>
                  </a:lnTo>
                  <a:lnTo>
                    <a:pt x="8933" y="15706"/>
                  </a:lnTo>
                  <a:lnTo>
                    <a:pt x="6133" y="15254"/>
                  </a:lnTo>
                  <a:lnTo>
                    <a:pt x="4000" y="15254"/>
                  </a:lnTo>
                  <a:lnTo>
                    <a:pt x="1867" y="15706"/>
                  </a:lnTo>
                  <a:lnTo>
                    <a:pt x="533" y="16949"/>
                  </a:lnTo>
                  <a:lnTo>
                    <a:pt x="0" y="1570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Freeform 646">
              <a:extLst>
                <a:ext uri="{FF2B5EF4-FFF2-40B4-BE49-F238E27FC236}">
                  <a16:creationId xmlns:a16="http://schemas.microsoft.com/office/drawing/2014/main" id="{66FEC6EC-94E9-B34D-8DD9-FA7F7347B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1093"/>
              <a:ext cx="317" cy="334"/>
            </a:xfrm>
            <a:custGeom>
              <a:avLst/>
              <a:gdLst>
                <a:gd name="T0" fmla="*/ 5 w 20000"/>
                <a:gd name="T1" fmla="*/ 1 h 20000"/>
                <a:gd name="T2" fmla="*/ 4 w 20000"/>
                <a:gd name="T3" fmla="*/ 0 h 20000"/>
                <a:gd name="T4" fmla="*/ 4 w 20000"/>
                <a:gd name="T5" fmla="*/ 1 h 20000"/>
                <a:gd name="T6" fmla="*/ 4 w 20000"/>
                <a:gd name="T7" fmla="*/ 1 h 20000"/>
                <a:gd name="T8" fmla="*/ 3 w 20000"/>
                <a:gd name="T9" fmla="*/ 1 h 20000"/>
                <a:gd name="T10" fmla="*/ 3 w 20000"/>
                <a:gd name="T11" fmla="*/ 1 h 20000"/>
                <a:gd name="T12" fmla="*/ 3 w 20000"/>
                <a:gd name="T13" fmla="*/ 1 h 20000"/>
                <a:gd name="T14" fmla="*/ 2 w 20000"/>
                <a:gd name="T15" fmla="*/ 1 h 20000"/>
                <a:gd name="T16" fmla="*/ 2 w 20000"/>
                <a:gd name="T17" fmla="*/ 2 h 20000"/>
                <a:gd name="T18" fmla="*/ 2 w 20000"/>
                <a:gd name="T19" fmla="*/ 3 h 20000"/>
                <a:gd name="T20" fmla="*/ 2 w 20000"/>
                <a:gd name="T21" fmla="*/ 3 h 20000"/>
                <a:gd name="T22" fmla="*/ 2 w 20000"/>
                <a:gd name="T23" fmla="*/ 4 h 20000"/>
                <a:gd name="T24" fmla="*/ 2 w 20000"/>
                <a:gd name="T25" fmla="*/ 4 h 20000"/>
                <a:gd name="T26" fmla="*/ 2 w 20000"/>
                <a:gd name="T27" fmla="*/ 5 h 20000"/>
                <a:gd name="T28" fmla="*/ 1 w 20000"/>
                <a:gd name="T29" fmla="*/ 5 h 20000"/>
                <a:gd name="T30" fmla="*/ 1 w 20000"/>
                <a:gd name="T31" fmla="*/ 5 h 20000"/>
                <a:gd name="T32" fmla="*/ 1 w 20000"/>
                <a:gd name="T33" fmla="*/ 5 h 20000"/>
                <a:gd name="T34" fmla="*/ 0 w 20000"/>
                <a:gd name="T35" fmla="*/ 5 h 20000"/>
                <a:gd name="T36" fmla="*/ 0 w 20000"/>
                <a:gd name="T37" fmla="*/ 5 h 20000"/>
                <a:gd name="T38" fmla="*/ 0 w 20000"/>
                <a:gd name="T39" fmla="*/ 5 h 20000"/>
                <a:gd name="T40" fmla="*/ 0 w 20000"/>
                <a:gd name="T41" fmla="*/ 5 h 20000"/>
                <a:gd name="T42" fmla="*/ 0 w 20000"/>
                <a:gd name="T43" fmla="*/ 4 h 20000"/>
                <a:gd name="T44" fmla="*/ 0 w 20000"/>
                <a:gd name="T45" fmla="*/ 4 h 20000"/>
                <a:gd name="T46" fmla="*/ 0 w 20000"/>
                <a:gd name="T47" fmla="*/ 4 h 20000"/>
                <a:gd name="T48" fmla="*/ 0 w 20000"/>
                <a:gd name="T49" fmla="*/ 4 h 20000"/>
                <a:gd name="T50" fmla="*/ 0 w 20000"/>
                <a:gd name="T51" fmla="*/ 4 h 20000"/>
                <a:gd name="T52" fmla="*/ 0 w 20000"/>
                <a:gd name="T53" fmla="*/ 4 h 20000"/>
                <a:gd name="T54" fmla="*/ 0 w 20000"/>
                <a:gd name="T55" fmla="*/ 4 h 20000"/>
                <a:gd name="T56" fmla="*/ 1 w 20000"/>
                <a:gd name="T57" fmla="*/ 4 h 20000"/>
                <a:gd name="T58" fmla="*/ 1 w 20000"/>
                <a:gd name="T59" fmla="*/ 3 h 20000"/>
                <a:gd name="T60" fmla="*/ 1 w 20000"/>
                <a:gd name="T61" fmla="*/ 3 h 20000"/>
                <a:gd name="T62" fmla="*/ 1 w 20000"/>
                <a:gd name="T63" fmla="*/ 3 h 20000"/>
                <a:gd name="T64" fmla="*/ 1 w 20000"/>
                <a:gd name="T65" fmla="*/ 3 h 20000"/>
                <a:gd name="T66" fmla="*/ 1 w 20000"/>
                <a:gd name="T67" fmla="*/ 3 h 20000"/>
                <a:gd name="T68" fmla="*/ 1 w 20000"/>
                <a:gd name="T69" fmla="*/ 2 h 20000"/>
                <a:gd name="T70" fmla="*/ 2 w 20000"/>
                <a:gd name="T71" fmla="*/ 2 h 20000"/>
                <a:gd name="T72" fmla="*/ 2 w 20000"/>
                <a:gd name="T73" fmla="*/ 2 h 20000"/>
                <a:gd name="T74" fmla="*/ 2 w 20000"/>
                <a:gd name="T75" fmla="*/ 2 h 20000"/>
                <a:gd name="T76" fmla="*/ 2 w 20000"/>
                <a:gd name="T77" fmla="*/ 1 h 20000"/>
                <a:gd name="T78" fmla="*/ 2 w 20000"/>
                <a:gd name="T79" fmla="*/ 1 h 20000"/>
                <a:gd name="T80" fmla="*/ 2 w 20000"/>
                <a:gd name="T81" fmla="*/ 1 h 20000"/>
                <a:gd name="T82" fmla="*/ 2 w 20000"/>
                <a:gd name="T83" fmla="*/ 1 h 20000"/>
                <a:gd name="T84" fmla="*/ 2 w 20000"/>
                <a:gd name="T85" fmla="*/ 1 h 20000"/>
                <a:gd name="T86" fmla="*/ 3 w 20000"/>
                <a:gd name="T87" fmla="*/ 1 h 20000"/>
                <a:gd name="T88" fmla="*/ 3 w 20000"/>
                <a:gd name="T89" fmla="*/ 1 h 20000"/>
                <a:gd name="T90" fmla="*/ 3 w 20000"/>
                <a:gd name="T91" fmla="*/ 1 h 20000"/>
                <a:gd name="T92" fmla="*/ 3 w 20000"/>
                <a:gd name="T93" fmla="*/ 0 h 20000"/>
                <a:gd name="T94" fmla="*/ 3 w 20000"/>
                <a:gd name="T95" fmla="*/ 0 h 20000"/>
                <a:gd name="T96" fmla="*/ 4 w 20000"/>
                <a:gd name="T97" fmla="*/ 0 h 20000"/>
                <a:gd name="T98" fmla="*/ 4 w 20000"/>
                <a:gd name="T99" fmla="*/ 0 h 20000"/>
                <a:gd name="T100" fmla="*/ 4 w 20000"/>
                <a:gd name="T101" fmla="*/ 0 h 20000"/>
                <a:gd name="T102" fmla="*/ 4 w 20000"/>
                <a:gd name="T103" fmla="*/ 0 h 20000"/>
                <a:gd name="T104" fmla="*/ 4 w 20000"/>
                <a:gd name="T105" fmla="*/ 0 h 20000"/>
                <a:gd name="T106" fmla="*/ 5 w 20000"/>
                <a:gd name="T107" fmla="*/ 0 h 20000"/>
                <a:gd name="T108" fmla="*/ 5 w 20000"/>
                <a:gd name="T109" fmla="*/ 0 h 20000"/>
                <a:gd name="T110" fmla="*/ 5 w 20000"/>
                <a:gd name="T111" fmla="*/ 0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9531" y="2081"/>
                  </a:moveTo>
                  <a:lnTo>
                    <a:pt x="19174" y="2081"/>
                  </a:lnTo>
                  <a:lnTo>
                    <a:pt x="18259" y="3163"/>
                  </a:lnTo>
                  <a:lnTo>
                    <a:pt x="18482" y="2633"/>
                  </a:lnTo>
                  <a:lnTo>
                    <a:pt x="18616" y="2293"/>
                  </a:lnTo>
                  <a:lnTo>
                    <a:pt x="18259" y="1975"/>
                  </a:lnTo>
                  <a:lnTo>
                    <a:pt x="17679" y="1741"/>
                  </a:lnTo>
                  <a:lnTo>
                    <a:pt x="17567" y="1529"/>
                  </a:lnTo>
                  <a:lnTo>
                    <a:pt x="16987" y="1741"/>
                  </a:lnTo>
                  <a:lnTo>
                    <a:pt x="16741" y="1741"/>
                  </a:lnTo>
                  <a:lnTo>
                    <a:pt x="16384" y="1741"/>
                  </a:lnTo>
                  <a:lnTo>
                    <a:pt x="16049" y="2293"/>
                  </a:lnTo>
                  <a:lnTo>
                    <a:pt x="16049" y="2845"/>
                  </a:lnTo>
                  <a:lnTo>
                    <a:pt x="16049" y="3376"/>
                  </a:lnTo>
                  <a:lnTo>
                    <a:pt x="15603" y="3376"/>
                  </a:lnTo>
                  <a:lnTo>
                    <a:pt x="15603" y="3715"/>
                  </a:lnTo>
                  <a:lnTo>
                    <a:pt x="15469" y="3715"/>
                  </a:lnTo>
                  <a:lnTo>
                    <a:pt x="15134" y="3503"/>
                  </a:lnTo>
                  <a:lnTo>
                    <a:pt x="14688" y="3376"/>
                  </a:lnTo>
                  <a:lnTo>
                    <a:pt x="14554" y="3503"/>
                  </a:lnTo>
                  <a:lnTo>
                    <a:pt x="14085" y="3503"/>
                  </a:lnTo>
                  <a:lnTo>
                    <a:pt x="13638" y="3503"/>
                  </a:lnTo>
                  <a:lnTo>
                    <a:pt x="13058" y="2951"/>
                  </a:lnTo>
                  <a:lnTo>
                    <a:pt x="12455" y="2845"/>
                  </a:lnTo>
                  <a:lnTo>
                    <a:pt x="12232" y="2845"/>
                  </a:lnTo>
                  <a:lnTo>
                    <a:pt x="12455" y="3163"/>
                  </a:lnTo>
                  <a:lnTo>
                    <a:pt x="12143" y="2951"/>
                  </a:lnTo>
                  <a:lnTo>
                    <a:pt x="12143" y="3163"/>
                  </a:lnTo>
                  <a:lnTo>
                    <a:pt x="11674" y="3163"/>
                  </a:lnTo>
                  <a:lnTo>
                    <a:pt x="11674" y="3503"/>
                  </a:lnTo>
                  <a:lnTo>
                    <a:pt x="11674" y="3843"/>
                  </a:lnTo>
                  <a:lnTo>
                    <a:pt x="11897" y="4055"/>
                  </a:lnTo>
                  <a:lnTo>
                    <a:pt x="11674" y="4289"/>
                  </a:lnTo>
                  <a:lnTo>
                    <a:pt x="10960" y="4055"/>
                  </a:lnTo>
                  <a:lnTo>
                    <a:pt x="10402" y="3843"/>
                  </a:lnTo>
                  <a:lnTo>
                    <a:pt x="10268" y="4055"/>
                  </a:lnTo>
                  <a:lnTo>
                    <a:pt x="10268" y="4374"/>
                  </a:lnTo>
                  <a:lnTo>
                    <a:pt x="10268" y="4713"/>
                  </a:lnTo>
                  <a:lnTo>
                    <a:pt x="9710" y="4607"/>
                  </a:lnTo>
                  <a:lnTo>
                    <a:pt x="9219" y="4713"/>
                  </a:lnTo>
                  <a:lnTo>
                    <a:pt x="9219" y="5159"/>
                  </a:lnTo>
                  <a:lnTo>
                    <a:pt x="8884" y="5499"/>
                  </a:lnTo>
                  <a:lnTo>
                    <a:pt x="9129" y="6030"/>
                  </a:lnTo>
                  <a:lnTo>
                    <a:pt x="8884" y="6157"/>
                  </a:lnTo>
                  <a:lnTo>
                    <a:pt x="8304" y="6921"/>
                  </a:lnTo>
                  <a:lnTo>
                    <a:pt x="8304" y="7240"/>
                  </a:lnTo>
                  <a:lnTo>
                    <a:pt x="7857" y="7580"/>
                  </a:lnTo>
                  <a:lnTo>
                    <a:pt x="7857" y="8662"/>
                  </a:lnTo>
                  <a:lnTo>
                    <a:pt x="7612" y="9321"/>
                  </a:lnTo>
                  <a:lnTo>
                    <a:pt x="7254" y="10106"/>
                  </a:lnTo>
                  <a:lnTo>
                    <a:pt x="7612" y="10318"/>
                  </a:lnTo>
                  <a:lnTo>
                    <a:pt x="7612" y="10446"/>
                  </a:lnTo>
                  <a:lnTo>
                    <a:pt x="7612" y="10977"/>
                  </a:lnTo>
                  <a:lnTo>
                    <a:pt x="6808" y="10743"/>
                  </a:lnTo>
                  <a:lnTo>
                    <a:pt x="6473" y="10977"/>
                  </a:lnTo>
                  <a:lnTo>
                    <a:pt x="5893" y="11529"/>
                  </a:lnTo>
                  <a:lnTo>
                    <a:pt x="5893" y="12081"/>
                  </a:lnTo>
                  <a:lnTo>
                    <a:pt x="6116" y="12399"/>
                  </a:lnTo>
                  <a:lnTo>
                    <a:pt x="5893" y="12739"/>
                  </a:lnTo>
                  <a:lnTo>
                    <a:pt x="6116" y="13524"/>
                  </a:lnTo>
                  <a:lnTo>
                    <a:pt x="6339" y="14480"/>
                  </a:lnTo>
                  <a:lnTo>
                    <a:pt x="6473" y="14713"/>
                  </a:lnTo>
                  <a:lnTo>
                    <a:pt x="6808" y="15053"/>
                  </a:lnTo>
                  <a:lnTo>
                    <a:pt x="6696" y="15372"/>
                  </a:lnTo>
                  <a:lnTo>
                    <a:pt x="6339" y="15605"/>
                  </a:lnTo>
                  <a:lnTo>
                    <a:pt x="6696" y="16263"/>
                  </a:lnTo>
                  <a:lnTo>
                    <a:pt x="6696" y="16688"/>
                  </a:lnTo>
                  <a:lnTo>
                    <a:pt x="6473" y="17240"/>
                  </a:lnTo>
                  <a:lnTo>
                    <a:pt x="6116" y="17240"/>
                  </a:lnTo>
                  <a:lnTo>
                    <a:pt x="6116" y="17346"/>
                  </a:lnTo>
                  <a:lnTo>
                    <a:pt x="5893" y="17558"/>
                  </a:lnTo>
                  <a:lnTo>
                    <a:pt x="5893" y="18556"/>
                  </a:lnTo>
                  <a:lnTo>
                    <a:pt x="5424" y="18429"/>
                  </a:lnTo>
                  <a:lnTo>
                    <a:pt x="4955" y="18132"/>
                  </a:lnTo>
                  <a:lnTo>
                    <a:pt x="4955" y="17346"/>
                  </a:lnTo>
                  <a:lnTo>
                    <a:pt x="4955" y="17240"/>
                  </a:lnTo>
                  <a:lnTo>
                    <a:pt x="4844" y="17346"/>
                  </a:lnTo>
                  <a:lnTo>
                    <a:pt x="4844" y="17686"/>
                  </a:lnTo>
                  <a:lnTo>
                    <a:pt x="4621" y="17686"/>
                  </a:lnTo>
                  <a:lnTo>
                    <a:pt x="4844" y="18132"/>
                  </a:lnTo>
                  <a:lnTo>
                    <a:pt x="4375" y="18556"/>
                  </a:lnTo>
                  <a:lnTo>
                    <a:pt x="4040" y="18217"/>
                  </a:lnTo>
                  <a:lnTo>
                    <a:pt x="3929" y="18429"/>
                  </a:lnTo>
                  <a:lnTo>
                    <a:pt x="4040" y="18556"/>
                  </a:lnTo>
                  <a:lnTo>
                    <a:pt x="3460" y="19342"/>
                  </a:lnTo>
                  <a:lnTo>
                    <a:pt x="3013" y="19873"/>
                  </a:lnTo>
                  <a:lnTo>
                    <a:pt x="1964" y="19979"/>
                  </a:lnTo>
                  <a:lnTo>
                    <a:pt x="1272" y="19639"/>
                  </a:lnTo>
                  <a:lnTo>
                    <a:pt x="580" y="19002"/>
                  </a:lnTo>
                  <a:lnTo>
                    <a:pt x="580" y="18556"/>
                  </a:lnTo>
                  <a:lnTo>
                    <a:pt x="1049" y="18769"/>
                  </a:lnTo>
                  <a:lnTo>
                    <a:pt x="915" y="18429"/>
                  </a:lnTo>
                  <a:lnTo>
                    <a:pt x="1049" y="17898"/>
                  </a:lnTo>
                  <a:lnTo>
                    <a:pt x="915" y="17898"/>
                  </a:lnTo>
                  <a:lnTo>
                    <a:pt x="692" y="18132"/>
                  </a:lnTo>
                  <a:lnTo>
                    <a:pt x="357" y="18429"/>
                  </a:lnTo>
                  <a:lnTo>
                    <a:pt x="89" y="18132"/>
                  </a:lnTo>
                  <a:lnTo>
                    <a:pt x="580" y="17558"/>
                  </a:lnTo>
                  <a:lnTo>
                    <a:pt x="692" y="17558"/>
                  </a:lnTo>
                  <a:lnTo>
                    <a:pt x="915" y="17346"/>
                  </a:lnTo>
                  <a:lnTo>
                    <a:pt x="692" y="17346"/>
                  </a:lnTo>
                  <a:lnTo>
                    <a:pt x="1049" y="17028"/>
                  </a:lnTo>
                  <a:lnTo>
                    <a:pt x="1607" y="16476"/>
                  </a:lnTo>
                  <a:lnTo>
                    <a:pt x="915" y="16688"/>
                  </a:lnTo>
                  <a:lnTo>
                    <a:pt x="692" y="17028"/>
                  </a:lnTo>
                  <a:lnTo>
                    <a:pt x="580" y="16688"/>
                  </a:lnTo>
                  <a:lnTo>
                    <a:pt x="357" y="17028"/>
                  </a:lnTo>
                  <a:lnTo>
                    <a:pt x="357" y="16476"/>
                  </a:lnTo>
                  <a:lnTo>
                    <a:pt x="89" y="15924"/>
                  </a:lnTo>
                  <a:lnTo>
                    <a:pt x="89" y="15605"/>
                  </a:lnTo>
                  <a:lnTo>
                    <a:pt x="1272" y="15605"/>
                  </a:lnTo>
                  <a:lnTo>
                    <a:pt x="1964" y="15605"/>
                  </a:lnTo>
                  <a:lnTo>
                    <a:pt x="2188" y="15372"/>
                  </a:lnTo>
                  <a:lnTo>
                    <a:pt x="1964" y="15265"/>
                  </a:lnTo>
                  <a:lnTo>
                    <a:pt x="1964" y="15372"/>
                  </a:lnTo>
                  <a:lnTo>
                    <a:pt x="1607" y="15372"/>
                  </a:lnTo>
                  <a:lnTo>
                    <a:pt x="1272" y="15372"/>
                  </a:lnTo>
                  <a:lnTo>
                    <a:pt x="357" y="15372"/>
                  </a:lnTo>
                  <a:lnTo>
                    <a:pt x="89" y="15265"/>
                  </a:lnTo>
                  <a:lnTo>
                    <a:pt x="89" y="15053"/>
                  </a:lnTo>
                  <a:lnTo>
                    <a:pt x="357" y="14926"/>
                  </a:lnTo>
                  <a:lnTo>
                    <a:pt x="0" y="14713"/>
                  </a:lnTo>
                  <a:lnTo>
                    <a:pt x="357" y="14480"/>
                  </a:lnTo>
                  <a:lnTo>
                    <a:pt x="1049" y="14480"/>
                  </a:lnTo>
                  <a:lnTo>
                    <a:pt x="1272" y="14480"/>
                  </a:lnTo>
                  <a:lnTo>
                    <a:pt x="692" y="14161"/>
                  </a:lnTo>
                  <a:lnTo>
                    <a:pt x="89" y="14161"/>
                  </a:lnTo>
                  <a:lnTo>
                    <a:pt x="89" y="13949"/>
                  </a:lnTo>
                  <a:lnTo>
                    <a:pt x="580" y="13949"/>
                  </a:lnTo>
                  <a:lnTo>
                    <a:pt x="915" y="13822"/>
                  </a:lnTo>
                  <a:lnTo>
                    <a:pt x="1607" y="13609"/>
                  </a:lnTo>
                  <a:lnTo>
                    <a:pt x="1607" y="13822"/>
                  </a:lnTo>
                  <a:lnTo>
                    <a:pt x="1830" y="13822"/>
                  </a:lnTo>
                  <a:lnTo>
                    <a:pt x="1607" y="13524"/>
                  </a:lnTo>
                  <a:lnTo>
                    <a:pt x="915" y="13524"/>
                  </a:lnTo>
                  <a:lnTo>
                    <a:pt x="915" y="13270"/>
                  </a:lnTo>
                  <a:lnTo>
                    <a:pt x="1607" y="13057"/>
                  </a:lnTo>
                  <a:lnTo>
                    <a:pt x="1830" y="13270"/>
                  </a:lnTo>
                  <a:lnTo>
                    <a:pt x="2411" y="12951"/>
                  </a:lnTo>
                  <a:lnTo>
                    <a:pt x="1607" y="12951"/>
                  </a:lnTo>
                  <a:lnTo>
                    <a:pt x="1607" y="12739"/>
                  </a:lnTo>
                  <a:lnTo>
                    <a:pt x="2188" y="12951"/>
                  </a:lnTo>
                  <a:lnTo>
                    <a:pt x="2768" y="13057"/>
                  </a:lnTo>
                  <a:lnTo>
                    <a:pt x="2411" y="12739"/>
                  </a:lnTo>
                  <a:lnTo>
                    <a:pt x="2545" y="12611"/>
                  </a:lnTo>
                  <a:lnTo>
                    <a:pt x="3103" y="12951"/>
                  </a:lnTo>
                  <a:lnTo>
                    <a:pt x="3013" y="12611"/>
                  </a:lnTo>
                  <a:lnTo>
                    <a:pt x="2768" y="12399"/>
                  </a:lnTo>
                  <a:lnTo>
                    <a:pt x="3013" y="12399"/>
                  </a:lnTo>
                  <a:lnTo>
                    <a:pt x="3013" y="12081"/>
                  </a:lnTo>
                  <a:lnTo>
                    <a:pt x="3929" y="11635"/>
                  </a:lnTo>
                  <a:lnTo>
                    <a:pt x="4040" y="12081"/>
                  </a:lnTo>
                  <a:lnTo>
                    <a:pt x="4844" y="11868"/>
                  </a:lnTo>
                  <a:lnTo>
                    <a:pt x="5201" y="11316"/>
                  </a:lnTo>
                  <a:lnTo>
                    <a:pt x="5201" y="11189"/>
                  </a:lnTo>
                  <a:lnTo>
                    <a:pt x="5201" y="10977"/>
                  </a:lnTo>
                  <a:lnTo>
                    <a:pt x="4844" y="11316"/>
                  </a:lnTo>
                  <a:lnTo>
                    <a:pt x="4286" y="11868"/>
                  </a:lnTo>
                  <a:lnTo>
                    <a:pt x="3683" y="11529"/>
                  </a:lnTo>
                  <a:lnTo>
                    <a:pt x="4286" y="11189"/>
                  </a:lnTo>
                  <a:lnTo>
                    <a:pt x="4286" y="10977"/>
                  </a:lnTo>
                  <a:lnTo>
                    <a:pt x="4844" y="10318"/>
                  </a:lnTo>
                  <a:lnTo>
                    <a:pt x="5201" y="10446"/>
                  </a:lnTo>
                  <a:lnTo>
                    <a:pt x="5424" y="10106"/>
                  </a:lnTo>
                  <a:lnTo>
                    <a:pt x="5201" y="10106"/>
                  </a:lnTo>
                  <a:lnTo>
                    <a:pt x="5558" y="9533"/>
                  </a:lnTo>
                  <a:lnTo>
                    <a:pt x="5781" y="9214"/>
                  </a:lnTo>
                  <a:lnTo>
                    <a:pt x="6116" y="9321"/>
                  </a:lnTo>
                  <a:lnTo>
                    <a:pt x="6339" y="9002"/>
                  </a:lnTo>
                  <a:lnTo>
                    <a:pt x="5893" y="9002"/>
                  </a:lnTo>
                  <a:lnTo>
                    <a:pt x="5893" y="8896"/>
                  </a:lnTo>
                  <a:lnTo>
                    <a:pt x="5781" y="9002"/>
                  </a:lnTo>
                  <a:lnTo>
                    <a:pt x="5781" y="8450"/>
                  </a:lnTo>
                  <a:lnTo>
                    <a:pt x="6116" y="8662"/>
                  </a:lnTo>
                  <a:lnTo>
                    <a:pt x="5893" y="8450"/>
                  </a:lnTo>
                  <a:lnTo>
                    <a:pt x="6116" y="8004"/>
                  </a:lnTo>
                  <a:lnTo>
                    <a:pt x="6473" y="8004"/>
                  </a:lnTo>
                  <a:lnTo>
                    <a:pt x="6339" y="7580"/>
                  </a:lnTo>
                  <a:lnTo>
                    <a:pt x="7254" y="7452"/>
                  </a:lnTo>
                  <a:lnTo>
                    <a:pt x="7254" y="7240"/>
                  </a:lnTo>
                  <a:lnTo>
                    <a:pt x="6339" y="7452"/>
                  </a:lnTo>
                  <a:lnTo>
                    <a:pt x="6339" y="6921"/>
                  </a:lnTo>
                  <a:lnTo>
                    <a:pt x="6696" y="6369"/>
                  </a:lnTo>
                  <a:lnTo>
                    <a:pt x="7031" y="6030"/>
                  </a:lnTo>
                  <a:lnTo>
                    <a:pt x="8214" y="6030"/>
                  </a:lnTo>
                  <a:lnTo>
                    <a:pt x="8214" y="5817"/>
                  </a:lnTo>
                  <a:lnTo>
                    <a:pt x="7254" y="5817"/>
                  </a:lnTo>
                  <a:lnTo>
                    <a:pt x="7857" y="5499"/>
                  </a:lnTo>
                  <a:lnTo>
                    <a:pt x="7969" y="5499"/>
                  </a:lnTo>
                  <a:lnTo>
                    <a:pt x="8214" y="5711"/>
                  </a:lnTo>
                  <a:lnTo>
                    <a:pt x="8214" y="5499"/>
                  </a:lnTo>
                  <a:lnTo>
                    <a:pt x="7969" y="5244"/>
                  </a:lnTo>
                  <a:lnTo>
                    <a:pt x="8214" y="5159"/>
                  </a:lnTo>
                  <a:lnTo>
                    <a:pt x="7857" y="5244"/>
                  </a:lnTo>
                  <a:lnTo>
                    <a:pt x="7612" y="5159"/>
                  </a:lnTo>
                  <a:lnTo>
                    <a:pt x="8214" y="4926"/>
                  </a:lnTo>
                  <a:lnTo>
                    <a:pt x="8304" y="4926"/>
                  </a:lnTo>
                  <a:lnTo>
                    <a:pt x="8304" y="4713"/>
                  </a:lnTo>
                  <a:lnTo>
                    <a:pt x="8772" y="4713"/>
                  </a:lnTo>
                  <a:lnTo>
                    <a:pt x="8772" y="4926"/>
                  </a:lnTo>
                  <a:lnTo>
                    <a:pt x="8884" y="4713"/>
                  </a:lnTo>
                  <a:lnTo>
                    <a:pt x="8772" y="4713"/>
                  </a:lnTo>
                  <a:lnTo>
                    <a:pt x="8884" y="4289"/>
                  </a:lnTo>
                  <a:lnTo>
                    <a:pt x="9219" y="4289"/>
                  </a:lnTo>
                  <a:lnTo>
                    <a:pt x="9710" y="4289"/>
                  </a:lnTo>
                  <a:lnTo>
                    <a:pt x="9710" y="4055"/>
                  </a:lnTo>
                  <a:lnTo>
                    <a:pt x="9219" y="4289"/>
                  </a:lnTo>
                  <a:lnTo>
                    <a:pt x="8884" y="4289"/>
                  </a:lnTo>
                  <a:lnTo>
                    <a:pt x="9129" y="3843"/>
                  </a:lnTo>
                  <a:lnTo>
                    <a:pt x="9219" y="3843"/>
                  </a:lnTo>
                  <a:lnTo>
                    <a:pt x="9710" y="3503"/>
                  </a:lnTo>
                  <a:lnTo>
                    <a:pt x="9710" y="3376"/>
                  </a:lnTo>
                  <a:lnTo>
                    <a:pt x="9821" y="3163"/>
                  </a:lnTo>
                  <a:lnTo>
                    <a:pt x="9710" y="3163"/>
                  </a:lnTo>
                  <a:lnTo>
                    <a:pt x="9219" y="3376"/>
                  </a:lnTo>
                  <a:lnTo>
                    <a:pt x="9129" y="3163"/>
                  </a:lnTo>
                  <a:lnTo>
                    <a:pt x="9219" y="2845"/>
                  </a:lnTo>
                  <a:lnTo>
                    <a:pt x="10402" y="2633"/>
                  </a:lnTo>
                  <a:lnTo>
                    <a:pt x="10737" y="2951"/>
                  </a:lnTo>
                  <a:lnTo>
                    <a:pt x="10960" y="2951"/>
                  </a:lnTo>
                  <a:lnTo>
                    <a:pt x="10960" y="2845"/>
                  </a:lnTo>
                  <a:lnTo>
                    <a:pt x="10625" y="2845"/>
                  </a:lnTo>
                  <a:lnTo>
                    <a:pt x="10402" y="2420"/>
                  </a:lnTo>
                  <a:lnTo>
                    <a:pt x="10960" y="2081"/>
                  </a:lnTo>
                  <a:lnTo>
                    <a:pt x="11183" y="2633"/>
                  </a:lnTo>
                  <a:lnTo>
                    <a:pt x="11183" y="2293"/>
                  </a:lnTo>
                  <a:lnTo>
                    <a:pt x="11317" y="2081"/>
                  </a:lnTo>
                  <a:lnTo>
                    <a:pt x="11540" y="2845"/>
                  </a:lnTo>
                  <a:lnTo>
                    <a:pt x="11674" y="2845"/>
                  </a:lnTo>
                  <a:lnTo>
                    <a:pt x="11897" y="2633"/>
                  </a:lnTo>
                  <a:lnTo>
                    <a:pt x="11674" y="2293"/>
                  </a:lnTo>
                  <a:lnTo>
                    <a:pt x="12143" y="2081"/>
                  </a:lnTo>
                  <a:lnTo>
                    <a:pt x="12232" y="1975"/>
                  </a:lnTo>
                  <a:lnTo>
                    <a:pt x="12813" y="2293"/>
                  </a:lnTo>
                  <a:lnTo>
                    <a:pt x="12813" y="1741"/>
                  </a:lnTo>
                  <a:lnTo>
                    <a:pt x="12455" y="1741"/>
                  </a:lnTo>
                  <a:lnTo>
                    <a:pt x="12143" y="1423"/>
                  </a:lnTo>
                  <a:lnTo>
                    <a:pt x="12701" y="1423"/>
                  </a:lnTo>
                  <a:lnTo>
                    <a:pt x="13415" y="1423"/>
                  </a:lnTo>
                  <a:lnTo>
                    <a:pt x="13638" y="1529"/>
                  </a:lnTo>
                  <a:lnTo>
                    <a:pt x="13973" y="1210"/>
                  </a:lnTo>
                  <a:lnTo>
                    <a:pt x="13973" y="637"/>
                  </a:lnTo>
                  <a:lnTo>
                    <a:pt x="14330" y="1083"/>
                  </a:lnTo>
                  <a:lnTo>
                    <a:pt x="14554" y="870"/>
                  </a:lnTo>
                  <a:lnTo>
                    <a:pt x="14330" y="637"/>
                  </a:lnTo>
                  <a:lnTo>
                    <a:pt x="14554" y="297"/>
                  </a:lnTo>
                  <a:lnTo>
                    <a:pt x="15134" y="297"/>
                  </a:lnTo>
                  <a:lnTo>
                    <a:pt x="15469" y="297"/>
                  </a:lnTo>
                  <a:lnTo>
                    <a:pt x="15134" y="870"/>
                  </a:lnTo>
                  <a:lnTo>
                    <a:pt x="15134" y="1423"/>
                  </a:lnTo>
                  <a:lnTo>
                    <a:pt x="15246" y="1529"/>
                  </a:lnTo>
                  <a:lnTo>
                    <a:pt x="15246" y="1210"/>
                  </a:lnTo>
                  <a:lnTo>
                    <a:pt x="16049" y="297"/>
                  </a:lnTo>
                  <a:lnTo>
                    <a:pt x="16049" y="637"/>
                  </a:lnTo>
                  <a:lnTo>
                    <a:pt x="16161" y="1083"/>
                  </a:lnTo>
                  <a:lnTo>
                    <a:pt x="16384" y="870"/>
                  </a:lnTo>
                  <a:lnTo>
                    <a:pt x="16518" y="637"/>
                  </a:lnTo>
                  <a:lnTo>
                    <a:pt x="16741" y="552"/>
                  </a:lnTo>
                  <a:lnTo>
                    <a:pt x="16384" y="297"/>
                  </a:lnTo>
                  <a:lnTo>
                    <a:pt x="16518" y="0"/>
                  </a:lnTo>
                  <a:lnTo>
                    <a:pt x="17098" y="0"/>
                  </a:lnTo>
                  <a:lnTo>
                    <a:pt x="17567" y="85"/>
                  </a:lnTo>
                  <a:lnTo>
                    <a:pt x="17567" y="297"/>
                  </a:lnTo>
                  <a:lnTo>
                    <a:pt x="17098" y="552"/>
                  </a:lnTo>
                  <a:lnTo>
                    <a:pt x="17567" y="637"/>
                  </a:lnTo>
                  <a:lnTo>
                    <a:pt x="17098" y="870"/>
                  </a:lnTo>
                  <a:lnTo>
                    <a:pt x="17567" y="870"/>
                  </a:lnTo>
                  <a:lnTo>
                    <a:pt x="17902" y="297"/>
                  </a:lnTo>
                  <a:lnTo>
                    <a:pt x="18013" y="297"/>
                  </a:lnTo>
                  <a:lnTo>
                    <a:pt x="18259" y="552"/>
                  </a:lnTo>
                  <a:lnTo>
                    <a:pt x="18482" y="297"/>
                  </a:lnTo>
                  <a:lnTo>
                    <a:pt x="19063" y="637"/>
                  </a:lnTo>
                  <a:lnTo>
                    <a:pt x="18839" y="637"/>
                  </a:lnTo>
                  <a:lnTo>
                    <a:pt x="19174" y="637"/>
                  </a:lnTo>
                  <a:lnTo>
                    <a:pt x="19531" y="1083"/>
                  </a:lnTo>
                  <a:lnTo>
                    <a:pt x="19063" y="1423"/>
                  </a:lnTo>
                  <a:lnTo>
                    <a:pt x="17902" y="1423"/>
                  </a:lnTo>
                  <a:lnTo>
                    <a:pt x="18482" y="1529"/>
                  </a:lnTo>
                  <a:lnTo>
                    <a:pt x="18839" y="1975"/>
                  </a:lnTo>
                  <a:lnTo>
                    <a:pt x="19063" y="1741"/>
                  </a:lnTo>
                  <a:lnTo>
                    <a:pt x="19397" y="1741"/>
                  </a:lnTo>
                  <a:lnTo>
                    <a:pt x="19754" y="1975"/>
                  </a:lnTo>
                  <a:lnTo>
                    <a:pt x="19978" y="2081"/>
                  </a:lnTo>
                  <a:lnTo>
                    <a:pt x="19531" y="208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Freeform 647">
              <a:extLst>
                <a:ext uri="{FF2B5EF4-FFF2-40B4-BE49-F238E27FC236}">
                  <a16:creationId xmlns:a16="http://schemas.microsoft.com/office/drawing/2014/main" id="{3EC57F69-DE5D-6045-9C26-E47FF73E1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152"/>
              <a:ext cx="17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702" y="19524"/>
                  </a:moveTo>
                  <a:lnTo>
                    <a:pt x="0" y="11905"/>
                  </a:lnTo>
                  <a:lnTo>
                    <a:pt x="8511" y="0"/>
                  </a:lnTo>
                  <a:lnTo>
                    <a:pt x="13191" y="7143"/>
                  </a:lnTo>
                  <a:lnTo>
                    <a:pt x="17447" y="0"/>
                  </a:lnTo>
                  <a:lnTo>
                    <a:pt x="19574" y="7143"/>
                  </a:lnTo>
                  <a:lnTo>
                    <a:pt x="8511" y="17143"/>
                  </a:lnTo>
                  <a:lnTo>
                    <a:pt x="6809" y="19524"/>
                  </a:lnTo>
                  <a:lnTo>
                    <a:pt x="1702" y="195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Freeform 648">
              <a:extLst>
                <a:ext uri="{FF2B5EF4-FFF2-40B4-BE49-F238E27FC236}">
                  <a16:creationId xmlns:a16="http://schemas.microsoft.com/office/drawing/2014/main" id="{5EBB1EC3-BAF3-D641-8C32-F30DDAC1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150"/>
              <a:ext cx="10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1429" y="19375"/>
                  </a:moveTo>
                  <a:lnTo>
                    <a:pt x="4286" y="19375"/>
                  </a:lnTo>
                  <a:lnTo>
                    <a:pt x="19286" y="13125"/>
                  </a:lnTo>
                  <a:lnTo>
                    <a:pt x="11429" y="13125"/>
                  </a:lnTo>
                  <a:lnTo>
                    <a:pt x="0" y="19375"/>
                  </a:lnTo>
                  <a:lnTo>
                    <a:pt x="0" y="9375"/>
                  </a:lnTo>
                  <a:lnTo>
                    <a:pt x="11429" y="9375"/>
                  </a:lnTo>
                  <a:lnTo>
                    <a:pt x="11429" y="0"/>
                  </a:lnTo>
                  <a:lnTo>
                    <a:pt x="19286" y="3750"/>
                  </a:lnTo>
                  <a:lnTo>
                    <a:pt x="19286" y="13125"/>
                  </a:lnTo>
                  <a:lnTo>
                    <a:pt x="11429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Freeform 649">
              <a:extLst>
                <a:ext uri="{FF2B5EF4-FFF2-40B4-BE49-F238E27FC236}">
                  <a16:creationId xmlns:a16="http://schemas.microsoft.com/office/drawing/2014/main" id="{FB99C2A0-692F-2643-84C2-D1297D01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" y="1622"/>
              <a:ext cx="109" cy="5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000"/>
                <a:gd name="T142" fmla="*/ 0 h 20000"/>
                <a:gd name="T143" fmla="*/ 20000 w 20000"/>
                <a:gd name="T144" fmla="*/ 20000 h 200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000" h="20000">
                  <a:moveTo>
                    <a:pt x="10611" y="2192"/>
                  </a:moveTo>
                  <a:lnTo>
                    <a:pt x="12283" y="3562"/>
                  </a:lnTo>
                  <a:lnTo>
                    <a:pt x="13248" y="3562"/>
                  </a:lnTo>
                  <a:lnTo>
                    <a:pt x="14598" y="0"/>
                  </a:lnTo>
                  <a:lnTo>
                    <a:pt x="16270" y="1370"/>
                  </a:lnTo>
                  <a:lnTo>
                    <a:pt x="18907" y="2192"/>
                  </a:lnTo>
                  <a:lnTo>
                    <a:pt x="18907" y="5616"/>
                  </a:lnTo>
                  <a:lnTo>
                    <a:pt x="19936" y="7808"/>
                  </a:lnTo>
                  <a:lnTo>
                    <a:pt x="19936" y="9178"/>
                  </a:lnTo>
                  <a:lnTo>
                    <a:pt x="19293" y="10685"/>
                  </a:lnTo>
                  <a:lnTo>
                    <a:pt x="18264" y="10685"/>
                  </a:lnTo>
                  <a:lnTo>
                    <a:pt x="17621" y="10685"/>
                  </a:lnTo>
                  <a:lnTo>
                    <a:pt x="18264" y="11233"/>
                  </a:lnTo>
                  <a:lnTo>
                    <a:pt x="18264" y="16301"/>
                  </a:lnTo>
                  <a:lnTo>
                    <a:pt x="17299" y="17123"/>
                  </a:lnTo>
                  <a:lnTo>
                    <a:pt x="17299" y="18493"/>
                  </a:lnTo>
                  <a:lnTo>
                    <a:pt x="16270" y="18493"/>
                  </a:lnTo>
                  <a:lnTo>
                    <a:pt x="13248" y="19863"/>
                  </a:lnTo>
                  <a:lnTo>
                    <a:pt x="10611" y="19863"/>
                  </a:lnTo>
                  <a:lnTo>
                    <a:pt x="10354" y="19863"/>
                  </a:lnTo>
                  <a:lnTo>
                    <a:pt x="8617" y="17123"/>
                  </a:lnTo>
                  <a:lnTo>
                    <a:pt x="6945" y="14932"/>
                  </a:lnTo>
                  <a:lnTo>
                    <a:pt x="5981" y="14932"/>
                  </a:lnTo>
                  <a:lnTo>
                    <a:pt x="4309" y="14932"/>
                  </a:lnTo>
                  <a:lnTo>
                    <a:pt x="4309" y="17123"/>
                  </a:lnTo>
                  <a:lnTo>
                    <a:pt x="2637" y="17123"/>
                  </a:lnTo>
                  <a:lnTo>
                    <a:pt x="2315" y="17123"/>
                  </a:lnTo>
                  <a:lnTo>
                    <a:pt x="2315" y="16301"/>
                  </a:lnTo>
                  <a:lnTo>
                    <a:pt x="900" y="16301"/>
                  </a:lnTo>
                  <a:lnTo>
                    <a:pt x="900" y="14932"/>
                  </a:lnTo>
                  <a:lnTo>
                    <a:pt x="643" y="14932"/>
                  </a:lnTo>
                  <a:lnTo>
                    <a:pt x="0" y="13425"/>
                  </a:lnTo>
                  <a:lnTo>
                    <a:pt x="0" y="12877"/>
                  </a:lnTo>
                  <a:lnTo>
                    <a:pt x="643" y="11233"/>
                  </a:lnTo>
                  <a:lnTo>
                    <a:pt x="2315" y="12877"/>
                  </a:lnTo>
                  <a:lnTo>
                    <a:pt x="2315" y="11233"/>
                  </a:lnTo>
                  <a:lnTo>
                    <a:pt x="3280" y="11233"/>
                  </a:lnTo>
                  <a:lnTo>
                    <a:pt x="3666" y="12877"/>
                  </a:lnTo>
                  <a:lnTo>
                    <a:pt x="5273" y="11233"/>
                  </a:lnTo>
                  <a:lnTo>
                    <a:pt x="6302" y="11233"/>
                  </a:lnTo>
                  <a:lnTo>
                    <a:pt x="6945" y="10685"/>
                  </a:lnTo>
                  <a:lnTo>
                    <a:pt x="8617" y="10685"/>
                  </a:lnTo>
                  <a:lnTo>
                    <a:pt x="9325" y="11233"/>
                  </a:lnTo>
                  <a:lnTo>
                    <a:pt x="8617" y="9178"/>
                  </a:lnTo>
                  <a:lnTo>
                    <a:pt x="8617" y="5616"/>
                  </a:lnTo>
                  <a:lnTo>
                    <a:pt x="10611" y="5068"/>
                  </a:lnTo>
                  <a:lnTo>
                    <a:pt x="10611" y="219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Freeform 650">
              <a:extLst>
                <a:ext uri="{FF2B5EF4-FFF2-40B4-BE49-F238E27FC236}">
                  <a16:creationId xmlns:a16="http://schemas.microsoft.com/office/drawing/2014/main" id="{92F47411-B8F4-B44A-B9F8-6C1B1D01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497"/>
              <a:ext cx="148" cy="121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1 h 20000"/>
                <a:gd name="T20" fmla="*/ 1 w 20000"/>
                <a:gd name="T21" fmla="*/ 1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1 h 20000"/>
                <a:gd name="T56" fmla="*/ 0 w 20000"/>
                <a:gd name="T57" fmla="*/ 1 h 20000"/>
                <a:gd name="T58" fmla="*/ 0 w 20000"/>
                <a:gd name="T59" fmla="*/ 1 h 20000"/>
                <a:gd name="T60" fmla="*/ 0 w 20000"/>
                <a:gd name="T61" fmla="*/ 1 h 20000"/>
                <a:gd name="T62" fmla="*/ 0 w 20000"/>
                <a:gd name="T63" fmla="*/ 1 h 20000"/>
                <a:gd name="T64" fmla="*/ 0 w 20000"/>
                <a:gd name="T65" fmla="*/ 1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1 w 20000"/>
                <a:gd name="T115" fmla="*/ 0 h 20000"/>
                <a:gd name="T116" fmla="*/ 1 w 20000"/>
                <a:gd name="T117" fmla="*/ 0 h 20000"/>
                <a:gd name="T118" fmla="*/ 1 w 20000"/>
                <a:gd name="T119" fmla="*/ 0 h 200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00"/>
                <a:gd name="T181" fmla="*/ 0 h 20000"/>
                <a:gd name="T182" fmla="*/ 20000 w 20000"/>
                <a:gd name="T183" fmla="*/ 20000 h 200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00" h="20000">
                  <a:moveTo>
                    <a:pt x="10309" y="933"/>
                  </a:moveTo>
                  <a:lnTo>
                    <a:pt x="16722" y="933"/>
                  </a:lnTo>
                  <a:lnTo>
                    <a:pt x="17957" y="3615"/>
                  </a:lnTo>
                  <a:lnTo>
                    <a:pt x="18670" y="5481"/>
                  </a:lnTo>
                  <a:lnTo>
                    <a:pt x="19192" y="7289"/>
                  </a:lnTo>
                  <a:lnTo>
                    <a:pt x="17482" y="8455"/>
                  </a:lnTo>
                  <a:lnTo>
                    <a:pt x="18670" y="10029"/>
                  </a:lnTo>
                  <a:lnTo>
                    <a:pt x="19192" y="11837"/>
                  </a:lnTo>
                  <a:lnTo>
                    <a:pt x="19952" y="13586"/>
                  </a:lnTo>
                  <a:lnTo>
                    <a:pt x="17197" y="18134"/>
                  </a:lnTo>
                  <a:lnTo>
                    <a:pt x="17482" y="19592"/>
                  </a:lnTo>
                  <a:lnTo>
                    <a:pt x="17197" y="19942"/>
                  </a:lnTo>
                  <a:lnTo>
                    <a:pt x="16722" y="19592"/>
                  </a:lnTo>
                  <a:lnTo>
                    <a:pt x="15487" y="19009"/>
                  </a:lnTo>
                  <a:lnTo>
                    <a:pt x="14489" y="18717"/>
                  </a:lnTo>
                  <a:lnTo>
                    <a:pt x="14014" y="19009"/>
                  </a:lnTo>
                  <a:lnTo>
                    <a:pt x="13302" y="19009"/>
                  </a:lnTo>
                  <a:lnTo>
                    <a:pt x="12067" y="19592"/>
                  </a:lnTo>
                  <a:lnTo>
                    <a:pt x="11591" y="19009"/>
                  </a:lnTo>
                  <a:lnTo>
                    <a:pt x="11306" y="18134"/>
                  </a:lnTo>
                  <a:lnTo>
                    <a:pt x="10309" y="18717"/>
                  </a:lnTo>
                  <a:lnTo>
                    <a:pt x="9359" y="17551"/>
                  </a:lnTo>
                  <a:lnTo>
                    <a:pt x="9359" y="17201"/>
                  </a:lnTo>
                  <a:lnTo>
                    <a:pt x="7601" y="16618"/>
                  </a:lnTo>
                  <a:lnTo>
                    <a:pt x="7601" y="16327"/>
                  </a:lnTo>
                  <a:lnTo>
                    <a:pt x="6888" y="15743"/>
                  </a:lnTo>
                  <a:lnTo>
                    <a:pt x="6128" y="16327"/>
                  </a:lnTo>
                  <a:lnTo>
                    <a:pt x="5653" y="16327"/>
                  </a:lnTo>
                  <a:lnTo>
                    <a:pt x="4941" y="15743"/>
                  </a:lnTo>
                  <a:lnTo>
                    <a:pt x="4941" y="15102"/>
                  </a:lnTo>
                  <a:lnTo>
                    <a:pt x="4941" y="14810"/>
                  </a:lnTo>
                  <a:lnTo>
                    <a:pt x="4466" y="14810"/>
                  </a:lnTo>
                  <a:lnTo>
                    <a:pt x="3230" y="14227"/>
                  </a:lnTo>
                  <a:lnTo>
                    <a:pt x="3230" y="13586"/>
                  </a:lnTo>
                  <a:lnTo>
                    <a:pt x="2470" y="13586"/>
                  </a:lnTo>
                  <a:lnTo>
                    <a:pt x="1948" y="13586"/>
                  </a:lnTo>
                  <a:lnTo>
                    <a:pt x="2470" y="12653"/>
                  </a:lnTo>
                  <a:lnTo>
                    <a:pt x="1948" y="12420"/>
                  </a:lnTo>
                  <a:lnTo>
                    <a:pt x="1758" y="10904"/>
                  </a:lnTo>
                  <a:lnTo>
                    <a:pt x="1758" y="10262"/>
                  </a:lnTo>
                  <a:lnTo>
                    <a:pt x="1235" y="10262"/>
                  </a:lnTo>
                  <a:lnTo>
                    <a:pt x="998" y="8746"/>
                  </a:lnTo>
                  <a:lnTo>
                    <a:pt x="1235" y="8455"/>
                  </a:lnTo>
                  <a:lnTo>
                    <a:pt x="0" y="7289"/>
                  </a:lnTo>
                  <a:lnTo>
                    <a:pt x="0" y="6939"/>
                  </a:lnTo>
                  <a:lnTo>
                    <a:pt x="998" y="6064"/>
                  </a:lnTo>
                  <a:lnTo>
                    <a:pt x="523" y="4548"/>
                  </a:lnTo>
                  <a:lnTo>
                    <a:pt x="998" y="3965"/>
                  </a:lnTo>
                  <a:lnTo>
                    <a:pt x="1235" y="3965"/>
                  </a:lnTo>
                  <a:lnTo>
                    <a:pt x="1235" y="3032"/>
                  </a:lnTo>
                  <a:lnTo>
                    <a:pt x="3705" y="2157"/>
                  </a:lnTo>
                  <a:lnTo>
                    <a:pt x="4181" y="933"/>
                  </a:lnTo>
                  <a:lnTo>
                    <a:pt x="4941" y="641"/>
                  </a:lnTo>
                  <a:lnTo>
                    <a:pt x="5178" y="641"/>
                  </a:lnTo>
                  <a:lnTo>
                    <a:pt x="7601" y="0"/>
                  </a:lnTo>
                  <a:lnTo>
                    <a:pt x="8171" y="933"/>
                  </a:lnTo>
                  <a:lnTo>
                    <a:pt x="8361" y="1574"/>
                  </a:lnTo>
                  <a:lnTo>
                    <a:pt x="9359" y="1574"/>
                  </a:lnTo>
                  <a:lnTo>
                    <a:pt x="10119" y="2157"/>
                  </a:lnTo>
                  <a:lnTo>
                    <a:pt x="10309" y="93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Freeform 651">
              <a:extLst>
                <a:ext uri="{FF2B5EF4-FFF2-40B4-BE49-F238E27FC236}">
                  <a16:creationId xmlns:a16="http://schemas.microsoft.com/office/drawing/2014/main" id="{65623532-950A-004E-ABE0-8B2F5A671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755"/>
              <a:ext cx="50" cy="9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4366" y="0"/>
                  </a:moveTo>
                  <a:lnTo>
                    <a:pt x="5915" y="436"/>
                  </a:lnTo>
                  <a:lnTo>
                    <a:pt x="8169" y="0"/>
                  </a:lnTo>
                  <a:lnTo>
                    <a:pt x="9577" y="1164"/>
                  </a:lnTo>
                  <a:lnTo>
                    <a:pt x="11831" y="1164"/>
                  </a:lnTo>
                  <a:lnTo>
                    <a:pt x="14085" y="1164"/>
                  </a:lnTo>
                  <a:lnTo>
                    <a:pt x="16901" y="1164"/>
                  </a:lnTo>
                  <a:lnTo>
                    <a:pt x="19014" y="1891"/>
                  </a:lnTo>
                  <a:lnTo>
                    <a:pt x="19859" y="2255"/>
                  </a:lnTo>
                  <a:lnTo>
                    <a:pt x="16901" y="4873"/>
                  </a:lnTo>
                  <a:lnTo>
                    <a:pt x="16901" y="6836"/>
                  </a:lnTo>
                  <a:lnTo>
                    <a:pt x="15493" y="9818"/>
                  </a:lnTo>
                  <a:lnTo>
                    <a:pt x="13239" y="9818"/>
                  </a:lnTo>
                  <a:lnTo>
                    <a:pt x="14085" y="12073"/>
                  </a:lnTo>
                  <a:lnTo>
                    <a:pt x="14085" y="12800"/>
                  </a:lnTo>
                  <a:lnTo>
                    <a:pt x="14085" y="13891"/>
                  </a:lnTo>
                  <a:lnTo>
                    <a:pt x="15493" y="15055"/>
                  </a:lnTo>
                  <a:lnTo>
                    <a:pt x="15493" y="15782"/>
                  </a:lnTo>
                  <a:lnTo>
                    <a:pt x="13239" y="16945"/>
                  </a:lnTo>
                  <a:lnTo>
                    <a:pt x="13239" y="19200"/>
                  </a:lnTo>
                  <a:lnTo>
                    <a:pt x="8169" y="19927"/>
                  </a:lnTo>
                  <a:lnTo>
                    <a:pt x="5915" y="19200"/>
                  </a:lnTo>
                  <a:lnTo>
                    <a:pt x="2254" y="19200"/>
                  </a:lnTo>
                  <a:lnTo>
                    <a:pt x="3803" y="18036"/>
                  </a:lnTo>
                  <a:lnTo>
                    <a:pt x="3803" y="14691"/>
                  </a:lnTo>
                  <a:lnTo>
                    <a:pt x="3803" y="13891"/>
                  </a:lnTo>
                  <a:lnTo>
                    <a:pt x="2254" y="13891"/>
                  </a:lnTo>
                  <a:lnTo>
                    <a:pt x="2254" y="13091"/>
                  </a:lnTo>
                  <a:lnTo>
                    <a:pt x="0" y="13091"/>
                  </a:lnTo>
                  <a:lnTo>
                    <a:pt x="1549" y="10909"/>
                  </a:lnTo>
                  <a:lnTo>
                    <a:pt x="2254" y="10109"/>
                  </a:lnTo>
                  <a:lnTo>
                    <a:pt x="5915" y="5236"/>
                  </a:lnTo>
                  <a:lnTo>
                    <a:pt x="4366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eeform 652">
              <a:extLst>
                <a:ext uri="{FF2B5EF4-FFF2-40B4-BE49-F238E27FC236}">
                  <a16:creationId xmlns:a16="http://schemas.microsoft.com/office/drawing/2014/main" id="{11400161-9ED1-0841-BA0B-D3944E7A6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636"/>
              <a:ext cx="134" cy="92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1 w 20000"/>
                <a:gd name="T35" fmla="*/ 0 h 20000"/>
                <a:gd name="T36" fmla="*/ 1 w 20000"/>
                <a:gd name="T37" fmla="*/ 0 h 20000"/>
                <a:gd name="T38" fmla="*/ 1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1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1979" y="846"/>
                  </a:moveTo>
                  <a:lnTo>
                    <a:pt x="13668" y="0"/>
                  </a:lnTo>
                  <a:lnTo>
                    <a:pt x="16095" y="5231"/>
                  </a:lnTo>
                  <a:lnTo>
                    <a:pt x="16359" y="5231"/>
                  </a:lnTo>
                  <a:lnTo>
                    <a:pt x="16939" y="11615"/>
                  </a:lnTo>
                  <a:lnTo>
                    <a:pt x="17784" y="12769"/>
                  </a:lnTo>
                  <a:lnTo>
                    <a:pt x="19947" y="11615"/>
                  </a:lnTo>
                  <a:lnTo>
                    <a:pt x="19947" y="14308"/>
                  </a:lnTo>
                  <a:lnTo>
                    <a:pt x="18575" y="14769"/>
                  </a:lnTo>
                  <a:lnTo>
                    <a:pt x="18575" y="13538"/>
                  </a:lnTo>
                  <a:lnTo>
                    <a:pt x="18311" y="13538"/>
                  </a:lnTo>
                  <a:lnTo>
                    <a:pt x="18311" y="14769"/>
                  </a:lnTo>
                  <a:lnTo>
                    <a:pt x="18311" y="15538"/>
                  </a:lnTo>
                  <a:lnTo>
                    <a:pt x="18311" y="16385"/>
                  </a:lnTo>
                  <a:lnTo>
                    <a:pt x="17784" y="18692"/>
                  </a:lnTo>
                  <a:lnTo>
                    <a:pt x="17150" y="18692"/>
                  </a:lnTo>
                  <a:lnTo>
                    <a:pt x="16939" y="17923"/>
                  </a:lnTo>
                  <a:lnTo>
                    <a:pt x="14987" y="17923"/>
                  </a:lnTo>
                  <a:lnTo>
                    <a:pt x="14776" y="17615"/>
                  </a:lnTo>
                  <a:lnTo>
                    <a:pt x="12507" y="18692"/>
                  </a:lnTo>
                  <a:lnTo>
                    <a:pt x="11451" y="19538"/>
                  </a:lnTo>
                  <a:lnTo>
                    <a:pt x="11187" y="19923"/>
                  </a:lnTo>
                  <a:lnTo>
                    <a:pt x="9815" y="19538"/>
                  </a:lnTo>
                  <a:lnTo>
                    <a:pt x="8496" y="19538"/>
                  </a:lnTo>
                  <a:lnTo>
                    <a:pt x="7863" y="19538"/>
                  </a:lnTo>
                  <a:lnTo>
                    <a:pt x="6807" y="18692"/>
                  </a:lnTo>
                  <a:lnTo>
                    <a:pt x="5488" y="19538"/>
                  </a:lnTo>
                  <a:lnTo>
                    <a:pt x="5488" y="18692"/>
                  </a:lnTo>
                  <a:lnTo>
                    <a:pt x="5699" y="17923"/>
                  </a:lnTo>
                  <a:lnTo>
                    <a:pt x="4908" y="17615"/>
                  </a:lnTo>
                  <a:lnTo>
                    <a:pt x="4327" y="16385"/>
                  </a:lnTo>
                  <a:lnTo>
                    <a:pt x="4908" y="15538"/>
                  </a:lnTo>
                  <a:lnTo>
                    <a:pt x="4327" y="15538"/>
                  </a:lnTo>
                  <a:lnTo>
                    <a:pt x="4063" y="16385"/>
                  </a:lnTo>
                  <a:lnTo>
                    <a:pt x="3219" y="15538"/>
                  </a:lnTo>
                  <a:lnTo>
                    <a:pt x="2164" y="14769"/>
                  </a:lnTo>
                  <a:lnTo>
                    <a:pt x="2164" y="14308"/>
                  </a:lnTo>
                  <a:lnTo>
                    <a:pt x="2164" y="12769"/>
                  </a:lnTo>
                  <a:lnTo>
                    <a:pt x="528" y="11615"/>
                  </a:lnTo>
                  <a:lnTo>
                    <a:pt x="528" y="10385"/>
                  </a:lnTo>
                  <a:lnTo>
                    <a:pt x="0" y="9154"/>
                  </a:lnTo>
                  <a:lnTo>
                    <a:pt x="1055" y="9154"/>
                  </a:lnTo>
                  <a:lnTo>
                    <a:pt x="1055" y="8385"/>
                  </a:lnTo>
                  <a:lnTo>
                    <a:pt x="1900" y="8000"/>
                  </a:lnTo>
                  <a:lnTo>
                    <a:pt x="1900" y="7231"/>
                  </a:lnTo>
                  <a:lnTo>
                    <a:pt x="2164" y="6000"/>
                  </a:lnTo>
                  <a:lnTo>
                    <a:pt x="2691" y="3154"/>
                  </a:lnTo>
                  <a:lnTo>
                    <a:pt x="3536" y="2000"/>
                  </a:lnTo>
                  <a:lnTo>
                    <a:pt x="4327" y="1231"/>
                  </a:lnTo>
                  <a:lnTo>
                    <a:pt x="4908" y="846"/>
                  </a:lnTo>
                  <a:lnTo>
                    <a:pt x="5699" y="846"/>
                  </a:lnTo>
                  <a:lnTo>
                    <a:pt x="9815" y="2000"/>
                  </a:lnTo>
                  <a:lnTo>
                    <a:pt x="11979" y="84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eeform 653">
              <a:extLst>
                <a:ext uri="{FF2B5EF4-FFF2-40B4-BE49-F238E27FC236}">
                  <a16:creationId xmlns:a16="http://schemas.microsoft.com/office/drawing/2014/main" id="{2CA5F193-AEC7-2D41-9B85-199B9AA35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1146"/>
              <a:ext cx="156" cy="342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1 h 20000"/>
                <a:gd name="T4" fmla="*/ 1 w 20000"/>
                <a:gd name="T5" fmla="*/ 1 h 20000"/>
                <a:gd name="T6" fmla="*/ 1 w 20000"/>
                <a:gd name="T7" fmla="*/ 1 h 20000"/>
                <a:gd name="T8" fmla="*/ 1 w 20000"/>
                <a:gd name="T9" fmla="*/ 1 h 20000"/>
                <a:gd name="T10" fmla="*/ 1 w 20000"/>
                <a:gd name="T11" fmla="*/ 2 h 20000"/>
                <a:gd name="T12" fmla="*/ 1 w 20000"/>
                <a:gd name="T13" fmla="*/ 2 h 20000"/>
                <a:gd name="T14" fmla="*/ 1 w 20000"/>
                <a:gd name="T15" fmla="*/ 2 h 20000"/>
                <a:gd name="T16" fmla="*/ 1 w 20000"/>
                <a:gd name="T17" fmla="*/ 2 h 20000"/>
                <a:gd name="T18" fmla="*/ 1 w 20000"/>
                <a:gd name="T19" fmla="*/ 2 h 20000"/>
                <a:gd name="T20" fmla="*/ 1 w 20000"/>
                <a:gd name="T21" fmla="*/ 3 h 20000"/>
                <a:gd name="T22" fmla="*/ 1 w 20000"/>
                <a:gd name="T23" fmla="*/ 3 h 20000"/>
                <a:gd name="T24" fmla="*/ 1 w 20000"/>
                <a:gd name="T25" fmla="*/ 3 h 20000"/>
                <a:gd name="T26" fmla="*/ 1 w 20000"/>
                <a:gd name="T27" fmla="*/ 3 h 20000"/>
                <a:gd name="T28" fmla="*/ 1 w 20000"/>
                <a:gd name="T29" fmla="*/ 3 h 20000"/>
                <a:gd name="T30" fmla="*/ 1 w 20000"/>
                <a:gd name="T31" fmla="*/ 4 h 20000"/>
                <a:gd name="T32" fmla="*/ 1 w 20000"/>
                <a:gd name="T33" fmla="*/ 4 h 20000"/>
                <a:gd name="T34" fmla="*/ 1 w 20000"/>
                <a:gd name="T35" fmla="*/ 4 h 20000"/>
                <a:gd name="T36" fmla="*/ 1 w 20000"/>
                <a:gd name="T37" fmla="*/ 4 h 20000"/>
                <a:gd name="T38" fmla="*/ 1 w 20000"/>
                <a:gd name="T39" fmla="*/ 5 h 20000"/>
                <a:gd name="T40" fmla="*/ 1 w 20000"/>
                <a:gd name="T41" fmla="*/ 5 h 20000"/>
                <a:gd name="T42" fmla="*/ 1 w 20000"/>
                <a:gd name="T43" fmla="*/ 5 h 20000"/>
                <a:gd name="T44" fmla="*/ 0 w 20000"/>
                <a:gd name="T45" fmla="*/ 6 h 20000"/>
                <a:gd name="T46" fmla="*/ 0 w 20000"/>
                <a:gd name="T47" fmla="*/ 6 h 20000"/>
                <a:gd name="T48" fmla="*/ 0 w 20000"/>
                <a:gd name="T49" fmla="*/ 6 h 20000"/>
                <a:gd name="T50" fmla="*/ 0 w 20000"/>
                <a:gd name="T51" fmla="*/ 6 h 20000"/>
                <a:gd name="T52" fmla="*/ 0 w 20000"/>
                <a:gd name="T53" fmla="*/ 5 h 20000"/>
                <a:gd name="T54" fmla="*/ 0 w 20000"/>
                <a:gd name="T55" fmla="*/ 5 h 20000"/>
                <a:gd name="T56" fmla="*/ 0 w 20000"/>
                <a:gd name="T57" fmla="*/ 5 h 20000"/>
                <a:gd name="T58" fmla="*/ 0 w 20000"/>
                <a:gd name="T59" fmla="*/ 4 h 20000"/>
                <a:gd name="T60" fmla="*/ 0 w 20000"/>
                <a:gd name="T61" fmla="*/ 4 h 20000"/>
                <a:gd name="T62" fmla="*/ 0 w 20000"/>
                <a:gd name="T63" fmla="*/ 4 h 20000"/>
                <a:gd name="T64" fmla="*/ 0 w 20000"/>
                <a:gd name="T65" fmla="*/ 4 h 20000"/>
                <a:gd name="T66" fmla="*/ 0 w 20000"/>
                <a:gd name="T67" fmla="*/ 3 h 20000"/>
                <a:gd name="T68" fmla="*/ 0 w 20000"/>
                <a:gd name="T69" fmla="*/ 3 h 20000"/>
                <a:gd name="T70" fmla="*/ 0 w 20000"/>
                <a:gd name="T71" fmla="*/ 2 h 20000"/>
                <a:gd name="T72" fmla="*/ 0 w 20000"/>
                <a:gd name="T73" fmla="*/ 2 h 20000"/>
                <a:gd name="T74" fmla="*/ 0 w 20000"/>
                <a:gd name="T75" fmla="*/ 2 h 20000"/>
                <a:gd name="T76" fmla="*/ 0 w 20000"/>
                <a:gd name="T77" fmla="*/ 1 h 20000"/>
                <a:gd name="T78" fmla="*/ 0 w 20000"/>
                <a:gd name="T79" fmla="*/ 1 h 20000"/>
                <a:gd name="T80" fmla="*/ 0 w 20000"/>
                <a:gd name="T81" fmla="*/ 1 h 20000"/>
                <a:gd name="T82" fmla="*/ 1 w 20000"/>
                <a:gd name="T83" fmla="*/ 0 h 20000"/>
                <a:gd name="T84" fmla="*/ 1 w 20000"/>
                <a:gd name="T85" fmla="*/ 0 h 20000"/>
                <a:gd name="T86" fmla="*/ 1 w 20000"/>
                <a:gd name="T87" fmla="*/ 0 h 20000"/>
                <a:gd name="T88" fmla="*/ 1 w 20000"/>
                <a:gd name="T89" fmla="*/ 0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3651" y="0"/>
                  </a:moveTo>
                  <a:lnTo>
                    <a:pt x="14785" y="539"/>
                  </a:lnTo>
                  <a:lnTo>
                    <a:pt x="16190" y="851"/>
                  </a:lnTo>
                  <a:lnTo>
                    <a:pt x="17370" y="851"/>
                  </a:lnTo>
                  <a:lnTo>
                    <a:pt x="18549" y="1411"/>
                  </a:lnTo>
                  <a:lnTo>
                    <a:pt x="18549" y="2033"/>
                  </a:lnTo>
                  <a:lnTo>
                    <a:pt x="19229" y="2261"/>
                  </a:lnTo>
                  <a:lnTo>
                    <a:pt x="18776" y="2469"/>
                  </a:lnTo>
                  <a:lnTo>
                    <a:pt x="18776" y="2593"/>
                  </a:lnTo>
                  <a:lnTo>
                    <a:pt x="19683" y="2905"/>
                  </a:lnTo>
                  <a:lnTo>
                    <a:pt x="19229" y="3776"/>
                  </a:lnTo>
                  <a:lnTo>
                    <a:pt x="19683" y="4191"/>
                  </a:lnTo>
                  <a:lnTo>
                    <a:pt x="19955" y="4502"/>
                  </a:lnTo>
                  <a:lnTo>
                    <a:pt x="18549" y="4502"/>
                  </a:lnTo>
                  <a:lnTo>
                    <a:pt x="18549" y="4710"/>
                  </a:lnTo>
                  <a:lnTo>
                    <a:pt x="16916" y="4502"/>
                  </a:lnTo>
                  <a:lnTo>
                    <a:pt x="16689" y="5166"/>
                  </a:lnTo>
                  <a:lnTo>
                    <a:pt x="15692" y="5373"/>
                  </a:lnTo>
                  <a:lnTo>
                    <a:pt x="16190" y="5602"/>
                  </a:lnTo>
                  <a:lnTo>
                    <a:pt x="15692" y="6017"/>
                  </a:lnTo>
                  <a:lnTo>
                    <a:pt x="15510" y="6452"/>
                  </a:lnTo>
                  <a:lnTo>
                    <a:pt x="15692" y="6535"/>
                  </a:lnTo>
                  <a:lnTo>
                    <a:pt x="16190" y="6784"/>
                  </a:lnTo>
                  <a:lnTo>
                    <a:pt x="15510" y="7303"/>
                  </a:lnTo>
                  <a:lnTo>
                    <a:pt x="15011" y="7842"/>
                  </a:lnTo>
                  <a:lnTo>
                    <a:pt x="14785" y="7946"/>
                  </a:lnTo>
                  <a:lnTo>
                    <a:pt x="13651" y="8278"/>
                  </a:lnTo>
                  <a:lnTo>
                    <a:pt x="13152" y="8154"/>
                  </a:lnTo>
                  <a:lnTo>
                    <a:pt x="13152" y="8278"/>
                  </a:lnTo>
                  <a:lnTo>
                    <a:pt x="12698" y="8485"/>
                  </a:lnTo>
                  <a:lnTo>
                    <a:pt x="12426" y="8817"/>
                  </a:lnTo>
                  <a:lnTo>
                    <a:pt x="11701" y="8817"/>
                  </a:lnTo>
                  <a:lnTo>
                    <a:pt x="11247" y="9232"/>
                  </a:lnTo>
                  <a:lnTo>
                    <a:pt x="11701" y="9336"/>
                  </a:lnTo>
                  <a:lnTo>
                    <a:pt x="11247" y="9336"/>
                  </a:lnTo>
                  <a:lnTo>
                    <a:pt x="10794" y="9336"/>
                  </a:lnTo>
                  <a:lnTo>
                    <a:pt x="10794" y="9876"/>
                  </a:lnTo>
                  <a:lnTo>
                    <a:pt x="10567" y="9876"/>
                  </a:lnTo>
                  <a:lnTo>
                    <a:pt x="10113" y="9876"/>
                  </a:lnTo>
                  <a:lnTo>
                    <a:pt x="10113" y="10104"/>
                  </a:lnTo>
                  <a:lnTo>
                    <a:pt x="10113" y="10415"/>
                  </a:lnTo>
                  <a:lnTo>
                    <a:pt x="10113" y="10954"/>
                  </a:lnTo>
                  <a:lnTo>
                    <a:pt x="10113" y="11058"/>
                  </a:lnTo>
                  <a:lnTo>
                    <a:pt x="9841" y="11058"/>
                  </a:lnTo>
                  <a:lnTo>
                    <a:pt x="9841" y="11494"/>
                  </a:lnTo>
                  <a:lnTo>
                    <a:pt x="9841" y="11909"/>
                  </a:lnTo>
                  <a:lnTo>
                    <a:pt x="10567" y="12676"/>
                  </a:lnTo>
                  <a:lnTo>
                    <a:pt x="10794" y="12780"/>
                  </a:lnTo>
                  <a:lnTo>
                    <a:pt x="11247" y="12676"/>
                  </a:lnTo>
                  <a:lnTo>
                    <a:pt x="11973" y="13195"/>
                  </a:lnTo>
                  <a:lnTo>
                    <a:pt x="12698" y="13320"/>
                  </a:lnTo>
                  <a:lnTo>
                    <a:pt x="13152" y="13859"/>
                  </a:lnTo>
                  <a:lnTo>
                    <a:pt x="11973" y="14378"/>
                  </a:lnTo>
                  <a:lnTo>
                    <a:pt x="12426" y="14710"/>
                  </a:lnTo>
                  <a:lnTo>
                    <a:pt x="11701" y="14917"/>
                  </a:lnTo>
                  <a:lnTo>
                    <a:pt x="11701" y="15021"/>
                  </a:lnTo>
                  <a:lnTo>
                    <a:pt x="11247" y="14917"/>
                  </a:lnTo>
                  <a:lnTo>
                    <a:pt x="10567" y="15228"/>
                  </a:lnTo>
                  <a:lnTo>
                    <a:pt x="9841" y="15477"/>
                  </a:lnTo>
                  <a:lnTo>
                    <a:pt x="8934" y="15477"/>
                  </a:lnTo>
                  <a:lnTo>
                    <a:pt x="9841" y="15560"/>
                  </a:lnTo>
                  <a:lnTo>
                    <a:pt x="9841" y="16100"/>
                  </a:lnTo>
                  <a:lnTo>
                    <a:pt x="9841" y="16411"/>
                  </a:lnTo>
                  <a:lnTo>
                    <a:pt x="9388" y="16639"/>
                  </a:lnTo>
                  <a:lnTo>
                    <a:pt x="9841" y="16846"/>
                  </a:lnTo>
                  <a:lnTo>
                    <a:pt x="9388" y="17822"/>
                  </a:lnTo>
                  <a:lnTo>
                    <a:pt x="8707" y="18900"/>
                  </a:lnTo>
                  <a:lnTo>
                    <a:pt x="6803" y="18900"/>
                  </a:lnTo>
                  <a:lnTo>
                    <a:pt x="6349" y="19108"/>
                  </a:lnTo>
                  <a:lnTo>
                    <a:pt x="5669" y="19212"/>
                  </a:lnTo>
                  <a:lnTo>
                    <a:pt x="5669" y="19419"/>
                  </a:lnTo>
                  <a:lnTo>
                    <a:pt x="5850" y="19544"/>
                  </a:lnTo>
                  <a:lnTo>
                    <a:pt x="5669" y="19979"/>
                  </a:lnTo>
                  <a:lnTo>
                    <a:pt x="4943" y="19979"/>
                  </a:lnTo>
                  <a:lnTo>
                    <a:pt x="3991" y="19979"/>
                  </a:lnTo>
                  <a:lnTo>
                    <a:pt x="3719" y="19979"/>
                  </a:lnTo>
                  <a:lnTo>
                    <a:pt x="3719" y="19419"/>
                  </a:lnTo>
                  <a:lnTo>
                    <a:pt x="2812" y="18900"/>
                  </a:lnTo>
                  <a:lnTo>
                    <a:pt x="3265" y="18672"/>
                  </a:lnTo>
                  <a:lnTo>
                    <a:pt x="2812" y="18568"/>
                  </a:lnTo>
                  <a:lnTo>
                    <a:pt x="3265" y="18568"/>
                  </a:lnTo>
                  <a:lnTo>
                    <a:pt x="3265" y="18237"/>
                  </a:lnTo>
                  <a:lnTo>
                    <a:pt x="2585" y="17822"/>
                  </a:lnTo>
                  <a:lnTo>
                    <a:pt x="1859" y="17178"/>
                  </a:lnTo>
                  <a:lnTo>
                    <a:pt x="952" y="16639"/>
                  </a:lnTo>
                  <a:lnTo>
                    <a:pt x="1406" y="16328"/>
                  </a:lnTo>
                  <a:lnTo>
                    <a:pt x="952" y="15996"/>
                  </a:lnTo>
                  <a:lnTo>
                    <a:pt x="726" y="16100"/>
                  </a:lnTo>
                  <a:lnTo>
                    <a:pt x="272" y="15788"/>
                  </a:lnTo>
                  <a:lnTo>
                    <a:pt x="0" y="15021"/>
                  </a:lnTo>
                  <a:lnTo>
                    <a:pt x="0" y="14917"/>
                  </a:lnTo>
                  <a:lnTo>
                    <a:pt x="952" y="15021"/>
                  </a:lnTo>
                  <a:lnTo>
                    <a:pt x="952" y="14066"/>
                  </a:lnTo>
                  <a:lnTo>
                    <a:pt x="1406" y="13859"/>
                  </a:lnTo>
                  <a:lnTo>
                    <a:pt x="1406" y="13734"/>
                  </a:lnTo>
                  <a:lnTo>
                    <a:pt x="2132" y="13734"/>
                  </a:lnTo>
                  <a:lnTo>
                    <a:pt x="2585" y="13195"/>
                  </a:lnTo>
                  <a:lnTo>
                    <a:pt x="2585" y="12780"/>
                  </a:lnTo>
                  <a:lnTo>
                    <a:pt x="1859" y="12137"/>
                  </a:lnTo>
                  <a:lnTo>
                    <a:pt x="2585" y="11909"/>
                  </a:lnTo>
                  <a:lnTo>
                    <a:pt x="2812" y="11598"/>
                  </a:lnTo>
                  <a:lnTo>
                    <a:pt x="2132" y="11286"/>
                  </a:lnTo>
                  <a:lnTo>
                    <a:pt x="1859" y="11058"/>
                  </a:lnTo>
                  <a:lnTo>
                    <a:pt x="1406" y="10104"/>
                  </a:lnTo>
                  <a:lnTo>
                    <a:pt x="952" y="9336"/>
                  </a:lnTo>
                  <a:lnTo>
                    <a:pt x="1406" y="9025"/>
                  </a:lnTo>
                  <a:lnTo>
                    <a:pt x="952" y="8693"/>
                  </a:lnTo>
                  <a:lnTo>
                    <a:pt x="952" y="8154"/>
                  </a:lnTo>
                  <a:lnTo>
                    <a:pt x="2132" y="7635"/>
                  </a:lnTo>
                  <a:lnTo>
                    <a:pt x="2812" y="7407"/>
                  </a:lnTo>
                  <a:lnTo>
                    <a:pt x="4444" y="7635"/>
                  </a:lnTo>
                  <a:lnTo>
                    <a:pt x="4444" y="7095"/>
                  </a:lnTo>
                  <a:lnTo>
                    <a:pt x="4444" y="6992"/>
                  </a:lnTo>
                  <a:lnTo>
                    <a:pt x="3719" y="6784"/>
                  </a:lnTo>
                  <a:lnTo>
                    <a:pt x="4444" y="6017"/>
                  </a:lnTo>
                  <a:lnTo>
                    <a:pt x="4943" y="5373"/>
                  </a:lnTo>
                  <a:lnTo>
                    <a:pt x="4943" y="4295"/>
                  </a:lnTo>
                  <a:lnTo>
                    <a:pt x="5850" y="3983"/>
                  </a:lnTo>
                  <a:lnTo>
                    <a:pt x="5850" y="3651"/>
                  </a:lnTo>
                  <a:lnTo>
                    <a:pt x="7029" y="2905"/>
                  </a:lnTo>
                  <a:lnTo>
                    <a:pt x="7528" y="2801"/>
                  </a:lnTo>
                  <a:lnTo>
                    <a:pt x="7029" y="2261"/>
                  </a:lnTo>
                  <a:lnTo>
                    <a:pt x="7710" y="1950"/>
                  </a:lnTo>
                  <a:lnTo>
                    <a:pt x="7710" y="1494"/>
                  </a:lnTo>
                  <a:lnTo>
                    <a:pt x="8707" y="1411"/>
                  </a:lnTo>
                  <a:lnTo>
                    <a:pt x="9841" y="1494"/>
                  </a:lnTo>
                  <a:lnTo>
                    <a:pt x="9841" y="1183"/>
                  </a:lnTo>
                  <a:lnTo>
                    <a:pt x="9841" y="851"/>
                  </a:lnTo>
                  <a:lnTo>
                    <a:pt x="10113" y="643"/>
                  </a:lnTo>
                  <a:lnTo>
                    <a:pt x="11247" y="851"/>
                  </a:lnTo>
                  <a:lnTo>
                    <a:pt x="12698" y="1079"/>
                  </a:lnTo>
                  <a:lnTo>
                    <a:pt x="13152" y="851"/>
                  </a:lnTo>
                  <a:lnTo>
                    <a:pt x="12698" y="643"/>
                  </a:lnTo>
                  <a:lnTo>
                    <a:pt x="12698" y="332"/>
                  </a:lnTo>
                  <a:lnTo>
                    <a:pt x="12698" y="0"/>
                  </a:lnTo>
                  <a:lnTo>
                    <a:pt x="13651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Freeform 654">
              <a:extLst>
                <a:ext uri="{FF2B5EF4-FFF2-40B4-BE49-F238E27FC236}">
                  <a16:creationId xmlns:a16="http://schemas.microsoft.com/office/drawing/2014/main" id="{AD3B1700-F6C6-744A-9495-9EE02629F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426"/>
              <a:ext cx="12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3750" y="19710"/>
                  </a:moveTo>
                  <a:lnTo>
                    <a:pt x="0" y="6087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3188"/>
                  </a:lnTo>
                  <a:lnTo>
                    <a:pt x="16250" y="10725"/>
                  </a:lnTo>
                  <a:lnTo>
                    <a:pt x="16250" y="12174"/>
                  </a:lnTo>
                  <a:lnTo>
                    <a:pt x="3750" y="1971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Freeform 655">
              <a:extLst>
                <a:ext uri="{FF2B5EF4-FFF2-40B4-BE49-F238E27FC236}">
                  <a16:creationId xmlns:a16="http://schemas.microsoft.com/office/drawing/2014/main" id="{B55E51B3-2B7F-F443-AB35-CCB0211E5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439"/>
              <a:ext cx="6" cy="2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19730"/>
                  </a:moveTo>
                  <a:lnTo>
                    <a:pt x="0" y="14054"/>
                  </a:lnTo>
                  <a:lnTo>
                    <a:pt x="7059" y="7027"/>
                  </a:lnTo>
                  <a:lnTo>
                    <a:pt x="7059" y="1622"/>
                  </a:lnTo>
                  <a:lnTo>
                    <a:pt x="18824" y="0"/>
                  </a:lnTo>
                  <a:lnTo>
                    <a:pt x="7059" y="8378"/>
                  </a:lnTo>
                  <a:lnTo>
                    <a:pt x="0" y="1973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Freeform 656">
              <a:extLst>
                <a:ext uri="{FF2B5EF4-FFF2-40B4-BE49-F238E27FC236}">
                  <a16:creationId xmlns:a16="http://schemas.microsoft.com/office/drawing/2014/main" id="{995A18E0-F29C-834D-A17B-B1F89766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488"/>
              <a:ext cx="6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5882" y="19091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18824" y="10000"/>
                  </a:lnTo>
                  <a:lnTo>
                    <a:pt x="5882" y="1909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Freeform 657">
              <a:extLst>
                <a:ext uri="{FF2B5EF4-FFF2-40B4-BE49-F238E27FC236}">
                  <a16:creationId xmlns:a16="http://schemas.microsoft.com/office/drawing/2014/main" id="{E7F96DA9-AEAF-D94B-9AF4-6D53C769A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645"/>
              <a:ext cx="65" cy="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5137" y="2909"/>
                  </a:moveTo>
                  <a:lnTo>
                    <a:pt x="6230" y="2909"/>
                  </a:lnTo>
                  <a:lnTo>
                    <a:pt x="7432" y="2909"/>
                  </a:lnTo>
                  <a:lnTo>
                    <a:pt x="7978" y="2909"/>
                  </a:lnTo>
                  <a:lnTo>
                    <a:pt x="9071" y="2909"/>
                  </a:lnTo>
                  <a:lnTo>
                    <a:pt x="9617" y="2909"/>
                  </a:lnTo>
                  <a:lnTo>
                    <a:pt x="9617" y="2000"/>
                  </a:lnTo>
                  <a:lnTo>
                    <a:pt x="10710" y="0"/>
                  </a:lnTo>
                  <a:lnTo>
                    <a:pt x="11913" y="0"/>
                  </a:lnTo>
                  <a:lnTo>
                    <a:pt x="12459" y="0"/>
                  </a:lnTo>
                  <a:lnTo>
                    <a:pt x="12459" y="2000"/>
                  </a:lnTo>
                  <a:lnTo>
                    <a:pt x="13661" y="2000"/>
                  </a:lnTo>
                  <a:lnTo>
                    <a:pt x="14098" y="2000"/>
                  </a:lnTo>
                  <a:lnTo>
                    <a:pt x="15410" y="2000"/>
                  </a:lnTo>
                  <a:lnTo>
                    <a:pt x="16503" y="2909"/>
                  </a:lnTo>
                  <a:lnTo>
                    <a:pt x="15410" y="4909"/>
                  </a:lnTo>
                  <a:lnTo>
                    <a:pt x="15410" y="5636"/>
                  </a:lnTo>
                  <a:lnTo>
                    <a:pt x="16503" y="7636"/>
                  </a:lnTo>
                  <a:lnTo>
                    <a:pt x="16940" y="7636"/>
                  </a:lnTo>
                  <a:lnTo>
                    <a:pt x="16940" y="9455"/>
                  </a:lnTo>
                  <a:lnTo>
                    <a:pt x="18142" y="9455"/>
                  </a:lnTo>
                  <a:lnTo>
                    <a:pt x="19235" y="10545"/>
                  </a:lnTo>
                  <a:lnTo>
                    <a:pt x="19891" y="10545"/>
                  </a:lnTo>
                  <a:lnTo>
                    <a:pt x="19235" y="14182"/>
                  </a:lnTo>
                  <a:lnTo>
                    <a:pt x="18142" y="14182"/>
                  </a:lnTo>
                  <a:lnTo>
                    <a:pt x="18142" y="16909"/>
                  </a:lnTo>
                  <a:lnTo>
                    <a:pt x="16940" y="15091"/>
                  </a:lnTo>
                  <a:lnTo>
                    <a:pt x="16503" y="15091"/>
                  </a:lnTo>
                  <a:lnTo>
                    <a:pt x="15410" y="14182"/>
                  </a:lnTo>
                  <a:lnTo>
                    <a:pt x="14098" y="14182"/>
                  </a:lnTo>
                  <a:lnTo>
                    <a:pt x="14098" y="16909"/>
                  </a:lnTo>
                  <a:lnTo>
                    <a:pt x="13661" y="18000"/>
                  </a:lnTo>
                  <a:lnTo>
                    <a:pt x="9617" y="16909"/>
                  </a:lnTo>
                  <a:lnTo>
                    <a:pt x="7978" y="19818"/>
                  </a:lnTo>
                  <a:lnTo>
                    <a:pt x="7432" y="18000"/>
                  </a:lnTo>
                  <a:lnTo>
                    <a:pt x="4481" y="19818"/>
                  </a:lnTo>
                  <a:lnTo>
                    <a:pt x="3388" y="16909"/>
                  </a:lnTo>
                  <a:lnTo>
                    <a:pt x="1749" y="14182"/>
                  </a:lnTo>
                  <a:lnTo>
                    <a:pt x="0" y="15091"/>
                  </a:lnTo>
                  <a:lnTo>
                    <a:pt x="0" y="14182"/>
                  </a:lnTo>
                  <a:lnTo>
                    <a:pt x="1749" y="9455"/>
                  </a:lnTo>
                  <a:lnTo>
                    <a:pt x="3388" y="5636"/>
                  </a:lnTo>
                  <a:lnTo>
                    <a:pt x="3388" y="2909"/>
                  </a:lnTo>
                  <a:lnTo>
                    <a:pt x="5137" y="290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Freeform 658">
              <a:extLst>
                <a:ext uri="{FF2B5EF4-FFF2-40B4-BE49-F238E27FC236}">
                  <a16:creationId xmlns:a16="http://schemas.microsoft.com/office/drawing/2014/main" id="{2C2DE311-E632-E848-8982-9DACDE31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726"/>
              <a:ext cx="188" cy="145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2 w 20000"/>
                <a:gd name="T7" fmla="*/ 0 h 20000"/>
                <a:gd name="T8" fmla="*/ 2 w 20000"/>
                <a:gd name="T9" fmla="*/ 0 h 20000"/>
                <a:gd name="T10" fmla="*/ 2 w 20000"/>
                <a:gd name="T11" fmla="*/ 0 h 20000"/>
                <a:gd name="T12" fmla="*/ 2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1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0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1 w 20000"/>
                <a:gd name="T79" fmla="*/ 0 h 20000"/>
                <a:gd name="T80" fmla="*/ 1 w 20000"/>
                <a:gd name="T81" fmla="*/ 0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12136" y="782"/>
                  </a:moveTo>
                  <a:lnTo>
                    <a:pt x="12703" y="2005"/>
                  </a:lnTo>
                  <a:lnTo>
                    <a:pt x="14858" y="2787"/>
                  </a:lnTo>
                  <a:lnTo>
                    <a:pt x="15879" y="2787"/>
                  </a:lnTo>
                  <a:lnTo>
                    <a:pt x="15879" y="2298"/>
                  </a:lnTo>
                  <a:lnTo>
                    <a:pt x="16824" y="2787"/>
                  </a:lnTo>
                  <a:lnTo>
                    <a:pt x="17429" y="3521"/>
                  </a:lnTo>
                  <a:lnTo>
                    <a:pt x="18034" y="3276"/>
                  </a:lnTo>
                  <a:lnTo>
                    <a:pt x="18979" y="3521"/>
                  </a:lnTo>
                  <a:lnTo>
                    <a:pt x="19584" y="3276"/>
                  </a:lnTo>
                  <a:lnTo>
                    <a:pt x="19962" y="3521"/>
                  </a:lnTo>
                  <a:lnTo>
                    <a:pt x="19584" y="4010"/>
                  </a:lnTo>
                  <a:lnTo>
                    <a:pt x="19584" y="4792"/>
                  </a:lnTo>
                  <a:lnTo>
                    <a:pt x="18979" y="5575"/>
                  </a:lnTo>
                  <a:lnTo>
                    <a:pt x="18034" y="6797"/>
                  </a:lnTo>
                  <a:lnTo>
                    <a:pt x="16824" y="6797"/>
                  </a:lnTo>
                  <a:lnTo>
                    <a:pt x="16257" y="7286"/>
                  </a:lnTo>
                  <a:lnTo>
                    <a:pt x="15879" y="7286"/>
                  </a:lnTo>
                  <a:lnTo>
                    <a:pt x="15879" y="8606"/>
                  </a:lnTo>
                  <a:lnTo>
                    <a:pt x="15274" y="9340"/>
                  </a:lnTo>
                  <a:lnTo>
                    <a:pt x="13913" y="10856"/>
                  </a:lnTo>
                  <a:lnTo>
                    <a:pt x="14329" y="11589"/>
                  </a:lnTo>
                  <a:lnTo>
                    <a:pt x="14858" y="12861"/>
                  </a:lnTo>
                  <a:lnTo>
                    <a:pt x="14858" y="13399"/>
                  </a:lnTo>
                  <a:lnTo>
                    <a:pt x="14329" y="13888"/>
                  </a:lnTo>
                  <a:lnTo>
                    <a:pt x="13724" y="14670"/>
                  </a:lnTo>
                  <a:lnTo>
                    <a:pt x="13308" y="15403"/>
                  </a:lnTo>
                  <a:lnTo>
                    <a:pt x="13308" y="15892"/>
                  </a:lnTo>
                  <a:lnTo>
                    <a:pt x="12930" y="16186"/>
                  </a:lnTo>
                  <a:lnTo>
                    <a:pt x="12136" y="16186"/>
                  </a:lnTo>
                  <a:lnTo>
                    <a:pt x="11380" y="16968"/>
                  </a:lnTo>
                  <a:lnTo>
                    <a:pt x="11153" y="18191"/>
                  </a:lnTo>
                  <a:lnTo>
                    <a:pt x="10775" y="17946"/>
                  </a:lnTo>
                  <a:lnTo>
                    <a:pt x="10397" y="17946"/>
                  </a:lnTo>
                  <a:lnTo>
                    <a:pt x="10208" y="18191"/>
                  </a:lnTo>
                  <a:lnTo>
                    <a:pt x="9792" y="18191"/>
                  </a:lnTo>
                  <a:lnTo>
                    <a:pt x="9225" y="18191"/>
                  </a:lnTo>
                  <a:lnTo>
                    <a:pt x="8809" y="18191"/>
                  </a:lnTo>
                  <a:lnTo>
                    <a:pt x="8053" y="18191"/>
                  </a:lnTo>
                  <a:lnTo>
                    <a:pt x="7259" y="18680"/>
                  </a:lnTo>
                  <a:lnTo>
                    <a:pt x="6654" y="18680"/>
                  </a:lnTo>
                  <a:lnTo>
                    <a:pt x="5671" y="19951"/>
                  </a:lnTo>
                  <a:lnTo>
                    <a:pt x="4499" y="19218"/>
                  </a:lnTo>
                  <a:lnTo>
                    <a:pt x="4121" y="18191"/>
                  </a:lnTo>
                  <a:lnTo>
                    <a:pt x="4121" y="17457"/>
                  </a:lnTo>
                  <a:lnTo>
                    <a:pt x="3176" y="16968"/>
                  </a:lnTo>
                  <a:lnTo>
                    <a:pt x="2949" y="16968"/>
                  </a:lnTo>
                  <a:lnTo>
                    <a:pt x="2949" y="15403"/>
                  </a:lnTo>
                  <a:lnTo>
                    <a:pt x="3554" y="14670"/>
                  </a:lnTo>
                  <a:lnTo>
                    <a:pt x="3554" y="14181"/>
                  </a:lnTo>
                  <a:lnTo>
                    <a:pt x="3176" y="13399"/>
                  </a:lnTo>
                  <a:lnTo>
                    <a:pt x="3176" y="12665"/>
                  </a:lnTo>
                  <a:lnTo>
                    <a:pt x="3176" y="12176"/>
                  </a:lnTo>
                  <a:lnTo>
                    <a:pt x="2949" y="10611"/>
                  </a:lnTo>
                  <a:lnTo>
                    <a:pt x="3554" y="10611"/>
                  </a:lnTo>
                  <a:lnTo>
                    <a:pt x="3932" y="8606"/>
                  </a:lnTo>
                  <a:lnTo>
                    <a:pt x="3932" y="7286"/>
                  </a:lnTo>
                  <a:lnTo>
                    <a:pt x="4726" y="5575"/>
                  </a:lnTo>
                  <a:lnTo>
                    <a:pt x="4499" y="5281"/>
                  </a:lnTo>
                  <a:lnTo>
                    <a:pt x="3932" y="4792"/>
                  </a:lnTo>
                  <a:lnTo>
                    <a:pt x="3176" y="4792"/>
                  </a:lnTo>
                  <a:lnTo>
                    <a:pt x="2571" y="4792"/>
                  </a:lnTo>
                  <a:lnTo>
                    <a:pt x="1966" y="4792"/>
                  </a:lnTo>
                  <a:lnTo>
                    <a:pt x="1588" y="4010"/>
                  </a:lnTo>
                  <a:lnTo>
                    <a:pt x="1021" y="4303"/>
                  </a:lnTo>
                  <a:lnTo>
                    <a:pt x="605" y="4010"/>
                  </a:lnTo>
                  <a:lnTo>
                    <a:pt x="1021" y="3521"/>
                  </a:lnTo>
                  <a:lnTo>
                    <a:pt x="605" y="2787"/>
                  </a:lnTo>
                  <a:lnTo>
                    <a:pt x="416" y="2787"/>
                  </a:lnTo>
                  <a:lnTo>
                    <a:pt x="416" y="2298"/>
                  </a:lnTo>
                  <a:lnTo>
                    <a:pt x="0" y="978"/>
                  </a:lnTo>
                  <a:lnTo>
                    <a:pt x="605" y="782"/>
                  </a:lnTo>
                  <a:lnTo>
                    <a:pt x="1588" y="782"/>
                  </a:lnTo>
                  <a:lnTo>
                    <a:pt x="1588" y="196"/>
                  </a:lnTo>
                  <a:lnTo>
                    <a:pt x="2155" y="0"/>
                  </a:lnTo>
                  <a:lnTo>
                    <a:pt x="2949" y="196"/>
                  </a:lnTo>
                  <a:lnTo>
                    <a:pt x="4499" y="196"/>
                  </a:lnTo>
                  <a:lnTo>
                    <a:pt x="5482" y="196"/>
                  </a:lnTo>
                  <a:lnTo>
                    <a:pt x="7070" y="782"/>
                  </a:lnTo>
                  <a:lnTo>
                    <a:pt x="8809" y="782"/>
                  </a:lnTo>
                  <a:lnTo>
                    <a:pt x="10397" y="782"/>
                  </a:lnTo>
                  <a:lnTo>
                    <a:pt x="12136" y="78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5" name="Freeform 659">
              <a:extLst>
                <a:ext uri="{FF2B5EF4-FFF2-40B4-BE49-F238E27FC236}">
                  <a16:creationId xmlns:a16="http://schemas.microsoft.com/office/drawing/2014/main" id="{6AB6D4DC-FE03-CB46-A697-8B061F53D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799"/>
              <a:ext cx="17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833" y="19375"/>
                  </a:moveTo>
                  <a:lnTo>
                    <a:pt x="8333" y="16250"/>
                  </a:lnTo>
                  <a:lnTo>
                    <a:pt x="8333" y="9375"/>
                  </a:lnTo>
                  <a:lnTo>
                    <a:pt x="0" y="9375"/>
                  </a:lnTo>
                  <a:lnTo>
                    <a:pt x="10833" y="0"/>
                  </a:lnTo>
                  <a:lnTo>
                    <a:pt x="10833" y="6875"/>
                  </a:lnTo>
                  <a:lnTo>
                    <a:pt x="19583" y="6875"/>
                  </a:lnTo>
                  <a:lnTo>
                    <a:pt x="15000" y="9375"/>
                  </a:lnTo>
                  <a:lnTo>
                    <a:pt x="10833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6" name="Freeform 660">
              <a:extLst>
                <a:ext uri="{FF2B5EF4-FFF2-40B4-BE49-F238E27FC236}">
                  <a16:creationId xmlns:a16="http://schemas.microsoft.com/office/drawing/2014/main" id="{3C06680B-1A5F-F846-93DA-3F6CF8774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1795"/>
              <a:ext cx="6" cy="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182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818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7" name="Freeform 661">
              <a:extLst>
                <a:ext uri="{FF2B5EF4-FFF2-40B4-BE49-F238E27FC236}">
                  <a16:creationId xmlns:a16="http://schemas.microsoft.com/office/drawing/2014/main" id="{40C73E49-27A9-234B-86A4-47C4FD6FB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" y="1814"/>
              <a:ext cx="6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18824" y="18750"/>
                  </a:moveTo>
                  <a:lnTo>
                    <a:pt x="0" y="12500"/>
                  </a:lnTo>
                  <a:lnTo>
                    <a:pt x="18824" y="0"/>
                  </a:lnTo>
                  <a:lnTo>
                    <a:pt x="18824" y="1875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8" name="Freeform 662">
              <a:extLst>
                <a:ext uri="{FF2B5EF4-FFF2-40B4-BE49-F238E27FC236}">
                  <a16:creationId xmlns:a16="http://schemas.microsoft.com/office/drawing/2014/main" id="{60DEB66B-18C5-FC42-8A9B-EF2F9A9B1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746"/>
              <a:ext cx="11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9" name="Freeform 663">
              <a:extLst>
                <a:ext uri="{FF2B5EF4-FFF2-40B4-BE49-F238E27FC236}">
                  <a16:creationId xmlns:a16="http://schemas.microsoft.com/office/drawing/2014/main" id="{D891314D-D27E-1947-886D-29397294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1755"/>
              <a:ext cx="288" cy="11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2 w 20000"/>
                <a:gd name="T13" fmla="*/ 0 h 20000"/>
                <a:gd name="T14" fmla="*/ 2 w 20000"/>
                <a:gd name="T15" fmla="*/ 0 h 20000"/>
                <a:gd name="T16" fmla="*/ 2 w 20000"/>
                <a:gd name="T17" fmla="*/ 0 h 20000"/>
                <a:gd name="T18" fmla="*/ 2 w 20000"/>
                <a:gd name="T19" fmla="*/ 0 h 20000"/>
                <a:gd name="T20" fmla="*/ 2 w 20000"/>
                <a:gd name="T21" fmla="*/ 0 h 20000"/>
                <a:gd name="T22" fmla="*/ 2 w 20000"/>
                <a:gd name="T23" fmla="*/ 0 h 20000"/>
                <a:gd name="T24" fmla="*/ 3 w 20000"/>
                <a:gd name="T25" fmla="*/ 0 h 20000"/>
                <a:gd name="T26" fmla="*/ 3 w 20000"/>
                <a:gd name="T27" fmla="*/ 0 h 20000"/>
                <a:gd name="T28" fmla="*/ 3 w 20000"/>
                <a:gd name="T29" fmla="*/ 0 h 20000"/>
                <a:gd name="T30" fmla="*/ 4 w 20000"/>
                <a:gd name="T31" fmla="*/ 0 h 20000"/>
                <a:gd name="T32" fmla="*/ 4 w 20000"/>
                <a:gd name="T33" fmla="*/ 0 h 20000"/>
                <a:gd name="T34" fmla="*/ 4 w 20000"/>
                <a:gd name="T35" fmla="*/ 0 h 20000"/>
                <a:gd name="T36" fmla="*/ 4 w 20000"/>
                <a:gd name="T37" fmla="*/ 0 h 20000"/>
                <a:gd name="T38" fmla="*/ 4 w 20000"/>
                <a:gd name="T39" fmla="*/ 0 h 20000"/>
                <a:gd name="T40" fmla="*/ 4 w 20000"/>
                <a:gd name="T41" fmla="*/ 1 h 20000"/>
                <a:gd name="T42" fmla="*/ 4 w 20000"/>
                <a:gd name="T43" fmla="*/ 0 h 20000"/>
                <a:gd name="T44" fmla="*/ 4 w 20000"/>
                <a:gd name="T45" fmla="*/ 1 h 20000"/>
                <a:gd name="T46" fmla="*/ 3 w 20000"/>
                <a:gd name="T47" fmla="*/ 1 h 20000"/>
                <a:gd name="T48" fmla="*/ 3 w 20000"/>
                <a:gd name="T49" fmla="*/ 1 h 20000"/>
                <a:gd name="T50" fmla="*/ 3 w 20000"/>
                <a:gd name="T51" fmla="*/ 1 h 20000"/>
                <a:gd name="T52" fmla="*/ 2 w 20000"/>
                <a:gd name="T53" fmla="*/ 1 h 20000"/>
                <a:gd name="T54" fmla="*/ 2 w 20000"/>
                <a:gd name="T55" fmla="*/ 1 h 20000"/>
                <a:gd name="T56" fmla="*/ 2 w 20000"/>
                <a:gd name="T57" fmla="*/ 1 h 20000"/>
                <a:gd name="T58" fmla="*/ 2 w 20000"/>
                <a:gd name="T59" fmla="*/ 1 h 20000"/>
                <a:gd name="T60" fmla="*/ 2 w 20000"/>
                <a:gd name="T61" fmla="*/ 1 h 20000"/>
                <a:gd name="T62" fmla="*/ 2 w 20000"/>
                <a:gd name="T63" fmla="*/ 1 h 20000"/>
                <a:gd name="T64" fmla="*/ 2 w 20000"/>
                <a:gd name="T65" fmla="*/ 1 h 20000"/>
                <a:gd name="T66" fmla="*/ 2 w 20000"/>
                <a:gd name="T67" fmla="*/ 1 h 20000"/>
                <a:gd name="T68" fmla="*/ 1 w 20000"/>
                <a:gd name="T69" fmla="*/ 1 h 20000"/>
                <a:gd name="T70" fmla="*/ 1 w 20000"/>
                <a:gd name="T71" fmla="*/ 1 h 20000"/>
                <a:gd name="T72" fmla="*/ 1 w 20000"/>
                <a:gd name="T73" fmla="*/ 1 h 20000"/>
                <a:gd name="T74" fmla="*/ 1 w 20000"/>
                <a:gd name="T75" fmla="*/ 1 h 20000"/>
                <a:gd name="T76" fmla="*/ 1 w 20000"/>
                <a:gd name="T77" fmla="*/ 1 h 20000"/>
                <a:gd name="T78" fmla="*/ 0 w 20000"/>
                <a:gd name="T79" fmla="*/ 1 h 20000"/>
                <a:gd name="T80" fmla="*/ 0 w 20000"/>
                <a:gd name="T81" fmla="*/ 1 h 20000"/>
                <a:gd name="T82" fmla="*/ 0 w 20000"/>
                <a:gd name="T83" fmla="*/ 1 h 20000"/>
                <a:gd name="T84" fmla="*/ 0 w 20000"/>
                <a:gd name="T85" fmla="*/ 1 h 20000"/>
                <a:gd name="T86" fmla="*/ 0 w 20000"/>
                <a:gd name="T87" fmla="*/ 1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1 w 20000"/>
                <a:gd name="T111" fmla="*/ 0 h 20000"/>
                <a:gd name="T112" fmla="*/ 1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w 20000"/>
                <a:gd name="T119" fmla="*/ 0 h 20000"/>
                <a:gd name="T120" fmla="*/ 0 w 20000"/>
                <a:gd name="T121" fmla="*/ 0 h 20000"/>
                <a:gd name="T122" fmla="*/ 0 w 20000"/>
                <a:gd name="T123" fmla="*/ 0 h 20000"/>
                <a:gd name="T124" fmla="*/ 0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47" y="979"/>
                  </a:moveTo>
                  <a:lnTo>
                    <a:pt x="1031" y="0"/>
                  </a:lnTo>
                  <a:lnTo>
                    <a:pt x="1399" y="367"/>
                  </a:lnTo>
                  <a:lnTo>
                    <a:pt x="1767" y="367"/>
                  </a:lnTo>
                  <a:lnTo>
                    <a:pt x="1669" y="1590"/>
                  </a:lnTo>
                  <a:lnTo>
                    <a:pt x="2822" y="2875"/>
                  </a:lnTo>
                  <a:lnTo>
                    <a:pt x="3951" y="2875"/>
                  </a:lnTo>
                  <a:lnTo>
                    <a:pt x="4074" y="2875"/>
                  </a:lnTo>
                  <a:lnTo>
                    <a:pt x="4466" y="3486"/>
                  </a:lnTo>
                  <a:lnTo>
                    <a:pt x="5080" y="3486"/>
                  </a:lnTo>
                  <a:lnTo>
                    <a:pt x="5325" y="2508"/>
                  </a:lnTo>
                  <a:lnTo>
                    <a:pt x="5988" y="1896"/>
                  </a:lnTo>
                  <a:lnTo>
                    <a:pt x="6626" y="979"/>
                  </a:lnTo>
                  <a:lnTo>
                    <a:pt x="7387" y="367"/>
                  </a:lnTo>
                  <a:lnTo>
                    <a:pt x="8785" y="367"/>
                  </a:lnTo>
                  <a:lnTo>
                    <a:pt x="8785" y="0"/>
                  </a:lnTo>
                  <a:lnTo>
                    <a:pt x="9031" y="0"/>
                  </a:lnTo>
                  <a:lnTo>
                    <a:pt x="9031" y="367"/>
                  </a:lnTo>
                  <a:lnTo>
                    <a:pt x="9669" y="1590"/>
                  </a:lnTo>
                  <a:lnTo>
                    <a:pt x="10037" y="1590"/>
                  </a:lnTo>
                  <a:lnTo>
                    <a:pt x="10699" y="2508"/>
                  </a:lnTo>
                  <a:lnTo>
                    <a:pt x="10699" y="1896"/>
                  </a:lnTo>
                  <a:lnTo>
                    <a:pt x="10798" y="2508"/>
                  </a:lnTo>
                  <a:lnTo>
                    <a:pt x="11706" y="3486"/>
                  </a:lnTo>
                  <a:lnTo>
                    <a:pt x="11951" y="2875"/>
                  </a:lnTo>
                  <a:lnTo>
                    <a:pt x="12344" y="3486"/>
                  </a:lnTo>
                  <a:lnTo>
                    <a:pt x="13497" y="2875"/>
                  </a:lnTo>
                  <a:lnTo>
                    <a:pt x="13988" y="3486"/>
                  </a:lnTo>
                  <a:lnTo>
                    <a:pt x="15018" y="2875"/>
                  </a:lnTo>
                  <a:lnTo>
                    <a:pt x="15755" y="1590"/>
                  </a:lnTo>
                  <a:lnTo>
                    <a:pt x="17301" y="979"/>
                  </a:lnTo>
                  <a:lnTo>
                    <a:pt x="18061" y="2508"/>
                  </a:lnTo>
                  <a:lnTo>
                    <a:pt x="18307" y="4098"/>
                  </a:lnTo>
                  <a:lnTo>
                    <a:pt x="18307" y="5994"/>
                  </a:lnTo>
                  <a:lnTo>
                    <a:pt x="19337" y="6972"/>
                  </a:lnTo>
                  <a:lnTo>
                    <a:pt x="18822" y="8257"/>
                  </a:lnTo>
                  <a:lnTo>
                    <a:pt x="19337" y="10765"/>
                  </a:lnTo>
                  <a:lnTo>
                    <a:pt x="19460" y="12355"/>
                  </a:lnTo>
                  <a:lnTo>
                    <a:pt x="19460" y="12722"/>
                  </a:lnTo>
                  <a:lnTo>
                    <a:pt x="19706" y="14251"/>
                  </a:lnTo>
                  <a:lnTo>
                    <a:pt x="19975" y="15841"/>
                  </a:lnTo>
                  <a:lnTo>
                    <a:pt x="19460" y="15841"/>
                  </a:lnTo>
                  <a:lnTo>
                    <a:pt x="18429" y="15229"/>
                  </a:lnTo>
                  <a:lnTo>
                    <a:pt x="17816" y="14862"/>
                  </a:lnTo>
                  <a:lnTo>
                    <a:pt x="17301" y="15841"/>
                  </a:lnTo>
                  <a:lnTo>
                    <a:pt x="17055" y="15229"/>
                  </a:lnTo>
                  <a:lnTo>
                    <a:pt x="16663" y="15841"/>
                  </a:lnTo>
                  <a:lnTo>
                    <a:pt x="16147" y="15841"/>
                  </a:lnTo>
                  <a:lnTo>
                    <a:pt x="15656" y="15841"/>
                  </a:lnTo>
                  <a:lnTo>
                    <a:pt x="14748" y="17431"/>
                  </a:lnTo>
                  <a:lnTo>
                    <a:pt x="13988" y="17431"/>
                  </a:lnTo>
                  <a:lnTo>
                    <a:pt x="13104" y="16820"/>
                  </a:lnTo>
                  <a:lnTo>
                    <a:pt x="12466" y="17431"/>
                  </a:lnTo>
                  <a:lnTo>
                    <a:pt x="11951" y="17431"/>
                  </a:lnTo>
                  <a:lnTo>
                    <a:pt x="11706" y="16820"/>
                  </a:lnTo>
                  <a:lnTo>
                    <a:pt x="11436" y="16820"/>
                  </a:lnTo>
                  <a:lnTo>
                    <a:pt x="11436" y="18349"/>
                  </a:lnTo>
                  <a:lnTo>
                    <a:pt x="11436" y="19021"/>
                  </a:lnTo>
                  <a:lnTo>
                    <a:pt x="11337" y="19327"/>
                  </a:lnTo>
                  <a:lnTo>
                    <a:pt x="10798" y="19939"/>
                  </a:lnTo>
                  <a:lnTo>
                    <a:pt x="10699" y="19327"/>
                  </a:lnTo>
                  <a:lnTo>
                    <a:pt x="10429" y="18349"/>
                  </a:lnTo>
                  <a:lnTo>
                    <a:pt x="10699" y="17431"/>
                  </a:lnTo>
                  <a:lnTo>
                    <a:pt x="10699" y="16820"/>
                  </a:lnTo>
                  <a:lnTo>
                    <a:pt x="10037" y="17737"/>
                  </a:lnTo>
                  <a:lnTo>
                    <a:pt x="9031" y="16820"/>
                  </a:lnTo>
                  <a:lnTo>
                    <a:pt x="8393" y="19021"/>
                  </a:lnTo>
                  <a:lnTo>
                    <a:pt x="7387" y="19327"/>
                  </a:lnTo>
                  <a:lnTo>
                    <a:pt x="6748" y="19327"/>
                  </a:lnTo>
                  <a:lnTo>
                    <a:pt x="6626" y="18349"/>
                  </a:lnTo>
                  <a:lnTo>
                    <a:pt x="5472" y="17431"/>
                  </a:lnTo>
                  <a:lnTo>
                    <a:pt x="4982" y="17431"/>
                  </a:lnTo>
                  <a:lnTo>
                    <a:pt x="4982" y="19021"/>
                  </a:lnTo>
                  <a:lnTo>
                    <a:pt x="4712" y="19021"/>
                  </a:lnTo>
                  <a:lnTo>
                    <a:pt x="4074" y="19327"/>
                  </a:lnTo>
                  <a:lnTo>
                    <a:pt x="3436" y="19021"/>
                  </a:lnTo>
                  <a:lnTo>
                    <a:pt x="3313" y="17737"/>
                  </a:lnTo>
                  <a:lnTo>
                    <a:pt x="2675" y="17431"/>
                  </a:lnTo>
                  <a:lnTo>
                    <a:pt x="2429" y="17431"/>
                  </a:lnTo>
                  <a:lnTo>
                    <a:pt x="2307" y="17737"/>
                  </a:lnTo>
                  <a:lnTo>
                    <a:pt x="1669" y="17737"/>
                  </a:lnTo>
                  <a:lnTo>
                    <a:pt x="1669" y="17431"/>
                  </a:lnTo>
                  <a:lnTo>
                    <a:pt x="2429" y="16820"/>
                  </a:lnTo>
                  <a:lnTo>
                    <a:pt x="1399" y="16820"/>
                  </a:lnTo>
                  <a:lnTo>
                    <a:pt x="1276" y="16208"/>
                  </a:lnTo>
                  <a:lnTo>
                    <a:pt x="1669" y="16208"/>
                  </a:lnTo>
                  <a:lnTo>
                    <a:pt x="1669" y="15841"/>
                  </a:lnTo>
                  <a:lnTo>
                    <a:pt x="1276" y="15841"/>
                  </a:lnTo>
                  <a:lnTo>
                    <a:pt x="1276" y="14862"/>
                  </a:lnTo>
                  <a:lnTo>
                    <a:pt x="1276" y="13639"/>
                  </a:lnTo>
                  <a:lnTo>
                    <a:pt x="761" y="12722"/>
                  </a:lnTo>
                  <a:lnTo>
                    <a:pt x="147" y="12722"/>
                  </a:lnTo>
                  <a:lnTo>
                    <a:pt x="393" y="12355"/>
                  </a:lnTo>
                  <a:lnTo>
                    <a:pt x="147" y="11743"/>
                  </a:lnTo>
                  <a:lnTo>
                    <a:pt x="393" y="11743"/>
                  </a:lnTo>
                  <a:lnTo>
                    <a:pt x="663" y="12355"/>
                  </a:lnTo>
                  <a:lnTo>
                    <a:pt x="1031" y="12355"/>
                  </a:lnTo>
                  <a:lnTo>
                    <a:pt x="761" y="11743"/>
                  </a:lnTo>
                  <a:lnTo>
                    <a:pt x="1031" y="10765"/>
                  </a:lnTo>
                  <a:lnTo>
                    <a:pt x="761" y="10765"/>
                  </a:lnTo>
                  <a:lnTo>
                    <a:pt x="663" y="9480"/>
                  </a:lnTo>
                  <a:lnTo>
                    <a:pt x="761" y="8563"/>
                  </a:lnTo>
                  <a:lnTo>
                    <a:pt x="0" y="8563"/>
                  </a:lnTo>
                  <a:lnTo>
                    <a:pt x="0" y="6972"/>
                  </a:lnTo>
                  <a:lnTo>
                    <a:pt x="663" y="5994"/>
                  </a:lnTo>
                  <a:lnTo>
                    <a:pt x="1031" y="5749"/>
                  </a:lnTo>
                  <a:lnTo>
                    <a:pt x="1669" y="5994"/>
                  </a:lnTo>
                  <a:lnTo>
                    <a:pt x="1669" y="5749"/>
                  </a:lnTo>
                  <a:lnTo>
                    <a:pt x="1767" y="5076"/>
                  </a:lnTo>
                  <a:lnTo>
                    <a:pt x="2061" y="5749"/>
                  </a:lnTo>
                  <a:lnTo>
                    <a:pt x="2822" y="5749"/>
                  </a:lnTo>
                  <a:lnTo>
                    <a:pt x="2822" y="5076"/>
                  </a:lnTo>
                  <a:lnTo>
                    <a:pt x="3706" y="4098"/>
                  </a:lnTo>
                  <a:lnTo>
                    <a:pt x="3313" y="4098"/>
                  </a:lnTo>
                  <a:lnTo>
                    <a:pt x="2307" y="3486"/>
                  </a:lnTo>
                  <a:lnTo>
                    <a:pt x="1276" y="4098"/>
                  </a:lnTo>
                  <a:lnTo>
                    <a:pt x="1031" y="4465"/>
                  </a:lnTo>
                  <a:lnTo>
                    <a:pt x="393" y="5749"/>
                  </a:lnTo>
                  <a:lnTo>
                    <a:pt x="0" y="6606"/>
                  </a:lnTo>
                  <a:lnTo>
                    <a:pt x="0" y="5749"/>
                  </a:lnTo>
                  <a:lnTo>
                    <a:pt x="393" y="4465"/>
                  </a:lnTo>
                  <a:lnTo>
                    <a:pt x="0" y="4465"/>
                  </a:lnTo>
                  <a:lnTo>
                    <a:pt x="393" y="4098"/>
                  </a:lnTo>
                  <a:lnTo>
                    <a:pt x="393" y="2875"/>
                  </a:lnTo>
                  <a:lnTo>
                    <a:pt x="663" y="2508"/>
                  </a:lnTo>
                  <a:lnTo>
                    <a:pt x="663" y="1896"/>
                  </a:lnTo>
                  <a:lnTo>
                    <a:pt x="147" y="97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0" name="Freeform 664">
              <a:extLst>
                <a:ext uri="{FF2B5EF4-FFF2-40B4-BE49-F238E27FC236}">
                  <a16:creationId xmlns:a16="http://schemas.microsoft.com/office/drawing/2014/main" id="{98BDD0A9-9833-F94B-963C-3602A0F21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631"/>
              <a:ext cx="95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17630" y="1358"/>
                  </a:moveTo>
                  <a:lnTo>
                    <a:pt x="19926" y="3333"/>
                  </a:lnTo>
                  <a:lnTo>
                    <a:pt x="19185" y="3827"/>
                  </a:lnTo>
                  <a:lnTo>
                    <a:pt x="18000" y="5062"/>
                  </a:lnTo>
                  <a:lnTo>
                    <a:pt x="16889" y="7037"/>
                  </a:lnTo>
                  <a:lnTo>
                    <a:pt x="16148" y="11605"/>
                  </a:lnTo>
                  <a:lnTo>
                    <a:pt x="15704" y="13457"/>
                  </a:lnTo>
                  <a:lnTo>
                    <a:pt x="15704" y="14815"/>
                  </a:lnTo>
                  <a:lnTo>
                    <a:pt x="14519" y="15432"/>
                  </a:lnTo>
                  <a:lnTo>
                    <a:pt x="14519" y="16667"/>
                  </a:lnTo>
                  <a:lnTo>
                    <a:pt x="13037" y="16667"/>
                  </a:lnTo>
                  <a:lnTo>
                    <a:pt x="10741" y="16667"/>
                  </a:lnTo>
                  <a:lnTo>
                    <a:pt x="10000" y="17407"/>
                  </a:lnTo>
                  <a:lnTo>
                    <a:pt x="7704" y="17407"/>
                  </a:lnTo>
                  <a:lnTo>
                    <a:pt x="6889" y="18642"/>
                  </a:lnTo>
                  <a:lnTo>
                    <a:pt x="6519" y="19877"/>
                  </a:lnTo>
                  <a:lnTo>
                    <a:pt x="3778" y="18642"/>
                  </a:lnTo>
                  <a:lnTo>
                    <a:pt x="1926" y="16667"/>
                  </a:lnTo>
                  <a:lnTo>
                    <a:pt x="1481" y="16667"/>
                  </a:lnTo>
                  <a:lnTo>
                    <a:pt x="1481" y="14815"/>
                  </a:lnTo>
                  <a:lnTo>
                    <a:pt x="741" y="13457"/>
                  </a:lnTo>
                  <a:lnTo>
                    <a:pt x="741" y="11605"/>
                  </a:lnTo>
                  <a:lnTo>
                    <a:pt x="741" y="7037"/>
                  </a:lnTo>
                  <a:lnTo>
                    <a:pt x="0" y="6543"/>
                  </a:lnTo>
                  <a:lnTo>
                    <a:pt x="741" y="6543"/>
                  </a:lnTo>
                  <a:lnTo>
                    <a:pt x="1926" y="6543"/>
                  </a:lnTo>
                  <a:lnTo>
                    <a:pt x="2667" y="5062"/>
                  </a:lnTo>
                  <a:lnTo>
                    <a:pt x="2667" y="3827"/>
                  </a:lnTo>
                  <a:lnTo>
                    <a:pt x="3037" y="5062"/>
                  </a:lnTo>
                  <a:lnTo>
                    <a:pt x="5704" y="6543"/>
                  </a:lnTo>
                  <a:lnTo>
                    <a:pt x="7704" y="3827"/>
                  </a:lnTo>
                  <a:lnTo>
                    <a:pt x="10000" y="1975"/>
                  </a:lnTo>
                  <a:lnTo>
                    <a:pt x="10741" y="1975"/>
                  </a:lnTo>
                  <a:lnTo>
                    <a:pt x="13037" y="0"/>
                  </a:lnTo>
                  <a:lnTo>
                    <a:pt x="13778" y="0"/>
                  </a:lnTo>
                  <a:lnTo>
                    <a:pt x="15704" y="0"/>
                  </a:lnTo>
                  <a:lnTo>
                    <a:pt x="16148" y="1358"/>
                  </a:lnTo>
                  <a:lnTo>
                    <a:pt x="17630" y="135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1" name="Freeform 665">
              <a:extLst>
                <a:ext uri="{FF2B5EF4-FFF2-40B4-BE49-F238E27FC236}">
                  <a16:creationId xmlns:a16="http://schemas.microsoft.com/office/drawing/2014/main" id="{6CE8496C-5132-1849-A55A-BB6A68878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" y="1876"/>
              <a:ext cx="34" cy="2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660" y="19655"/>
                  </a:moveTo>
                  <a:lnTo>
                    <a:pt x="2128" y="17931"/>
                  </a:lnTo>
                  <a:lnTo>
                    <a:pt x="0" y="10690"/>
                  </a:lnTo>
                  <a:lnTo>
                    <a:pt x="2128" y="10690"/>
                  </a:lnTo>
                  <a:lnTo>
                    <a:pt x="3404" y="9310"/>
                  </a:lnTo>
                  <a:lnTo>
                    <a:pt x="5532" y="9310"/>
                  </a:lnTo>
                  <a:lnTo>
                    <a:pt x="7660" y="5517"/>
                  </a:lnTo>
                  <a:lnTo>
                    <a:pt x="10851" y="5517"/>
                  </a:lnTo>
                  <a:lnTo>
                    <a:pt x="19787" y="0"/>
                  </a:lnTo>
                  <a:lnTo>
                    <a:pt x="16383" y="9310"/>
                  </a:lnTo>
                  <a:lnTo>
                    <a:pt x="16383" y="10690"/>
                  </a:lnTo>
                  <a:lnTo>
                    <a:pt x="14255" y="10690"/>
                  </a:lnTo>
                  <a:lnTo>
                    <a:pt x="10851" y="17931"/>
                  </a:lnTo>
                  <a:lnTo>
                    <a:pt x="7660" y="17931"/>
                  </a:lnTo>
                  <a:lnTo>
                    <a:pt x="7660" y="1965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2" name="Freeform 666">
              <a:extLst>
                <a:ext uri="{FF2B5EF4-FFF2-40B4-BE49-F238E27FC236}">
                  <a16:creationId xmlns:a16="http://schemas.microsoft.com/office/drawing/2014/main" id="{F775A988-A45F-7A45-A905-003EA912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761"/>
              <a:ext cx="99" cy="1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000"/>
                <a:gd name="T115" fmla="*/ 0 h 20000"/>
                <a:gd name="T116" fmla="*/ 20000 w 20000"/>
                <a:gd name="T117" fmla="*/ 20000 h 200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000" h="20000">
                  <a:moveTo>
                    <a:pt x="8470" y="1825"/>
                  </a:moveTo>
                  <a:lnTo>
                    <a:pt x="13238" y="1123"/>
                  </a:lnTo>
                  <a:lnTo>
                    <a:pt x="13950" y="1825"/>
                  </a:lnTo>
                  <a:lnTo>
                    <a:pt x="15089" y="1825"/>
                  </a:lnTo>
                  <a:lnTo>
                    <a:pt x="16157" y="2175"/>
                  </a:lnTo>
                  <a:lnTo>
                    <a:pt x="18007" y="1825"/>
                  </a:lnTo>
                  <a:lnTo>
                    <a:pt x="18007" y="0"/>
                  </a:lnTo>
                  <a:lnTo>
                    <a:pt x="18434" y="0"/>
                  </a:lnTo>
                  <a:lnTo>
                    <a:pt x="19929" y="1123"/>
                  </a:lnTo>
                  <a:lnTo>
                    <a:pt x="19929" y="1825"/>
                  </a:lnTo>
                  <a:lnTo>
                    <a:pt x="19146" y="2175"/>
                  </a:lnTo>
                  <a:lnTo>
                    <a:pt x="19146" y="3579"/>
                  </a:lnTo>
                  <a:lnTo>
                    <a:pt x="18007" y="4000"/>
                  </a:lnTo>
                  <a:lnTo>
                    <a:pt x="18007" y="4702"/>
                  </a:lnTo>
                  <a:lnTo>
                    <a:pt x="17295" y="4000"/>
                  </a:lnTo>
                  <a:lnTo>
                    <a:pt x="15089" y="3579"/>
                  </a:lnTo>
                  <a:lnTo>
                    <a:pt x="14377" y="2877"/>
                  </a:lnTo>
                  <a:lnTo>
                    <a:pt x="13238" y="3579"/>
                  </a:lnTo>
                  <a:lnTo>
                    <a:pt x="12527" y="3579"/>
                  </a:lnTo>
                  <a:lnTo>
                    <a:pt x="12171" y="4000"/>
                  </a:lnTo>
                  <a:lnTo>
                    <a:pt x="10605" y="4702"/>
                  </a:lnTo>
                  <a:lnTo>
                    <a:pt x="12171" y="6456"/>
                  </a:lnTo>
                  <a:lnTo>
                    <a:pt x="11459" y="5754"/>
                  </a:lnTo>
                  <a:lnTo>
                    <a:pt x="10605" y="5754"/>
                  </a:lnTo>
                  <a:lnTo>
                    <a:pt x="11459" y="6456"/>
                  </a:lnTo>
                  <a:lnTo>
                    <a:pt x="11459" y="6877"/>
                  </a:lnTo>
                  <a:lnTo>
                    <a:pt x="9609" y="6456"/>
                  </a:lnTo>
                  <a:lnTo>
                    <a:pt x="7687" y="5474"/>
                  </a:lnTo>
                  <a:lnTo>
                    <a:pt x="8470" y="5474"/>
                  </a:lnTo>
                  <a:lnTo>
                    <a:pt x="8470" y="4702"/>
                  </a:lnTo>
                  <a:lnTo>
                    <a:pt x="7402" y="5474"/>
                  </a:lnTo>
                  <a:lnTo>
                    <a:pt x="7402" y="6877"/>
                  </a:lnTo>
                  <a:lnTo>
                    <a:pt x="9609" y="9754"/>
                  </a:lnTo>
                  <a:lnTo>
                    <a:pt x="8470" y="11228"/>
                  </a:lnTo>
                  <a:lnTo>
                    <a:pt x="7402" y="11228"/>
                  </a:lnTo>
                  <a:lnTo>
                    <a:pt x="9181" y="11579"/>
                  </a:lnTo>
                  <a:lnTo>
                    <a:pt x="11459" y="13404"/>
                  </a:lnTo>
                  <a:lnTo>
                    <a:pt x="12171" y="15930"/>
                  </a:lnTo>
                  <a:lnTo>
                    <a:pt x="10320" y="14526"/>
                  </a:lnTo>
                  <a:lnTo>
                    <a:pt x="9181" y="15228"/>
                  </a:lnTo>
                  <a:lnTo>
                    <a:pt x="10320" y="17053"/>
                  </a:lnTo>
                  <a:lnTo>
                    <a:pt x="9609" y="17053"/>
                  </a:lnTo>
                  <a:lnTo>
                    <a:pt x="7687" y="15930"/>
                  </a:lnTo>
                  <a:lnTo>
                    <a:pt x="9609" y="18807"/>
                  </a:lnTo>
                  <a:lnTo>
                    <a:pt x="9609" y="19228"/>
                  </a:lnTo>
                  <a:lnTo>
                    <a:pt x="9609" y="19930"/>
                  </a:lnTo>
                  <a:lnTo>
                    <a:pt x="7687" y="18807"/>
                  </a:lnTo>
                  <a:lnTo>
                    <a:pt x="7687" y="19228"/>
                  </a:lnTo>
                  <a:lnTo>
                    <a:pt x="7687" y="19930"/>
                  </a:lnTo>
                  <a:lnTo>
                    <a:pt x="7402" y="19930"/>
                  </a:lnTo>
                  <a:lnTo>
                    <a:pt x="6619" y="18105"/>
                  </a:lnTo>
                  <a:lnTo>
                    <a:pt x="5480" y="18105"/>
                  </a:lnTo>
                  <a:lnTo>
                    <a:pt x="5907" y="19228"/>
                  </a:lnTo>
                  <a:lnTo>
                    <a:pt x="5480" y="18807"/>
                  </a:lnTo>
                  <a:lnTo>
                    <a:pt x="4769" y="17404"/>
                  </a:lnTo>
                  <a:lnTo>
                    <a:pt x="4769" y="16351"/>
                  </a:lnTo>
                  <a:lnTo>
                    <a:pt x="2918" y="15228"/>
                  </a:lnTo>
                  <a:lnTo>
                    <a:pt x="4342" y="14175"/>
                  </a:lnTo>
                  <a:lnTo>
                    <a:pt x="5907" y="13404"/>
                  </a:lnTo>
                  <a:lnTo>
                    <a:pt x="8470" y="14526"/>
                  </a:lnTo>
                  <a:lnTo>
                    <a:pt x="9181" y="14175"/>
                  </a:lnTo>
                  <a:lnTo>
                    <a:pt x="7402" y="13053"/>
                  </a:lnTo>
                  <a:lnTo>
                    <a:pt x="5907" y="13053"/>
                  </a:lnTo>
                  <a:lnTo>
                    <a:pt x="2918" y="13404"/>
                  </a:lnTo>
                  <a:lnTo>
                    <a:pt x="1851" y="11228"/>
                  </a:lnTo>
                  <a:lnTo>
                    <a:pt x="2918" y="11228"/>
                  </a:lnTo>
                  <a:lnTo>
                    <a:pt x="2918" y="10526"/>
                  </a:lnTo>
                  <a:lnTo>
                    <a:pt x="1851" y="10526"/>
                  </a:lnTo>
                  <a:lnTo>
                    <a:pt x="0" y="8702"/>
                  </a:lnTo>
                  <a:lnTo>
                    <a:pt x="1423" y="7579"/>
                  </a:lnTo>
                  <a:lnTo>
                    <a:pt x="2562" y="4702"/>
                  </a:lnTo>
                  <a:lnTo>
                    <a:pt x="3630" y="3579"/>
                  </a:lnTo>
                  <a:lnTo>
                    <a:pt x="5480" y="3579"/>
                  </a:lnTo>
                  <a:lnTo>
                    <a:pt x="5907" y="2175"/>
                  </a:lnTo>
                  <a:lnTo>
                    <a:pt x="7402" y="2877"/>
                  </a:lnTo>
                  <a:lnTo>
                    <a:pt x="8470" y="182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3" name="Freeform 667">
              <a:extLst>
                <a:ext uri="{FF2B5EF4-FFF2-40B4-BE49-F238E27FC236}">
                  <a16:creationId xmlns:a16="http://schemas.microsoft.com/office/drawing/2014/main" id="{93141D37-4345-2A44-95DB-4860892C4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6"/>
              <a:ext cx="42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33" y="19375"/>
                  </a:moveTo>
                  <a:lnTo>
                    <a:pt x="8667" y="16250"/>
                  </a:lnTo>
                  <a:lnTo>
                    <a:pt x="3500" y="16250"/>
                  </a:lnTo>
                  <a:lnTo>
                    <a:pt x="0" y="16250"/>
                  </a:lnTo>
                  <a:lnTo>
                    <a:pt x="0" y="6875"/>
                  </a:lnTo>
                  <a:lnTo>
                    <a:pt x="3500" y="6875"/>
                  </a:lnTo>
                  <a:lnTo>
                    <a:pt x="4500" y="0"/>
                  </a:lnTo>
                  <a:lnTo>
                    <a:pt x="6167" y="9375"/>
                  </a:lnTo>
                  <a:lnTo>
                    <a:pt x="10333" y="9375"/>
                  </a:lnTo>
                  <a:lnTo>
                    <a:pt x="11333" y="9375"/>
                  </a:lnTo>
                  <a:lnTo>
                    <a:pt x="15500" y="9375"/>
                  </a:lnTo>
                  <a:lnTo>
                    <a:pt x="17167" y="16250"/>
                  </a:lnTo>
                  <a:lnTo>
                    <a:pt x="19833" y="16250"/>
                  </a:lnTo>
                  <a:lnTo>
                    <a:pt x="19833" y="19375"/>
                  </a:lnTo>
                  <a:lnTo>
                    <a:pt x="10333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4" name="Freeform 668">
              <a:extLst>
                <a:ext uri="{FF2B5EF4-FFF2-40B4-BE49-F238E27FC236}">
                  <a16:creationId xmlns:a16="http://schemas.microsoft.com/office/drawing/2014/main" id="{F3A2C9FE-3B13-5641-9718-A2FA2F73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14"/>
              <a:ext cx="20" cy="2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5" name="Freeform 669">
              <a:extLst>
                <a:ext uri="{FF2B5EF4-FFF2-40B4-BE49-F238E27FC236}">
                  <a16:creationId xmlns:a16="http://schemas.microsoft.com/office/drawing/2014/main" id="{C41D9CF3-5DC4-CE4F-9160-F9D816BB1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808"/>
              <a:ext cx="11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Freeform 670">
              <a:extLst>
                <a:ext uri="{FF2B5EF4-FFF2-40B4-BE49-F238E27FC236}">
                  <a16:creationId xmlns:a16="http://schemas.microsoft.com/office/drawing/2014/main" id="{55177CF0-AFB7-E14A-BE43-5ED924CB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1865"/>
              <a:ext cx="6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7" name="Freeform 671">
              <a:extLst>
                <a:ext uri="{FF2B5EF4-FFF2-40B4-BE49-F238E27FC236}">
                  <a16:creationId xmlns:a16="http://schemas.microsoft.com/office/drawing/2014/main" id="{F406B157-A385-314E-83C8-D009D84E8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823"/>
              <a:ext cx="7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8" name="Freeform 672">
              <a:extLst>
                <a:ext uri="{FF2B5EF4-FFF2-40B4-BE49-F238E27FC236}">
                  <a16:creationId xmlns:a16="http://schemas.microsoft.com/office/drawing/2014/main" id="{A0BC17C7-31DA-884F-BECF-4C8E8593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726"/>
              <a:ext cx="4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9" name="Freeform 673">
              <a:extLst>
                <a:ext uri="{FF2B5EF4-FFF2-40B4-BE49-F238E27FC236}">
                  <a16:creationId xmlns:a16="http://schemas.microsoft.com/office/drawing/2014/main" id="{C0545FCD-47BA-F24D-8D95-D4726A7A2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663"/>
              <a:ext cx="8" cy="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0" name="Freeform 674">
              <a:extLst>
                <a:ext uri="{FF2B5EF4-FFF2-40B4-BE49-F238E27FC236}">
                  <a16:creationId xmlns:a16="http://schemas.microsoft.com/office/drawing/2014/main" id="{8AE3F3CF-C168-A34C-A2C6-B264EDC43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770"/>
              <a:ext cx="66" cy="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8770" y="18095"/>
                  </a:moveTo>
                  <a:lnTo>
                    <a:pt x="5561" y="11429"/>
                  </a:lnTo>
                  <a:lnTo>
                    <a:pt x="1070" y="9048"/>
                  </a:lnTo>
                  <a:lnTo>
                    <a:pt x="1070" y="4127"/>
                  </a:lnTo>
                  <a:lnTo>
                    <a:pt x="0" y="0"/>
                  </a:lnTo>
                  <a:lnTo>
                    <a:pt x="15508" y="952"/>
                  </a:lnTo>
                  <a:lnTo>
                    <a:pt x="16043" y="8254"/>
                  </a:lnTo>
                  <a:lnTo>
                    <a:pt x="19893" y="9048"/>
                  </a:lnTo>
                  <a:lnTo>
                    <a:pt x="17754" y="11429"/>
                  </a:lnTo>
                  <a:lnTo>
                    <a:pt x="18824" y="18095"/>
                  </a:lnTo>
                  <a:lnTo>
                    <a:pt x="15508" y="19841"/>
                  </a:lnTo>
                  <a:lnTo>
                    <a:pt x="8770" y="1809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1" name="Freeform 675">
              <a:extLst>
                <a:ext uri="{FF2B5EF4-FFF2-40B4-BE49-F238E27FC236}">
                  <a16:creationId xmlns:a16="http://schemas.microsoft.com/office/drawing/2014/main" id="{C4E21FC0-2CFB-BC4D-9B80-C6A6BF1B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1761"/>
              <a:ext cx="50" cy="5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873" y="0"/>
                  </a:moveTo>
                  <a:lnTo>
                    <a:pt x="13803" y="4940"/>
                  </a:lnTo>
                  <a:lnTo>
                    <a:pt x="19859" y="6867"/>
                  </a:lnTo>
                  <a:lnTo>
                    <a:pt x="13803" y="9398"/>
                  </a:lnTo>
                  <a:lnTo>
                    <a:pt x="13803" y="13012"/>
                  </a:lnTo>
                  <a:lnTo>
                    <a:pt x="13803" y="14940"/>
                  </a:lnTo>
                  <a:lnTo>
                    <a:pt x="12394" y="14337"/>
                  </a:lnTo>
                  <a:lnTo>
                    <a:pt x="10282" y="14940"/>
                  </a:lnTo>
                  <a:lnTo>
                    <a:pt x="12394" y="19880"/>
                  </a:lnTo>
                  <a:lnTo>
                    <a:pt x="4366" y="16747"/>
                  </a:lnTo>
                  <a:lnTo>
                    <a:pt x="2958" y="11807"/>
                  </a:lnTo>
                  <a:lnTo>
                    <a:pt x="5775" y="9880"/>
                  </a:lnTo>
                  <a:lnTo>
                    <a:pt x="845" y="9398"/>
                  </a:lnTo>
                  <a:lnTo>
                    <a:pt x="0" y="3735"/>
                  </a:lnTo>
                  <a:lnTo>
                    <a:pt x="0" y="1205"/>
                  </a:lnTo>
                  <a:lnTo>
                    <a:pt x="8873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2" name="Freeform 676">
              <a:extLst>
                <a:ext uri="{FF2B5EF4-FFF2-40B4-BE49-F238E27FC236}">
                  <a16:creationId xmlns:a16="http://schemas.microsoft.com/office/drawing/2014/main" id="{F3234D3E-923C-E341-B9E8-92B1D3C21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468"/>
              <a:ext cx="138" cy="112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1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1 w 20000"/>
                <a:gd name="T35" fmla="*/ 0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1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1902" y="18044"/>
                  </a:moveTo>
                  <a:lnTo>
                    <a:pt x="1337" y="16025"/>
                  </a:lnTo>
                  <a:lnTo>
                    <a:pt x="0" y="14385"/>
                  </a:lnTo>
                  <a:lnTo>
                    <a:pt x="1902" y="13123"/>
                  </a:lnTo>
                  <a:lnTo>
                    <a:pt x="1337" y="11104"/>
                  </a:lnTo>
                  <a:lnTo>
                    <a:pt x="514" y="9148"/>
                  </a:lnTo>
                  <a:lnTo>
                    <a:pt x="3445" y="7508"/>
                  </a:lnTo>
                  <a:lnTo>
                    <a:pt x="5347" y="5237"/>
                  </a:lnTo>
                  <a:lnTo>
                    <a:pt x="5861" y="1956"/>
                  </a:lnTo>
                  <a:lnTo>
                    <a:pt x="9049" y="631"/>
                  </a:lnTo>
                  <a:lnTo>
                    <a:pt x="10129" y="0"/>
                  </a:lnTo>
                  <a:lnTo>
                    <a:pt x="15681" y="1009"/>
                  </a:lnTo>
                  <a:lnTo>
                    <a:pt x="17326" y="6877"/>
                  </a:lnTo>
                  <a:lnTo>
                    <a:pt x="19177" y="9148"/>
                  </a:lnTo>
                  <a:lnTo>
                    <a:pt x="19949" y="12744"/>
                  </a:lnTo>
                  <a:lnTo>
                    <a:pt x="18098" y="11735"/>
                  </a:lnTo>
                  <a:lnTo>
                    <a:pt x="17326" y="12114"/>
                  </a:lnTo>
                  <a:lnTo>
                    <a:pt x="18612" y="15331"/>
                  </a:lnTo>
                  <a:lnTo>
                    <a:pt x="18098" y="18675"/>
                  </a:lnTo>
                  <a:lnTo>
                    <a:pt x="16504" y="18675"/>
                  </a:lnTo>
                  <a:lnTo>
                    <a:pt x="15681" y="19621"/>
                  </a:lnTo>
                  <a:lnTo>
                    <a:pt x="15681" y="19937"/>
                  </a:lnTo>
                  <a:lnTo>
                    <a:pt x="11671" y="18927"/>
                  </a:lnTo>
                  <a:lnTo>
                    <a:pt x="11671" y="18044"/>
                  </a:lnTo>
                  <a:lnTo>
                    <a:pt x="3445" y="18675"/>
                  </a:lnTo>
                  <a:lnTo>
                    <a:pt x="2674" y="18044"/>
                  </a:lnTo>
                  <a:lnTo>
                    <a:pt x="1902" y="1804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3" name="Freeform 677">
              <a:extLst>
                <a:ext uri="{FF2B5EF4-FFF2-40B4-BE49-F238E27FC236}">
                  <a16:creationId xmlns:a16="http://schemas.microsoft.com/office/drawing/2014/main" id="{7AD795EF-0330-6F4B-B92E-E38893DC8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381"/>
              <a:ext cx="63" cy="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4633" y="18235"/>
                  </a:moveTo>
                  <a:lnTo>
                    <a:pt x="4633" y="13824"/>
                  </a:lnTo>
                  <a:lnTo>
                    <a:pt x="3503" y="15294"/>
                  </a:lnTo>
                  <a:lnTo>
                    <a:pt x="1130" y="9853"/>
                  </a:lnTo>
                  <a:lnTo>
                    <a:pt x="0" y="5441"/>
                  </a:lnTo>
                  <a:lnTo>
                    <a:pt x="10621" y="0"/>
                  </a:lnTo>
                  <a:lnTo>
                    <a:pt x="16384" y="1471"/>
                  </a:lnTo>
                  <a:lnTo>
                    <a:pt x="15254" y="2353"/>
                  </a:lnTo>
                  <a:lnTo>
                    <a:pt x="16949" y="7500"/>
                  </a:lnTo>
                  <a:lnTo>
                    <a:pt x="16949" y="11471"/>
                  </a:lnTo>
                  <a:lnTo>
                    <a:pt x="19887" y="17500"/>
                  </a:lnTo>
                  <a:lnTo>
                    <a:pt x="15254" y="19853"/>
                  </a:lnTo>
                  <a:lnTo>
                    <a:pt x="8814" y="18235"/>
                  </a:lnTo>
                  <a:lnTo>
                    <a:pt x="4633" y="1823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4" name="Freeform 678">
              <a:extLst>
                <a:ext uri="{FF2B5EF4-FFF2-40B4-BE49-F238E27FC236}">
                  <a16:creationId xmlns:a16="http://schemas.microsoft.com/office/drawing/2014/main" id="{EDD6EA38-9081-9A49-879F-F595A6B05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728"/>
              <a:ext cx="110" cy="4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0641" y="18889"/>
                  </a:moveTo>
                  <a:lnTo>
                    <a:pt x="8654" y="14921"/>
                  </a:lnTo>
                  <a:lnTo>
                    <a:pt x="4615" y="16508"/>
                  </a:lnTo>
                  <a:lnTo>
                    <a:pt x="4615" y="10794"/>
                  </a:lnTo>
                  <a:lnTo>
                    <a:pt x="3013" y="4286"/>
                  </a:lnTo>
                  <a:lnTo>
                    <a:pt x="0" y="0"/>
                  </a:lnTo>
                  <a:lnTo>
                    <a:pt x="9615" y="0"/>
                  </a:lnTo>
                  <a:lnTo>
                    <a:pt x="17628" y="10794"/>
                  </a:lnTo>
                  <a:lnTo>
                    <a:pt x="19936" y="16508"/>
                  </a:lnTo>
                  <a:lnTo>
                    <a:pt x="19936" y="19841"/>
                  </a:lnTo>
                  <a:lnTo>
                    <a:pt x="10641" y="1888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Freeform 679">
              <a:extLst>
                <a:ext uri="{FF2B5EF4-FFF2-40B4-BE49-F238E27FC236}">
                  <a16:creationId xmlns:a16="http://schemas.microsoft.com/office/drawing/2014/main" id="{253596FE-C06C-EA43-AC4C-6048AFB1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1424"/>
              <a:ext cx="116" cy="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0" y="13846"/>
                  </a:moveTo>
                  <a:lnTo>
                    <a:pt x="976" y="5256"/>
                  </a:lnTo>
                  <a:lnTo>
                    <a:pt x="3476" y="513"/>
                  </a:lnTo>
                  <a:lnTo>
                    <a:pt x="5671" y="7308"/>
                  </a:lnTo>
                  <a:lnTo>
                    <a:pt x="6585" y="7308"/>
                  </a:lnTo>
                  <a:lnTo>
                    <a:pt x="7561" y="6026"/>
                  </a:lnTo>
                  <a:lnTo>
                    <a:pt x="7561" y="513"/>
                  </a:lnTo>
                  <a:lnTo>
                    <a:pt x="9817" y="513"/>
                  </a:lnTo>
                  <a:lnTo>
                    <a:pt x="13293" y="2051"/>
                  </a:lnTo>
                  <a:lnTo>
                    <a:pt x="15793" y="0"/>
                  </a:lnTo>
                  <a:lnTo>
                    <a:pt x="17683" y="513"/>
                  </a:lnTo>
                  <a:lnTo>
                    <a:pt x="19939" y="6026"/>
                  </a:lnTo>
                  <a:lnTo>
                    <a:pt x="18963" y="15897"/>
                  </a:lnTo>
                  <a:lnTo>
                    <a:pt x="17683" y="17179"/>
                  </a:lnTo>
                  <a:lnTo>
                    <a:pt x="13902" y="19872"/>
                  </a:lnTo>
                  <a:lnTo>
                    <a:pt x="12683" y="17821"/>
                  </a:lnTo>
                  <a:lnTo>
                    <a:pt x="11707" y="17179"/>
                  </a:lnTo>
                  <a:lnTo>
                    <a:pt x="10122" y="14615"/>
                  </a:lnTo>
                  <a:lnTo>
                    <a:pt x="6585" y="12564"/>
                  </a:lnTo>
                  <a:lnTo>
                    <a:pt x="4085" y="12564"/>
                  </a:lnTo>
                  <a:lnTo>
                    <a:pt x="0" y="1384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Freeform 680">
              <a:extLst>
                <a:ext uri="{FF2B5EF4-FFF2-40B4-BE49-F238E27FC236}">
                  <a16:creationId xmlns:a16="http://schemas.microsoft.com/office/drawing/2014/main" id="{95AA4AB1-EFFD-624D-95D2-530293ED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1459"/>
              <a:ext cx="94" cy="6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2075" y="19884"/>
                  </a:moveTo>
                  <a:lnTo>
                    <a:pt x="10189" y="14419"/>
                  </a:lnTo>
                  <a:lnTo>
                    <a:pt x="0" y="14419"/>
                  </a:lnTo>
                  <a:lnTo>
                    <a:pt x="2038" y="12558"/>
                  </a:lnTo>
                  <a:lnTo>
                    <a:pt x="0" y="13953"/>
                  </a:lnTo>
                  <a:lnTo>
                    <a:pt x="830" y="12093"/>
                  </a:lnTo>
                  <a:lnTo>
                    <a:pt x="4679" y="12093"/>
                  </a:lnTo>
                  <a:lnTo>
                    <a:pt x="2792" y="1163"/>
                  </a:lnTo>
                  <a:lnTo>
                    <a:pt x="7849" y="0"/>
                  </a:lnTo>
                  <a:lnTo>
                    <a:pt x="10943" y="0"/>
                  </a:lnTo>
                  <a:lnTo>
                    <a:pt x="15321" y="1860"/>
                  </a:lnTo>
                  <a:lnTo>
                    <a:pt x="17208" y="4186"/>
                  </a:lnTo>
                  <a:lnTo>
                    <a:pt x="18415" y="4767"/>
                  </a:lnTo>
                  <a:lnTo>
                    <a:pt x="19925" y="6628"/>
                  </a:lnTo>
                  <a:lnTo>
                    <a:pt x="19170" y="12558"/>
                  </a:lnTo>
                  <a:lnTo>
                    <a:pt x="16377" y="16860"/>
                  </a:lnTo>
                  <a:lnTo>
                    <a:pt x="12075" y="1988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Freeform 681">
              <a:extLst>
                <a:ext uri="{FF2B5EF4-FFF2-40B4-BE49-F238E27FC236}">
                  <a16:creationId xmlns:a16="http://schemas.microsoft.com/office/drawing/2014/main" id="{F79AA772-F8B3-E94B-BC8F-BC54CAD14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636"/>
              <a:ext cx="51" cy="5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0" y="0"/>
                  </a:moveTo>
                  <a:lnTo>
                    <a:pt x="6986" y="2105"/>
                  </a:lnTo>
                  <a:lnTo>
                    <a:pt x="10685" y="2105"/>
                  </a:lnTo>
                  <a:lnTo>
                    <a:pt x="14247" y="7500"/>
                  </a:lnTo>
                  <a:lnTo>
                    <a:pt x="14932" y="10263"/>
                  </a:lnTo>
                  <a:lnTo>
                    <a:pt x="19863" y="13684"/>
                  </a:lnTo>
                  <a:lnTo>
                    <a:pt x="12877" y="14474"/>
                  </a:lnTo>
                  <a:lnTo>
                    <a:pt x="10685" y="16447"/>
                  </a:lnTo>
                  <a:lnTo>
                    <a:pt x="8493" y="19868"/>
                  </a:lnTo>
                  <a:lnTo>
                    <a:pt x="6986" y="8947"/>
                  </a:lnTo>
                  <a:lnTo>
                    <a:pt x="6438" y="89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Freeform 682">
              <a:extLst>
                <a:ext uri="{FF2B5EF4-FFF2-40B4-BE49-F238E27FC236}">
                  <a16:creationId xmlns:a16="http://schemas.microsoft.com/office/drawing/2014/main" id="{271EC9DB-DF24-0E4B-93F1-C9BF720FA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729"/>
              <a:ext cx="2100" cy="1036"/>
            </a:xfrm>
            <a:custGeom>
              <a:avLst/>
              <a:gdLst>
                <a:gd name="T0" fmla="*/ 18 w 20000"/>
                <a:gd name="T1" fmla="*/ 23 h 20000"/>
                <a:gd name="T2" fmla="*/ 13 w 20000"/>
                <a:gd name="T3" fmla="*/ 26 h 20000"/>
                <a:gd name="T4" fmla="*/ 19 w 20000"/>
                <a:gd name="T5" fmla="*/ 21 h 20000"/>
                <a:gd name="T6" fmla="*/ 32 w 20000"/>
                <a:gd name="T7" fmla="*/ 21 h 20000"/>
                <a:gd name="T8" fmla="*/ 37 w 20000"/>
                <a:gd name="T9" fmla="*/ 21 h 20000"/>
                <a:gd name="T10" fmla="*/ 51 w 20000"/>
                <a:gd name="T11" fmla="*/ 19 h 20000"/>
                <a:gd name="T12" fmla="*/ 48 w 20000"/>
                <a:gd name="T13" fmla="*/ 15 h 20000"/>
                <a:gd name="T14" fmla="*/ 57 w 20000"/>
                <a:gd name="T15" fmla="*/ 22 h 20000"/>
                <a:gd name="T16" fmla="*/ 67 w 20000"/>
                <a:gd name="T17" fmla="*/ 20 h 20000"/>
                <a:gd name="T18" fmla="*/ 55 w 20000"/>
                <a:gd name="T19" fmla="*/ 13 h 20000"/>
                <a:gd name="T20" fmla="*/ 65 w 20000"/>
                <a:gd name="T21" fmla="*/ 14 h 20000"/>
                <a:gd name="T22" fmla="*/ 69 w 20000"/>
                <a:gd name="T23" fmla="*/ 16 h 20000"/>
                <a:gd name="T24" fmla="*/ 69 w 20000"/>
                <a:gd name="T25" fmla="*/ 11 h 20000"/>
                <a:gd name="T26" fmla="*/ 67 w 20000"/>
                <a:gd name="T27" fmla="*/ 8 h 20000"/>
                <a:gd name="T28" fmla="*/ 76 w 20000"/>
                <a:gd name="T29" fmla="*/ 6 h 20000"/>
                <a:gd name="T30" fmla="*/ 79 w 20000"/>
                <a:gd name="T31" fmla="*/ 4 h 20000"/>
                <a:gd name="T32" fmla="*/ 83 w 20000"/>
                <a:gd name="T33" fmla="*/ 3 h 20000"/>
                <a:gd name="T34" fmla="*/ 96 w 20000"/>
                <a:gd name="T35" fmla="*/ 4 h 20000"/>
                <a:gd name="T36" fmla="*/ 92 w 20000"/>
                <a:gd name="T37" fmla="*/ 8 h 20000"/>
                <a:gd name="T38" fmla="*/ 97 w 20000"/>
                <a:gd name="T39" fmla="*/ 7 h 20000"/>
                <a:gd name="T40" fmla="*/ 104 w 20000"/>
                <a:gd name="T41" fmla="*/ 7 h 20000"/>
                <a:gd name="T42" fmla="*/ 112 w 20000"/>
                <a:gd name="T43" fmla="*/ 5 h 20000"/>
                <a:gd name="T44" fmla="*/ 124 w 20000"/>
                <a:gd name="T45" fmla="*/ 7 h 20000"/>
                <a:gd name="T46" fmla="*/ 136 w 20000"/>
                <a:gd name="T47" fmla="*/ 5 h 20000"/>
                <a:gd name="T48" fmla="*/ 144 w 20000"/>
                <a:gd name="T49" fmla="*/ 3 h 20000"/>
                <a:gd name="T50" fmla="*/ 148 w 20000"/>
                <a:gd name="T51" fmla="*/ 3 h 20000"/>
                <a:gd name="T52" fmla="*/ 171 w 20000"/>
                <a:gd name="T53" fmla="*/ 4 h 20000"/>
                <a:gd name="T54" fmla="*/ 182 w 20000"/>
                <a:gd name="T55" fmla="*/ 2 h 20000"/>
                <a:gd name="T56" fmla="*/ 206 w 20000"/>
                <a:gd name="T57" fmla="*/ 1 h 20000"/>
                <a:gd name="T58" fmla="*/ 213 w 20000"/>
                <a:gd name="T59" fmla="*/ 2 h 20000"/>
                <a:gd name="T60" fmla="*/ 221 w 20000"/>
                <a:gd name="T61" fmla="*/ 7 h 20000"/>
                <a:gd name="T62" fmla="*/ 209 w 20000"/>
                <a:gd name="T63" fmla="*/ 6 h 20000"/>
                <a:gd name="T64" fmla="*/ 204 w 20000"/>
                <a:gd name="T65" fmla="*/ 8 h 20000"/>
                <a:gd name="T66" fmla="*/ 211 w 20000"/>
                <a:gd name="T67" fmla="*/ 10 h 20000"/>
                <a:gd name="T68" fmla="*/ 208 w 20000"/>
                <a:gd name="T69" fmla="*/ 16 h 20000"/>
                <a:gd name="T70" fmla="*/ 202 w 20000"/>
                <a:gd name="T71" fmla="*/ 19 h 20000"/>
                <a:gd name="T72" fmla="*/ 199 w 20000"/>
                <a:gd name="T73" fmla="*/ 24 h 20000"/>
                <a:gd name="T74" fmla="*/ 204 w 20000"/>
                <a:gd name="T75" fmla="*/ 29 h 20000"/>
                <a:gd name="T76" fmla="*/ 192 w 20000"/>
                <a:gd name="T77" fmla="*/ 27 h 20000"/>
                <a:gd name="T78" fmla="*/ 195 w 20000"/>
                <a:gd name="T79" fmla="*/ 15 h 20000"/>
                <a:gd name="T80" fmla="*/ 190 w 20000"/>
                <a:gd name="T81" fmla="*/ 19 h 20000"/>
                <a:gd name="T82" fmla="*/ 183 w 20000"/>
                <a:gd name="T83" fmla="*/ 23 h 20000"/>
                <a:gd name="T84" fmla="*/ 175 w 20000"/>
                <a:gd name="T85" fmla="*/ 24 h 20000"/>
                <a:gd name="T86" fmla="*/ 167 w 20000"/>
                <a:gd name="T87" fmla="*/ 34 h 20000"/>
                <a:gd name="T88" fmla="*/ 174 w 20000"/>
                <a:gd name="T89" fmla="*/ 34 h 20000"/>
                <a:gd name="T90" fmla="*/ 167 w 20000"/>
                <a:gd name="T91" fmla="*/ 49 h 20000"/>
                <a:gd name="T92" fmla="*/ 167 w 20000"/>
                <a:gd name="T93" fmla="*/ 42 h 20000"/>
                <a:gd name="T94" fmla="*/ 151 w 20000"/>
                <a:gd name="T95" fmla="*/ 36 h 20000"/>
                <a:gd name="T96" fmla="*/ 143 w 20000"/>
                <a:gd name="T97" fmla="*/ 40 h 20000"/>
                <a:gd name="T98" fmla="*/ 127 w 20000"/>
                <a:gd name="T99" fmla="*/ 42 h 20000"/>
                <a:gd name="T100" fmla="*/ 112 w 20000"/>
                <a:gd name="T101" fmla="*/ 42 h 20000"/>
                <a:gd name="T102" fmla="*/ 97 w 20000"/>
                <a:gd name="T103" fmla="*/ 44 h 20000"/>
                <a:gd name="T104" fmla="*/ 52 w 20000"/>
                <a:gd name="T105" fmla="*/ 39 h 20000"/>
                <a:gd name="T106" fmla="*/ 34 w 20000"/>
                <a:gd name="T107" fmla="*/ 50 h 20000"/>
                <a:gd name="T108" fmla="*/ 23 w 20000"/>
                <a:gd name="T109" fmla="*/ 51 h 20000"/>
                <a:gd name="T110" fmla="*/ 20 w 20000"/>
                <a:gd name="T111" fmla="*/ 45 h 20000"/>
                <a:gd name="T112" fmla="*/ 5 w 20000"/>
                <a:gd name="T113" fmla="*/ 37 h 20000"/>
                <a:gd name="T114" fmla="*/ 3 w 20000"/>
                <a:gd name="T115" fmla="*/ 33 h 20000"/>
                <a:gd name="T116" fmla="*/ 3 w 20000"/>
                <a:gd name="T117" fmla="*/ 27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38" y="7702"/>
                  </a:moveTo>
                  <a:lnTo>
                    <a:pt x="192" y="7702"/>
                  </a:lnTo>
                  <a:lnTo>
                    <a:pt x="259" y="7702"/>
                  </a:lnTo>
                  <a:lnTo>
                    <a:pt x="226" y="7661"/>
                  </a:lnTo>
                  <a:lnTo>
                    <a:pt x="488" y="7661"/>
                  </a:lnTo>
                  <a:lnTo>
                    <a:pt x="401" y="7702"/>
                  </a:lnTo>
                  <a:lnTo>
                    <a:pt x="542" y="7771"/>
                  </a:lnTo>
                  <a:lnTo>
                    <a:pt x="542" y="7948"/>
                  </a:lnTo>
                  <a:lnTo>
                    <a:pt x="556" y="7812"/>
                  </a:lnTo>
                  <a:lnTo>
                    <a:pt x="785" y="7812"/>
                  </a:lnTo>
                  <a:lnTo>
                    <a:pt x="1377" y="8262"/>
                  </a:lnTo>
                  <a:lnTo>
                    <a:pt x="1603" y="8692"/>
                  </a:lnTo>
                  <a:lnTo>
                    <a:pt x="1465" y="9082"/>
                  </a:lnTo>
                  <a:lnTo>
                    <a:pt x="1273" y="9252"/>
                  </a:lnTo>
                  <a:lnTo>
                    <a:pt x="488" y="8795"/>
                  </a:lnTo>
                  <a:lnTo>
                    <a:pt x="872" y="9430"/>
                  </a:lnTo>
                  <a:lnTo>
                    <a:pt x="852" y="9710"/>
                  </a:lnTo>
                  <a:lnTo>
                    <a:pt x="923" y="10174"/>
                  </a:lnTo>
                  <a:lnTo>
                    <a:pt x="1273" y="10454"/>
                  </a:lnTo>
                  <a:lnTo>
                    <a:pt x="1360" y="10386"/>
                  </a:lnTo>
                  <a:lnTo>
                    <a:pt x="1290" y="10174"/>
                  </a:lnTo>
                  <a:lnTo>
                    <a:pt x="1219" y="10099"/>
                  </a:lnTo>
                  <a:lnTo>
                    <a:pt x="1094" y="9894"/>
                  </a:lnTo>
                  <a:lnTo>
                    <a:pt x="1148" y="9710"/>
                  </a:lnTo>
                  <a:lnTo>
                    <a:pt x="1323" y="9894"/>
                  </a:lnTo>
                  <a:lnTo>
                    <a:pt x="1323" y="9990"/>
                  </a:lnTo>
                  <a:lnTo>
                    <a:pt x="1636" y="9990"/>
                  </a:lnTo>
                  <a:lnTo>
                    <a:pt x="1498" y="9464"/>
                  </a:lnTo>
                  <a:lnTo>
                    <a:pt x="1586" y="9252"/>
                  </a:lnTo>
                  <a:lnTo>
                    <a:pt x="1727" y="8972"/>
                  </a:lnTo>
                  <a:lnTo>
                    <a:pt x="1879" y="8972"/>
                  </a:lnTo>
                  <a:lnTo>
                    <a:pt x="2003" y="9150"/>
                  </a:lnTo>
                  <a:lnTo>
                    <a:pt x="2003" y="8720"/>
                  </a:lnTo>
                  <a:lnTo>
                    <a:pt x="1879" y="8549"/>
                  </a:lnTo>
                  <a:lnTo>
                    <a:pt x="1865" y="8051"/>
                  </a:lnTo>
                  <a:lnTo>
                    <a:pt x="1741" y="7948"/>
                  </a:lnTo>
                  <a:lnTo>
                    <a:pt x="2091" y="7982"/>
                  </a:lnTo>
                  <a:lnTo>
                    <a:pt x="2195" y="8228"/>
                  </a:lnTo>
                  <a:lnTo>
                    <a:pt x="2024" y="8330"/>
                  </a:lnTo>
                  <a:lnTo>
                    <a:pt x="2024" y="8440"/>
                  </a:lnTo>
                  <a:lnTo>
                    <a:pt x="2229" y="8720"/>
                  </a:lnTo>
                  <a:lnTo>
                    <a:pt x="2370" y="8617"/>
                  </a:lnTo>
                  <a:lnTo>
                    <a:pt x="2370" y="8330"/>
                  </a:lnTo>
                  <a:lnTo>
                    <a:pt x="2475" y="8262"/>
                  </a:lnTo>
                  <a:lnTo>
                    <a:pt x="2424" y="8160"/>
                  </a:lnTo>
                  <a:lnTo>
                    <a:pt x="2788" y="7771"/>
                  </a:lnTo>
                  <a:lnTo>
                    <a:pt x="2842" y="7948"/>
                  </a:lnTo>
                  <a:lnTo>
                    <a:pt x="2875" y="7812"/>
                  </a:lnTo>
                  <a:lnTo>
                    <a:pt x="2822" y="7771"/>
                  </a:lnTo>
                  <a:lnTo>
                    <a:pt x="2980" y="7525"/>
                  </a:lnTo>
                  <a:lnTo>
                    <a:pt x="3051" y="7525"/>
                  </a:lnTo>
                  <a:lnTo>
                    <a:pt x="2966" y="7593"/>
                  </a:lnTo>
                  <a:lnTo>
                    <a:pt x="3013" y="7812"/>
                  </a:lnTo>
                  <a:lnTo>
                    <a:pt x="2966" y="7982"/>
                  </a:lnTo>
                  <a:lnTo>
                    <a:pt x="2980" y="8051"/>
                  </a:lnTo>
                  <a:lnTo>
                    <a:pt x="3104" y="7880"/>
                  </a:lnTo>
                  <a:lnTo>
                    <a:pt x="3155" y="7948"/>
                  </a:lnTo>
                  <a:lnTo>
                    <a:pt x="3155" y="7702"/>
                  </a:lnTo>
                  <a:lnTo>
                    <a:pt x="3242" y="7661"/>
                  </a:lnTo>
                  <a:lnTo>
                    <a:pt x="3380" y="7661"/>
                  </a:lnTo>
                  <a:lnTo>
                    <a:pt x="3606" y="7422"/>
                  </a:lnTo>
                  <a:lnTo>
                    <a:pt x="3660" y="7702"/>
                  </a:lnTo>
                  <a:lnTo>
                    <a:pt x="3710" y="7702"/>
                  </a:lnTo>
                  <a:lnTo>
                    <a:pt x="3710" y="7525"/>
                  </a:lnTo>
                  <a:lnTo>
                    <a:pt x="3801" y="7422"/>
                  </a:lnTo>
                  <a:lnTo>
                    <a:pt x="3660" y="7060"/>
                  </a:lnTo>
                  <a:lnTo>
                    <a:pt x="3697" y="6958"/>
                  </a:lnTo>
                  <a:lnTo>
                    <a:pt x="4219" y="7060"/>
                  </a:lnTo>
                  <a:lnTo>
                    <a:pt x="4569" y="7238"/>
                  </a:lnTo>
                  <a:lnTo>
                    <a:pt x="4758" y="7525"/>
                  </a:lnTo>
                  <a:lnTo>
                    <a:pt x="4791" y="7129"/>
                  </a:lnTo>
                  <a:lnTo>
                    <a:pt x="4586" y="7033"/>
                  </a:lnTo>
                  <a:lnTo>
                    <a:pt x="4586" y="6849"/>
                  </a:lnTo>
                  <a:lnTo>
                    <a:pt x="4428" y="6849"/>
                  </a:lnTo>
                  <a:lnTo>
                    <a:pt x="4391" y="6671"/>
                  </a:lnTo>
                  <a:lnTo>
                    <a:pt x="4428" y="6671"/>
                  </a:lnTo>
                  <a:lnTo>
                    <a:pt x="4444" y="6637"/>
                  </a:lnTo>
                  <a:lnTo>
                    <a:pt x="4377" y="6221"/>
                  </a:lnTo>
                  <a:lnTo>
                    <a:pt x="4306" y="6323"/>
                  </a:lnTo>
                  <a:lnTo>
                    <a:pt x="4306" y="6111"/>
                  </a:lnTo>
                  <a:lnTo>
                    <a:pt x="4253" y="6180"/>
                  </a:lnTo>
                  <a:lnTo>
                    <a:pt x="4290" y="6002"/>
                  </a:lnTo>
                  <a:lnTo>
                    <a:pt x="4377" y="5900"/>
                  </a:lnTo>
                  <a:lnTo>
                    <a:pt x="4391" y="5579"/>
                  </a:lnTo>
                  <a:lnTo>
                    <a:pt x="4343" y="5012"/>
                  </a:lnTo>
                  <a:lnTo>
                    <a:pt x="4758" y="5012"/>
                  </a:lnTo>
                  <a:lnTo>
                    <a:pt x="4811" y="5299"/>
                  </a:lnTo>
                  <a:lnTo>
                    <a:pt x="4811" y="5722"/>
                  </a:lnTo>
                  <a:lnTo>
                    <a:pt x="4983" y="6043"/>
                  </a:lnTo>
                  <a:lnTo>
                    <a:pt x="5212" y="7060"/>
                  </a:lnTo>
                  <a:lnTo>
                    <a:pt x="5387" y="7204"/>
                  </a:lnTo>
                  <a:lnTo>
                    <a:pt x="5316" y="7313"/>
                  </a:lnTo>
                  <a:lnTo>
                    <a:pt x="5387" y="7593"/>
                  </a:lnTo>
                  <a:lnTo>
                    <a:pt x="5266" y="7982"/>
                  </a:lnTo>
                  <a:lnTo>
                    <a:pt x="5300" y="8119"/>
                  </a:lnTo>
                  <a:lnTo>
                    <a:pt x="5178" y="8228"/>
                  </a:lnTo>
                  <a:lnTo>
                    <a:pt x="5074" y="8051"/>
                  </a:lnTo>
                  <a:lnTo>
                    <a:pt x="4933" y="8160"/>
                  </a:lnTo>
                  <a:lnTo>
                    <a:pt x="5162" y="8330"/>
                  </a:lnTo>
                  <a:lnTo>
                    <a:pt x="5438" y="8262"/>
                  </a:lnTo>
                  <a:lnTo>
                    <a:pt x="5404" y="8119"/>
                  </a:lnTo>
                  <a:lnTo>
                    <a:pt x="5542" y="7880"/>
                  </a:lnTo>
                  <a:lnTo>
                    <a:pt x="5576" y="7525"/>
                  </a:lnTo>
                  <a:lnTo>
                    <a:pt x="5438" y="7060"/>
                  </a:lnTo>
                  <a:lnTo>
                    <a:pt x="5667" y="6849"/>
                  </a:lnTo>
                  <a:lnTo>
                    <a:pt x="5805" y="7033"/>
                  </a:lnTo>
                  <a:lnTo>
                    <a:pt x="5859" y="7422"/>
                  </a:lnTo>
                  <a:lnTo>
                    <a:pt x="6118" y="7491"/>
                  </a:lnTo>
                  <a:lnTo>
                    <a:pt x="5912" y="7422"/>
                  </a:lnTo>
                  <a:lnTo>
                    <a:pt x="5892" y="7204"/>
                  </a:lnTo>
                  <a:lnTo>
                    <a:pt x="5912" y="7129"/>
                  </a:lnTo>
                  <a:lnTo>
                    <a:pt x="5805" y="6849"/>
                  </a:lnTo>
                  <a:lnTo>
                    <a:pt x="5525" y="6740"/>
                  </a:lnTo>
                  <a:lnTo>
                    <a:pt x="5316" y="6924"/>
                  </a:lnTo>
                  <a:lnTo>
                    <a:pt x="5212" y="6501"/>
                  </a:lnTo>
                  <a:lnTo>
                    <a:pt x="5178" y="6002"/>
                  </a:lnTo>
                  <a:lnTo>
                    <a:pt x="4949" y="5722"/>
                  </a:lnTo>
                  <a:lnTo>
                    <a:pt x="4949" y="5469"/>
                  </a:lnTo>
                  <a:lnTo>
                    <a:pt x="5037" y="5367"/>
                  </a:lnTo>
                  <a:lnTo>
                    <a:pt x="4983" y="4841"/>
                  </a:lnTo>
                  <a:lnTo>
                    <a:pt x="5162" y="5189"/>
                  </a:lnTo>
                  <a:lnTo>
                    <a:pt x="5162" y="5442"/>
                  </a:lnTo>
                  <a:lnTo>
                    <a:pt x="5212" y="5654"/>
                  </a:lnTo>
                  <a:lnTo>
                    <a:pt x="5316" y="5722"/>
                  </a:lnTo>
                  <a:lnTo>
                    <a:pt x="5721" y="5831"/>
                  </a:lnTo>
                  <a:lnTo>
                    <a:pt x="5246" y="5367"/>
                  </a:lnTo>
                  <a:lnTo>
                    <a:pt x="5266" y="5258"/>
                  </a:lnTo>
                  <a:lnTo>
                    <a:pt x="5492" y="5258"/>
                  </a:lnTo>
                  <a:lnTo>
                    <a:pt x="5387" y="5189"/>
                  </a:lnTo>
                  <a:lnTo>
                    <a:pt x="5438" y="5012"/>
                  </a:lnTo>
                  <a:lnTo>
                    <a:pt x="5542" y="4978"/>
                  </a:lnTo>
                  <a:lnTo>
                    <a:pt x="5859" y="5189"/>
                  </a:lnTo>
                  <a:lnTo>
                    <a:pt x="6084" y="5189"/>
                  </a:lnTo>
                  <a:lnTo>
                    <a:pt x="6084" y="5367"/>
                  </a:lnTo>
                  <a:lnTo>
                    <a:pt x="6030" y="5442"/>
                  </a:lnTo>
                  <a:lnTo>
                    <a:pt x="6051" y="5579"/>
                  </a:lnTo>
                  <a:lnTo>
                    <a:pt x="6135" y="5756"/>
                  </a:lnTo>
                  <a:lnTo>
                    <a:pt x="6135" y="5654"/>
                  </a:lnTo>
                  <a:lnTo>
                    <a:pt x="6222" y="6043"/>
                  </a:lnTo>
                  <a:lnTo>
                    <a:pt x="6347" y="6111"/>
                  </a:lnTo>
                  <a:lnTo>
                    <a:pt x="6505" y="6221"/>
                  </a:lnTo>
                  <a:lnTo>
                    <a:pt x="6572" y="6111"/>
                  </a:lnTo>
                  <a:lnTo>
                    <a:pt x="6347" y="6043"/>
                  </a:lnTo>
                  <a:lnTo>
                    <a:pt x="6259" y="5934"/>
                  </a:lnTo>
                  <a:lnTo>
                    <a:pt x="6313" y="5756"/>
                  </a:lnTo>
                  <a:lnTo>
                    <a:pt x="6135" y="5469"/>
                  </a:lnTo>
                  <a:lnTo>
                    <a:pt x="6084" y="5162"/>
                  </a:lnTo>
                  <a:lnTo>
                    <a:pt x="5980" y="5087"/>
                  </a:lnTo>
                  <a:lnTo>
                    <a:pt x="5892" y="4910"/>
                  </a:lnTo>
                  <a:lnTo>
                    <a:pt x="5684" y="4841"/>
                  </a:lnTo>
                  <a:lnTo>
                    <a:pt x="5542" y="4561"/>
                  </a:lnTo>
                  <a:lnTo>
                    <a:pt x="5492" y="4268"/>
                  </a:lnTo>
                  <a:lnTo>
                    <a:pt x="6135" y="3878"/>
                  </a:lnTo>
                  <a:lnTo>
                    <a:pt x="6168" y="3960"/>
                  </a:lnTo>
                  <a:lnTo>
                    <a:pt x="6135" y="4063"/>
                  </a:lnTo>
                  <a:lnTo>
                    <a:pt x="6222" y="3988"/>
                  </a:lnTo>
                  <a:lnTo>
                    <a:pt x="6118" y="3708"/>
                  </a:lnTo>
                  <a:lnTo>
                    <a:pt x="6222" y="3776"/>
                  </a:lnTo>
                  <a:lnTo>
                    <a:pt x="6209" y="3708"/>
                  </a:lnTo>
                  <a:lnTo>
                    <a:pt x="5946" y="3598"/>
                  </a:lnTo>
                  <a:lnTo>
                    <a:pt x="6051" y="3496"/>
                  </a:lnTo>
                  <a:lnTo>
                    <a:pt x="5912" y="3428"/>
                  </a:lnTo>
                  <a:lnTo>
                    <a:pt x="5912" y="3319"/>
                  </a:lnTo>
                  <a:lnTo>
                    <a:pt x="5980" y="3319"/>
                  </a:lnTo>
                  <a:lnTo>
                    <a:pt x="5997" y="3141"/>
                  </a:lnTo>
                  <a:lnTo>
                    <a:pt x="6051" y="3141"/>
                  </a:lnTo>
                  <a:lnTo>
                    <a:pt x="5912" y="3073"/>
                  </a:lnTo>
                  <a:lnTo>
                    <a:pt x="6051" y="3073"/>
                  </a:lnTo>
                  <a:lnTo>
                    <a:pt x="6084" y="2684"/>
                  </a:lnTo>
                  <a:lnTo>
                    <a:pt x="6118" y="2786"/>
                  </a:lnTo>
                  <a:lnTo>
                    <a:pt x="6209" y="2608"/>
                  </a:lnTo>
                  <a:lnTo>
                    <a:pt x="6397" y="2581"/>
                  </a:lnTo>
                  <a:lnTo>
                    <a:pt x="6397" y="2472"/>
                  </a:lnTo>
                  <a:lnTo>
                    <a:pt x="6589" y="2301"/>
                  </a:lnTo>
                  <a:lnTo>
                    <a:pt x="6451" y="2219"/>
                  </a:lnTo>
                  <a:lnTo>
                    <a:pt x="6623" y="2117"/>
                  </a:lnTo>
                  <a:lnTo>
                    <a:pt x="6801" y="2048"/>
                  </a:lnTo>
                  <a:lnTo>
                    <a:pt x="6801" y="2219"/>
                  </a:lnTo>
                  <a:lnTo>
                    <a:pt x="6902" y="2117"/>
                  </a:lnTo>
                  <a:lnTo>
                    <a:pt x="6902" y="2219"/>
                  </a:lnTo>
                  <a:lnTo>
                    <a:pt x="6953" y="2048"/>
                  </a:lnTo>
                  <a:lnTo>
                    <a:pt x="6993" y="2048"/>
                  </a:lnTo>
                  <a:lnTo>
                    <a:pt x="7007" y="1728"/>
                  </a:lnTo>
                  <a:lnTo>
                    <a:pt x="7044" y="1871"/>
                  </a:lnTo>
                  <a:lnTo>
                    <a:pt x="7131" y="1837"/>
                  </a:lnTo>
                  <a:lnTo>
                    <a:pt x="6902" y="1482"/>
                  </a:lnTo>
                  <a:lnTo>
                    <a:pt x="7044" y="1550"/>
                  </a:lnTo>
                  <a:lnTo>
                    <a:pt x="7165" y="1407"/>
                  </a:lnTo>
                  <a:lnTo>
                    <a:pt x="7357" y="1482"/>
                  </a:lnTo>
                  <a:lnTo>
                    <a:pt x="7357" y="1202"/>
                  </a:lnTo>
                  <a:lnTo>
                    <a:pt x="7236" y="1379"/>
                  </a:lnTo>
                  <a:lnTo>
                    <a:pt x="7165" y="1311"/>
                  </a:lnTo>
                  <a:lnTo>
                    <a:pt x="7044" y="1093"/>
                  </a:lnTo>
                  <a:lnTo>
                    <a:pt x="7007" y="457"/>
                  </a:lnTo>
                  <a:lnTo>
                    <a:pt x="7077" y="348"/>
                  </a:lnTo>
                  <a:lnTo>
                    <a:pt x="7215" y="389"/>
                  </a:lnTo>
                  <a:lnTo>
                    <a:pt x="7269" y="560"/>
                  </a:lnTo>
                  <a:lnTo>
                    <a:pt x="7182" y="737"/>
                  </a:lnTo>
                  <a:lnTo>
                    <a:pt x="7303" y="813"/>
                  </a:lnTo>
                  <a:lnTo>
                    <a:pt x="7323" y="737"/>
                  </a:lnTo>
                  <a:lnTo>
                    <a:pt x="7374" y="813"/>
                  </a:lnTo>
                  <a:lnTo>
                    <a:pt x="7407" y="990"/>
                  </a:lnTo>
                  <a:lnTo>
                    <a:pt x="7461" y="847"/>
                  </a:lnTo>
                  <a:lnTo>
                    <a:pt x="7549" y="990"/>
                  </a:lnTo>
                  <a:lnTo>
                    <a:pt x="7586" y="1311"/>
                  </a:lnTo>
                  <a:lnTo>
                    <a:pt x="7670" y="1202"/>
                  </a:lnTo>
                  <a:lnTo>
                    <a:pt x="7636" y="1017"/>
                  </a:lnTo>
                  <a:lnTo>
                    <a:pt x="7862" y="847"/>
                  </a:lnTo>
                  <a:lnTo>
                    <a:pt x="7949" y="990"/>
                  </a:lnTo>
                  <a:lnTo>
                    <a:pt x="7949" y="847"/>
                  </a:lnTo>
                  <a:lnTo>
                    <a:pt x="8141" y="737"/>
                  </a:lnTo>
                  <a:lnTo>
                    <a:pt x="8455" y="915"/>
                  </a:lnTo>
                  <a:lnTo>
                    <a:pt x="8508" y="1017"/>
                  </a:lnTo>
                  <a:lnTo>
                    <a:pt x="8508" y="915"/>
                  </a:lnTo>
                  <a:lnTo>
                    <a:pt x="8680" y="1093"/>
                  </a:lnTo>
                  <a:lnTo>
                    <a:pt x="8700" y="1379"/>
                  </a:lnTo>
                  <a:lnTo>
                    <a:pt x="8542" y="1270"/>
                  </a:lnTo>
                  <a:lnTo>
                    <a:pt x="8630" y="1482"/>
                  </a:lnTo>
                  <a:lnTo>
                    <a:pt x="8680" y="1407"/>
                  </a:lnTo>
                  <a:lnTo>
                    <a:pt x="8785" y="1550"/>
                  </a:lnTo>
                  <a:lnTo>
                    <a:pt x="8771" y="1939"/>
                  </a:lnTo>
                  <a:lnTo>
                    <a:pt x="8785" y="2008"/>
                  </a:lnTo>
                  <a:lnTo>
                    <a:pt x="8700" y="2048"/>
                  </a:lnTo>
                  <a:lnTo>
                    <a:pt x="8680" y="2328"/>
                  </a:lnTo>
                  <a:lnTo>
                    <a:pt x="8542" y="2397"/>
                  </a:lnTo>
                  <a:lnTo>
                    <a:pt x="8630" y="2472"/>
                  </a:lnTo>
                  <a:lnTo>
                    <a:pt x="8404" y="2970"/>
                  </a:lnTo>
                  <a:lnTo>
                    <a:pt x="8316" y="2970"/>
                  </a:lnTo>
                  <a:lnTo>
                    <a:pt x="8333" y="3039"/>
                  </a:lnTo>
                  <a:lnTo>
                    <a:pt x="8316" y="3530"/>
                  </a:lnTo>
                  <a:lnTo>
                    <a:pt x="8475" y="3428"/>
                  </a:lnTo>
                  <a:lnTo>
                    <a:pt x="8404" y="3360"/>
                  </a:lnTo>
                  <a:lnTo>
                    <a:pt x="8542" y="3141"/>
                  </a:lnTo>
                  <a:lnTo>
                    <a:pt x="8562" y="3209"/>
                  </a:lnTo>
                  <a:lnTo>
                    <a:pt x="8562" y="3073"/>
                  </a:lnTo>
                  <a:lnTo>
                    <a:pt x="8700" y="3039"/>
                  </a:lnTo>
                  <a:lnTo>
                    <a:pt x="8680" y="2895"/>
                  </a:lnTo>
                  <a:lnTo>
                    <a:pt x="8818" y="2970"/>
                  </a:lnTo>
                  <a:lnTo>
                    <a:pt x="8963" y="2684"/>
                  </a:lnTo>
                  <a:lnTo>
                    <a:pt x="8818" y="2684"/>
                  </a:lnTo>
                  <a:lnTo>
                    <a:pt x="8700" y="2786"/>
                  </a:lnTo>
                  <a:lnTo>
                    <a:pt x="8680" y="2684"/>
                  </a:lnTo>
                  <a:lnTo>
                    <a:pt x="8700" y="2506"/>
                  </a:lnTo>
                  <a:lnTo>
                    <a:pt x="8963" y="2472"/>
                  </a:lnTo>
                  <a:lnTo>
                    <a:pt x="8963" y="2581"/>
                  </a:lnTo>
                  <a:lnTo>
                    <a:pt x="9101" y="2581"/>
                  </a:lnTo>
                  <a:lnTo>
                    <a:pt x="9101" y="2472"/>
                  </a:lnTo>
                  <a:lnTo>
                    <a:pt x="9205" y="2581"/>
                  </a:lnTo>
                  <a:lnTo>
                    <a:pt x="9327" y="2895"/>
                  </a:lnTo>
                  <a:lnTo>
                    <a:pt x="9380" y="2752"/>
                  </a:lnTo>
                  <a:lnTo>
                    <a:pt x="9273" y="2608"/>
                  </a:lnTo>
                  <a:lnTo>
                    <a:pt x="9414" y="2506"/>
                  </a:lnTo>
                  <a:lnTo>
                    <a:pt x="9781" y="2328"/>
                  </a:lnTo>
                  <a:lnTo>
                    <a:pt x="9798" y="2397"/>
                  </a:lnTo>
                  <a:lnTo>
                    <a:pt x="9747" y="2472"/>
                  </a:lnTo>
                  <a:lnTo>
                    <a:pt x="9781" y="2581"/>
                  </a:lnTo>
                  <a:lnTo>
                    <a:pt x="10007" y="2581"/>
                  </a:lnTo>
                  <a:lnTo>
                    <a:pt x="9973" y="2506"/>
                  </a:lnTo>
                  <a:lnTo>
                    <a:pt x="10057" y="2472"/>
                  </a:lnTo>
                  <a:lnTo>
                    <a:pt x="10236" y="2397"/>
                  </a:lnTo>
                  <a:lnTo>
                    <a:pt x="10340" y="2151"/>
                  </a:lnTo>
                  <a:lnTo>
                    <a:pt x="10148" y="2048"/>
                  </a:lnTo>
                  <a:lnTo>
                    <a:pt x="10148" y="1871"/>
                  </a:lnTo>
                  <a:lnTo>
                    <a:pt x="10202" y="1939"/>
                  </a:lnTo>
                  <a:lnTo>
                    <a:pt x="10202" y="1837"/>
                  </a:lnTo>
                  <a:lnTo>
                    <a:pt x="10286" y="1728"/>
                  </a:lnTo>
                  <a:lnTo>
                    <a:pt x="10428" y="1837"/>
                  </a:lnTo>
                  <a:lnTo>
                    <a:pt x="10933" y="1769"/>
                  </a:lnTo>
                  <a:lnTo>
                    <a:pt x="10966" y="1871"/>
                  </a:lnTo>
                  <a:lnTo>
                    <a:pt x="10879" y="2008"/>
                  </a:lnTo>
                  <a:lnTo>
                    <a:pt x="10896" y="2117"/>
                  </a:lnTo>
                  <a:lnTo>
                    <a:pt x="10791" y="2397"/>
                  </a:lnTo>
                  <a:lnTo>
                    <a:pt x="10896" y="2608"/>
                  </a:lnTo>
                  <a:lnTo>
                    <a:pt x="10966" y="2608"/>
                  </a:lnTo>
                  <a:lnTo>
                    <a:pt x="10879" y="2397"/>
                  </a:lnTo>
                  <a:lnTo>
                    <a:pt x="11246" y="2608"/>
                  </a:lnTo>
                  <a:lnTo>
                    <a:pt x="11246" y="2472"/>
                  </a:lnTo>
                  <a:lnTo>
                    <a:pt x="11350" y="2581"/>
                  </a:lnTo>
                  <a:lnTo>
                    <a:pt x="11296" y="2684"/>
                  </a:lnTo>
                  <a:lnTo>
                    <a:pt x="11751" y="3039"/>
                  </a:lnTo>
                  <a:lnTo>
                    <a:pt x="11785" y="2970"/>
                  </a:lnTo>
                  <a:lnTo>
                    <a:pt x="11751" y="2608"/>
                  </a:lnTo>
                  <a:lnTo>
                    <a:pt x="11626" y="2219"/>
                  </a:lnTo>
                  <a:lnTo>
                    <a:pt x="11889" y="2472"/>
                  </a:lnTo>
                  <a:lnTo>
                    <a:pt x="11993" y="2397"/>
                  </a:lnTo>
                  <a:lnTo>
                    <a:pt x="12081" y="2151"/>
                  </a:lnTo>
                  <a:lnTo>
                    <a:pt x="12431" y="2301"/>
                  </a:lnTo>
                  <a:lnTo>
                    <a:pt x="12364" y="2048"/>
                  </a:lnTo>
                  <a:lnTo>
                    <a:pt x="12397" y="1939"/>
                  </a:lnTo>
                  <a:lnTo>
                    <a:pt x="12515" y="2048"/>
                  </a:lnTo>
                  <a:lnTo>
                    <a:pt x="12569" y="1871"/>
                  </a:lnTo>
                  <a:lnTo>
                    <a:pt x="12397" y="1769"/>
                  </a:lnTo>
                  <a:lnTo>
                    <a:pt x="12431" y="1728"/>
                  </a:lnTo>
                  <a:lnTo>
                    <a:pt x="12364" y="1591"/>
                  </a:lnTo>
                  <a:lnTo>
                    <a:pt x="12310" y="1659"/>
                  </a:lnTo>
                  <a:lnTo>
                    <a:pt x="12256" y="1482"/>
                  </a:lnTo>
                  <a:lnTo>
                    <a:pt x="12397" y="1379"/>
                  </a:lnTo>
                  <a:lnTo>
                    <a:pt x="12256" y="1127"/>
                  </a:lnTo>
                  <a:lnTo>
                    <a:pt x="12256" y="1093"/>
                  </a:lnTo>
                  <a:lnTo>
                    <a:pt x="13040" y="990"/>
                  </a:lnTo>
                  <a:lnTo>
                    <a:pt x="13108" y="1093"/>
                  </a:lnTo>
                  <a:lnTo>
                    <a:pt x="12936" y="1017"/>
                  </a:lnTo>
                  <a:lnTo>
                    <a:pt x="12902" y="1270"/>
                  </a:lnTo>
                  <a:lnTo>
                    <a:pt x="13024" y="1127"/>
                  </a:lnTo>
                  <a:lnTo>
                    <a:pt x="13074" y="1270"/>
                  </a:lnTo>
                  <a:lnTo>
                    <a:pt x="12990" y="1311"/>
                  </a:lnTo>
                  <a:lnTo>
                    <a:pt x="13108" y="1482"/>
                  </a:lnTo>
                  <a:lnTo>
                    <a:pt x="13128" y="915"/>
                  </a:lnTo>
                  <a:lnTo>
                    <a:pt x="13444" y="847"/>
                  </a:lnTo>
                  <a:lnTo>
                    <a:pt x="13545" y="990"/>
                  </a:lnTo>
                  <a:lnTo>
                    <a:pt x="13545" y="1017"/>
                  </a:lnTo>
                  <a:lnTo>
                    <a:pt x="13407" y="990"/>
                  </a:lnTo>
                  <a:lnTo>
                    <a:pt x="13444" y="1093"/>
                  </a:lnTo>
                  <a:lnTo>
                    <a:pt x="13754" y="1202"/>
                  </a:lnTo>
                  <a:lnTo>
                    <a:pt x="13774" y="1379"/>
                  </a:lnTo>
                  <a:lnTo>
                    <a:pt x="13808" y="1202"/>
                  </a:lnTo>
                  <a:lnTo>
                    <a:pt x="14051" y="1311"/>
                  </a:lnTo>
                  <a:lnTo>
                    <a:pt x="14000" y="1379"/>
                  </a:lnTo>
                  <a:lnTo>
                    <a:pt x="14175" y="1407"/>
                  </a:lnTo>
                  <a:lnTo>
                    <a:pt x="14505" y="915"/>
                  </a:lnTo>
                  <a:lnTo>
                    <a:pt x="14785" y="847"/>
                  </a:lnTo>
                  <a:lnTo>
                    <a:pt x="15081" y="990"/>
                  </a:lnTo>
                  <a:lnTo>
                    <a:pt x="15273" y="1407"/>
                  </a:lnTo>
                  <a:lnTo>
                    <a:pt x="15502" y="1550"/>
                  </a:lnTo>
                  <a:lnTo>
                    <a:pt x="15502" y="1379"/>
                  </a:lnTo>
                  <a:lnTo>
                    <a:pt x="15586" y="1550"/>
                  </a:lnTo>
                  <a:lnTo>
                    <a:pt x="15586" y="1311"/>
                  </a:lnTo>
                  <a:lnTo>
                    <a:pt x="15778" y="1093"/>
                  </a:lnTo>
                  <a:lnTo>
                    <a:pt x="15916" y="1127"/>
                  </a:lnTo>
                  <a:lnTo>
                    <a:pt x="16145" y="1017"/>
                  </a:lnTo>
                  <a:lnTo>
                    <a:pt x="16178" y="813"/>
                  </a:lnTo>
                  <a:lnTo>
                    <a:pt x="16404" y="1017"/>
                  </a:lnTo>
                  <a:lnTo>
                    <a:pt x="16791" y="1127"/>
                  </a:lnTo>
                  <a:lnTo>
                    <a:pt x="16700" y="847"/>
                  </a:lnTo>
                  <a:lnTo>
                    <a:pt x="16562" y="635"/>
                  </a:lnTo>
                  <a:lnTo>
                    <a:pt x="16475" y="669"/>
                  </a:lnTo>
                  <a:lnTo>
                    <a:pt x="16475" y="526"/>
                  </a:lnTo>
                  <a:lnTo>
                    <a:pt x="16370" y="280"/>
                  </a:lnTo>
                  <a:lnTo>
                    <a:pt x="16771" y="280"/>
                  </a:lnTo>
                  <a:lnTo>
                    <a:pt x="17017" y="0"/>
                  </a:lnTo>
                  <a:lnTo>
                    <a:pt x="17101" y="68"/>
                  </a:lnTo>
                  <a:lnTo>
                    <a:pt x="17067" y="0"/>
                  </a:lnTo>
                  <a:lnTo>
                    <a:pt x="17801" y="178"/>
                  </a:lnTo>
                  <a:lnTo>
                    <a:pt x="17835" y="68"/>
                  </a:lnTo>
                  <a:lnTo>
                    <a:pt x="18098" y="280"/>
                  </a:lnTo>
                  <a:lnTo>
                    <a:pt x="18532" y="457"/>
                  </a:lnTo>
                  <a:lnTo>
                    <a:pt x="18670" y="635"/>
                  </a:lnTo>
                  <a:lnTo>
                    <a:pt x="18657" y="526"/>
                  </a:lnTo>
                  <a:lnTo>
                    <a:pt x="18882" y="669"/>
                  </a:lnTo>
                  <a:lnTo>
                    <a:pt x="19074" y="1093"/>
                  </a:lnTo>
                  <a:lnTo>
                    <a:pt x="19249" y="1270"/>
                  </a:lnTo>
                  <a:lnTo>
                    <a:pt x="19249" y="1127"/>
                  </a:lnTo>
                  <a:lnTo>
                    <a:pt x="19303" y="1311"/>
                  </a:lnTo>
                  <a:lnTo>
                    <a:pt x="19249" y="1017"/>
                  </a:lnTo>
                  <a:lnTo>
                    <a:pt x="19020" y="737"/>
                  </a:lnTo>
                  <a:lnTo>
                    <a:pt x="19108" y="737"/>
                  </a:lnTo>
                  <a:lnTo>
                    <a:pt x="19212" y="813"/>
                  </a:lnTo>
                  <a:lnTo>
                    <a:pt x="19266" y="737"/>
                  </a:lnTo>
                  <a:lnTo>
                    <a:pt x="19212" y="669"/>
                  </a:lnTo>
                  <a:lnTo>
                    <a:pt x="19354" y="635"/>
                  </a:lnTo>
                  <a:lnTo>
                    <a:pt x="19859" y="990"/>
                  </a:lnTo>
                  <a:lnTo>
                    <a:pt x="19805" y="1270"/>
                  </a:lnTo>
                  <a:lnTo>
                    <a:pt x="19896" y="1482"/>
                  </a:lnTo>
                  <a:lnTo>
                    <a:pt x="19700" y="1311"/>
                  </a:lnTo>
                  <a:lnTo>
                    <a:pt x="19859" y="1659"/>
                  </a:lnTo>
                  <a:lnTo>
                    <a:pt x="19579" y="1591"/>
                  </a:lnTo>
                  <a:lnTo>
                    <a:pt x="19717" y="1728"/>
                  </a:lnTo>
                  <a:lnTo>
                    <a:pt x="19751" y="1837"/>
                  </a:lnTo>
                  <a:lnTo>
                    <a:pt x="19717" y="1939"/>
                  </a:lnTo>
                  <a:lnTo>
                    <a:pt x="19842" y="2048"/>
                  </a:lnTo>
                  <a:lnTo>
                    <a:pt x="19791" y="2328"/>
                  </a:lnTo>
                  <a:lnTo>
                    <a:pt x="19997" y="2581"/>
                  </a:lnTo>
                  <a:lnTo>
                    <a:pt x="19929" y="2506"/>
                  </a:lnTo>
                  <a:lnTo>
                    <a:pt x="19943" y="2752"/>
                  </a:lnTo>
                  <a:lnTo>
                    <a:pt x="19805" y="2506"/>
                  </a:lnTo>
                  <a:lnTo>
                    <a:pt x="19859" y="2752"/>
                  </a:lnTo>
                  <a:lnTo>
                    <a:pt x="19579" y="2397"/>
                  </a:lnTo>
                  <a:lnTo>
                    <a:pt x="19562" y="2506"/>
                  </a:lnTo>
                  <a:lnTo>
                    <a:pt x="19421" y="2397"/>
                  </a:lnTo>
                  <a:lnTo>
                    <a:pt x="19266" y="2048"/>
                  </a:lnTo>
                  <a:lnTo>
                    <a:pt x="19125" y="2048"/>
                  </a:lnTo>
                  <a:lnTo>
                    <a:pt x="19108" y="1939"/>
                  </a:lnTo>
                  <a:lnTo>
                    <a:pt x="19108" y="2151"/>
                  </a:lnTo>
                  <a:lnTo>
                    <a:pt x="18966" y="2219"/>
                  </a:lnTo>
                  <a:lnTo>
                    <a:pt x="18795" y="1939"/>
                  </a:lnTo>
                  <a:lnTo>
                    <a:pt x="18710" y="1550"/>
                  </a:lnTo>
                  <a:lnTo>
                    <a:pt x="18744" y="1769"/>
                  </a:lnTo>
                  <a:lnTo>
                    <a:pt x="18657" y="1659"/>
                  </a:lnTo>
                  <a:lnTo>
                    <a:pt x="18670" y="1769"/>
                  </a:lnTo>
                  <a:lnTo>
                    <a:pt x="18657" y="1837"/>
                  </a:lnTo>
                  <a:lnTo>
                    <a:pt x="18882" y="2328"/>
                  </a:lnTo>
                  <a:lnTo>
                    <a:pt x="18899" y="2970"/>
                  </a:lnTo>
                  <a:lnTo>
                    <a:pt x="18882" y="3209"/>
                  </a:lnTo>
                  <a:lnTo>
                    <a:pt x="18848" y="3141"/>
                  </a:lnTo>
                  <a:lnTo>
                    <a:pt x="18761" y="3209"/>
                  </a:lnTo>
                  <a:lnTo>
                    <a:pt x="18532" y="2970"/>
                  </a:lnTo>
                  <a:lnTo>
                    <a:pt x="18481" y="3073"/>
                  </a:lnTo>
                  <a:lnTo>
                    <a:pt x="18603" y="3039"/>
                  </a:lnTo>
                  <a:lnTo>
                    <a:pt x="18620" y="3141"/>
                  </a:lnTo>
                  <a:lnTo>
                    <a:pt x="18519" y="3141"/>
                  </a:lnTo>
                  <a:lnTo>
                    <a:pt x="18566" y="3496"/>
                  </a:lnTo>
                  <a:lnTo>
                    <a:pt x="18657" y="3209"/>
                  </a:lnTo>
                  <a:lnTo>
                    <a:pt x="18828" y="3496"/>
                  </a:lnTo>
                  <a:lnTo>
                    <a:pt x="18882" y="3360"/>
                  </a:lnTo>
                  <a:lnTo>
                    <a:pt x="18966" y="3530"/>
                  </a:lnTo>
                  <a:lnTo>
                    <a:pt x="18966" y="3639"/>
                  </a:lnTo>
                  <a:lnTo>
                    <a:pt x="19020" y="3639"/>
                  </a:lnTo>
                  <a:lnTo>
                    <a:pt x="19108" y="3878"/>
                  </a:lnTo>
                  <a:lnTo>
                    <a:pt x="19074" y="3878"/>
                  </a:lnTo>
                  <a:lnTo>
                    <a:pt x="19074" y="3988"/>
                  </a:lnTo>
                  <a:lnTo>
                    <a:pt x="19125" y="3988"/>
                  </a:lnTo>
                  <a:lnTo>
                    <a:pt x="19421" y="4452"/>
                  </a:lnTo>
                  <a:lnTo>
                    <a:pt x="19441" y="4841"/>
                  </a:lnTo>
                  <a:lnTo>
                    <a:pt x="19158" y="4630"/>
                  </a:lnTo>
                  <a:lnTo>
                    <a:pt x="19195" y="4800"/>
                  </a:lnTo>
                  <a:lnTo>
                    <a:pt x="18987" y="5189"/>
                  </a:lnTo>
                  <a:lnTo>
                    <a:pt x="18966" y="5545"/>
                  </a:lnTo>
                  <a:lnTo>
                    <a:pt x="18899" y="5654"/>
                  </a:lnTo>
                  <a:lnTo>
                    <a:pt x="18848" y="5579"/>
                  </a:lnTo>
                  <a:lnTo>
                    <a:pt x="18848" y="5900"/>
                  </a:lnTo>
                  <a:lnTo>
                    <a:pt x="18828" y="5900"/>
                  </a:lnTo>
                  <a:lnTo>
                    <a:pt x="18848" y="5934"/>
                  </a:lnTo>
                  <a:lnTo>
                    <a:pt x="18828" y="6002"/>
                  </a:lnTo>
                  <a:lnTo>
                    <a:pt x="18848" y="6180"/>
                  </a:lnTo>
                  <a:lnTo>
                    <a:pt x="18795" y="6180"/>
                  </a:lnTo>
                  <a:lnTo>
                    <a:pt x="18828" y="6221"/>
                  </a:lnTo>
                  <a:lnTo>
                    <a:pt x="18744" y="6740"/>
                  </a:lnTo>
                  <a:lnTo>
                    <a:pt x="18795" y="7060"/>
                  </a:lnTo>
                  <a:lnTo>
                    <a:pt x="18710" y="7033"/>
                  </a:lnTo>
                  <a:lnTo>
                    <a:pt x="18519" y="6671"/>
                  </a:lnTo>
                  <a:lnTo>
                    <a:pt x="18394" y="6740"/>
                  </a:lnTo>
                  <a:lnTo>
                    <a:pt x="18290" y="6958"/>
                  </a:lnTo>
                  <a:lnTo>
                    <a:pt x="18256" y="7491"/>
                  </a:lnTo>
                  <a:lnTo>
                    <a:pt x="18168" y="6958"/>
                  </a:lnTo>
                  <a:lnTo>
                    <a:pt x="18098" y="7525"/>
                  </a:lnTo>
                  <a:lnTo>
                    <a:pt x="18010" y="7422"/>
                  </a:lnTo>
                  <a:lnTo>
                    <a:pt x="17926" y="7491"/>
                  </a:lnTo>
                  <a:lnTo>
                    <a:pt x="17886" y="7593"/>
                  </a:lnTo>
                  <a:lnTo>
                    <a:pt x="18010" y="8051"/>
                  </a:lnTo>
                  <a:lnTo>
                    <a:pt x="17939" y="8051"/>
                  </a:lnTo>
                  <a:lnTo>
                    <a:pt x="17976" y="8617"/>
                  </a:lnTo>
                  <a:lnTo>
                    <a:pt x="18064" y="8904"/>
                  </a:lnTo>
                  <a:lnTo>
                    <a:pt x="18114" y="8972"/>
                  </a:lnTo>
                  <a:lnTo>
                    <a:pt x="18098" y="8863"/>
                  </a:lnTo>
                  <a:lnTo>
                    <a:pt x="18236" y="8904"/>
                  </a:lnTo>
                  <a:lnTo>
                    <a:pt x="18290" y="9464"/>
                  </a:lnTo>
                  <a:lnTo>
                    <a:pt x="18306" y="9607"/>
                  </a:lnTo>
                  <a:lnTo>
                    <a:pt x="18374" y="9539"/>
                  </a:lnTo>
                  <a:lnTo>
                    <a:pt x="18465" y="9894"/>
                  </a:lnTo>
                  <a:lnTo>
                    <a:pt x="18428" y="9990"/>
                  </a:lnTo>
                  <a:lnTo>
                    <a:pt x="18374" y="9921"/>
                  </a:lnTo>
                  <a:lnTo>
                    <a:pt x="18374" y="9642"/>
                  </a:lnTo>
                  <a:lnTo>
                    <a:pt x="18306" y="9751"/>
                  </a:lnTo>
                  <a:lnTo>
                    <a:pt x="18374" y="10563"/>
                  </a:lnTo>
                  <a:lnTo>
                    <a:pt x="18481" y="10741"/>
                  </a:lnTo>
                  <a:lnTo>
                    <a:pt x="18465" y="10953"/>
                  </a:lnTo>
                  <a:lnTo>
                    <a:pt x="18374" y="10912"/>
                  </a:lnTo>
                  <a:lnTo>
                    <a:pt x="18290" y="11192"/>
                  </a:lnTo>
                  <a:lnTo>
                    <a:pt x="18306" y="11512"/>
                  </a:lnTo>
                  <a:lnTo>
                    <a:pt x="18428" y="11833"/>
                  </a:lnTo>
                  <a:lnTo>
                    <a:pt x="18340" y="11833"/>
                  </a:lnTo>
                  <a:lnTo>
                    <a:pt x="18256" y="11970"/>
                  </a:lnTo>
                  <a:lnTo>
                    <a:pt x="18202" y="11943"/>
                  </a:lnTo>
                  <a:lnTo>
                    <a:pt x="18290" y="12571"/>
                  </a:lnTo>
                  <a:lnTo>
                    <a:pt x="18290" y="12864"/>
                  </a:lnTo>
                  <a:lnTo>
                    <a:pt x="18202" y="13247"/>
                  </a:lnTo>
                  <a:lnTo>
                    <a:pt x="17556" y="10843"/>
                  </a:lnTo>
                  <a:lnTo>
                    <a:pt x="17384" y="9990"/>
                  </a:lnTo>
                  <a:lnTo>
                    <a:pt x="17438" y="9539"/>
                  </a:lnTo>
                  <a:lnTo>
                    <a:pt x="17367" y="9184"/>
                  </a:lnTo>
                  <a:lnTo>
                    <a:pt x="17438" y="9252"/>
                  </a:lnTo>
                  <a:lnTo>
                    <a:pt x="17438" y="9082"/>
                  </a:lnTo>
                  <a:lnTo>
                    <a:pt x="17505" y="9013"/>
                  </a:lnTo>
                  <a:lnTo>
                    <a:pt x="17609" y="7880"/>
                  </a:lnTo>
                  <a:lnTo>
                    <a:pt x="17609" y="7238"/>
                  </a:lnTo>
                  <a:lnTo>
                    <a:pt x="17781" y="6849"/>
                  </a:lnTo>
                  <a:lnTo>
                    <a:pt x="17697" y="6780"/>
                  </a:lnTo>
                  <a:lnTo>
                    <a:pt x="17731" y="6637"/>
                  </a:lnTo>
                  <a:lnTo>
                    <a:pt x="17556" y="5900"/>
                  </a:lnTo>
                  <a:lnTo>
                    <a:pt x="17663" y="5756"/>
                  </a:lnTo>
                  <a:lnTo>
                    <a:pt x="17697" y="5722"/>
                  </a:lnTo>
                  <a:lnTo>
                    <a:pt x="17522" y="5579"/>
                  </a:lnTo>
                  <a:lnTo>
                    <a:pt x="17418" y="5756"/>
                  </a:lnTo>
                  <a:lnTo>
                    <a:pt x="17522" y="6323"/>
                  </a:lnTo>
                  <a:lnTo>
                    <a:pt x="17576" y="6391"/>
                  </a:lnTo>
                  <a:lnTo>
                    <a:pt x="17556" y="6501"/>
                  </a:lnTo>
                  <a:lnTo>
                    <a:pt x="17505" y="6391"/>
                  </a:lnTo>
                  <a:lnTo>
                    <a:pt x="17471" y="6460"/>
                  </a:lnTo>
                  <a:lnTo>
                    <a:pt x="17384" y="7129"/>
                  </a:lnTo>
                  <a:lnTo>
                    <a:pt x="17330" y="7238"/>
                  </a:lnTo>
                  <a:lnTo>
                    <a:pt x="17293" y="7033"/>
                  </a:lnTo>
                  <a:lnTo>
                    <a:pt x="17242" y="7060"/>
                  </a:lnTo>
                  <a:lnTo>
                    <a:pt x="17141" y="6391"/>
                  </a:lnTo>
                  <a:lnTo>
                    <a:pt x="17067" y="6637"/>
                  </a:lnTo>
                  <a:lnTo>
                    <a:pt x="16963" y="6501"/>
                  </a:lnTo>
                  <a:lnTo>
                    <a:pt x="16879" y="6740"/>
                  </a:lnTo>
                  <a:lnTo>
                    <a:pt x="16791" y="6671"/>
                  </a:lnTo>
                  <a:lnTo>
                    <a:pt x="16700" y="8119"/>
                  </a:lnTo>
                  <a:lnTo>
                    <a:pt x="16737" y="8412"/>
                  </a:lnTo>
                  <a:lnTo>
                    <a:pt x="16845" y="8330"/>
                  </a:lnTo>
                  <a:lnTo>
                    <a:pt x="16912" y="8515"/>
                  </a:lnTo>
                  <a:lnTo>
                    <a:pt x="16687" y="8549"/>
                  </a:lnTo>
                  <a:lnTo>
                    <a:pt x="16650" y="8795"/>
                  </a:lnTo>
                  <a:lnTo>
                    <a:pt x="16599" y="8720"/>
                  </a:lnTo>
                  <a:lnTo>
                    <a:pt x="16458" y="8904"/>
                  </a:lnTo>
                  <a:lnTo>
                    <a:pt x="16404" y="8795"/>
                  </a:lnTo>
                  <a:lnTo>
                    <a:pt x="16549" y="8617"/>
                  </a:lnTo>
                  <a:lnTo>
                    <a:pt x="16370" y="8515"/>
                  </a:lnTo>
                  <a:lnTo>
                    <a:pt x="16320" y="8515"/>
                  </a:lnTo>
                  <a:lnTo>
                    <a:pt x="16320" y="8617"/>
                  </a:lnTo>
                  <a:lnTo>
                    <a:pt x="16108" y="8515"/>
                  </a:lnTo>
                  <a:lnTo>
                    <a:pt x="16054" y="8617"/>
                  </a:lnTo>
                  <a:lnTo>
                    <a:pt x="16054" y="8795"/>
                  </a:lnTo>
                  <a:lnTo>
                    <a:pt x="16040" y="8863"/>
                  </a:lnTo>
                  <a:lnTo>
                    <a:pt x="15970" y="8795"/>
                  </a:lnTo>
                  <a:lnTo>
                    <a:pt x="15916" y="8904"/>
                  </a:lnTo>
                  <a:lnTo>
                    <a:pt x="15744" y="8863"/>
                  </a:lnTo>
                  <a:lnTo>
                    <a:pt x="15724" y="9013"/>
                  </a:lnTo>
                  <a:lnTo>
                    <a:pt x="15673" y="8904"/>
                  </a:lnTo>
                  <a:lnTo>
                    <a:pt x="15310" y="9082"/>
                  </a:lnTo>
                  <a:lnTo>
                    <a:pt x="15013" y="10843"/>
                  </a:lnTo>
                  <a:lnTo>
                    <a:pt x="15013" y="10953"/>
                  </a:lnTo>
                  <a:lnTo>
                    <a:pt x="15081" y="11021"/>
                  </a:lnTo>
                  <a:lnTo>
                    <a:pt x="14993" y="11089"/>
                  </a:lnTo>
                  <a:lnTo>
                    <a:pt x="14822" y="12113"/>
                  </a:lnTo>
                  <a:lnTo>
                    <a:pt x="14939" y="12154"/>
                  </a:lnTo>
                  <a:lnTo>
                    <a:pt x="15081" y="12113"/>
                  </a:lnTo>
                  <a:lnTo>
                    <a:pt x="15131" y="12571"/>
                  </a:lnTo>
                  <a:lnTo>
                    <a:pt x="15185" y="12434"/>
                  </a:lnTo>
                  <a:lnTo>
                    <a:pt x="15152" y="12332"/>
                  </a:lnTo>
                  <a:lnTo>
                    <a:pt x="15219" y="12223"/>
                  </a:lnTo>
                  <a:lnTo>
                    <a:pt x="15239" y="12612"/>
                  </a:lnTo>
                  <a:lnTo>
                    <a:pt x="15360" y="12400"/>
                  </a:lnTo>
                  <a:lnTo>
                    <a:pt x="15377" y="12612"/>
                  </a:lnTo>
                  <a:lnTo>
                    <a:pt x="15414" y="12434"/>
                  </a:lnTo>
                  <a:lnTo>
                    <a:pt x="15360" y="12154"/>
                  </a:lnTo>
                  <a:lnTo>
                    <a:pt x="15515" y="12113"/>
                  </a:lnTo>
                  <a:lnTo>
                    <a:pt x="15832" y="12612"/>
                  </a:lnTo>
                  <a:lnTo>
                    <a:pt x="15832" y="12714"/>
                  </a:lnTo>
                  <a:lnTo>
                    <a:pt x="15778" y="12714"/>
                  </a:lnTo>
                  <a:lnTo>
                    <a:pt x="15953" y="13172"/>
                  </a:lnTo>
                  <a:lnTo>
                    <a:pt x="15916" y="13602"/>
                  </a:lnTo>
                  <a:lnTo>
                    <a:pt x="16108" y="15193"/>
                  </a:lnTo>
                  <a:lnTo>
                    <a:pt x="16007" y="15862"/>
                  </a:lnTo>
                  <a:lnTo>
                    <a:pt x="16007" y="16422"/>
                  </a:lnTo>
                  <a:lnTo>
                    <a:pt x="15811" y="17596"/>
                  </a:lnTo>
                  <a:lnTo>
                    <a:pt x="15640" y="17986"/>
                  </a:lnTo>
                  <a:lnTo>
                    <a:pt x="15515" y="18054"/>
                  </a:lnTo>
                  <a:lnTo>
                    <a:pt x="15414" y="17986"/>
                  </a:lnTo>
                  <a:lnTo>
                    <a:pt x="15377" y="17876"/>
                  </a:lnTo>
                  <a:lnTo>
                    <a:pt x="15310" y="17876"/>
                  </a:lnTo>
                  <a:lnTo>
                    <a:pt x="15185" y="18334"/>
                  </a:lnTo>
                  <a:lnTo>
                    <a:pt x="15185" y="18266"/>
                  </a:lnTo>
                  <a:lnTo>
                    <a:pt x="15185" y="18156"/>
                  </a:lnTo>
                  <a:lnTo>
                    <a:pt x="15219" y="17801"/>
                  </a:lnTo>
                  <a:lnTo>
                    <a:pt x="15098" y="17132"/>
                  </a:lnTo>
                  <a:lnTo>
                    <a:pt x="15185" y="16886"/>
                  </a:lnTo>
                  <a:lnTo>
                    <a:pt x="15360" y="17023"/>
                  </a:lnTo>
                  <a:lnTo>
                    <a:pt x="15360" y="16033"/>
                  </a:lnTo>
                  <a:lnTo>
                    <a:pt x="15377" y="15930"/>
                  </a:lnTo>
                  <a:lnTo>
                    <a:pt x="15377" y="15644"/>
                  </a:lnTo>
                  <a:lnTo>
                    <a:pt x="15377" y="15364"/>
                  </a:lnTo>
                  <a:lnTo>
                    <a:pt x="15273" y="15473"/>
                  </a:lnTo>
                  <a:lnTo>
                    <a:pt x="15131" y="15575"/>
                  </a:lnTo>
                  <a:lnTo>
                    <a:pt x="15081" y="15753"/>
                  </a:lnTo>
                  <a:lnTo>
                    <a:pt x="14939" y="15821"/>
                  </a:lnTo>
                  <a:lnTo>
                    <a:pt x="14872" y="15821"/>
                  </a:lnTo>
                  <a:lnTo>
                    <a:pt x="14731" y="15261"/>
                  </a:lnTo>
                  <a:lnTo>
                    <a:pt x="14505" y="15015"/>
                  </a:lnTo>
                  <a:lnTo>
                    <a:pt x="14421" y="15015"/>
                  </a:lnTo>
                  <a:lnTo>
                    <a:pt x="14279" y="15015"/>
                  </a:lnTo>
                  <a:lnTo>
                    <a:pt x="14229" y="14906"/>
                  </a:lnTo>
                  <a:lnTo>
                    <a:pt x="14175" y="14735"/>
                  </a:lnTo>
                  <a:lnTo>
                    <a:pt x="14088" y="14374"/>
                  </a:lnTo>
                  <a:lnTo>
                    <a:pt x="13983" y="14162"/>
                  </a:lnTo>
                  <a:lnTo>
                    <a:pt x="13721" y="13424"/>
                  </a:lnTo>
                  <a:lnTo>
                    <a:pt x="13670" y="13349"/>
                  </a:lnTo>
                  <a:lnTo>
                    <a:pt x="13582" y="13315"/>
                  </a:lnTo>
                  <a:lnTo>
                    <a:pt x="13407" y="13247"/>
                  </a:lnTo>
                  <a:lnTo>
                    <a:pt x="13320" y="13172"/>
                  </a:lnTo>
                  <a:lnTo>
                    <a:pt x="13253" y="13247"/>
                  </a:lnTo>
                  <a:lnTo>
                    <a:pt x="12990" y="13452"/>
                  </a:lnTo>
                  <a:lnTo>
                    <a:pt x="12936" y="13745"/>
                  </a:lnTo>
                  <a:lnTo>
                    <a:pt x="12990" y="13745"/>
                  </a:lnTo>
                  <a:lnTo>
                    <a:pt x="13040" y="13882"/>
                  </a:lnTo>
                  <a:lnTo>
                    <a:pt x="13074" y="13991"/>
                  </a:lnTo>
                  <a:lnTo>
                    <a:pt x="13024" y="14551"/>
                  </a:lnTo>
                  <a:lnTo>
                    <a:pt x="12990" y="14906"/>
                  </a:lnTo>
                  <a:lnTo>
                    <a:pt x="13040" y="15084"/>
                  </a:lnTo>
                  <a:lnTo>
                    <a:pt x="12902" y="15364"/>
                  </a:lnTo>
                  <a:lnTo>
                    <a:pt x="12798" y="15295"/>
                  </a:lnTo>
                  <a:lnTo>
                    <a:pt x="12727" y="15295"/>
                  </a:lnTo>
                  <a:lnTo>
                    <a:pt x="12569" y="15295"/>
                  </a:lnTo>
                  <a:lnTo>
                    <a:pt x="12310" y="15125"/>
                  </a:lnTo>
                  <a:lnTo>
                    <a:pt x="12219" y="15541"/>
                  </a:lnTo>
                  <a:lnTo>
                    <a:pt x="11923" y="15753"/>
                  </a:lnTo>
                  <a:lnTo>
                    <a:pt x="11717" y="15753"/>
                  </a:lnTo>
                  <a:lnTo>
                    <a:pt x="11626" y="15753"/>
                  </a:lnTo>
                  <a:lnTo>
                    <a:pt x="11525" y="15644"/>
                  </a:lnTo>
                  <a:lnTo>
                    <a:pt x="11488" y="15541"/>
                  </a:lnTo>
                  <a:lnTo>
                    <a:pt x="11246" y="15364"/>
                  </a:lnTo>
                  <a:lnTo>
                    <a:pt x="11125" y="15295"/>
                  </a:lnTo>
                  <a:lnTo>
                    <a:pt x="10879" y="15473"/>
                  </a:lnTo>
                  <a:lnTo>
                    <a:pt x="10741" y="15473"/>
                  </a:lnTo>
                  <a:lnTo>
                    <a:pt x="10532" y="15015"/>
                  </a:lnTo>
                  <a:lnTo>
                    <a:pt x="10094" y="14804"/>
                  </a:lnTo>
                  <a:lnTo>
                    <a:pt x="10094" y="14906"/>
                  </a:lnTo>
                  <a:lnTo>
                    <a:pt x="10024" y="15084"/>
                  </a:lnTo>
                  <a:lnTo>
                    <a:pt x="10007" y="15125"/>
                  </a:lnTo>
                  <a:lnTo>
                    <a:pt x="10057" y="15405"/>
                  </a:lnTo>
                  <a:lnTo>
                    <a:pt x="10094" y="15575"/>
                  </a:lnTo>
                  <a:lnTo>
                    <a:pt x="10148" y="15753"/>
                  </a:lnTo>
                  <a:lnTo>
                    <a:pt x="9886" y="15821"/>
                  </a:lnTo>
                  <a:lnTo>
                    <a:pt x="9694" y="15821"/>
                  </a:lnTo>
                  <a:lnTo>
                    <a:pt x="9569" y="15753"/>
                  </a:lnTo>
                  <a:lnTo>
                    <a:pt x="9556" y="15575"/>
                  </a:lnTo>
                  <a:lnTo>
                    <a:pt x="9380" y="15644"/>
                  </a:lnTo>
                  <a:lnTo>
                    <a:pt x="9327" y="15541"/>
                  </a:lnTo>
                  <a:lnTo>
                    <a:pt x="9155" y="15575"/>
                  </a:lnTo>
                  <a:lnTo>
                    <a:pt x="9067" y="15685"/>
                  </a:lnTo>
                  <a:lnTo>
                    <a:pt x="9047" y="15753"/>
                  </a:lnTo>
                  <a:lnTo>
                    <a:pt x="8963" y="15930"/>
                  </a:lnTo>
                  <a:lnTo>
                    <a:pt x="8963" y="16033"/>
                  </a:lnTo>
                  <a:lnTo>
                    <a:pt x="8771" y="16217"/>
                  </a:lnTo>
                  <a:lnTo>
                    <a:pt x="8734" y="16320"/>
                  </a:lnTo>
                  <a:lnTo>
                    <a:pt x="8646" y="16395"/>
                  </a:lnTo>
                  <a:lnTo>
                    <a:pt x="8404" y="16285"/>
                  </a:lnTo>
                  <a:lnTo>
                    <a:pt x="8141" y="16033"/>
                  </a:lnTo>
                  <a:lnTo>
                    <a:pt x="7737" y="15930"/>
                  </a:lnTo>
                  <a:lnTo>
                    <a:pt x="7441" y="15295"/>
                  </a:lnTo>
                  <a:lnTo>
                    <a:pt x="6953" y="14660"/>
                  </a:lnTo>
                  <a:lnTo>
                    <a:pt x="6505" y="14804"/>
                  </a:lnTo>
                  <a:lnTo>
                    <a:pt x="6209" y="14271"/>
                  </a:lnTo>
                  <a:lnTo>
                    <a:pt x="5805" y="14483"/>
                  </a:lnTo>
                  <a:lnTo>
                    <a:pt x="5387" y="14442"/>
                  </a:lnTo>
                  <a:lnTo>
                    <a:pt x="4758" y="14660"/>
                  </a:lnTo>
                  <a:lnTo>
                    <a:pt x="4653" y="15821"/>
                  </a:lnTo>
                  <a:lnTo>
                    <a:pt x="4758" y="16320"/>
                  </a:lnTo>
                  <a:lnTo>
                    <a:pt x="3835" y="16108"/>
                  </a:lnTo>
                  <a:lnTo>
                    <a:pt x="3488" y="15930"/>
                  </a:lnTo>
                  <a:lnTo>
                    <a:pt x="3189" y="16033"/>
                  </a:lnTo>
                  <a:lnTo>
                    <a:pt x="3013" y="17064"/>
                  </a:lnTo>
                  <a:lnTo>
                    <a:pt x="3155" y="17064"/>
                  </a:lnTo>
                  <a:lnTo>
                    <a:pt x="3330" y="18054"/>
                  </a:lnTo>
                  <a:lnTo>
                    <a:pt x="3468" y="18054"/>
                  </a:lnTo>
                  <a:lnTo>
                    <a:pt x="3347" y="18266"/>
                  </a:lnTo>
                  <a:lnTo>
                    <a:pt x="3209" y="18334"/>
                  </a:lnTo>
                  <a:lnTo>
                    <a:pt x="3118" y="18791"/>
                  </a:lnTo>
                  <a:lnTo>
                    <a:pt x="3209" y="18791"/>
                  </a:lnTo>
                  <a:lnTo>
                    <a:pt x="3155" y="18826"/>
                  </a:lnTo>
                  <a:lnTo>
                    <a:pt x="3242" y="18976"/>
                  </a:lnTo>
                  <a:lnTo>
                    <a:pt x="3276" y="19078"/>
                  </a:lnTo>
                  <a:lnTo>
                    <a:pt x="3276" y="19358"/>
                  </a:lnTo>
                  <a:lnTo>
                    <a:pt x="3347" y="19577"/>
                  </a:lnTo>
                  <a:lnTo>
                    <a:pt x="3488" y="19925"/>
                  </a:lnTo>
                  <a:lnTo>
                    <a:pt x="3276" y="19993"/>
                  </a:lnTo>
                  <a:lnTo>
                    <a:pt x="3155" y="19747"/>
                  </a:lnTo>
                  <a:lnTo>
                    <a:pt x="2737" y="19283"/>
                  </a:lnTo>
                  <a:lnTo>
                    <a:pt x="2229" y="19283"/>
                  </a:lnTo>
                  <a:lnTo>
                    <a:pt x="2091" y="19078"/>
                  </a:lnTo>
                  <a:lnTo>
                    <a:pt x="1970" y="18894"/>
                  </a:lnTo>
                  <a:lnTo>
                    <a:pt x="1778" y="18655"/>
                  </a:lnTo>
                  <a:lnTo>
                    <a:pt x="1778" y="18546"/>
                  </a:lnTo>
                  <a:lnTo>
                    <a:pt x="1970" y="18054"/>
                  </a:lnTo>
                  <a:lnTo>
                    <a:pt x="2057" y="18054"/>
                  </a:lnTo>
                  <a:lnTo>
                    <a:pt x="2091" y="17801"/>
                  </a:lnTo>
                  <a:lnTo>
                    <a:pt x="2024" y="17692"/>
                  </a:lnTo>
                  <a:lnTo>
                    <a:pt x="1879" y="17876"/>
                  </a:lnTo>
                  <a:lnTo>
                    <a:pt x="1832" y="17692"/>
                  </a:lnTo>
                  <a:lnTo>
                    <a:pt x="2162" y="17487"/>
                  </a:lnTo>
                  <a:lnTo>
                    <a:pt x="2057" y="16886"/>
                  </a:lnTo>
                  <a:lnTo>
                    <a:pt x="1832" y="16886"/>
                  </a:lnTo>
                  <a:lnTo>
                    <a:pt x="1586" y="16497"/>
                  </a:lnTo>
                  <a:lnTo>
                    <a:pt x="1239" y="16422"/>
                  </a:lnTo>
                  <a:lnTo>
                    <a:pt x="923" y="16285"/>
                  </a:lnTo>
                  <a:lnTo>
                    <a:pt x="956" y="15930"/>
                  </a:lnTo>
                  <a:lnTo>
                    <a:pt x="872" y="15575"/>
                  </a:lnTo>
                  <a:lnTo>
                    <a:pt x="923" y="15541"/>
                  </a:lnTo>
                  <a:lnTo>
                    <a:pt x="1044" y="15644"/>
                  </a:lnTo>
                  <a:lnTo>
                    <a:pt x="993" y="15261"/>
                  </a:lnTo>
                  <a:lnTo>
                    <a:pt x="872" y="15015"/>
                  </a:lnTo>
                  <a:lnTo>
                    <a:pt x="764" y="14374"/>
                  </a:lnTo>
                  <a:lnTo>
                    <a:pt x="401" y="14271"/>
                  </a:lnTo>
                  <a:lnTo>
                    <a:pt x="455" y="13745"/>
                  </a:lnTo>
                  <a:lnTo>
                    <a:pt x="330" y="13452"/>
                  </a:lnTo>
                  <a:lnTo>
                    <a:pt x="226" y="13424"/>
                  </a:lnTo>
                  <a:lnTo>
                    <a:pt x="138" y="13144"/>
                  </a:lnTo>
                  <a:lnTo>
                    <a:pt x="138" y="12960"/>
                  </a:lnTo>
                  <a:lnTo>
                    <a:pt x="88" y="12714"/>
                  </a:lnTo>
                  <a:lnTo>
                    <a:pt x="121" y="12680"/>
                  </a:lnTo>
                  <a:lnTo>
                    <a:pt x="192" y="12680"/>
                  </a:lnTo>
                  <a:lnTo>
                    <a:pt x="192" y="12571"/>
                  </a:lnTo>
                  <a:lnTo>
                    <a:pt x="330" y="12434"/>
                  </a:lnTo>
                  <a:lnTo>
                    <a:pt x="488" y="12503"/>
                  </a:lnTo>
                  <a:lnTo>
                    <a:pt x="418" y="12332"/>
                  </a:lnTo>
                  <a:lnTo>
                    <a:pt x="313" y="12332"/>
                  </a:lnTo>
                  <a:lnTo>
                    <a:pt x="259" y="12045"/>
                  </a:lnTo>
                  <a:lnTo>
                    <a:pt x="172" y="12154"/>
                  </a:lnTo>
                  <a:lnTo>
                    <a:pt x="455" y="11478"/>
                  </a:lnTo>
                  <a:lnTo>
                    <a:pt x="626" y="10912"/>
                  </a:lnTo>
                  <a:lnTo>
                    <a:pt x="542" y="10775"/>
                  </a:lnTo>
                  <a:lnTo>
                    <a:pt x="488" y="10741"/>
                  </a:lnTo>
                  <a:lnTo>
                    <a:pt x="364" y="10563"/>
                  </a:lnTo>
                  <a:lnTo>
                    <a:pt x="401" y="10283"/>
                  </a:lnTo>
                  <a:lnTo>
                    <a:pt x="330" y="10208"/>
                  </a:lnTo>
                  <a:lnTo>
                    <a:pt x="330" y="10099"/>
                  </a:lnTo>
                  <a:lnTo>
                    <a:pt x="330" y="9990"/>
                  </a:lnTo>
                  <a:lnTo>
                    <a:pt x="276" y="9990"/>
                  </a:lnTo>
                  <a:lnTo>
                    <a:pt x="276" y="9894"/>
                  </a:lnTo>
                  <a:lnTo>
                    <a:pt x="276" y="9819"/>
                  </a:lnTo>
                  <a:lnTo>
                    <a:pt x="313" y="9464"/>
                  </a:lnTo>
                  <a:lnTo>
                    <a:pt x="138" y="8863"/>
                  </a:lnTo>
                  <a:lnTo>
                    <a:pt x="192" y="8549"/>
                  </a:lnTo>
                  <a:lnTo>
                    <a:pt x="138" y="8440"/>
                  </a:lnTo>
                  <a:lnTo>
                    <a:pt x="54" y="8330"/>
                  </a:lnTo>
                  <a:lnTo>
                    <a:pt x="34" y="8160"/>
                  </a:lnTo>
                  <a:lnTo>
                    <a:pt x="0" y="8051"/>
                  </a:lnTo>
                  <a:lnTo>
                    <a:pt x="138" y="770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683">
              <a:extLst>
                <a:ext uri="{FF2B5EF4-FFF2-40B4-BE49-F238E27FC236}">
                  <a16:creationId xmlns:a16="http://schemas.microsoft.com/office/drawing/2014/main" id="{42EBEE6C-AF39-CC42-B4FE-AC2C4678F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1569"/>
              <a:ext cx="262" cy="143"/>
            </a:xfrm>
            <a:custGeom>
              <a:avLst/>
              <a:gdLst>
                <a:gd name="T0" fmla="*/ 3 w 20000"/>
                <a:gd name="T1" fmla="*/ 1 h 20000"/>
                <a:gd name="T2" fmla="*/ 3 w 20000"/>
                <a:gd name="T3" fmla="*/ 1 h 20000"/>
                <a:gd name="T4" fmla="*/ 2 w 20000"/>
                <a:gd name="T5" fmla="*/ 1 h 20000"/>
                <a:gd name="T6" fmla="*/ 3 w 20000"/>
                <a:gd name="T7" fmla="*/ 1 h 20000"/>
                <a:gd name="T8" fmla="*/ 3 w 20000"/>
                <a:gd name="T9" fmla="*/ 1 h 20000"/>
                <a:gd name="T10" fmla="*/ 2 w 20000"/>
                <a:gd name="T11" fmla="*/ 1 h 20000"/>
                <a:gd name="T12" fmla="*/ 2 w 20000"/>
                <a:gd name="T13" fmla="*/ 1 h 20000"/>
                <a:gd name="T14" fmla="*/ 2 w 20000"/>
                <a:gd name="T15" fmla="*/ 1 h 20000"/>
                <a:gd name="T16" fmla="*/ 2 w 20000"/>
                <a:gd name="T17" fmla="*/ 1 h 20000"/>
                <a:gd name="T18" fmla="*/ 2 w 20000"/>
                <a:gd name="T19" fmla="*/ 1 h 20000"/>
                <a:gd name="T20" fmla="*/ 2 w 20000"/>
                <a:gd name="T21" fmla="*/ 1 h 20000"/>
                <a:gd name="T22" fmla="*/ 2 w 20000"/>
                <a:gd name="T23" fmla="*/ 1 h 20000"/>
                <a:gd name="T24" fmla="*/ 2 w 20000"/>
                <a:gd name="T25" fmla="*/ 1 h 20000"/>
                <a:gd name="T26" fmla="*/ 2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0 h 20000"/>
                <a:gd name="T40" fmla="*/ 1 w 20000"/>
                <a:gd name="T41" fmla="*/ 1 h 20000"/>
                <a:gd name="T42" fmla="*/ 0 w 20000"/>
                <a:gd name="T43" fmla="*/ 1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1 w 20000"/>
                <a:gd name="T53" fmla="*/ 0 h 20000"/>
                <a:gd name="T54" fmla="*/ 2 w 20000"/>
                <a:gd name="T55" fmla="*/ 0 h 20000"/>
                <a:gd name="T56" fmla="*/ 2 w 20000"/>
                <a:gd name="T57" fmla="*/ 0 h 20000"/>
                <a:gd name="T58" fmla="*/ 3 w 20000"/>
                <a:gd name="T59" fmla="*/ 0 h 20000"/>
                <a:gd name="T60" fmla="*/ 3 w 20000"/>
                <a:gd name="T61" fmla="*/ 0 h 20000"/>
                <a:gd name="T62" fmla="*/ 3 w 20000"/>
                <a:gd name="T63" fmla="*/ 1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709" y="12000"/>
                  </a:moveTo>
                  <a:lnTo>
                    <a:pt x="15364" y="13531"/>
                  </a:lnTo>
                  <a:lnTo>
                    <a:pt x="15499" y="15605"/>
                  </a:lnTo>
                  <a:lnTo>
                    <a:pt x="15067" y="14074"/>
                  </a:lnTo>
                  <a:lnTo>
                    <a:pt x="13962" y="15309"/>
                  </a:lnTo>
                  <a:lnTo>
                    <a:pt x="14124" y="16593"/>
                  </a:lnTo>
                  <a:lnTo>
                    <a:pt x="16199" y="17333"/>
                  </a:lnTo>
                  <a:lnTo>
                    <a:pt x="16496" y="17630"/>
                  </a:lnTo>
                  <a:lnTo>
                    <a:pt x="15903" y="17630"/>
                  </a:lnTo>
                  <a:lnTo>
                    <a:pt x="15364" y="17630"/>
                  </a:lnTo>
                  <a:lnTo>
                    <a:pt x="14663" y="18617"/>
                  </a:lnTo>
                  <a:lnTo>
                    <a:pt x="13531" y="19951"/>
                  </a:lnTo>
                  <a:lnTo>
                    <a:pt x="12857" y="19407"/>
                  </a:lnTo>
                  <a:lnTo>
                    <a:pt x="12992" y="18123"/>
                  </a:lnTo>
                  <a:lnTo>
                    <a:pt x="12156" y="17333"/>
                  </a:lnTo>
                  <a:lnTo>
                    <a:pt x="11752" y="16840"/>
                  </a:lnTo>
                  <a:lnTo>
                    <a:pt x="12156" y="16593"/>
                  </a:lnTo>
                  <a:lnTo>
                    <a:pt x="12992" y="15605"/>
                  </a:lnTo>
                  <a:lnTo>
                    <a:pt x="12857" y="15309"/>
                  </a:lnTo>
                  <a:lnTo>
                    <a:pt x="11024" y="14815"/>
                  </a:lnTo>
                  <a:lnTo>
                    <a:pt x="10755" y="14074"/>
                  </a:lnTo>
                  <a:lnTo>
                    <a:pt x="11024" y="14074"/>
                  </a:lnTo>
                  <a:lnTo>
                    <a:pt x="11159" y="14074"/>
                  </a:lnTo>
                  <a:lnTo>
                    <a:pt x="10755" y="12790"/>
                  </a:lnTo>
                  <a:lnTo>
                    <a:pt x="10755" y="13531"/>
                  </a:lnTo>
                  <a:lnTo>
                    <a:pt x="10620" y="13284"/>
                  </a:lnTo>
                  <a:lnTo>
                    <a:pt x="10323" y="13284"/>
                  </a:lnTo>
                  <a:lnTo>
                    <a:pt x="9650" y="13531"/>
                  </a:lnTo>
                  <a:lnTo>
                    <a:pt x="8949" y="15605"/>
                  </a:lnTo>
                  <a:lnTo>
                    <a:pt x="8518" y="16840"/>
                  </a:lnTo>
                  <a:lnTo>
                    <a:pt x="7412" y="17630"/>
                  </a:lnTo>
                  <a:lnTo>
                    <a:pt x="7008" y="16840"/>
                  </a:lnTo>
                  <a:lnTo>
                    <a:pt x="7412" y="15605"/>
                  </a:lnTo>
                  <a:lnTo>
                    <a:pt x="7844" y="14815"/>
                  </a:lnTo>
                  <a:lnTo>
                    <a:pt x="9218" y="14568"/>
                  </a:lnTo>
                  <a:lnTo>
                    <a:pt x="8248" y="13284"/>
                  </a:lnTo>
                  <a:lnTo>
                    <a:pt x="8113" y="12247"/>
                  </a:lnTo>
                  <a:lnTo>
                    <a:pt x="7412" y="10173"/>
                  </a:lnTo>
                  <a:lnTo>
                    <a:pt x="6685" y="10173"/>
                  </a:lnTo>
                  <a:lnTo>
                    <a:pt x="5310" y="9432"/>
                  </a:lnTo>
                  <a:lnTo>
                    <a:pt x="4474" y="9975"/>
                  </a:lnTo>
                  <a:lnTo>
                    <a:pt x="3369" y="10667"/>
                  </a:lnTo>
                  <a:lnTo>
                    <a:pt x="1267" y="9975"/>
                  </a:lnTo>
                  <a:lnTo>
                    <a:pt x="836" y="9975"/>
                  </a:lnTo>
                  <a:lnTo>
                    <a:pt x="0" y="9185"/>
                  </a:lnTo>
                  <a:lnTo>
                    <a:pt x="431" y="6864"/>
                  </a:lnTo>
                  <a:lnTo>
                    <a:pt x="566" y="6617"/>
                  </a:lnTo>
                  <a:lnTo>
                    <a:pt x="431" y="5333"/>
                  </a:lnTo>
                  <a:lnTo>
                    <a:pt x="1995" y="1481"/>
                  </a:lnTo>
                  <a:lnTo>
                    <a:pt x="1563" y="0"/>
                  </a:lnTo>
                  <a:lnTo>
                    <a:pt x="1995" y="0"/>
                  </a:lnTo>
                  <a:lnTo>
                    <a:pt x="2372" y="494"/>
                  </a:lnTo>
                  <a:lnTo>
                    <a:pt x="6685" y="0"/>
                  </a:lnTo>
                  <a:lnTo>
                    <a:pt x="6685" y="741"/>
                  </a:lnTo>
                  <a:lnTo>
                    <a:pt x="8787" y="1481"/>
                  </a:lnTo>
                  <a:lnTo>
                    <a:pt x="8787" y="1284"/>
                  </a:lnTo>
                  <a:lnTo>
                    <a:pt x="9218" y="494"/>
                  </a:lnTo>
                  <a:lnTo>
                    <a:pt x="10054" y="494"/>
                  </a:lnTo>
                  <a:lnTo>
                    <a:pt x="12588" y="1481"/>
                  </a:lnTo>
                  <a:lnTo>
                    <a:pt x="15364" y="2025"/>
                  </a:lnTo>
                  <a:lnTo>
                    <a:pt x="17332" y="4840"/>
                  </a:lnTo>
                  <a:lnTo>
                    <a:pt x="19137" y="4840"/>
                  </a:lnTo>
                  <a:lnTo>
                    <a:pt x="19973" y="9185"/>
                  </a:lnTo>
                  <a:lnTo>
                    <a:pt x="17332" y="10667"/>
                  </a:lnTo>
                  <a:lnTo>
                    <a:pt x="17709" y="1200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684">
              <a:extLst>
                <a:ext uri="{FF2B5EF4-FFF2-40B4-BE49-F238E27FC236}">
                  <a16:creationId xmlns:a16="http://schemas.microsoft.com/office/drawing/2014/main" id="{5058F1F2-2D04-D141-B925-EBA3245A8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663"/>
              <a:ext cx="48" cy="2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593" y="7027"/>
                  </a:moveTo>
                  <a:lnTo>
                    <a:pt x="6815" y="7027"/>
                  </a:lnTo>
                  <a:lnTo>
                    <a:pt x="13778" y="4324"/>
                  </a:lnTo>
                  <a:lnTo>
                    <a:pt x="16000" y="4324"/>
                  </a:lnTo>
                  <a:lnTo>
                    <a:pt x="16000" y="1622"/>
                  </a:lnTo>
                  <a:lnTo>
                    <a:pt x="18370" y="0"/>
                  </a:lnTo>
                  <a:lnTo>
                    <a:pt x="18370" y="4324"/>
                  </a:lnTo>
                  <a:lnTo>
                    <a:pt x="19852" y="7027"/>
                  </a:lnTo>
                  <a:lnTo>
                    <a:pt x="19852" y="11081"/>
                  </a:lnTo>
                  <a:lnTo>
                    <a:pt x="16000" y="15405"/>
                  </a:lnTo>
                  <a:lnTo>
                    <a:pt x="13778" y="19730"/>
                  </a:lnTo>
                  <a:lnTo>
                    <a:pt x="8444" y="18108"/>
                  </a:lnTo>
                  <a:lnTo>
                    <a:pt x="4444" y="19730"/>
                  </a:lnTo>
                  <a:lnTo>
                    <a:pt x="3852" y="15405"/>
                  </a:lnTo>
                  <a:lnTo>
                    <a:pt x="0" y="8378"/>
                  </a:lnTo>
                  <a:lnTo>
                    <a:pt x="593" y="702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1" name="Freeform 685">
              <a:extLst>
                <a:ext uri="{FF2B5EF4-FFF2-40B4-BE49-F238E27FC236}">
                  <a16:creationId xmlns:a16="http://schemas.microsoft.com/office/drawing/2014/main" id="{72F23885-418D-9745-AD12-71306C423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678"/>
              <a:ext cx="83" cy="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000"/>
                <a:gd name="T94" fmla="*/ 0 h 20000"/>
                <a:gd name="T95" fmla="*/ 20000 w 20000"/>
                <a:gd name="T96" fmla="*/ 20000 h 200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000" h="20000">
                  <a:moveTo>
                    <a:pt x="11453" y="0"/>
                  </a:moveTo>
                  <a:lnTo>
                    <a:pt x="11880" y="0"/>
                  </a:lnTo>
                  <a:lnTo>
                    <a:pt x="14103" y="1749"/>
                  </a:lnTo>
                  <a:lnTo>
                    <a:pt x="17265" y="2842"/>
                  </a:lnTo>
                  <a:lnTo>
                    <a:pt x="17607" y="1749"/>
                  </a:lnTo>
                  <a:lnTo>
                    <a:pt x="18547" y="656"/>
                  </a:lnTo>
                  <a:lnTo>
                    <a:pt x="18974" y="3388"/>
                  </a:lnTo>
                  <a:lnTo>
                    <a:pt x="19915" y="7322"/>
                  </a:lnTo>
                  <a:lnTo>
                    <a:pt x="18547" y="7322"/>
                  </a:lnTo>
                  <a:lnTo>
                    <a:pt x="14103" y="7322"/>
                  </a:lnTo>
                  <a:lnTo>
                    <a:pt x="9744" y="7322"/>
                  </a:lnTo>
                  <a:lnTo>
                    <a:pt x="11453" y="12459"/>
                  </a:lnTo>
                  <a:lnTo>
                    <a:pt x="15043" y="16940"/>
                  </a:lnTo>
                  <a:lnTo>
                    <a:pt x="15043" y="19891"/>
                  </a:lnTo>
                  <a:lnTo>
                    <a:pt x="12735" y="16940"/>
                  </a:lnTo>
                  <a:lnTo>
                    <a:pt x="10598" y="16503"/>
                  </a:lnTo>
                  <a:lnTo>
                    <a:pt x="9231" y="16940"/>
                  </a:lnTo>
                  <a:lnTo>
                    <a:pt x="5726" y="12459"/>
                  </a:lnTo>
                  <a:lnTo>
                    <a:pt x="7863" y="11913"/>
                  </a:lnTo>
                  <a:lnTo>
                    <a:pt x="4872" y="9071"/>
                  </a:lnTo>
                  <a:lnTo>
                    <a:pt x="4872" y="7322"/>
                  </a:lnTo>
                  <a:lnTo>
                    <a:pt x="2564" y="5137"/>
                  </a:lnTo>
                  <a:lnTo>
                    <a:pt x="1368" y="7978"/>
                  </a:lnTo>
                  <a:lnTo>
                    <a:pt x="0" y="4481"/>
                  </a:lnTo>
                  <a:lnTo>
                    <a:pt x="342" y="3388"/>
                  </a:lnTo>
                  <a:lnTo>
                    <a:pt x="2222" y="4481"/>
                  </a:lnTo>
                  <a:lnTo>
                    <a:pt x="2564" y="3388"/>
                  </a:lnTo>
                  <a:lnTo>
                    <a:pt x="4872" y="2842"/>
                  </a:lnTo>
                  <a:lnTo>
                    <a:pt x="7863" y="3388"/>
                  </a:lnTo>
                  <a:lnTo>
                    <a:pt x="9231" y="1749"/>
                  </a:lnTo>
                  <a:lnTo>
                    <a:pt x="11453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2" name="Freeform 686">
              <a:extLst>
                <a:ext uri="{FF2B5EF4-FFF2-40B4-BE49-F238E27FC236}">
                  <a16:creationId xmlns:a16="http://schemas.microsoft.com/office/drawing/2014/main" id="{B74555F1-A937-6A43-ACB8-719F260C8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01"/>
              <a:ext cx="51" cy="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4795" y="19853"/>
                  </a:moveTo>
                  <a:lnTo>
                    <a:pt x="10548" y="18382"/>
                  </a:lnTo>
                  <a:lnTo>
                    <a:pt x="5616" y="16912"/>
                  </a:lnTo>
                  <a:lnTo>
                    <a:pt x="5616" y="16029"/>
                  </a:lnTo>
                  <a:lnTo>
                    <a:pt x="8493" y="16912"/>
                  </a:lnTo>
                  <a:lnTo>
                    <a:pt x="8493" y="12941"/>
                  </a:lnTo>
                  <a:lnTo>
                    <a:pt x="2740" y="6912"/>
                  </a:lnTo>
                  <a:lnTo>
                    <a:pt x="0" y="0"/>
                  </a:lnTo>
                  <a:lnTo>
                    <a:pt x="6986" y="0"/>
                  </a:lnTo>
                  <a:lnTo>
                    <a:pt x="14247" y="0"/>
                  </a:lnTo>
                  <a:lnTo>
                    <a:pt x="16301" y="0"/>
                  </a:lnTo>
                  <a:lnTo>
                    <a:pt x="19863" y="0"/>
                  </a:lnTo>
                  <a:lnTo>
                    <a:pt x="18493" y="4559"/>
                  </a:lnTo>
                  <a:lnTo>
                    <a:pt x="19863" y="8382"/>
                  </a:lnTo>
                  <a:lnTo>
                    <a:pt x="19863" y="12353"/>
                  </a:lnTo>
                  <a:lnTo>
                    <a:pt x="16301" y="16029"/>
                  </a:lnTo>
                  <a:lnTo>
                    <a:pt x="14795" y="1985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3" name="Freeform 687">
              <a:extLst>
                <a:ext uri="{FF2B5EF4-FFF2-40B4-BE49-F238E27FC236}">
                  <a16:creationId xmlns:a16="http://schemas.microsoft.com/office/drawing/2014/main" id="{6FF22A88-D8F2-4645-870E-CDEE53B7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678"/>
              <a:ext cx="41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000"/>
                <a:gd name="T43" fmla="*/ 0 h 20000"/>
                <a:gd name="T44" fmla="*/ 20000 w 20000"/>
                <a:gd name="T45" fmla="*/ 20000 h 200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000" h="20000">
                  <a:moveTo>
                    <a:pt x="0" y="1765"/>
                  </a:moveTo>
                  <a:lnTo>
                    <a:pt x="5391" y="1765"/>
                  </a:lnTo>
                  <a:lnTo>
                    <a:pt x="7130" y="0"/>
                  </a:lnTo>
                  <a:lnTo>
                    <a:pt x="12696" y="0"/>
                  </a:lnTo>
                  <a:lnTo>
                    <a:pt x="14435" y="4706"/>
                  </a:lnTo>
                  <a:lnTo>
                    <a:pt x="14435" y="9118"/>
                  </a:lnTo>
                  <a:lnTo>
                    <a:pt x="19826" y="13824"/>
                  </a:lnTo>
                  <a:lnTo>
                    <a:pt x="19826" y="19706"/>
                  </a:lnTo>
                  <a:lnTo>
                    <a:pt x="17043" y="19706"/>
                  </a:lnTo>
                  <a:lnTo>
                    <a:pt x="12696" y="16765"/>
                  </a:lnTo>
                  <a:lnTo>
                    <a:pt x="7130" y="19706"/>
                  </a:lnTo>
                  <a:lnTo>
                    <a:pt x="2783" y="19706"/>
                  </a:lnTo>
                  <a:lnTo>
                    <a:pt x="696" y="9118"/>
                  </a:lnTo>
                  <a:lnTo>
                    <a:pt x="0" y="176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eeform 688">
              <a:extLst>
                <a:ext uri="{FF2B5EF4-FFF2-40B4-BE49-F238E27FC236}">
                  <a16:creationId xmlns:a16="http://schemas.microsoft.com/office/drawing/2014/main" id="{86A3BFDB-A206-6E4F-9D65-D02675A1E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698"/>
              <a:ext cx="53" cy="5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000"/>
                <a:gd name="T88" fmla="*/ 0 h 20000"/>
                <a:gd name="T89" fmla="*/ 20000 w 20000"/>
                <a:gd name="T90" fmla="*/ 20000 h 200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000" h="20000">
                  <a:moveTo>
                    <a:pt x="10933" y="1235"/>
                  </a:moveTo>
                  <a:lnTo>
                    <a:pt x="10933" y="1975"/>
                  </a:lnTo>
                  <a:lnTo>
                    <a:pt x="13600" y="3210"/>
                  </a:lnTo>
                  <a:lnTo>
                    <a:pt x="15733" y="4568"/>
                  </a:lnTo>
                  <a:lnTo>
                    <a:pt x="16400" y="3210"/>
                  </a:lnTo>
                  <a:lnTo>
                    <a:pt x="17733" y="3210"/>
                  </a:lnTo>
                  <a:lnTo>
                    <a:pt x="16400" y="4568"/>
                  </a:lnTo>
                  <a:lnTo>
                    <a:pt x="17733" y="6543"/>
                  </a:lnTo>
                  <a:lnTo>
                    <a:pt x="17733" y="10247"/>
                  </a:lnTo>
                  <a:lnTo>
                    <a:pt x="19200" y="12099"/>
                  </a:lnTo>
                  <a:lnTo>
                    <a:pt x="19867" y="13457"/>
                  </a:lnTo>
                  <a:lnTo>
                    <a:pt x="19200" y="14815"/>
                  </a:lnTo>
                  <a:lnTo>
                    <a:pt x="17733" y="15432"/>
                  </a:lnTo>
                  <a:lnTo>
                    <a:pt x="17733" y="16667"/>
                  </a:lnTo>
                  <a:lnTo>
                    <a:pt x="19200" y="17901"/>
                  </a:lnTo>
                  <a:lnTo>
                    <a:pt x="17733" y="18642"/>
                  </a:lnTo>
                  <a:lnTo>
                    <a:pt x="12267" y="19877"/>
                  </a:lnTo>
                  <a:lnTo>
                    <a:pt x="14400" y="17901"/>
                  </a:lnTo>
                  <a:lnTo>
                    <a:pt x="12267" y="14815"/>
                  </a:lnTo>
                  <a:lnTo>
                    <a:pt x="8933" y="14815"/>
                  </a:lnTo>
                  <a:lnTo>
                    <a:pt x="8133" y="15432"/>
                  </a:lnTo>
                  <a:lnTo>
                    <a:pt x="4800" y="12099"/>
                  </a:lnTo>
                  <a:lnTo>
                    <a:pt x="1333" y="11605"/>
                  </a:lnTo>
                  <a:lnTo>
                    <a:pt x="1333" y="8272"/>
                  </a:lnTo>
                  <a:lnTo>
                    <a:pt x="0" y="5062"/>
                  </a:lnTo>
                  <a:lnTo>
                    <a:pt x="1333" y="1235"/>
                  </a:lnTo>
                  <a:lnTo>
                    <a:pt x="5467" y="0"/>
                  </a:lnTo>
                  <a:lnTo>
                    <a:pt x="8933" y="1235"/>
                  </a:lnTo>
                  <a:lnTo>
                    <a:pt x="10933" y="123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eeform 689">
              <a:extLst>
                <a:ext uri="{FF2B5EF4-FFF2-40B4-BE49-F238E27FC236}">
                  <a16:creationId xmlns:a16="http://schemas.microsoft.com/office/drawing/2014/main" id="{FF9C236B-FACF-EA42-8F9D-9BC7A41C8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32"/>
              <a:ext cx="34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2128" y="9762"/>
                  </a:moveTo>
                  <a:lnTo>
                    <a:pt x="8723" y="13571"/>
                  </a:lnTo>
                  <a:lnTo>
                    <a:pt x="5532" y="19762"/>
                  </a:lnTo>
                  <a:lnTo>
                    <a:pt x="0" y="12381"/>
                  </a:lnTo>
                  <a:lnTo>
                    <a:pt x="851" y="12381"/>
                  </a:lnTo>
                  <a:lnTo>
                    <a:pt x="3404" y="6190"/>
                  </a:lnTo>
                  <a:lnTo>
                    <a:pt x="8723" y="0"/>
                  </a:lnTo>
                  <a:lnTo>
                    <a:pt x="14255" y="952"/>
                  </a:lnTo>
                  <a:lnTo>
                    <a:pt x="19787" y="7381"/>
                  </a:lnTo>
                  <a:lnTo>
                    <a:pt x="17660" y="9762"/>
                  </a:lnTo>
                  <a:lnTo>
                    <a:pt x="12128" y="976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6" name="Freeform 690">
              <a:extLst>
                <a:ext uri="{FF2B5EF4-FFF2-40B4-BE49-F238E27FC236}">
                  <a16:creationId xmlns:a16="http://schemas.microsoft.com/office/drawing/2014/main" id="{9CF6C25C-F6AC-0F47-BA8E-CBF5122CF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740"/>
              <a:ext cx="30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5952" y="12059"/>
                  </a:moveTo>
                  <a:lnTo>
                    <a:pt x="8571" y="19706"/>
                  </a:lnTo>
                  <a:lnTo>
                    <a:pt x="8571" y="16765"/>
                  </a:lnTo>
                  <a:lnTo>
                    <a:pt x="8571" y="12059"/>
                  </a:lnTo>
                  <a:lnTo>
                    <a:pt x="0" y="4706"/>
                  </a:lnTo>
                  <a:lnTo>
                    <a:pt x="6190" y="4706"/>
                  </a:lnTo>
                  <a:lnTo>
                    <a:pt x="8571" y="1765"/>
                  </a:lnTo>
                  <a:lnTo>
                    <a:pt x="9762" y="0"/>
                  </a:lnTo>
                  <a:lnTo>
                    <a:pt x="15952" y="0"/>
                  </a:lnTo>
                  <a:lnTo>
                    <a:pt x="19762" y="7647"/>
                  </a:lnTo>
                  <a:lnTo>
                    <a:pt x="15952" y="120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7" name="Freeform 691">
              <a:extLst>
                <a:ext uri="{FF2B5EF4-FFF2-40B4-BE49-F238E27FC236}">
                  <a16:creationId xmlns:a16="http://schemas.microsoft.com/office/drawing/2014/main" id="{666DF777-578F-9248-AD96-2798CB88C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752"/>
              <a:ext cx="35" cy="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14400" y="0"/>
                  </a:moveTo>
                  <a:lnTo>
                    <a:pt x="19800" y="5532"/>
                  </a:lnTo>
                  <a:lnTo>
                    <a:pt x="19800" y="10851"/>
                  </a:lnTo>
                  <a:lnTo>
                    <a:pt x="16600" y="14255"/>
                  </a:lnTo>
                  <a:lnTo>
                    <a:pt x="12400" y="12128"/>
                  </a:lnTo>
                  <a:lnTo>
                    <a:pt x="11400" y="16383"/>
                  </a:lnTo>
                  <a:lnTo>
                    <a:pt x="6200" y="16383"/>
                  </a:lnTo>
                  <a:lnTo>
                    <a:pt x="3200" y="19787"/>
                  </a:lnTo>
                  <a:lnTo>
                    <a:pt x="1200" y="14255"/>
                  </a:lnTo>
                  <a:lnTo>
                    <a:pt x="0" y="10851"/>
                  </a:lnTo>
                  <a:lnTo>
                    <a:pt x="0" y="7660"/>
                  </a:lnTo>
                  <a:lnTo>
                    <a:pt x="6200" y="2128"/>
                  </a:lnTo>
                  <a:lnTo>
                    <a:pt x="14400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Freeform 692">
              <a:extLst>
                <a:ext uri="{FF2B5EF4-FFF2-40B4-BE49-F238E27FC236}">
                  <a16:creationId xmlns:a16="http://schemas.microsoft.com/office/drawing/2014/main" id="{BF8CD352-A749-5B4E-BFEB-7B4AEED1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1603"/>
              <a:ext cx="83" cy="4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5812" y="0"/>
                  </a:moveTo>
                  <a:lnTo>
                    <a:pt x="7521" y="3077"/>
                  </a:lnTo>
                  <a:lnTo>
                    <a:pt x="9316" y="1538"/>
                  </a:lnTo>
                  <a:lnTo>
                    <a:pt x="9829" y="4000"/>
                  </a:lnTo>
                  <a:lnTo>
                    <a:pt x="10684" y="5538"/>
                  </a:lnTo>
                  <a:lnTo>
                    <a:pt x="12821" y="4000"/>
                  </a:lnTo>
                  <a:lnTo>
                    <a:pt x="14188" y="4000"/>
                  </a:lnTo>
                  <a:lnTo>
                    <a:pt x="15043" y="3077"/>
                  </a:lnTo>
                  <a:lnTo>
                    <a:pt x="16838" y="4000"/>
                  </a:lnTo>
                  <a:lnTo>
                    <a:pt x="19060" y="5538"/>
                  </a:lnTo>
                  <a:lnTo>
                    <a:pt x="19915" y="6308"/>
                  </a:lnTo>
                  <a:lnTo>
                    <a:pt x="18547" y="13538"/>
                  </a:lnTo>
                  <a:lnTo>
                    <a:pt x="16838" y="13538"/>
                  </a:lnTo>
                  <a:lnTo>
                    <a:pt x="16410" y="11846"/>
                  </a:lnTo>
                  <a:lnTo>
                    <a:pt x="14188" y="11846"/>
                  </a:lnTo>
                  <a:lnTo>
                    <a:pt x="13333" y="11846"/>
                  </a:lnTo>
                  <a:lnTo>
                    <a:pt x="10684" y="14154"/>
                  </a:lnTo>
                  <a:lnTo>
                    <a:pt x="9829" y="14154"/>
                  </a:lnTo>
                  <a:lnTo>
                    <a:pt x="7179" y="16615"/>
                  </a:lnTo>
                  <a:lnTo>
                    <a:pt x="4872" y="19846"/>
                  </a:lnTo>
                  <a:lnTo>
                    <a:pt x="1795" y="18154"/>
                  </a:lnTo>
                  <a:lnTo>
                    <a:pt x="1368" y="16615"/>
                  </a:lnTo>
                  <a:lnTo>
                    <a:pt x="0" y="14154"/>
                  </a:lnTo>
                  <a:lnTo>
                    <a:pt x="0" y="10308"/>
                  </a:lnTo>
                  <a:lnTo>
                    <a:pt x="5812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Freeform 693">
              <a:extLst>
                <a:ext uri="{FF2B5EF4-FFF2-40B4-BE49-F238E27FC236}">
                  <a16:creationId xmlns:a16="http://schemas.microsoft.com/office/drawing/2014/main" id="{EE5B77DD-2A61-C04B-825E-D02F7ED3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1579"/>
              <a:ext cx="94" cy="5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6943" y="0"/>
                  </a:moveTo>
                  <a:lnTo>
                    <a:pt x="8151" y="0"/>
                  </a:lnTo>
                  <a:lnTo>
                    <a:pt x="8981" y="0"/>
                  </a:lnTo>
                  <a:lnTo>
                    <a:pt x="10189" y="0"/>
                  </a:lnTo>
                  <a:lnTo>
                    <a:pt x="10189" y="1507"/>
                  </a:lnTo>
                  <a:lnTo>
                    <a:pt x="12075" y="2877"/>
                  </a:lnTo>
                  <a:lnTo>
                    <a:pt x="12830" y="2877"/>
                  </a:lnTo>
                  <a:lnTo>
                    <a:pt x="12830" y="3699"/>
                  </a:lnTo>
                  <a:lnTo>
                    <a:pt x="12830" y="5068"/>
                  </a:lnTo>
                  <a:lnTo>
                    <a:pt x="14038" y="6438"/>
                  </a:lnTo>
                  <a:lnTo>
                    <a:pt x="14792" y="6438"/>
                  </a:lnTo>
                  <a:lnTo>
                    <a:pt x="16000" y="5068"/>
                  </a:lnTo>
                  <a:lnTo>
                    <a:pt x="17132" y="6438"/>
                  </a:lnTo>
                  <a:lnTo>
                    <a:pt x="17132" y="7123"/>
                  </a:lnTo>
                  <a:lnTo>
                    <a:pt x="19925" y="8493"/>
                  </a:lnTo>
                  <a:lnTo>
                    <a:pt x="19925" y="9315"/>
                  </a:lnTo>
                  <a:lnTo>
                    <a:pt x="14792" y="18493"/>
                  </a:lnTo>
                  <a:lnTo>
                    <a:pt x="11698" y="17671"/>
                  </a:lnTo>
                  <a:lnTo>
                    <a:pt x="9736" y="16301"/>
                  </a:lnTo>
                  <a:lnTo>
                    <a:pt x="8151" y="19863"/>
                  </a:lnTo>
                  <a:lnTo>
                    <a:pt x="6943" y="19863"/>
                  </a:lnTo>
                  <a:lnTo>
                    <a:pt x="5057" y="18493"/>
                  </a:lnTo>
                  <a:lnTo>
                    <a:pt x="5057" y="17671"/>
                  </a:lnTo>
                  <a:lnTo>
                    <a:pt x="3849" y="14932"/>
                  </a:lnTo>
                  <a:lnTo>
                    <a:pt x="3547" y="14247"/>
                  </a:lnTo>
                  <a:lnTo>
                    <a:pt x="1509" y="12055"/>
                  </a:lnTo>
                  <a:lnTo>
                    <a:pt x="1509" y="9315"/>
                  </a:lnTo>
                  <a:lnTo>
                    <a:pt x="0" y="8493"/>
                  </a:lnTo>
                  <a:lnTo>
                    <a:pt x="0" y="6438"/>
                  </a:lnTo>
                  <a:lnTo>
                    <a:pt x="0" y="5068"/>
                  </a:lnTo>
                  <a:lnTo>
                    <a:pt x="755" y="6438"/>
                  </a:lnTo>
                  <a:lnTo>
                    <a:pt x="6642" y="1507"/>
                  </a:lnTo>
                  <a:lnTo>
                    <a:pt x="6943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Freeform 694">
              <a:extLst>
                <a:ext uri="{FF2B5EF4-FFF2-40B4-BE49-F238E27FC236}">
                  <a16:creationId xmlns:a16="http://schemas.microsoft.com/office/drawing/2014/main" id="{2E4F9F24-06F6-2C41-8DE9-BAD8E6EA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1991"/>
              <a:ext cx="143" cy="317"/>
            </a:xfrm>
            <a:custGeom>
              <a:avLst/>
              <a:gdLst>
                <a:gd name="T0" fmla="*/ 0 w 20000"/>
                <a:gd name="T1" fmla="*/ 2 h 20000"/>
                <a:gd name="T2" fmla="*/ 0 w 20000"/>
                <a:gd name="T3" fmla="*/ 2 h 20000"/>
                <a:gd name="T4" fmla="*/ 0 w 20000"/>
                <a:gd name="T5" fmla="*/ 1 h 20000"/>
                <a:gd name="T6" fmla="*/ 0 w 20000"/>
                <a:gd name="T7" fmla="*/ 1 h 20000"/>
                <a:gd name="T8" fmla="*/ 0 w 20000"/>
                <a:gd name="T9" fmla="*/ 1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2 h 20000"/>
                <a:gd name="T38" fmla="*/ 1 w 20000"/>
                <a:gd name="T39" fmla="*/ 2 h 20000"/>
                <a:gd name="T40" fmla="*/ 1 w 20000"/>
                <a:gd name="T41" fmla="*/ 2 h 20000"/>
                <a:gd name="T42" fmla="*/ 1 w 20000"/>
                <a:gd name="T43" fmla="*/ 2 h 20000"/>
                <a:gd name="T44" fmla="*/ 1 w 20000"/>
                <a:gd name="T45" fmla="*/ 2 h 20000"/>
                <a:gd name="T46" fmla="*/ 1 w 20000"/>
                <a:gd name="T47" fmla="*/ 2 h 20000"/>
                <a:gd name="T48" fmla="*/ 1 w 20000"/>
                <a:gd name="T49" fmla="*/ 2 h 20000"/>
                <a:gd name="T50" fmla="*/ 1 w 20000"/>
                <a:gd name="T51" fmla="*/ 2 h 20000"/>
                <a:gd name="T52" fmla="*/ 1 w 20000"/>
                <a:gd name="T53" fmla="*/ 2 h 20000"/>
                <a:gd name="T54" fmla="*/ 1 w 20000"/>
                <a:gd name="T55" fmla="*/ 2 h 20000"/>
                <a:gd name="T56" fmla="*/ 1 w 20000"/>
                <a:gd name="T57" fmla="*/ 2 h 20000"/>
                <a:gd name="T58" fmla="*/ 1 w 20000"/>
                <a:gd name="T59" fmla="*/ 3 h 20000"/>
                <a:gd name="T60" fmla="*/ 1 w 20000"/>
                <a:gd name="T61" fmla="*/ 3 h 20000"/>
                <a:gd name="T62" fmla="*/ 1 w 20000"/>
                <a:gd name="T63" fmla="*/ 3 h 20000"/>
                <a:gd name="T64" fmla="*/ 1 w 20000"/>
                <a:gd name="T65" fmla="*/ 3 h 20000"/>
                <a:gd name="T66" fmla="*/ 1 w 20000"/>
                <a:gd name="T67" fmla="*/ 3 h 20000"/>
                <a:gd name="T68" fmla="*/ 1 w 20000"/>
                <a:gd name="T69" fmla="*/ 4 h 20000"/>
                <a:gd name="T70" fmla="*/ 1 w 20000"/>
                <a:gd name="T71" fmla="*/ 4 h 20000"/>
                <a:gd name="T72" fmla="*/ 1 w 20000"/>
                <a:gd name="T73" fmla="*/ 4 h 20000"/>
                <a:gd name="T74" fmla="*/ 1 w 20000"/>
                <a:gd name="T75" fmla="*/ 5 h 20000"/>
                <a:gd name="T76" fmla="*/ 1 w 20000"/>
                <a:gd name="T77" fmla="*/ 5 h 20000"/>
                <a:gd name="T78" fmla="*/ 1 w 20000"/>
                <a:gd name="T79" fmla="*/ 5 h 20000"/>
                <a:gd name="T80" fmla="*/ 1 w 20000"/>
                <a:gd name="T81" fmla="*/ 5 h 20000"/>
                <a:gd name="T82" fmla="*/ 1 w 20000"/>
                <a:gd name="T83" fmla="*/ 4 h 20000"/>
                <a:gd name="T84" fmla="*/ 1 w 20000"/>
                <a:gd name="T85" fmla="*/ 4 h 20000"/>
                <a:gd name="T86" fmla="*/ 1 w 20000"/>
                <a:gd name="T87" fmla="*/ 4 h 20000"/>
                <a:gd name="T88" fmla="*/ 1 w 20000"/>
                <a:gd name="T89" fmla="*/ 3 h 20000"/>
                <a:gd name="T90" fmla="*/ 1 w 20000"/>
                <a:gd name="T91" fmla="*/ 3 h 20000"/>
                <a:gd name="T92" fmla="*/ 1 w 20000"/>
                <a:gd name="T93" fmla="*/ 3 h 20000"/>
                <a:gd name="T94" fmla="*/ 1 w 20000"/>
                <a:gd name="T95" fmla="*/ 3 h 20000"/>
                <a:gd name="T96" fmla="*/ 0 w 20000"/>
                <a:gd name="T97" fmla="*/ 3 h 20000"/>
                <a:gd name="T98" fmla="*/ 0 w 20000"/>
                <a:gd name="T99" fmla="*/ 3 h 20000"/>
                <a:gd name="T100" fmla="*/ 0 w 20000"/>
                <a:gd name="T101" fmla="*/ 3 h 20000"/>
                <a:gd name="T102" fmla="*/ 0 w 20000"/>
                <a:gd name="T103" fmla="*/ 3 h 20000"/>
                <a:gd name="T104" fmla="*/ 0 w 20000"/>
                <a:gd name="T105" fmla="*/ 3 h 20000"/>
                <a:gd name="T106" fmla="*/ 0 w 20000"/>
                <a:gd name="T107" fmla="*/ 3 h 20000"/>
                <a:gd name="T108" fmla="*/ 0 w 20000"/>
                <a:gd name="T109" fmla="*/ 3 h 20000"/>
                <a:gd name="T110" fmla="*/ 0 w 20000"/>
                <a:gd name="T111" fmla="*/ 3 h 20000"/>
                <a:gd name="T112" fmla="*/ 0 w 20000"/>
                <a:gd name="T113" fmla="*/ 2 h 20000"/>
                <a:gd name="T114" fmla="*/ 0 w 20000"/>
                <a:gd name="T115" fmla="*/ 2 h 20000"/>
                <a:gd name="T116" fmla="*/ 0 w 20000"/>
                <a:gd name="T117" fmla="*/ 2 h 20000"/>
                <a:gd name="T118" fmla="*/ 0 w 20000"/>
                <a:gd name="T119" fmla="*/ 2 h 20000"/>
                <a:gd name="T120" fmla="*/ 0 w 20000"/>
                <a:gd name="T121" fmla="*/ 2 h 2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00"/>
                <a:gd name="T184" fmla="*/ 0 h 20000"/>
                <a:gd name="T185" fmla="*/ 20000 w 20000"/>
                <a:gd name="T186" fmla="*/ 20000 h 20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00" h="20000">
                  <a:moveTo>
                    <a:pt x="1034" y="7031"/>
                  </a:moveTo>
                  <a:lnTo>
                    <a:pt x="1823" y="7031"/>
                  </a:lnTo>
                  <a:lnTo>
                    <a:pt x="1330" y="6116"/>
                  </a:lnTo>
                  <a:lnTo>
                    <a:pt x="2069" y="6004"/>
                  </a:lnTo>
                  <a:lnTo>
                    <a:pt x="2069" y="5067"/>
                  </a:lnTo>
                  <a:lnTo>
                    <a:pt x="3350" y="5067"/>
                  </a:lnTo>
                  <a:lnTo>
                    <a:pt x="4138" y="4286"/>
                  </a:lnTo>
                  <a:lnTo>
                    <a:pt x="4138" y="3683"/>
                  </a:lnTo>
                  <a:lnTo>
                    <a:pt x="4138" y="3326"/>
                  </a:lnTo>
                  <a:lnTo>
                    <a:pt x="5123" y="3013"/>
                  </a:lnTo>
                  <a:lnTo>
                    <a:pt x="5123" y="2188"/>
                  </a:lnTo>
                  <a:lnTo>
                    <a:pt x="6650" y="1496"/>
                  </a:lnTo>
                  <a:lnTo>
                    <a:pt x="8473" y="1272"/>
                  </a:lnTo>
                  <a:lnTo>
                    <a:pt x="8670" y="1496"/>
                  </a:lnTo>
                  <a:lnTo>
                    <a:pt x="9212" y="1272"/>
                  </a:lnTo>
                  <a:lnTo>
                    <a:pt x="8670" y="692"/>
                  </a:lnTo>
                  <a:lnTo>
                    <a:pt x="9212" y="357"/>
                  </a:lnTo>
                  <a:lnTo>
                    <a:pt x="9458" y="357"/>
                  </a:lnTo>
                  <a:lnTo>
                    <a:pt x="9458" y="0"/>
                  </a:lnTo>
                  <a:lnTo>
                    <a:pt x="10788" y="0"/>
                  </a:lnTo>
                  <a:lnTo>
                    <a:pt x="11773" y="580"/>
                  </a:lnTo>
                  <a:lnTo>
                    <a:pt x="11773" y="915"/>
                  </a:lnTo>
                  <a:lnTo>
                    <a:pt x="12512" y="915"/>
                  </a:lnTo>
                  <a:lnTo>
                    <a:pt x="13300" y="2768"/>
                  </a:lnTo>
                  <a:lnTo>
                    <a:pt x="12808" y="3237"/>
                  </a:lnTo>
                  <a:lnTo>
                    <a:pt x="12808" y="3326"/>
                  </a:lnTo>
                  <a:lnTo>
                    <a:pt x="12512" y="3326"/>
                  </a:lnTo>
                  <a:lnTo>
                    <a:pt x="11281" y="3683"/>
                  </a:lnTo>
                  <a:lnTo>
                    <a:pt x="11773" y="4152"/>
                  </a:lnTo>
                  <a:lnTo>
                    <a:pt x="10788" y="4152"/>
                  </a:lnTo>
                  <a:lnTo>
                    <a:pt x="11281" y="4621"/>
                  </a:lnTo>
                  <a:lnTo>
                    <a:pt x="11773" y="5067"/>
                  </a:lnTo>
                  <a:lnTo>
                    <a:pt x="12512" y="4844"/>
                  </a:lnTo>
                  <a:lnTo>
                    <a:pt x="12808" y="4844"/>
                  </a:lnTo>
                  <a:lnTo>
                    <a:pt x="14089" y="4844"/>
                  </a:lnTo>
                  <a:lnTo>
                    <a:pt x="13793" y="5067"/>
                  </a:lnTo>
                  <a:lnTo>
                    <a:pt x="14089" y="5201"/>
                  </a:lnTo>
                  <a:lnTo>
                    <a:pt x="14581" y="6004"/>
                  </a:lnTo>
                  <a:lnTo>
                    <a:pt x="15813" y="6004"/>
                  </a:lnTo>
                  <a:lnTo>
                    <a:pt x="15813" y="6563"/>
                  </a:lnTo>
                  <a:lnTo>
                    <a:pt x="15320" y="7031"/>
                  </a:lnTo>
                  <a:lnTo>
                    <a:pt x="17340" y="7254"/>
                  </a:lnTo>
                  <a:lnTo>
                    <a:pt x="17340" y="7522"/>
                  </a:lnTo>
                  <a:lnTo>
                    <a:pt x="17340" y="7612"/>
                  </a:lnTo>
                  <a:lnTo>
                    <a:pt x="17931" y="7612"/>
                  </a:lnTo>
                  <a:lnTo>
                    <a:pt x="18670" y="7857"/>
                  </a:lnTo>
                  <a:lnTo>
                    <a:pt x="19951" y="7857"/>
                  </a:lnTo>
                  <a:lnTo>
                    <a:pt x="19163" y="8080"/>
                  </a:lnTo>
                  <a:lnTo>
                    <a:pt x="18670" y="8192"/>
                  </a:lnTo>
                  <a:lnTo>
                    <a:pt x="19163" y="8438"/>
                  </a:lnTo>
                  <a:lnTo>
                    <a:pt x="18128" y="8527"/>
                  </a:lnTo>
                  <a:lnTo>
                    <a:pt x="17931" y="8772"/>
                  </a:lnTo>
                  <a:lnTo>
                    <a:pt x="16601" y="8996"/>
                  </a:lnTo>
                  <a:lnTo>
                    <a:pt x="16108" y="9353"/>
                  </a:lnTo>
                  <a:lnTo>
                    <a:pt x="15320" y="9129"/>
                  </a:lnTo>
                  <a:lnTo>
                    <a:pt x="15813" y="9442"/>
                  </a:lnTo>
                  <a:lnTo>
                    <a:pt x="13793" y="9710"/>
                  </a:lnTo>
                  <a:lnTo>
                    <a:pt x="13300" y="9933"/>
                  </a:lnTo>
                  <a:lnTo>
                    <a:pt x="12808" y="10268"/>
                  </a:lnTo>
                  <a:lnTo>
                    <a:pt x="12808" y="10848"/>
                  </a:lnTo>
                  <a:lnTo>
                    <a:pt x="12512" y="10960"/>
                  </a:lnTo>
                  <a:lnTo>
                    <a:pt x="12512" y="11183"/>
                  </a:lnTo>
                  <a:lnTo>
                    <a:pt x="12808" y="11183"/>
                  </a:lnTo>
                  <a:lnTo>
                    <a:pt x="13300" y="11540"/>
                  </a:lnTo>
                  <a:lnTo>
                    <a:pt x="14828" y="12679"/>
                  </a:lnTo>
                  <a:lnTo>
                    <a:pt x="15320" y="13036"/>
                  </a:lnTo>
                  <a:lnTo>
                    <a:pt x="15813" y="13638"/>
                  </a:lnTo>
                  <a:lnTo>
                    <a:pt x="15320" y="13862"/>
                  </a:lnTo>
                  <a:lnTo>
                    <a:pt x="15320" y="14308"/>
                  </a:lnTo>
                  <a:lnTo>
                    <a:pt x="14828" y="14777"/>
                  </a:lnTo>
                  <a:lnTo>
                    <a:pt x="14828" y="15134"/>
                  </a:lnTo>
                  <a:lnTo>
                    <a:pt x="17143" y="16272"/>
                  </a:lnTo>
                  <a:lnTo>
                    <a:pt x="17143" y="16741"/>
                  </a:lnTo>
                  <a:lnTo>
                    <a:pt x="17931" y="17879"/>
                  </a:lnTo>
                  <a:lnTo>
                    <a:pt x="17340" y="18482"/>
                  </a:lnTo>
                  <a:lnTo>
                    <a:pt x="16601" y="19397"/>
                  </a:lnTo>
                  <a:lnTo>
                    <a:pt x="16601" y="19754"/>
                  </a:lnTo>
                  <a:lnTo>
                    <a:pt x="16108" y="19978"/>
                  </a:lnTo>
                  <a:lnTo>
                    <a:pt x="15813" y="19397"/>
                  </a:lnTo>
                  <a:lnTo>
                    <a:pt x="16108" y="19063"/>
                  </a:lnTo>
                  <a:lnTo>
                    <a:pt x="16108" y="18125"/>
                  </a:lnTo>
                  <a:lnTo>
                    <a:pt x="15813" y="18125"/>
                  </a:lnTo>
                  <a:lnTo>
                    <a:pt x="16108" y="17879"/>
                  </a:lnTo>
                  <a:lnTo>
                    <a:pt x="16108" y="16964"/>
                  </a:lnTo>
                  <a:lnTo>
                    <a:pt x="14828" y="15826"/>
                  </a:lnTo>
                  <a:lnTo>
                    <a:pt x="14828" y="16272"/>
                  </a:lnTo>
                  <a:lnTo>
                    <a:pt x="14581" y="16272"/>
                  </a:lnTo>
                  <a:lnTo>
                    <a:pt x="14089" y="15357"/>
                  </a:lnTo>
                  <a:lnTo>
                    <a:pt x="13793" y="14308"/>
                  </a:lnTo>
                  <a:lnTo>
                    <a:pt x="13300" y="13638"/>
                  </a:lnTo>
                  <a:lnTo>
                    <a:pt x="13300" y="13036"/>
                  </a:lnTo>
                  <a:lnTo>
                    <a:pt x="12512" y="13036"/>
                  </a:lnTo>
                  <a:lnTo>
                    <a:pt x="12020" y="12679"/>
                  </a:lnTo>
                  <a:lnTo>
                    <a:pt x="11773" y="12366"/>
                  </a:lnTo>
                  <a:lnTo>
                    <a:pt x="11281" y="12455"/>
                  </a:lnTo>
                  <a:lnTo>
                    <a:pt x="11281" y="13036"/>
                  </a:lnTo>
                  <a:lnTo>
                    <a:pt x="10493" y="13393"/>
                  </a:lnTo>
                  <a:lnTo>
                    <a:pt x="8670" y="13862"/>
                  </a:lnTo>
                  <a:lnTo>
                    <a:pt x="8473" y="13973"/>
                  </a:lnTo>
                  <a:lnTo>
                    <a:pt x="7438" y="13862"/>
                  </a:lnTo>
                  <a:lnTo>
                    <a:pt x="7931" y="13638"/>
                  </a:lnTo>
                  <a:lnTo>
                    <a:pt x="7438" y="13862"/>
                  </a:lnTo>
                  <a:lnTo>
                    <a:pt x="6650" y="13862"/>
                  </a:lnTo>
                  <a:lnTo>
                    <a:pt x="6650" y="13638"/>
                  </a:lnTo>
                  <a:lnTo>
                    <a:pt x="5862" y="13862"/>
                  </a:lnTo>
                  <a:lnTo>
                    <a:pt x="5862" y="12679"/>
                  </a:lnTo>
                  <a:lnTo>
                    <a:pt x="6453" y="11763"/>
                  </a:lnTo>
                  <a:lnTo>
                    <a:pt x="5862" y="11183"/>
                  </a:lnTo>
                  <a:lnTo>
                    <a:pt x="4631" y="10491"/>
                  </a:lnTo>
                  <a:lnTo>
                    <a:pt x="4631" y="10625"/>
                  </a:lnTo>
                  <a:lnTo>
                    <a:pt x="3350" y="10045"/>
                  </a:lnTo>
                  <a:lnTo>
                    <a:pt x="4138" y="10268"/>
                  </a:lnTo>
                  <a:lnTo>
                    <a:pt x="4631" y="10045"/>
                  </a:lnTo>
                  <a:lnTo>
                    <a:pt x="3350" y="9710"/>
                  </a:lnTo>
                  <a:lnTo>
                    <a:pt x="3054" y="9353"/>
                  </a:lnTo>
                  <a:lnTo>
                    <a:pt x="2562" y="9129"/>
                  </a:lnTo>
                  <a:lnTo>
                    <a:pt x="1823" y="8996"/>
                  </a:lnTo>
                  <a:lnTo>
                    <a:pt x="1330" y="8996"/>
                  </a:lnTo>
                  <a:lnTo>
                    <a:pt x="0" y="8192"/>
                  </a:lnTo>
                  <a:lnTo>
                    <a:pt x="542" y="8080"/>
                  </a:lnTo>
                  <a:lnTo>
                    <a:pt x="1330" y="8192"/>
                  </a:lnTo>
                  <a:lnTo>
                    <a:pt x="1034" y="703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Freeform 695">
              <a:extLst>
                <a:ext uri="{FF2B5EF4-FFF2-40B4-BE49-F238E27FC236}">
                  <a16:creationId xmlns:a16="http://schemas.microsoft.com/office/drawing/2014/main" id="{AAB23DF4-826C-1146-BC69-6B34EBEE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1412"/>
              <a:ext cx="866" cy="723"/>
            </a:xfrm>
            <a:custGeom>
              <a:avLst/>
              <a:gdLst>
                <a:gd name="T0" fmla="*/ 31 w 20000"/>
                <a:gd name="T1" fmla="*/ 2 h 20000"/>
                <a:gd name="T2" fmla="*/ 35 w 20000"/>
                <a:gd name="T3" fmla="*/ 4 h 20000"/>
                <a:gd name="T4" fmla="*/ 37 w 20000"/>
                <a:gd name="T5" fmla="*/ 5 h 20000"/>
                <a:gd name="T6" fmla="*/ 37 w 20000"/>
                <a:gd name="T7" fmla="*/ 9 h 20000"/>
                <a:gd name="T8" fmla="*/ 36 w 20000"/>
                <a:gd name="T9" fmla="*/ 10 h 20000"/>
                <a:gd name="T10" fmla="*/ 34 w 20000"/>
                <a:gd name="T11" fmla="*/ 10 h 20000"/>
                <a:gd name="T12" fmla="*/ 32 w 20000"/>
                <a:gd name="T13" fmla="*/ 12 h 20000"/>
                <a:gd name="T14" fmla="*/ 31 w 20000"/>
                <a:gd name="T15" fmla="*/ 12 h 20000"/>
                <a:gd name="T16" fmla="*/ 30 w 20000"/>
                <a:gd name="T17" fmla="*/ 13 h 20000"/>
                <a:gd name="T18" fmla="*/ 30 w 20000"/>
                <a:gd name="T19" fmla="*/ 14 h 20000"/>
                <a:gd name="T20" fmla="*/ 32 w 20000"/>
                <a:gd name="T21" fmla="*/ 14 h 20000"/>
                <a:gd name="T22" fmla="*/ 31 w 20000"/>
                <a:gd name="T23" fmla="*/ 16 h 20000"/>
                <a:gd name="T24" fmla="*/ 32 w 20000"/>
                <a:gd name="T25" fmla="*/ 18 h 20000"/>
                <a:gd name="T26" fmla="*/ 33 w 20000"/>
                <a:gd name="T27" fmla="*/ 19 h 20000"/>
                <a:gd name="T28" fmla="*/ 33 w 20000"/>
                <a:gd name="T29" fmla="*/ 20 h 20000"/>
                <a:gd name="T30" fmla="*/ 33 w 20000"/>
                <a:gd name="T31" fmla="*/ 20 h 20000"/>
                <a:gd name="T32" fmla="*/ 32 w 20000"/>
                <a:gd name="T33" fmla="*/ 22 h 20000"/>
                <a:gd name="T34" fmla="*/ 32 w 20000"/>
                <a:gd name="T35" fmla="*/ 23 h 20000"/>
                <a:gd name="T36" fmla="*/ 30 w 20000"/>
                <a:gd name="T37" fmla="*/ 24 h 20000"/>
                <a:gd name="T38" fmla="*/ 29 w 20000"/>
                <a:gd name="T39" fmla="*/ 24 h 20000"/>
                <a:gd name="T40" fmla="*/ 27 w 20000"/>
                <a:gd name="T41" fmla="*/ 25 h 20000"/>
                <a:gd name="T42" fmla="*/ 26 w 20000"/>
                <a:gd name="T43" fmla="*/ 25 h 20000"/>
                <a:gd name="T44" fmla="*/ 25 w 20000"/>
                <a:gd name="T45" fmla="*/ 25 h 20000"/>
                <a:gd name="T46" fmla="*/ 23 w 20000"/>
                <a:gd name="T47" fmla="*/ 24 h 20000"/>
                <a:gd name="T48" fmla="*/ 22 w 20000"/>
                <a:gd name="T49" fmla="*/ 25 h 20000"/>
                <a:gd name="T50" fmla="*/ 21 w 20000"/>
                <a:gd name="T51" fmla="*/ 26 h 20000"/>
                <a:gd name="T52" fmla="*/ 20 w 20000"/>
                <a:gd name="T53" fmla="*/ 25 h 20000"/>
                <a:gd name="T54" fmla="*/ 19 w 20000"/>
                <a:gd name="T55" fmla="*/ 24 h 20000"/>
                <a:gd name="T56" fmla="*/ 18 w 20000"/>
                <a:gd name="T57" fmla="*/ 23 h 20000"/>
                <a:gd name="T58" fmla="*/ 18 w 20000"/>
                <a:gd name="T59" fmla="*/ 21 h 20000"/>
                <a:gd name="T60" fmla="*/ 16 w 20000"/>
                <a:gd name="T61" fmla="*/ 21 h 20000"/>
                <a:gd name="T62" fmla="*/ 16 w 20000"/>
                <a:gd name="T63" fmla="*/ 21 h 20000"/>
                <a:gd name="T64" fmla="*/ 14 w 20000"/>
                <a:gd name="T65" fmla="*/ 21 h 20000"/>
                <a:gd name="T66" fmla="*/ 12 w 20000"/>
                <a:gd name="T67" fmla="*/ 22 h 20000"/>
                <a:gd name="T68" fmla="*/ 9 w 20000"/>
                <a:gd name="T69" fmla="*/ 21 h 20000"/>
                <a:gd name="T70" fmla="*/ 8 w 20000"/>
                <a:gd name="T71" fmla="*/ 21 h 20000"/>
                <a:gd name="T72" fmla="*/ 4 w 20000"/>
                <a:gd name="T73" fmla="*/ 19 h 20000"/>
                <a:gd name="T74" fmla="*/ 5 w 20000"/>
                <a:gd name="T75" fmla="*/ 18 h 20000"/>
                <a:gd name="T76" fmla="*/ 3 w 20000"/>
                <a:gd name="T77" fmla="*/ 16 h 20000"/>
                <a:gd name="T78" fmla="*/ 1 w 20000"/>
                <a:gd name="T79" fmla="*/ 15 h 20000"/>
                <a:gd name="T80" fmla="*/ 1 w 20000"/>
                <a:gd name="T81" fmla="*/ 13 h 20000"/>
                <a:gd name="T82" fmla="*/ 4 w 20000"/>
                <a:gd name="T83" fmla="*/ 12 h 20000"/>
                <a:gd name="T84" fmla="*/ 5 w 20000"/>
                <a:gd name="T85" fmla="*/ 9 h 20000"/>
                <a:gd name="T86" fmla="*/ 7 w 20000"/>
                <a:gd name="T87" fmla="*/ 6 h 20000"/>
                <a:gd name="T88" fmla="*/ 9 w 20000"/>
                <a:gd name="T89" fmla="*/ 7 h 20000"/>
                <a:gd name="T90" fmla="*/ 10 w 20000"/>
                <a:gd name="T91" fmla="*/ 8 h 20000"/>
                <a:gd name="T92" fmla="*/ 13 w 20000"/>
                <a:gd name="T93" fmla="*/ 10 h 20000"/>
                <a:gd name="T94" fmla="*/ 16 w 20000"/>
                <a:gd name="T95" fmla="*/ 11 h 20000"/>
                <a:gd name="T96" fmla="*/ 20 w 20000"/>
                <a:gd name="T97" fmla="*/ 11 h 20000"/>
                <a:gd name="T98" fmla="*/ 24 w 20000"/>
                <a:gd name="T99" fmla="*/ 9 h 20000"/>
                <a:gd name="T100" fmla="*/ 25 w 20000"/>
                <a:gd name="T101" fmla="*/ 8 h 20000"/>
                <a:gd name="T102" fmla="*/ 27 w 20000"/>
                <a:gd name="T103" fmla="*/ 7 h 20000"/>
                <a:gd name="T104" fmla="*/ 28 w 20000"/>
                <a:gd name="T105" fmla="*/ 6 h 20000"/>
                <a:gd name="T106" fmla="*/ 26 w 20000"/>
                <a:gd name="T107" fmla="*/ 6 h 20000"/>
                <a:gd name="T108" fmla="*/ 25 w 20000"/>
                <a:gd name="T109" fmla="*/ 4 h 20000"/>
                <a:gd name="T110" fmla="*/ 27 w 20000"/>
                <a:gd name="T111" fmla="*/ 1 h 200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00"/>
                <a:gd name="T169" fmla="*/ 0 h 20000"/>
                <a:gd name="T170" fmla="*/ 20000 w 20000"/>
                <a:gd name="T171" fmla="*/ 20000 h 200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Freeform 696">
              <a:extLst>
                <a:ext uri="{FF2B5EF4-FFF2-40B4-BE49-F238E27FC236}">
                  <a16:creationId xmlns:a16="http://schemas.microsoft.com/office/drawing/2014/main" id="{743102A8-5A05-8340-8FC6-1860D379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1684"/>
              <a:ext cx="149" cy="186"/>
            </a:xfrm>
            <a:custGeom>
              <a:avLst/>
              <a:gdLst>
                <a:gd name="T0" fmla="*/ 1 w 20000"/>
                <a:gd name="T1" fmla="*/ 2 h 20000"/>
                <a:gd name="T2" fmla="*/ 0 w 20000"/>
                <a:gd name="T3" fmla="*/ 2 h 20000"/>
                <a:gd name="T4" fmla="*/ 1 w 20000"/>
                <a:gd name="T5" fmla="*/ 2 h 20000"/>
                <a:gd name="T6" fmla="*/ 0 w 20000"/>
                <a:gd name="T7" fmla="*/ 1 h 20000"/>
                <a:gd name="T8" fmla="*/ 0 w 20000"/>
                <a:gd name="T9" fmla="*/ 2 h 20000"/>
                <a:gd name="T10" fmla="*/ 0 w 20000"/>
                <a:gd name="T11" fmla="*/ 2 h 20000"/>
                <a:gd name="T12" fmla="*/ 0 w 20000"/>
                <a:gd name="T13" fmla="*/ 2 h 20000"/>
                <a:gd name="T14" fmla="*/ 0 w 20000"/>
                <a:gd name="T15" fmla="*/ 2 h 20000"/>
                <a:gd name="T16" fmla="*/ 0 w 20000"/>
                <a:gd name="T17" fmla="*/ 2 h 20000"/>
                <a:gd name="T18" fmla="*/ 0 w 20000"/>
                <a:gd name="T19" fmla="*/ 2 h 20000"/>
                <a:gd name="T20" fmla="*/ 0 w 20000"/>
                <a:gd name="T21" fmla="*/ 2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1 w 20000"/>
                <a:gd name="T47" fmla="*/ 1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0 h 20000"/>
                <a:gd name="T60" fmla="*/ 1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1 w 20000"/>
                <a:gd name="T67" fmla="*/ 0 h 20000"/>
                <a:gd name="T68" fmla="*/ 1 w 20000"/>
                <a:gd name="T69" fmla="*/ 0 h 20000"/>
                <a:gd name="T70" fmla="*/ 1 w 20000"/>
                <a:gd name="T71" fmla="*/ 0 h 20000"/>
                <a:gd name="T72" fmla="*/ 1 w 20000"/>
                <a:gd name="T73" fmla="*/ 1 h 20000"/>
                <a:gd name="T74" fmla="*/ 1 w 20000"/>
                <a:gd name="T75" fmla="*/ 1 h 20000"/>
                <a:gd name="T76" fmla="*/ 1 w 20000"/>
                <a:gd name="T77" fmla="*/ 1 h 20000"/>
                <a:gd name="T78" fmla="*/ 1 w 20000"/>
                <a:gd name="T79" fmla="*/ 1 h 20000"/>
                <a:gd name="T80" fmla="*/ 1 w 20000"/>
                <a:gd name="T81" fmla="*/ 1 h 20000"/>
                <a:gd name="T82" fmla="*/ 1 w 20000"/>
                <a:gd name="T83" fmla="*/ 1 h 20000"/>
                <a:gd name="T84" fmla="*/ 1 w 20000"/>
                <a:gd name="T85" fmla="*/ 1 h 20000"/>
                <a:gd name="T86" fmla="*/ 1 w 20000"/>
                <a:gd name="T87" fmla="*/ 1 h 20000"/>
                <a:gd name="T88" fmla="*/ 1 w 20000"/>
                <a:gd name="T89" fmla="*/ 1 h 20000"/>
                <a:gd name="T90" fmla="*/ 1 w 20000"/>
                <a:gd name="T91" fmla="*/ 1 h 20000"/>
                <a:gd name="T92" fmla="*/ 1 w 20000"/>
                <a:gd name="T93" fmla="*/ 1 h 20000"/>
                <a:gd name="T94" fmla="*/ 1 w 20000"/>
                <a:gd name="T95" fmla="*/ 1 h 20000"/>
                <a:gd name="T96" fmla="*/ 1 w 20000"/>
                <a:gd name="T97" fmla="*/ 2 h 20000"/>
                <a:gd name="T98" fmla="*/ 1 w 20000"/>
                <a:gd name="T99" fmla="*/ 1 h 20000"/>
                <a:gd name="T100" fmla="*/ 1 w 20000"/>
                <a:gd name="T101" fmla="*/ 1 h 20000"/>
                <a:gd name="T102" fmla="*/ 1 w 20000"/>
                <a:gd name="T103" fmla="*/ 2 h 20000"/>
                <a:gd name="T104" fmla="*/ 1 w 20000"/>
                <a:gd name="T105" fmla="*/ 2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0810" y="19962"/>
                  </a:moveTo>
                  <a:lnTo>
                    <a:pt x="9857" y="19583"/>
                  </a:lnTo>
                  <a:lnTo>
                    <a:pt x="8857" y="18977"/>
                  </a:lnTo>
                  <a:lnTo>
                    <a:pt x="8857" y="18598"/>
                  </a:lnTo>
                  <a:lnTo>
                    <a:pt x="8857" y="18030"/>
                  </a:lnTo>
                  <a:lnTo>
                    <a:pt x="9143" y="17424"/>
                  </a:lnTo>
                  <a:lnTo>
                    <a:pt x="8857" y="17045"/>
                  </a:lnTo>
                  <a:lnTo>
                    <a:pt x="7619" y="17045"/>
                  </a:lnTo>
                  <a:lnTo>
                    <a:pt x="6619" y="17424"/>
                  </a:lnTo>
                  <a:lnTo>
                    <a:pt x="4667" y="18030"/>
                  </a:lnTo>
                  <a:lnTo>
                    <a:pt x="3190" y="18598"/>
                  </a:lnTo>
                  <a:lnTo>
                    <a:pt x="3190" y="18409"/>
                  </a:lnTo>
                  <a:lnTo>
                    <a:pt x="2714" y="18030"/>
                  </a:lnTo>
                  <a:lnTo>
                    <a:pt x="2714" y="18409"/>
                  </a:lnTo>
                  <a:lnTo>
                    <a:pt x="2714" y="18977"/>
                  </a:lnTo>
                  <a:lnTo>
                    <a:pt x="2714" y="19394"/>
                  </a:lnTo>
                  <a:lnTo>
                    <a:pt x="1952" y="18977"/>
                  </a:lnTo>
                  <a:lnTo>
                    <a:pt x="1238" y="18977"/>
                  </a:lnTo>
                  <a:lnTo>
                    <a:pt x="0" y="19394"/>
                  </a:lnTo>
                  <a:lnTo>
                    <a:pt x="0" y="18409"/>
                  </a:lnTo>
                  <a:lnTo>
                    <a:pt x="762" y="18030"/>
                  </a:lnTo>
                  <a:lnTo>
                    <a:pt x="1238" y="17652"/>
                  </a:lnTo>
                  <a:lnTo>
                    <a:pt x="1952" y="17424"/>
                  </a:lnTo>
                  <a:lnTo>
                    <a:pt x="2429" y="16439"/>
                  </a:lnTo>
                  <a:lnTo>
                    <a:pt x="3190" y="16061"/>
                  </a:lnTo>
                  <a:lnTo>
                    <a:pt x="2714" y="15492"/>
                  </a:lnTo>
                  <a:lnTo>
                    <a:pt x="3905" y="15265"/>
                  </a:lnTo>
                  <a:lnTo>
                    <a:pt x="3905" y="15492"/>
                  </a:lnTo>
                  <a:lnTo>
                    <a:pt x="4476" y="15492"/>
                  </a:lnTo>
                  <a:lnTo>
                    <a:pt x="4667" y="15492"/>
                  </a:lnTo>
                  <a:lnTo>
                    <a:pt x="7619" y="14886"/>
                  </a:lnTo>
                  <a:lnTo>
                    <a:pt x="7905" y="14470"/>
                  </a:lnTo>
                  <a:lnTo>
                    <a:pt x="8381" y="14886"/>
                  </a:lnTo>
                  <a:lnTo>
                    <a:pt x="8857" y="15265"/>
                  </a:lnTo>
                  <a:lnTo>
                    <a:pt x="9143" y="14886"/>
                  </a:lnTo>
                  <a:lnTo>
                    <a:pt x="9857" y="14470"/>
                  </a:lnTo>
                  <a:lnTo>
                    <a:pt x="9143" y="13939"/>
                  </a:lnTo>
                  <a:lnTo>
                    <a:pt x="9619" y="13333"/>
                  </a:lnTo>
                  <a:lnTo>
                    <a:pt x="10333" y="11932"/>
                  </a:lnTo>
                  <a:lnTo>
                    <a:pt x="9857" y="10758"/>
                  </a:lnTo>
                  <a:lnTo>
                    <a:pt x="11095" y="10152"/>
                  </a:lnTo>
                  <a:lnTo>
                    <a:pt x="11095" y="10758"/>
                  </a:lnTo>
                  <a:lnTo>
                    <a:pt x="10810" y="11174"/>
                  </a:lnTo>
                  <a:lnTo>
                    <a:pt x="10810" y="11364"/>
                  </a:lnTo>
                  <a:lnTo>
                    <a:pt x="11095" y="11932"/>
                  </a:lnTo>
                  <a:lnTo>
                    <a:pt x="11571" y="11932"/>
                  </a:lnTo>
                  <a:lnTo>
                    <a:pt x="11810" y="11742"/>
                  </a:lnTo>
                  <a:lnTo>
                    <a:pt x="13571" y="11174"/>
                  </a:lnTo>
                  <a:lnTo>
                    <a:pt x="14286" y="9205"/>
                  </a:lnTo>
                  <a:lnTo>
                    <a:pt x="14810" y="9205"/>
                  </a:lnTo>
                  <a:lnTo>
                    <a:pt x="14810" y="7652"/>
                  </a:lnTo>
                  <a:lnTo>
                    <a:pt x="15000" y="6061"/>
                  </a:lnTo>
                  <a:lnTo>
                    <a:pt x="14810" y="4091"/>
                  </a:lnTo>
                  <a:lnTo>
                    <a:pt x="14810" y="4508"/>
                  </a:lnTo>
                  <a:lnTo>
                    <a:pt x="14286" y="4091"/>
                  </a:lnTo>
                  <a:lnTo>
                    <a:pt x="14286" y="3712"/>
                  </a:lnTo>
                  <a:lnTo>
                    <a:pt x="14286" y="2538"/>
                  </a:lnTo>
                  <a:lnTo>
                    <a:pt x="14810" y="1932"/>
                  </a:lnTo>
                  <a:lnTo>
                    <a:pt x="14286" y="1174"/>
                  </a:lnTo>
                  <a:lnTo>
                    <a:pt x="15000" y="985"/>
                  </a:lnTo>
                  <a:lnTo>
                    <a:pt x="15524" y="1932"/>
                  </a:lnTo>
                  <a:lnTo>
                    <a:pt x="16000" y="1553"/>
                  </a:lnTo>
                  <a:lnTo>
                    <a:pt x="16286" y="1553"/>
                  </a:lnTo>
                  <a:lnTo>
                    <a:pt x="16286" y="985"/>
                  </a:lnTo>
                  <a:lnTo>
                    <a:pt x="15524" y="985"/>
                  </a:lnTo>
                  <a:lnTo>
                    <a:pt x="15524" y="0"/>
                  </a:lnTo>
                  <a:lnTo>
                    <a:pt x="16000" y="379"/>
                  </a:lnTo>
                  <a:lnTo>
                    <a:pt x="16762" y="379"/>
                  </a:lnTo>
                  <a:lnTo>
                    <a:pt x="17048" y="1932"/>
                  </a:lnTo>
                  <a:lnTo>
                    <a:pt x="18000" y="2538"/>
                  </a:lnTo>
                  <a:lnTo>
                    <a:pt x="18714" y="3712"/>
                  </a:lnTo>
                  <a:lnTo>
                    <a:pt x="19190" y="4697"/>
                  </a:lnTo>
                  <a:lnTo>
                    <a:pt x="19476" y="4697"/>
                  </a:lnTo>
                  <a:lnTo>
                    <a:pt x="19476" y="6061"/>
                  </a:lnTo>
                  <a:lnTo>
                    <a:pt x="18714" y="6667"/>
                  </a:lnTo>
                  <a:lnTo>
                    <a:pt x="19476" y="7841"/>
                  </a:lnTo>
                  <a:lnTo>
                    <a:pt x="18714" y="7841"/>
                  </a:lnTo>
                  <a:lnTo>
                    <a:pt x="18238" y="8220"/>
                  </a:lnTo>
                  <a:lnTo>
                    <a:pt x="18238" y="9205"/>
                  </a:lnTo>
                  <a:lnTo>
                    <a:pt x="19190" y="11364"/>
                  </a:lnTo>
                  <a:lnTo>
                    <a:pt x="19190" y="13485"/>
                  </a:lnTo>
                  <a:lnTo>
                    <a:pt x="19952" y="14318"/>
                  </a:lnTo>
                  <a:lnTo>
                    <a:pt x="19190" y="14470"/>
                  </a:lnTo>
                  <a:lnTo>
                    <a:pt x="19190" y="15492"/>
                  </a:lnTo>
                  <a:lnTo>
                    <a:pt x="18000" y="16061"/>
                  </a:lnTo>
                  <a:lnTo>
                    <a:pt x="18238" y="14886"/>
                  </a:lnTo>
                  <a:lnTo>
                    <a:pt x="17524" y="14470"/>
                  </a:lnTo>
                  <a:lnTo>
                    <a:pt x="17524" y="15265"/>
                  </a:lnTo>
                  <a:lnTo>
                    <a:pt x="17524" y="15492"/>
                  </a:lnTo>
                  <a:lnTo>
                    <a:pt x="17048" y="15265"/>
                  </a:lnTo>
                  <a:lnTo>
                    <a:pt x="16762" y="15492"/>
                  </a:lnTo>
                  <a:lnTo>
                    <a:pt x="16762" y="16439"/>
                  </a:lnTo>
                  <a:lnTo>
                    <a:pt x="16286" y="17045"/>
                  </a:lnTo>
                  <a:lnTo>
                    <a:pt x="15524" y="15871"/>
                  </a:lnTo>
                  <a:lnTo>
                    <a:pt x="15000" y="16061"/>
                  </a:lnTo>
                  <a:lnTo>
                    <a:pt x="14810" y="17045"/>
                  </a:lnTo>
                  <a:lnTo>
                    <a:pt x="14048" y="16818"/>
                  </a:lnTo>
                  <a:lnTo>
                    <a:pt x="12857" y="17424"/>
                  </a:lnTo>
                  <a:lnTo>
                    <a:pt x="13048" y="16818"/>
                  </a:lnTo>
                  <a:lnTo>
                    <a:pt x="11810" y="16818"/>
                  </a:lnTo>
                  <a:lnTo>
                    <a:pt x="11810" y="16061"/>
                  </a:lnTo>
                  <a:lnTo>
                    <a:pt x="11571" y="16061"/>
                  </a:lnTo>
                  <a:lnTo>
                    <a:pt x="11571" y="17045"/>
                  </a:lnTo>
                  <a:lnTo>
                    <a:pt x="12286" y="17424"/>
                  </a:lnTo>
                  <a:lnTo>
                    <a:pt x="12286" y="18030"/>
                  </a:lnTo>
                  <a:lnTo>
                    <a:pt x="11095" y="18409"/>
                  </a:lnTo>
                  <a:lnTo>
                    <a:pt x="10810" y="1996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3" name="Freeform 697">
              <a:extLst>
                <a:ext uri="{FF2B5EF4-FFF2-40B4-BE49-F238E27FC236}">
                  <a16:creationId xmlns:a16="http://schemas.microsoft.com/office/drawing/2014/main" id="{FA21FCDA-BDEF-504B-862A-7A1B6F3DF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1587"/>
              <a:ext cx="83" cy="10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3162" y="19930"/>
                  </a:moveTo>
                  <a:lnTo>
                    <a:pt x="2308" y="19228"/>
                  </a:lnTo>
                  <a:lnTo>
                    <a:pt x="2308" y="17404"/>
                  </a:lnTo>
                  <a:lnTo>
                    <a:pt x="0" y="16351"/>
                  </a:lnTo>
                  <a:lnTo>
                    <a:pt x="0" y="14526"/>
                  </a:lnTo>
                  <a:lnTo>
                    <a:pt x="1368" y="12632"/>
                  </a:lnTo>
                  <a:lnTo>
                    <a:pt x="0" y="10877"/>
                  </a:lnTo>
                  <a:lnTo>
                    <a:pt x="940" y="10526"/>
                  </a:lnTo>
                  <a:lnTo>
                    <a:pt x="2308" y="10877"/>
                  </a:lnTo>
                  <a:lnTo>
                    <a:pt x="4444" y="10877"/>
                  </a:lnTo>
                  <a:lnTo>
                    <a:pt x="3504" y="8702"/>
                  </a:lnTo>
                  <a:lnTo>
                    <a:pt x="4444" y="8702"/>
                  </a:lnTo>
                  <a:lnTo>
                    <a:pt x="3504" y="6175"/>
                  </a:lnTo>
                  <a:lnTo>
                    <a:pt x="3162" y="2877"/>
                  </a:lnTo>
                  <a:lnTo>
                    <a:pt x="1368" y="421"/>
                  </a:lnTo>
                  <a:lnTo>
                    <a:pt x="2308" y="0"/>
                  </a:lnTo>
                  <a:lnTo>
                    <a:pt x="4444" y="1123"/>
                  </a:lnTo>
                  <a:lnTo>
                    <a:pt x="8034" y="4000"/>
                  </a:lnTo>
                  <a:lnTo>
                    <a:pt x="11538" y="5754"/>
                  </a:lnTo>
                  <a:lnTo>
                    <a:pt x="12821" y="5754"/>
                  </a:lnTo>
                  <a:lnTo>
                    <a:pt x="14188" y="6877"/>
                  </a:lnTo>
                  <a:lnTo>
                    <a:pt x="15983" y="6877"/>
                  </a:lnTo>
                  <a:lnTo>
                    <a:pt x="16410" y="4702"/>
                  </a:lnTo>
                  <a:lnTo>
                    <a:pt x="17265" y="5053"/>
                  </a:lnTo>
                  <a:lnTo>
                    <a:pt x="17265" y="7579"/>
                  </a:lnTo>
                  <a:lnTo>
                    <a:pt x="18547" y="9754"/>
                  </a:lnTo>
                  <a:lnTo>
                    <a:pt x="19915" y="9474"/>
                  </a:lnTo>
                  <a:lnTo>
                    <a:pt x="19915" y="9754"/>
                  </a:lnTo>
                  <a:lnTo>
                    <a:pt x="18547" y="10526"/>
                  </a:lnTo>
                  <a:lnTo>
                    <a:pt x="17692" y="10877"/>
                  </a:lnTo>
                  <a:lnTo>
                    <a:pt x="15043" y="11579"/>
                  </a:lnTo>
                  <a:lnTo>
                    <a:pt x="13675" y="12632"/>
                  </a:lnTo>
                  <a:lnTo>
                    <a:pt x="13675" y="15228"/>
                  </a:lnTo>
                  <a:lnTo>
                    <a:pt x="13675" y="16351"/>
                  </a:lnTo>
                  <a:lnTo>
                    <a:pt x="8034" y="14526"/>
                  </a:lnTo>
                  <a:lnTo>
                    <a:pt x="5812" y="13754"/>
                  </a:lnTo>
                  <a:lnTo>
                    <a:pt x="4872" y="14526"/>
                  </a:lnTo>
                  <a:lnTo>
                    <a:pt x="4444" y="15649"/>
                  </a:lnTo>
                  <a:lnTo>
                    <a:pt x="3504" y="14526"/>
                  </a:lnTo>
                  <a:lnTo>
                    <a:pt x="2308" y="15228"/>
                  </a:lnTo>
                  <a:lnTo>
                    <a:pt x="2308" y="15649"/>
                  </a:lnTo>
                  <a:lnTo>
                    <a:pt x="4444" y="16351"/>
                  </a:lnTo>
                  <a:lnTo>
                    <a:pt x="4872" y="17404"/>
                  </a:lnTo>
                  <a:lnTo>
                    <a:pt x="5812" y="17404"/>
                  </a:lnTo>
                  <a:lnTo>
                    <a:pt x="4872" y="18526"/>
                  </a:lnTo>
                  <a:lnTo>
                    <a:pt x="4444" y="18526"/>
                  </a:lnTo>
                  <a:lnTo>
                    <a:pt x="3504" y="19930"/>
                  </a:lnTo>
                  <a:lnTo>
                    <a:pt x="3162" y="1993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4" name="Freeform 698">
              <a:extLst>
                <a:ext uri="{FF2B5EF4-FFF2-40B4-BE49-F238E27FC236}">
                  <a16:creationId xmlns:a16="http://schemas.microsoft.com/office/drawing/2014/main" id="{84895FC1-926E-A54B-9B1E-E80A9654F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1976"/>
              <a:ext cx="10" cy="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5" name="Freeform 699">
              <a:extLst>
                <a:ext uri="{FF2B5EF4-FFF2-40B4-BE49-F238E27FC236}">
                  <a16:creationId xmlns:a16="http://schemas.microsoft.com/office/drawing/2014/main" id="{021BC095-A6BC-D448-9FCE-A6EB9333A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1666"/>
              <a:ext cx="83" cy="12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1 h 20000"/>
                <a:gd name="T28" fmla="*/ 0 w 20000"/>
                <a:gd name="T29" fmla="*/ 1 h 20000"/>
                <a:gd name="T30" fmla="*/ 0 w 20000"/>
                <a:gd name="T31" fmla="*/ 1 h 20000"/>
                <a:gd name="T32" fmla="*/ 0 w 20000"/>
                <a:gd name="T33" fmla="*/ 1 h 20000"/>
                <a:gd name="T34" fmla="*/ 0 w 20000"/>
                <a:gd name="T35" fmla="*/ 1 h 20000"/>
                <a:gd name="T36" fmla="*/ 0 w 20000"/>
                <a:gd name="T37" fmla="*/ 1 h 20000"/>
                <a:gd name="T38" fmla="*/ 0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0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1 h 20000"/>
                <a:gd name="T56" fmla="*/ 0 w 20000"/>
                <a:gd name="T57" fmla="*/ 1 h 20000"/>
                <a:gd name="T58" fmla="*/ 0 w 20000"/>
                <a:gd name="T59" fmla="*/ 1 h 20000"/>
                <a:gd name="T60" fmla="*/ 0 w 20000"/>
                <a:gd name="T61" fmla="*/ 1 h 20000"/>
                <a:gd name="T62" fmla="*/ 0 w 20000"/>
                <a:gd name="T63" fmla="*/ 1 h 20000"/>
                <a:gd name="T64" fmla="*/ 0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0 w 20000"/>
                <a:gd name="T111" fmla="*/ 0 h 20000"/>
                <a:gd name="T112" fmla="*/ 0 w 20000"/>
                <a:gd name="T113" fmla="*/ 0 h 20000"/>
                <a:gd name="T114" fmla="*/ 0 w 20000"/>
                <a:gd name="T115" fmla="*/ 0 h 20000"/>
                <a:gd name="T116" fmla="*/ 0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6" name="Freeform 700">
              <a:extLst>
                <a:ext uri="{FF2B5EF4-FFF2-40B4-BE49-F238E27FC236}">
                  <a16:creationId xmlns:a16="http://schemas.microsoft.com/office/drawing/2014/main" id="{11E52753-D321-1F4C-A9D2-A309C582C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" y="1764"/>
              <a:ext cx="57" cy="9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7" name="Freeform 701">
              <a:extLst>
                <a:ext uri="{FF2B5EF4-FFF2-40B4-BE49-F238E27FC236}">
                  <a16:creationId xmlns:a16="http://schemas.microsoft.com/office/drawing/2014/main" id="{08D908F4-0D1B-3342-9A3E-E9BF3DE1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1496"/>
              <a:ext cx="489" cy="227"/>
            </a:xfrm>
            <a:custGeom>
              <a:avLst/>
              <a:gdLst>
                <a:gd name="T0" fmla="*/ 3 w 20000"/>
                <a:gd name="T1" fmla="*/ 0 h 20000"/>
                <a:gd name="T2" fmla="*/ 5 w 20000"/>
                <a:gd name="T3" fmla="*/ 0 h 20000"/>
                <a:gd name="T4" fmla="*/ 6 w 20000"/>
                <a:gd name="T5" fmla="*/ 0 h 20000"/>
                <a:gd name="T6" fmla="*/ 7 w 20000"/>
                <a:gd name="T7" fmla="*/ 0 h 20000"/>
                <a:gd name="T8" fmla="*/ 7 w 20000"/>
                <a:gd name="T9" fmla="*/ 1 h 20000"/>
                <a:gd name="T10" fmla="*/ 8 w 20000"/>
                <a:gd name="T11" fmla="*/ 1 h 20000"/>
                <a:gd name="T12" fmla="*/ 9 w 20000"/>
                <a:gd name="T13" fmla="*/ 0 h 20000"/>
                <a:gd name="T14" fmla="*/ 10 w 20000"/>
                <a:gd name="T15" fmla="*/ 0 h 20000"/>
                <a:gd name="T16" fmla="*/ 10 w 20000"/>
                <a:gd name="T17" fmla="*/ 1 h 20000"/>
                <a:gd name="T18" fmla="*/ 10 w 20000"/>
                <a:gd name="T19" fmla="*/ 1 h 20000"/>
                <a:gd name="T20" fmla="*/ 10 w 20000"/>
                <a:gd name="T21" fmla="*/ 1 h 20000"/>
                <a:gd name="T22" fmla="*/ 11 w 20000"/>
                <a:gd name="T23" fmla="*/ 1 h 20000"/>
                <a:gd name="T24" fmla="*/ 11 w 20000"/>
                <a:gd name="T25" fmla="*/ 1 h 20000"/>
                <a:gd name="T26" fmla="*/ 12 w 20000"/>
                <a:gd name="T27" fmla="*/ 1 h 20000"/>
                <a:gd name="T28" fmla="*/ 12 w 20000"/>
                <a:gd name="T29" fmla="*/ 1 h 20000"/>
                <a:gd name="T30" fmla="*/ 12 w 20000"/>
                <a:gd name="T31" fmla="*/ 1 h 20000"/>
                <a:gd name="T32" fmla="*/ 11 w 20000"/>
                <a:gd name="T33" fmla="*/ 1 h 20000"/>
                <a:gd name="T34" fmla="*/ 11 w 20000"/>
                <a:gd name="T35" fmla="*/ 1 h 20000"/>
                <a:gd name="T36" fmla="*/ 11 w 20000"/>
                <a:gd name="T37" fmla="*/ 1 h 20000"/>
                <a:gd name="T38" fmla="*/ 11 w 20000"/>
                <a:gd name="T39" fmla="*/ 1 h 20000"/>
                <a:gd name="T40" fmla="*/ 10 w 20000"/>
                <a:gd name="T41" fmla="*/ 1 h 20000"/>
                <a:gd name="T42" fmla="*/ 10 w 20000"/>
                <a:gd name="T43" fmla="*/ 2 h 20000"/>
                <a:gd name="T44" fmla="*/ 10 w 20000"/>
                <a:gd name="T45" fmla="*/ 2 h 20000"/>
                <a:gd name="T46" fmla="*/ 9 w 20000"/>
                <a:gd name="T47" fmla="*/ 2 h 20000"/>
                <a:gd name="T48" fmla="*/ 9 w 20000"/>
                <a:gd name="T49" fmla="*/ 2 h 20000"/>
                <a:gd name="T50" fmla="*/ 9 w 20000"/>
                <a:gd name="T51" fmla="*/ 2 h 20000"/>
                <a:gd name="T52" fmla="*/ 9 w 20000"/>
                <a:gd name="T53" fmla="*/ 2 h 20000"/>
                <a:gd name="T54" fmla="*/ 9 w 20000"/>
                <a:gd name="T55" fmla="*/ 2 h 20000"/>
                <a:gd name="T56" fmla="*/ 7 w 20000"/>
                <a:gd name="T57" fmla="*/ 3 h 20000"/>
                <a:gd name="T58" fmla="*/ 7 w 20000"/>
                <a:gd name="T59" fmla="*/ 3 h 20000"/>
                <a:gd name="T60" fmla="*/ 6 w 20000"/>
                <a:gd name="T61" fmla="*/ 2 h 20000"/>
                <a:gd name="T62" fmla="*/ 5 w 20000"/>
                <a:gd name="T63" fmla="*/ 2 h 20000"/>
                <a:gd name="T64" fmla="*/ 4 w 20000"/>
                <a:gd name="T65" fmla="*/ 2 h 20000"/>
                <a:gd name="T66" fmla="*/ 4 w 20000"/>
                <a:gd name="T67" fmla="*/ 2 h 20000"/>
                <a:gd name="T68" fmla="*/ 4 w 20000"/>
                <a:gd name="T69" fmla="*/ 2 h 20000"/>
                <a:gd name="T70" fmla="*/ 3 w 20000"/>
                <a:gd name="T71" fmla="*/ 2 h 20000"/>
                <a:gd name="T72" fmla="*/ 3 w 20000"/>
                <a:gd name="T73" fmla="*/ 2 h 20000"/>
                <a:gd name="T74" fmla="*/ 2 w 20000"/>
                <a:gd name="T75" fmla="*/ 2 h 20000"/>
                <a:gd name="T76" fmla="*/ 1 w 20000"/>
                <a:gd name="T77" fmla="*/ 2 h 20000"/>
                <a:gd name="T78" fmla="*/ 1 w 20000"/>
                <a:gd name="T79" fmla="*/ 2 h 20000"/>
                <a:gd name="T80" fmla="*/ 1 w 20000"/>
                <a:gd name="T81" fmla="*/ 1 h 20000"/>
                <a:gd name="T82" fmla="*/ 1 w 20000"/>
                <a:gd name="T83" fmla="*/ 1 h 20000"/>
                <a:gd name="T84" fmla="*/ 1 w 20000"/>
                <a:gd name="T85" fmla="*/ 1 h 20000"/>
                <a:gd name="T86" fmla="*/ 0 w 20000"/>
                <a:gd name="T87" fmla="*/ 1 h 20000"/>
                <a:gd name="T88" fmla="*/ 0 w 20000"/>
                <a:gd name="T89" fmla="*/ 1 h 20000"/>
                <a:gd name="T90" fmla="*/ 0 w 20000"/>
                <a:gd name="T91" fmla="*/ 1 h 20000"/>
                <a:gd name="T92" fmla="*/ 1 w 20000"/>
                <a:gd name="T93" fmla="*/ 1 h 20000"/>
                <a:gd name="T94" fmla="*/ 1 w 20000"/>
                <a:gd name="T95" fmla="*/ 1 h 20000"/>
                <a:gd name="T96" fmla="*/ 1 w 20000"/>
                <a:gd name="T97" fmla="*/ 0 h 20000"/>
                <a:gd name="T98" fmla="*/ 2 w 20000"/>
                <a:gd name="T99" fmla="*/ 0 h 20000"/>
                <a:gd name="T100" fmla="*/ 2 w 20000"/>
                <a:gd name="T101" fmla="*/ 1 h 20000"/>
                <a:gd name="T102" fmla="*/ 3 w 20000"/>
                <a:gd name="T103" fmla="*/ 1 h 20000"/>
                <a:gd name="T104" fmla="*/ 3 w 20000"/>
                <a:gd name="T105" fmla="*/ 0 h 20000"/>
                <a:gd name="T106" fmla="*/ 3 w 20000"/>
                <a:gd name="T107" fmla="*/ 0 h 20000"/>
                <a:gd name="T108" fmla="*/ 3 w 20000"/>
                <a:gd name="T109" fmla="*/ 0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8" name="Freeform 702">
              <a:extLst>
                <a:ext uri="{FF2B5EF4-FFF2-40B4-BE49-F238E27FC236}">
                  <a16:creationId xmlns:a16="http://schemas.microsoft.com/office/drawing/2014/main" id="{DB7C7F2D-DC6E-9840-9E20-627E6EEB9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958"/>
              <a:ext cx="131" cy="7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1 w 20000"/>
                <a:gd name="T35" fmla="*/ 0 h 20000"/>
                <a:gd name="T36" fmla="*/ 1 w 20000"/>
                <a:gd name="T37" fmla="*/ 0 h 20000"/>
                <a:gd name="T38" fmla="*/ 1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2005" y="0"/>
                  </a:moveTo>
                  <a:lnTo>
                    <a:pt x="3360" y="1084"/>
                  </a:lnTo>
                  <a:lnTo>
                    <a:pt x="7317" y="4039"/>
                  </a:lnTo>
                  <a:lnTo>
                    <a:pt x="8130" y="6700"/>
                  </a:lnTo>
                  <a:lnTo>
                    <a:pt x="8726" y="6108"/>
                  </a:lnTo>
                  <a:lnTo>
                    <a:pt x="9539" y="6108"/>
                  </a:lnTo>
                  <a:lnTo>
                    <a:pt x="10136" y="8276"/>
                  </a:lnTo>
                  <a:lnTo>
                    <a:pt x="11545" y="9261"/>
                  </a:lnTo>
                  <a:lnTo>
                    <a:pt x="12412" y="8276"/>
                  </a:lnTo>
                  <a:lnTo>
                    <a:pt x="12412" y="10739"/>
                  </a:lnTo>
                  <a:lnTo>
                    <a:pt x="13225" y="10739"/>
                  </a:lnTo>
                  <a:lnTo>
                    <a:pt x="15447" y="12315"/>
                  </a:lnTo>
                  <a:lnTo>
                    <a:pt x="15989" y="11724"/>
                  </a:lnTo>
                  <a:lnTo>
                    <a:pt x="17398" y="12315"/>
                  </a:lnTo>
                  <a:lnTo>
                    <a:pt x="19946" y="12315"/>
                  </a:lnTo>
                  <a:lnTo>
                    <a:pt x="19675" y="14877"/>
                  </a:lnTo>
                  <a:lnTo>
                    <a:pt x="19946" y="19901"/>
                  </a:lnTo>
                  <a:lnTo>
                    <a:pt x="17724" y="19901"/>
                  </a:lnTo>
                  <a:lnTo>
                    <a:pt x="17724" y="18916"/>
                  </a:lnTo>
                  <a:lnTo>
                    <a:pt x="16856" y="18916"/>
                  </a:lnTo>
                  <a:lnTo>
                    <a:pt x="15447" y="18916"/>
                  </a:lnTo>
                  <a:lnTo>
                    <a:pt x="15176" y="18916"/>
                  </a:lnTo>
                  <a:lnTo>
                    <a:pt x="14092" y="17340"/>
                  </a:lnTo>
                  <a:lnTo>
                    <a:pt x="13225" y="18325"/>
                  </a:lnTo>
                  <a:lnTo>
                    <a:pt x="11870" y="16847"/>
                  </a:lnTo>
                  <a:lnTo>
                    <a:pt x="11545" y="15862"/>
                  </a:lnTo>
                  <a:lnTo>
                    <a:pt x="9322" y="14877"/>
                  </a:lnTo>
                  <a:lnTo>
                    <a:pt x="6450" y="13300"/>
                  </a:lnTo>
                  <a:lnTo>
                    <a:pt x="4770" y="12315"/>
                  </a:lnTo>
                  <a:lnTo>
                    <a:pt x="2818" y="10739"/>
                  </a:lnTo>
                  <a:lnTo>
                    <a:pt x="1138" y="9261"/>
                  </a:lnTo>
                  <a:lnTo>
                    <a:pt x="0" y="7685"/>
                  </a:lnTo>
                  <a:lnTo>
                    <a:pt x="1138" y="6700"/>
                  </a:lnTo>
                  <a:lnTo>
                    <a:pt x="596" y="5123"/>
                  </a:lnTo>
                  <a:lnTo>
                    <a:pt x="1138" y="3645"/>
                  </a:lnTo>
                  <a:lnTo>
                    <a:pt x="2005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9" name="Freeform 703">
              <a:extLst>
                <a:ext uri="{FF2B5EF4-FFF2-40B4-BE49-F238E27FC236}">
                  <a16:creationId xmlns:a16="http://schemas.microsoft.com/office/drawing/2014/main" id="{BBB36D3A-2484-F048-A6B7-F570C2D34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843"/>
              <a:ext cx="99" cy="9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783" y="5276"/>
                  </a:moveTo>
                  <a:lnTo>
                    <a:pt x="1139" y="6063"/>
                  </a:lnTo>
                  <a:lnTo>
                    <a:pt x="2633" y="5276"/>
                  </a:lnTo>
                  <a:lnTo>
                    <a:pt x="2918" y="4882"/>
                  </a:lnTo>
                  <a:lnTo>
                    <a:pt x="2918" y="4016"/>
                  </a:lnTo>
                  <a:lnTo>
                    <a:pt x="2918" y="2047"/>
                  </a:lnTo>
                  <a:lnTo>
                    <a:pt x="3701" y="2047"/>
                  </a:lnTo>
                  <a:lnTo>
                    <a:pt x="4413" y="2835"/>
                  </a:lnTo>
                  <a:lnTo>
                    <a:pt x="5979" y="2835"/>
                  </a:lnTo>
                  <a:lnTo>
                    <a:pt x="7758" y="2047"/>
                  </a:lnTo>
                  <a:lnTo>
                    <a:pt x="10320" y="2835"/>
                  </a:lnTo>
                  <a:lnTo>
                    <a:pt x="12527" y="2835"/>
                  </a:lnTo>
                  <a:lnTo>
                    <a:pt x="15160" y="787"/>
                  </a:lnTo>
                  <a:lnTo>
                    <a:pt x="16584" y="787"/>
                  </a:lnTo>
                  <a:lnTo>
                    <a:pt x="18078" y="787"/>
                  </a:lnTo>
                  <a:lnTo>
                    <a:pt x="19217" y="0"/>
                  </a:lnTo>
                  <a:lnTo>
                    <a:pt x="19929" y="787"/>
                  </a:lnTo>
                  <a:lnTo>
                    <a:pt x="19217" y="2047"/>
                  </a:lnTo>
                  <a:lnTo>
                    <a:pt x="17367" y="3228"/>
                  </a:lnTo>
                  <a:lnTo>
                    <a:pt x="17367" y="4882"/>
                  </a:lnTo>
                  <a:lnTo>
                    <a:pt x="17367" y="6457"/>
                  </a:lnTo>
                  <a:lnTo>
                    <a:pt x="17367" y="9370"/>
                  </a:lnTo>
                  <a:lnTo>
                    <a:pt x="16584" y="11417"/>
                  </a:lnTo>
                  <a:lnTo>
                    <a:pt x="14448" y="13386"/>
                  </a:lnTo>
                  <a:lnTo>
                    <a:pt x="10320" y="15906"/>
                  </a:lnTo>
                  <a:lnTo>
                    <a:pt x="7402" y="18346"/>
                  </a:lnTo>
                  <a:lnTo>
                    <a:pt x="4413" y="19921"/>
                  </a:lnTo>
                  <a:lnTo>
                    <a:pt x="2918" y="19921"/>
                  </a:lnTo>
                  <a:lnTo>
                    <a:pt x="2633" y="19921"/>
                  </a:lnTo>
                  <a:lnTo>
                    <a:pt x="1922" y="19134"/>
                  </a:lnTo>
                  <a:lnTo>
                    <a:pt x="0" y="19134"/>
                  </a:lnTo>
                  <a:lnTo>
                    <a:pt x="1139" y="17087"/>
                  </a:lnTo>
                  <a:lnTo>
                    <a:pt x="1139" y="16693"/>
                  </a:lnTo>
                  <a:lnTo>
                    <a:pt x="1922" y="15118"/>
                  </a:lnTo>
                  <a:lnTo>
                    <a:pt x="1922" y="14646"/>
                  </a:lnTo>
                  <a:lnTo>
                    <a:pt x="2918" y="13386"/>
                  </a:lnTo>
                  <a:lnTo>
                    <a:pt x="2918" y="11732"/>
                  </a:lnTo>
                  <a:lnTo>
                    <a:pt x="2918" y="10630"/>
                  </a:lnTo>
                  <a:lnTo>
                    <a:pt x="783" y="11417"/>
                  </a:lnTo>
                  <a:lnTo>
                    <a:pt x="783" y="9764"/>
                  </a:lnTo>
                  <a:lnTo>
                    <a:pt x="783" y="8504"/>
                  </a:lnTo>
                  <a:lnTo>
                    <a:pt x="0" y="7244"/>
                  </a:lnTo>
                  <a:lnTo>
                    <a:pt x="783" y="527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0" name="Freeform 704">
              <a:extLst>
                <a:ext uri="{FF2B5EF4-FFF2-40B4-BE49-F238E27FC236}">
                  <a16:creationId xmlns:a16="http://schemas.microsoft.com/office/drawing/2014/main" id="{CA15143B-2341-BF4D-8549-4F5191F2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" y="2394"/>
              <a:ext cx="6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1765" y="7059"/>
                  </a:moveTo>
                  <a:lnTo>
                    <a:pt x="18824" y="18824"/>
                  </a:lnTo>
                  <a:lnTo>
                    <a:pt x="11765" y="18824"/>
                  </a:lnTo>
                  <a:lnTo>
                    <a:pt x="0" y="18824"/>
                  </a:lnTo>
                  <a:lnTo>
                    <a:pt x="0" y="0"/>
                  </a:lnTo>
                  <a:lnTo>
                    <a:pt x="11765" y="0"/>
                  </a:lnTo>
                  <a:lnTo>
                    <a:pt x="11765" y="70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1" name="Freeform 705">
              <a:extLst>
                <a:ext uri="{FF2B5EF4-FFF2-40B4-BE49-F238E27FC236}">
                  <a16:creationId xmlns:a16="http://schemas.microsoft.com/office/drawing/2014/main" id="{6757C7CA-5FBD-B248-8F82-D3D128B1D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468"/>
              <a:ext cx="592" cy="302"/>
            </a:xfrm>
            <a:custGeom>
              <a:avLst/>
              <a:gdLst>
                <a:gd name="T0" fmla="*/ 17 w 20000"/>
                <a:gd name="T1" fmla="*/ 2 h 20000"/>
                <a:gd name="T2" fmla="*/ 17 w 20000"/>
                <a:gd name="T3" fmla="*/ 2 h 20000"/>
                <a:gd name="T4" fmla="*/ 17 w 20000"/>
                <a:gd name="T5" fmla="*/ 2 h 20000"/>
                <a:gd name="T6" fmla="*/ 16 w 20000"/>
                <a:gd name="T7" fmla="*/ 3 h 20000"/>
                <a:gd name="T8" fmla="*/ 16 w 20000"/>
                <a:gd name="T9" fmla="*/ 3 h 20000"/>
                <a:gd name="T10" fmla="*/ 15 w 20000"/>
                <a:gd name="T11" fmla="*/ 3 h 20000"/>
                <a:gd name="T12" fmla="*/ 16 w 20000"/>
                <a:gd name="T13" fmla="*/ 4 h 20000"/>
                <a:gd name="T14" fmla="*/ 15 w 20000"/>
                <a:gd name="T15" fmla="*/ 4 h 20000"/>
                <a:gd name="T16" fmla="*/ 13 w 20000"/>
                <a:gd name="T17" fmla="*/ 4 h 20000"/>
                <a:gd name="T18" fmla="*/ 13 w 20000"/>
                <a:gd name="T19" fmla="*/ 4 h 20000"/>
                <a:gd name="T20" fmla="*/ 11 w 20000"/>
                <a:gd name="T21" fmla="*/ 4 h 20000"/>
                <a:gd name="T22" fmla="*/ 10 w 20000"/>
                <a:gd name="T23" fmla="*/ 4 h 20000"/>
                <a:gd name="T24" fmla="*/ 10 w 20000"/>
                <a:gd name="T25" fmla="*/ 4 h 20000"/>
                <a:gd name="T26" fmla="*/ 9 w 20000"/>
                <a:gd name="T27" fmla="*/ 4 h 20000"/>
                <a:gd name="T28" fmla="*/ 9 w 20000"/>
                <a:gd name="T29" fmla="*/ 4 h 20000"/>
                <a:gd name="T30" fmla="*/ 8 w 20000"/>
                <a:gd name="T31" fmla="*/ 4 h 20000"/>
                <a:gd name="T32" fmla="*/ 7 w 20000"/>
                <a:gd name="T33" fmla="*/ 4 h 20000"/>
                <a:gd name="T34" fmla="*/ 6 w 20000"/>
                <a:gd name="T35" fmla="*/ 4 h 20000"/>
                <a:gd name="T36" fmla="*/ 6 w 20000"/>
                <a:gd name="T37" fmla="*/ 3 h 20000"/>
                <a:gd name="T38" fmla="*/ 7 w 20000"/>
                <a:gd name="T39" fmla="*/ 3 h 20000"/>
                <a:gd name="T40" fmla="*/ 6 w 20000"/>
                <a:gd name="T41" fmla="*/ 3 h 20000"/>
                <a:gd name="T42" fmla="*/ 5 w 20000"/>
                <a:gd name="T43" fmla="*/ 3 h 20000"/>
                <a:gd name="T44" fmla="*/ 5 w 20000"/>
                <a:gd name="T45" fmla="*/ 4 h 20000"/>
                <a:gd name="T46" fmla="*/ 5 w 20000"/>
                <a:gd name="T47" fmla="*/ 4 h 20000"/>
                <a:gd name="T48" fmla="*/ 4 w 20000"/>
                <a:gd name="T49" fmla="*/ 4 h 20000"/>
                <a:gd name="T50" fmla="*/ 3 w 20000"/>
                <a:gd name="T51" fmla="*/ 4 h 20000"/>
                <a:gd name="T52" fmla="*/ 3 w 20000"/>
                <a:gd name="T53" fmla="*/ 4 h 20000"/>
                <a:gd name="T54" fmla="*/ 3 w 20000"/>
                <a:gd name="T55" fmla="*/ 4 h 20000"/>
                <a:gd name="T56" fmla="*/ 3 w 20000"/>
                <a:gd name="T57" fmla="*/ 4 h 20000"/>
                <a:gd name="T58" fmla="*/ 2 w 20000"/>
                <a:gd name="T59" fmla="*/ 4 h 20000"/>
                <a:gd name="T60" fmla="*/ 2 w 20000"/>
                <a:gd name="T61" fmla="*/ 4 h 20000"/>
                <a:gd name="T62" fmla="*/ 2 w 20000"/>
                <a:gd name="T63" fmla="*/ 3 h 20000"/>
                <a:gd name="T64" fmla="*/ 3 w 20000"/>
                <a:gd name="T65" fmla="*/ 3 h 20000"/>
                <a:gd name="T66" fmla="*/ 3 w 20000"/>
                <a:gd name="T67" fmla="*/ 3 h 20000"/>
                <a:gd name="T68" fmla="*/ 2 w 20000"/>
                <a:gd name="T69" fmla="*/ 3 h 20000"/>
                <a:gd name="T70" fmla="*/ 1 w 20000"/>
                <a:gd name="T71" fmla="*/ 3 h 20000"/>
                <a:gd name="T72" fmla="*/ 0 w 20000"/>
                <a:gd name="T73" fmla="*/ 2 h 20000"/>
                <a:gd name="T74" fmla="*/ 1 w 20000"/>
                <a:gd name="T75" fmla="*/ 1 h 20000"/>
                <a:gd name="T76" fmla="*/ 3 w 20000"/>
                <a:gd name="T77" fmla="*/ 1 h 20000"/>
                <a:gd name="T78" fmla="*/ 5 w 20000"/>
                <a:gd name="T79" fmla="*/ 1 h 20000"/>
                <a:gd name="T80" fmla="*/ 7 w 20000"/>
                <a:gd name="T81" fmla="*/ 0 h 20000"/>
                <a:gd name="T82" fmla="*/ 10 w 20000"/>
                <a:gd name="T83" fmla="*/ 0 h 20000"/>
                <a:gd name="T84" fmla="*/ 12 w 20000"/>
                <a:gd name="T85" fmla="*/ 0 h 20000"/>
                <a:gd name="T86" fmla="*/ 15 w 20000"/>
                <a:gd name="T87" fmla="*/ 1 h 20000"/>
                <a:gd name="T88" fmla="*/ 17 w 20000"/>
                <a:gd name="T89" fmla="*/ 2 h 20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000"/>
                <a:gd name="T136" fmla="*/ 0 h 20000"/>
                <a:gd name="T137" fmla="*/ 20000 w 20000"/>
                <a:gd name="T138" fmla="*/ 20000 h 20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000" h="20000">
                  <a:moveTo>
                    <a:pt x="19988" y="7275"/>
                  </a:moveTo>
                  <a:lnTo>
                    <a:pt x="19916" y="8000"/>
                  </a:lnTo>
                  <a:lnTo>
                    <a:pt x="19677" y="8234"/>
                  </a:lnTo>
                  <a:lnTo>
                    <a:pt x="19379" y="8468"/>
                  </a:lnTo>
                  <a:lnTo>
                    <a:pt x="19618" y="9942"/>
                  </a:lnTo>
                  <a:lnTo>
                    <a:pt x="19379" y="10409"/>
                  </a:lnTo>
                  <a:lnTo>
                    <a:pt x="18327" y="10409"/>
                  </a:lnTo>
                  <a:lnTo>
                    <a:pt x="18184" y="12468"/>
                  </a:lnTo>
                  <a:lnTo>
                    <a:pt x="18375" y="12725"/>
                  </a:lnTo>
                  <a:lnTo>
                    <a:pt x="18184" y="13099"/>
                  </a:lnTo>
                  <a:lnTo>
                    <a:pt x="17885" y="12959"/>
                  </a:lnTo>
                  <a:lnTo>
                    <a:pt x="17085" y="13684"/>
                  </a:lnTo>
                  <a:lnTo>
                    <a:pt x="17324" y="13684"/>
                  </a:lnTo>
                  <a:lnTo>
                    <a:pt x="17814" y="15860"/>
                  </a:lnTo>
                  <a:lnTo>
                    <a:pt x="17694" y="17544"/>
                  </a:lnTo>
                  <a:lnTo>
                    <a:pt x="17324" y="17450"/>
                  </a:lnTo>
                  <a:lnTo>
                    <a:pt x="17324" y="17076"/>
                  </a:lnTo>
                  <a:lnTo>
                    <a:pt x="15102" y="16585"/>
                  </a:lnTo>
                  <a:lnTo>
                    <a:pt x="15102" y="16211"/>
                  </a:lnTo>
                  <a:lnTo>
                    <a:pt x="14421" y="16117"/>
                  </a:lnTo>
                  <a:lnTo>
                    <a:pt x="12999" y="17544"/>
                  </a:lnTo>
                  <a:lnTo>
                    <a:pt x="12318" y="18643"/>
                  </a:lnTo>
                  <a:lnTo>
                    <a:pt x="11876" y="18643"/>
                  </a:lnTo>
                  <a:lnTo>
                    <a:pt x="11828" y="19135"/>
                  </a:lnTo>
                  <a:lnTo>
                    <a:pt x="11577" y="19977"/>
                  </a:lnTo>
                  <a:lnTo>
                    <a:pt x="11195" y="19368"/>
                  </a:lnTo>
                  <a:lnTo>
                    <a:pt x="11517" y="19135"/>
                  </a:lnTo>
                  <a:lnTo>
                    <a:pt x="10394" y="18784"/>
                  </a:lnTo>
                  <a:lnTo>
                    <a:pt x="9904" y="18409"/>
                  </a:lnTo>
                  <a:lnTo>
                    <a:pt x="10096" y="17544"/>
                  </a:lnTo>
                  <a:lnTo>
                    <a:pt x="9606" y="17544"/>
                  </a:lnTo>
                  <a:lnTo>
                    <a:pt x="9606" y="16819"/>
                  </a:lnTo>
                  <a:lnTo>
                    <a:pt x="9283" y="16585"/>
                  </a:lnTo>
                  <a:lnTo>
                    <a:pt x="8172" y="16491"/>
                  </a:lnTo>
                  <a:lnTo>
                    <a:pt x="7491" y="15860"/>
                  </a:lnTo>
                  <a:lnTo>
                    <a:pt x="7121" y="15626"/>
                  </a:lnTo>
                  <a:lnTo>
                    <a:pt x="7121" y="15018"/>
                  </a:lnTo>
                  <a:lnTo>
                    <a:pt x="7312" y="14292"/>
                  </a:lnTo>
                  <a:lnTo>
                    <a:pt x="7312" y="13567"/>
                  </a:lnTo>
                  <a:lnTo>
                    <a:pt x="7431" y="12351"/>
                  </a:lnTo>
                  <a:lnTo>
                    <a:pt x="7312" y="12094"/>
                  </a:lnTo>
                  <a:lnTo>
                    <a:pt x="7180" y="12351"/>
                  </a:lnTo>
                  <a:lnTo>
                    <a:pt x="6189" y="13099"/>
                  </a:lnTo>
                  <a:lnTo>
                    <a:pt x="5508" y="13333"/>
                  </a:lnTo>
                  <a:lnTo>
                    <a:pt x="5209" y="14292"/>
                  </a:lnTo>
                  <a:lnTo>
                    <a:pt x="5209" y="16117"/>
                  </a:lnTo>
                  <a:lnTo>
                    <a:pt x="5209" y="17544"/>
                  </a:lnTo>
                  <a:lnTo>
                    <a:pt x="5209" y="19135"/>
                  </a:lnTo>
                  <a:lnTo>
                    <a:pt x="4576" y="18784"/>
                  </a:lnTo>
                  <a:lnTo>
                    <a:pt x="4277" y="18409"/>
                  </a:lnTo>
                  <a:lnTo>
                    <a:pt x="3787" y="18175"/>
                  </a:lnTo>
                  <a:lnTo>
                    <a:pt x="3524" y="19018"/>
                  </a:lnTo>
                  <a:lnTo>
                    <a:pt x="3787" y="19743"/>
                  </a:lnTo>
                  <a:lnTo>
                    <a:pt x="3524" y="19018"/>
                  </a:lnTo>
                  <a:lnTo>
                    <a:pt x="3524" y="18035"/>
                  </a:lnTo>
                  <a:lnTo>
                    <a:pt x="3524" y="17544"/>
                  </a:lnTo>
                  <a:lnTo>
                    <a:pt x="3226" y="17450"/>
                  </a:lnTo>
                  <a:lnTo>
                    <a:pt x="2915" y="17450"/>
                  </a:lnTo>
                  <a:lnTo>
                    <a:pt x="2473" y="15860"/>
                  </a:lnTo>
                  <a:lnTo>
                    <a:pt x="2234" y="15485"/>
                  </a:lnTo>
                  <a:lnTo>
                    <a:pt x="2473" y="15485"/>
                  </a:lnTo>
                  <a:lnTo>
                    <a:pt x="2796" y="15485"/>
                  </a:lnTo>
                  <a:lnTo>
                    <a:pt x="2473" y="14901"/>
                  </a:lnTo>
                  <a:lnTo>
                    <a:pt x="2724" y="14526"/>
                  </a:lnTo>
                  <a:lnTo>
                    <a:pt x="3716" y="14292"/>
                  </a:lnTo>
                  <a:lnTo>
                    <a:pt x="3405" y="13918"/>
                  </a:lnTo>
                  <a:lnTo>
                    <a:pt x="3405" y="12094"/>
                  </a:lnTo>
                  <a:lnTo>
                    <a:pt x="2915" y="12351"/>
                  </a:lnTo>
                  <a:lnTo>
                    <a:pt x="2724" y="12000"/>
                  </a:lnTo>
                  <a:lnTo>
                    <a:pt x="2234" y="12094"/>
                  </a:lnTo>
                  <a:lnTo>
                    <a:pt x="1983" y="12468"/>
                  </a:lnTo>
                  <a:lnTo>
                    <a:pt x="1613" y="12959"/>
                  </a:lnTo>
                  <a:lnTo>
                    <a:pt x="1123" y="12959"/>
                  </a:lnTo>
                  <a:lnTo>
                    <a:pt x="502" y="9567"/>
                  </a:lnTo>
                  <a:lnTo>
                    <a:pt x="0" y="9567"/>
                  </a:lnTo>
                  <a:lnTo>
                    <a:pt x="621" y="6058"/>
                  </a:lnTo>
                  <a:lnTo>
                    <a:pt x="1673" y="5684"/>
                  </a:lnTo>
                  <a:lnTo>
                    <a:pt x="2915" y="6316"/>
                  </a:lnTo>
                  <a:lnTo>
                    <a:pt x="6189" y="7018"/>
                  </a:lnTo>
                  <a:lnTo>
                    <a:pt x="5818" y="5310"/>
                  </a:lnTo>
                  <a:lnTo>
                    <a:pt x="6189" y="1333"/>
                  </a:lnTo>
                  <a:lnTo>
                    <a:pt x="8411" y="608"/>
                  </a:lnTo>
                  <a:lnTo>
                    <a:pt x="9904" y="725"/>
                  </a:lnTo>
                  <a:lnTo>
                    <a:pt x="11326" y="0"/>
                  </a:lnTo>
                  <a:lnTo>
                    <a:pt x="12378" y="1825"/>
                  </a:lnTo>
                  <a:lnTo>
                    <a:pt x="13978" y="1333"/>
                  </a:lnTo>
                  <a:lnTo>
                    <a:pt x="15711" y="3509"/>
                  </a:lnTo>
                  <a:lnTo>
                    <a:pt x="16762" y="5684"/>
                  </a:lnTo>
                  <a:lnTo>
                    <a:pt x="18184" y="6058"/>
                  </a:lnTo>
                  <a:lnTo>
                    <a:pt x="19116" y="6901"/>
                  </a:lnTo>
                  <a:lnTo>
                    <a:pt x="19988" y="72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2" name="Freeform 706">
              <a:extLst>
                <a:ext uri="{FF2B5EF4-FFF2-40B4-BE49-F238E27FC236}">
                  <a16:creationId xmlns:a16="http://schemas.microsoft.com/office/drawing/2014/main" id="{0D3812B9-ADD9-8245-A1C5-34F33BC1C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711"/>
              <a:ext cx="149" cy="79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000"/>
                <a:gd name="T76" fmla="*/ 0 h 20000"/>
                <a:gd name="T77" fmla="*/ 20000 w 20000"/>
                <a:gd name="T78" fmla="*/ 20000 h 200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000" h="20000">
                  <a:moveTo>
                    <a:pt x="19952" y="5471"/>
                  </a:moveTo>
                  <a:lnTo>
                    <a:pt x="16762" y="8789"/>
                  </a:lnTo>
                  <a:lnTo>
                    <a:pt x="16000" y="11121"/>
                  </a:lnTo>
                  <a:lnTo>
                    <a:pt x="13524" y="11570"/>
                  </a:lnTo>
                  <a:lnTo>
                    <a:pt x="13333" y="13901"/>
                  </a:lnTo>
                  <a:lnTo>
                    <a:pt x="11571" y="14798"/>
                  </a:lnTo>
                  <a:lnTo>
                    <a:pt x="11095" y="13901"/>
                  </a:lnTo>
                  <a:lnTo>
                    <a:pt x="10095" y="14798"/>
                  </a:lnTo>
                  <a:lnTo>
                    <a:pt x="8095" y="17130"/>
                  </a:lnTo>
                  <a:lnTo>
                    <a:pt x="8381" y="19910"/>
                  </a:lnTo>
                  <a:lnTo>
                    <a:pt x="7619" y="19910"/>
                  </a:lnTo>
                  <a:lnTo>
                    <a:pt x="1238" y="16233"/>
                  </a:lnTo>
                  <a:lnTo>
                    <a:pt x="2952" y="16233"/>
                  </a:lnTo>
                  <a:lnTo>
                    <a:pt x="3714" y="14798"/>
                  </a:lnTo>
                  <a:lnTo>
                    <a:pt x="5667" y="11570"/>
                  </a:lnTo>
                  <a:lnTo>
                    <a:pt x="4381" y="11570"/>
                  </a:lnTo>
                  <a:lnTo>
                    <a:pt x="1952" y="9686"/>
                  </a:lnTo>
                  <a:lnTo>
                    <a:pt x="0" y="9686"/>
                  </a:lnTo>
                  <a:lnTo>
                    <a:pt x="1238" y="5471"/>
                  </a:lnTo>
                  <a:lnTo>
                    <a:pt x="6905" y="0"/>
                  </a:lnTo>
                  <a:lnTo>
                    <a:pt x="9619" y="359"/>
                  </a:lnTo>
                  <a:lnTo>
                    <a:pt x="9619" y="1794"/>
                  </a:lnTo>
                  <a:lnTo>
                    <a:pt x="18476" y="3677"/>
                  </a:lnTo>
                  <a:lnTo>
                    <a:pt x="18476" y="5112"/>
                  </a:lnTo>
                  <a:lnTo>
                    <a:pt x="19952" y="547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3" name="Freeform 707">
              <a:extLst>
                <a:ext uri="{FF2B5EF4-FFF2-40B4-BE49-F238E27FC236}">
                  <a16:creationId xmlns:a16="http://schemas.microsoft.com/office/drawing/2014/main" id="{90F30EEE-3795-BE4B-85D4-BF3C187D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666"/>
              <a:ext cx="265" cy="172"/>
            </a:xfrm>
            <a:custGeom>
              <a:avLst/>
              <a:gdLst>
                <a:gd name="T0" fmla="*/ 2 w 20000"/>
                <a:gd name="T1" fmla="*/ 1 h 20000"/>
                <a:gd name="T2" fmla="*/ 2 w 20000"/>
                <a:gd name="T3" fmla="*/ 1 h 20000"/>
                <a:gd name="T4" fmla="*/ 1 w 20000"/>
                <a:gd name="T5" fmla="*/ 1 h 20000"/>
                <a:gd name="T6" fmla="*/ 1 w 20000"/>
                <a:gd name="T7" fmla="*/ 1 h 20000"/>
                <a:gd name="T8" fmla="*/ 1 w 20000"/>
                <a:gd name="T9" fmla="*/ 1 h 20000"/>
                <a:gd name="T10" fmla="*/ 1 w 20000"/>
                <a:gd name="T11" fmla="*/ 1 h 20000"/>
                <a:gd name="T12" fmla="*/ 1 w 20000"/>
                <a:gd name="T13" fmla="*/ 1 h 20000"/>
                <a:gd name="T14" fmla="*/ 0 w 20000"/>
                <a:gd name="T15" fmla="*/ 1 h 20000"/>
                <a:gd name="T16" fmla="*/ 0 w 20000"/>
                <a:gd name="T17" fmla="*/ 0 h 20000"/>
                <a:gd name="T18" fmla="*/ 0 w 20000"/>
                <a:gd name="T19" fmla="*/ 1 h 20000"/>
                <a:gd name="T20" fmla="*/ 0 w 20000"/>
                <a:gd name="T21" fmla="*/ 1 h 20000"/>
                <a:gd name="T22" fmla="*/ 0 w 20000"/>
                <a:gd name="T23" fmla="*/ 1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2 w 20000"/>
                <a:gd name="T35" fmla="*/ 0 h 20000"/>
                <a:gd name="T36" fmla="*/ 2 w 20000"/>
                <a:gd name="T37" fmla="*/ 1 h 20000"/>
                <a:gd name="T38" fmla="*/ 2 w 20000"/>
                <a:gd name="T39" fmla="*/ 1 h 20000"/>
                <a:gd name="T40" fmla="*/ 2 w 20000"/>
                <a:gd name="T41" fmla="*/ 1 h 20000"/>
                <a:gd name="T42" fmla="*/ 3 w 20000"/>
                <a:gd name="T43" fmla="*/ 1 h 20000"/>
                <a:gd name="T44" fmla="*/ 3 w 20000"/>
                <a:gd name="T45" fmla="*/ 1 h 20000"/>
                <a:gd name="T46" fmla="*/ 3 w 20000"/>
                <a:gd name="T47" fmla="*/ 1 h 20000"/>
                <a:gd name="T48" fmla="*/ 3 w 20000"/>
                <a:gd name="T49" fmla="*/ 1 h 20000"/>
                <a:gd name="T50" fmla="*/ 4 w 20000"/>
                <a:gd name="T51" fmla="*/ 1 h 20000"/>
                <a:gd name="T52" fmla="*/ 3 w 20000"/>
                <a:gd name="T53" fmla="*/ 1 h 20000"/>
                <a:gd name="T54" fmla="*/ 3 w 20000"/>
                <a:gd name="T55" fmla="*/ 1 h 20000"/>
                <a:gd name="T56" fmla="*/ 3 w 20000"/>
                <a:gd name="T57" fmla="*/ 1 h 20000"/>
                <a:gd name="T58" fmla="*/ 3 w 20000"/>
                <a:gd name="T59" fmla="*/ 1 h 20000"/>
                <a:gd name="T60" fmla="*/ 2 w 20000"/>
                <a:gd name="T61" fmla="*/ 1 h 20000"/>
                <a:gd name="T62" fmla="*/ 3 w 20000"/>
                <a:gd name="T63" fmla="*/ 1 h 20000"/>
                <a:gd name="T64" fmla="*/ 2 w 20000"/>
                <a:gd name="T65" fmla="*/ 1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3440" y="19959"/>
                  </a:moveTo>
                  <a:lnTo>
                    <a:pt x="12477" y="19548"/>
                  </a:lnTo>
                  <a:lnTo>
                    <a:pt x="12744" y="18686"/>
                  </a:lnTo>
                  <a:lnTo>
                    <a:pt x="12477" y="17823"/>
                  </a:lnTo>
                  <a:lnTo>
                    <a:pt x="11647" y="17823"/>
                  </a:lnTo>
                  <a:lnTo>
                    <a:pt x="8461" y="14251"/>
                  </a:lnTo>
                  <a:lnTo>
                    <a:pt x="8032" y="14415"/>
                  </a:lnTo>
                  <a:lnTo>
                    <a:pt x="7604" y="13347"/>
                  </a:lnTo>
                  <a:lnTo>
                    <a:pt x="6667" y="11458"/>
                  </a:lnTo>
                  <a:lnTo>
                    <a:pt x="6078" y="11663"/>
                  </a:lnTo>
                  <a:lnTo>
                    <a:pt x="5542" y="11663"/>
                  </a:lnTo>
                  <a:lnTo>
                    <a:pt x="5408" y="9733"/>
                  </a:lnTo>
                  <a:lnTo>
                    <a:pt x="4980" y="9322"/>
                  </a:lnTo>
                  <a:lnTo>
                    <a:pt x="3722" y="8706"/>
                  </a:lnTo>
                  <a:lnTo>
                    <a:pt x="3588" y="7023"/>
                  </a:lnTo>
                  <a:lnTo>
                    <a:pt x="2624" y="7023"/>
                  </a:lnTo>
                  <a:lnTo>
                    <a:pt x="2490" y="5955"/>
                  </a:lnTo>
                  <a:lnTo>
                    <a:pt x="2490" y="4846"/>
                  </a:lnTo>
                  <a:lnTo>
                    <a:pt x="1794" y="5955"/>
                  </a:lnTo>
                  <a:lnTo>
                    <a:pt x="1526" y="7023"/>
                  </a:lnTo>
                  <a:lnTo>
                    <a:pt x="2062" y="9979"/>
                  </a:lnTo>
                  <a:lnTo>
                    <a:pt x="696" y="10390"/>
                  </a:lnTo>
                  <a:lnTo>
                    <a:pt x="0" y="10637"/>
                  </a:lnTo>
                  <a:lnTo>
                    <a:pt x="0" y="7844"/>
                  </a:lnTo>
                  <a:lnTo>
                    <a:pt x="0" y="5298"/>
                  </a:lnTo>
                  <a:lnTo>
                    <a:pt x="0" y="2094"/>
                  </a:lnTo>
                  <a:lnTo>
                    <a:pt x="696" y="411"/>
                  </a:lnTo>
                  <a:lnTo>
                    <a:pt x="2222" y="0"/>
                  </a:lnTo>
                  <a:lnTo>
                    <a:pt x="1794" y="4435"/>
                  </a:lnTo>
                  <a:lnTo>
                    <a:pt x="2490" y="4230"/>
                  </a:lnTo>
                  <a:lnTo>
                    <a:pt x="2892" y="4846"/>
                  </a:lnTo>
                  <a:lnTo>
                    <a:pt x="3588" y="4846"/>
                  </a:lnTo>
                  <a:lnTo>
                    <a:pt x="4311" y="4435"/>
                  </a:lnTo>
                  <a:lnTo>
                    <a:pt x="5141" y="4846"/>
                  </a:lnTo>
                  <a:lnTo>
                    <a:pt x="6667" y="5955"/>
                  </a:lnTo>
                  <a:lnTo>
                    <a:pt x="9130" y="6119"/>
                  </a:lnTo>
                  <a:lnTo>
                    <a:pt x="9853" y="6530"/>
                  </a:lnTo>
                  <a:lnTo>
                    <a:pt x="9853" y="7844"/>
                  </a:lnTo>
                  <a:lnTo>
                    <a:pt x="10950" y="7844"/>
                  </a:lnTo>
                  <a:lnTo>
                    <a:pt x="10549" y="9322"/>
                  </a:lnTo>
                  <a:lnTo>
                    <a:pt x="11647" y="9979"/>
                  </a:lnTo>
                  <a:lnTo>
                    <a:pt x="14137" y="10637"/>
                  </a:lnTo>
                  <a:lnTo>
                    <a:pt x="13440" y="11047"/>
                  </a:lnTo>
                  <a:lnTo>
                    <a:pt x="14270" y="12074"/>
                  </a:lnTo>
                  <a:lnTo>
                    <a:pt x="14833" y="10637"/>
                  </a:lnTo>
                  <a:lnTo>
                    <a:pt x="14967" y="9733"/>
                  </a:lnTo>
                  <a:lnTo>
                    <a:pt x="15930" y="9733"/>
                  </a:lnTo>
                  <a:lnTo>
                    <a:pt x="17456" y="7844"/>
                  </a:lnTo>
                  <a:lnTo>
                    <a:pt x="16787" y="9733"/>
                  </a:lnTo>
                  <a:lnTo>
                    <a:pt x="17885" y="9733"/>
                  </a:lnTo>
                  <a:lnTo>
                    <a:pt x="19250" y="10637"/>
                  </a:lnTo>
                  <a:lnTo>
                    <a:pt x="19973" y="10637"/>
                  </a:lnTo>
                  <a:lnTo>
                    <a:pt x="18876" y="12074"/>
                  </a:lnTo>
                  <a:lnTo>
                    <a:pt x="18447" y="12731"/>
                  </a:lnTo>
                  <a:lnTo>
                    <a:pt x="17456" y="12731"/>
                  </a:lnTo>
                  <a:lnTo>
                    <a:pt x="17456" y="11663"/>
                  </a:lnTo>
                  <a:lnTo>
                    <a:pt x="17885" y="11047"/>
                  </a:lnTo>
                  <a:lnTo>
                    <a:pt x="17189" y="10390"/>
                  </a:lnTo>
                  <a:lnTo>
                    <a:pt x="16359" y="10637"/>
                  </a:lnTo>
                  <a:lnTo>
                    <a:pt x="15930" y="13758"/>
                  </a:lnTo>
                  <a:lnTo>
                    <a:pt x="14967" y="13758"/>
                  </a:lnTo>
                  <a:lnTo>
                    <a:pt x="13842" y="14415"/>
                  </a:lnTo>
                  <a:lnTo>
                    <a:pt x="13842" y="15072"/>
                  </a:lnTo>
                  <a:lnTo>
                    <a:pt x="14270" y="15483"/>
                  </a:lnTo>
                  <a:lnTo>
                    <a:pt x="14967" y="15483"/>
                  </a:lnTo>
                  <a:lnTo>
                    <a:pt x="14137" y="17823"/>
                  </a:lnTo>
                  <a:lnTo>
                    <a:pt x="13440" y="199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4" name="Freeform 708">
              <a:extLst>
                <a:ext uri="{FF2B5EF4-FFF2-40B4-BE49-F238E27FC236}">
                  <a16:creationId xmlns:a16="http://schemas.microsoft.com/office/drawing/2014/main" id="{A02DFBBD-8B9F-A748-B429-91CD686F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1755"/>
              <a:ext cx="131" cy="92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1 w 20000"/>
                <a:gd name="T69" fmla="*/ 0 h 200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000"/>
                <a:gd name="T106" fmla="*/ 0 h 20000"/>
                <a:gd name="T107" fmla="*/ 20000 w 20000"/>
                <a:gd name="T108" fmla="*/ 20000 h 200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000" h="20000">
                  <a:moveTo>
                    <a:pt x="15447" y="7538"/>
                  </a:moveTo>
                  <a:lnTo>
                    <a:pt x="16314" y="10692"/>
                  </a:lnTo>
                  <a:lnTo>
                    <a:pt x="17182" y="10692"/>
                  </a:lnTo>
                  <a:lnTo>
                    <a:pt x="18537" y="11615"/>
                  </a:lnTo>
                  <a:lnTo>
                    <a:pt x="19946" y="16000"/>
                  </a:lnTo>
                  <a:lnTo>
                    <a:pt x="19079" y="17154"/>
                  </a:lnTo>
                  <a:lnTo>
                    <a:pt x="18266" y="16769"/>
                  </a:lnTo>
                  <a:lnTo>
                    <a:pt x="17724" y="16769"/>
                  </a:lnTo>
                  <a:lnTo>
                    <a:pt x="16314" y="16000"/>
                  </a:lnTo>
                  <a:lnTo>
                    <a:pt x="14634" y="17154"/>
                  </a:lnTo>
                  <a:lnTo>
                    <a:pt x="13225" y="18692"/>
                  </a:lnTo>
                  <a:lnTo>
                    <a:pt x="11762" y="19923"/>
                  </a:lnTo>
                  <a:lnTo>
                    <a:pt x="11003" y="13923"/>
                  </a:lnTo>
                  <a:lnTo>
                    <a:pt x="10407" y="13538"/>
                  </a:lnTo>
                  <a:lnTo>
                    <a:pt x="8997" y="11923"/>
                  </a:lnTo>
                  <a:lnTo>
                    <a:pt x="8130" y="14769"/>
                  </a:lnTo>
                  <a:lnTo>
                    <a:pt x="8726" y="15538"/>
                  </a:lnTo>
                  <a:lnTo>
                    <a:pt x="6450" y="16769"/>
                  </a:lnTo>
                  <a:lnTo>
                    <a:pt x="5908" y="17923"/>
                  </a:lnTo>
                  <a:lnTo>
                    <a:pt x="5366" y="17154"/>
                  </a:lnTo>
                  <a:lnTo>
                    <a:pt x="3089" y="19154"/>
                  </a:lnTo>
                  <a:lnTo>
                    <a:pt x="0" y="17923"/>
                  </a:lnTo>
                  <a:lnTo>
                    <a:pt x="1463" y="13923"/>
                  </a:lnTo>
                  <a:lnTo>
                    <a:pt x="3089" y="9538"/>
                  </a:lnTo>
                  <a:lnTo>
                    <a:pt x="1680" y="9538"/>
                  </a:lnTo>
                  <a:lnTo>
                    <a:pt x="867" y="8769"/>
                  </a:lnTo>
                  <a:lnTo>
                    <a:pt x="867" y="7538"/>
                  </a:lnTo>
                  <a:lnTo>
                    <a:pt x="3089" y="6385"/>
                  </a:lnTo>
                  <a:lnTo>
                    <a:pt x="5095" y="6385"/>
                  </a:lnTo>
                  <a:lnTo>
                    <a:pt x="5908" y="462"/>
                  </a:lnTo>
                  <a:lnTo>
                    <a:pt x="7588" y="0"/>
                  </a:lnTo>
                  <a:lnTo>
                    <a:pt x="8997" y="1231"/>
                  </a:lnTo>
                  <a:lnTo>
                    <a:pt x="8130" y="2385"/>
                  </a:lnTo>
                  <a:lnTo>
                    <a:pt x="8130" y="4385"/>
                  </a:lnTo>
                  <a:lnTo>
                    <a:pt x="15447" y="753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Freeform 709">
              <a:extLst>
                <a:ext uri="{FF2B5EF4-FFF2-40B4-BE49-F238E27FC236}">
                  <a16:creationId xmlns:a16="http://schemas.microsoft.com/office/drawing/2014/main" id="{150BF0AC-5FEF-EA41-A1CC-310F5DF5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1708"/>
              <a:ext cx="218" cy="172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1 h 20000"/>
                <a:gd name="T18" fmla="*/ 1 w 20000"/>
                <a:gd name="T19" fmla="*/ 1 h 20000"/>
                <a:gd name="T20" fmla="*/ 1 w 20000"/>
                <a:gd name="T21" fmla="*/ 0 h 20000"/>
                <a:gd name="T22" fmla="*/ 2 w 20000"/>
                <a:gd name="T23" fmla="*/ 1 h 20000"/>
                <a:gd name="T24" fmla="*/ 2 w 20000"/>
                <a:gd name="T25" fmla="*/ 1 h 20000"/>
                <a:gd name="T26" fmla="*/ 2 w 20000"/>
                <a:gd name="T27" fmla="*/ 1 h 20000"/>
                <a:gd name="T28" fmla="*/ 2 w 20000"/>
                <a:gd name="T29" fmla="*/ 1 h 20000"/>
                <a:gd name="T30" fmla="*/ 2 w 20000"/>
                <a:gd name="T31" fmla="*/ 1 h 20000"/>
                <a:gd name="T32" fmla="*/ 2 w 20000"/>
                <a:gd name="T33" fmla="*/ 1 h 20000"/>
                <a:gd name="T34" fmla="*/ 2 w 20000"/>
                <a:gd name="T35" fmla="*/ 1 h 20000"/>
                <a:gd name="T36" fmla="*/ 2 w 20000"/>
                <a:gd name="T37" fmla="*/ 1 h 20000"/>
                <a:gd name="T38" fmla="*/ 2 w 20000"/>
                <a:gd name="T39" fmla="*/ 1 h 20000"/>
                <a:gd name="T40" fmla="*/ 2 w 20000"/>
                <a:gd name="T41" fmla="*/ 1 h 20000"/>
                <a:gd name="T42" fmla="*/ 2 w 20000"/>
                <a:gd name="T43" fmla="*/ 1 h 20000"/>
                <a:gd name="T44" fmla="*/ 2 w 20000"/>
                <a:gd name="T45" fmla="*/ 1 h 20000"/>
                <a:gd name="T46" fmla="*/ 2 w 20000"/>
                <a:gd name="T47" fmla="*/ 1 h 20000"/>
                <a:gd name="T48" fmla="*/ 2 w 20000"/>
                <a:gd name="T49" fmla="*/ 1 h 20000"/>
                <a:gd name="T50" fmla="*/ 2 w 20000"/>
                <a:gd name="T51" fmla="*/ 1 h 20000"/>
                <a:gd name="T52" fmla="*/ 2 w 20000"/>
                <a:gd name="T53" fmla="*/ 1 h 20000"/>
                <a:gd name="T54" fmla="*/ 1 w 20000"/>
                <a:gd name="T55" fmla="*/ 1 h 20000"/>
                <a:gd name="T56" fmla="*/ 1 w 20000"/>
                <a:gd name="T57" fmla="*/ 1 h 20000"/>
                <a:gd name="T58" fmla="*/ 1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1 h 20000"/>
                <a:gd name="T72" fmla="*/ 0 w 20000"/>
                <a:gd name="T73" fmla="*/ 1 h 20000"/>
                <a:gd name="T74" fmla="*/ 0 w 20000"/>
                <a:gd name="T75" fmla="*/ 1 h 20000"/>
                <a:gd name="T76" fmla="*/ 0 w 20000"/>
                <a:gd name="T77" fmla="*/ 1 h 20000"/>
                <a:gd name="T78" fmla="*/ 0 w 20000"/>
                <a:gd name="T79" fmla="*/ 1 h 20000"/>
                <a:gd name="T80" fmla="*/ 0 w 20000"/>
                <a:gd name="T81" fmla="*/ 1 h 20000"/>
                <a:gd name="T82" fmla="*/ 0 w 20000"/>
                <a:gd name="T83" fmla="*/ 1 h 20000"/>
                <a:gd name="T84" fmla="*/ 0 w 20000"/>
                <a:gd name="T85" fmla="*/ 1 h 20000"/>
                <a:gd name="T86" fmla="*/ 0 w 20000"/>
                <a:gd name="T87" fmla="*/ 1 h 20000"/>
                <a:gd name="T88" fmla="*/ 0 w 20000"/>
                <a:gd name="T89" fmla="*/ 1 h 20000"/>
                <a:gd name="T90" fmla="*/ 0 w 20000"/>
                <a:gd name="T91" fmla="*/ 1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1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0 h 20000"/>
                <a:gd name="T110" fmla="*/ 1 w 20000"/>
                <a:gd name="T111" fmla="*/ 0 h 20000"/>
                <a:gd name="T112" fmla="*/ 1 w 20000"/>
                <a:gd name="T113" fmla="*/ 0 h 20000"/>
                <a:gd name="T114" fmla="*/ 1 w 20000"/>
                <a:gd name="T115" fmla="*/ 0 h 20000"/>
                <a:gd name="T116" fmla="*/ 1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6375" y="2131"/>
                  </a:moveTo>
                  <a:lnTo>
                    <a:pt x="6699" y="1107"/>
                  </a:lnTo>
                  <a:lnTo>
                    <a:pt x="7540" y="0"/>
                  </a:lnTo>
                  <a:lnTo>
                    <a:pt x="7540" y="1107"/>
                  </a:lnTo>
                  <a:lnTo>
                    <a:pt x="7735" y="2131"/>
                  </a:lnTo>
                  <a:lnTo>
                    <a:pt x="8867" y="2131"/>
                  </a:lnTo>
                  <a:lnTo>
                    <a:pt x="9061" y="3852"/>
                  </a:lnTo>
                  <a:lnTo>
                    <a:pt x="11068" y="4877"/>
                  </a:lnTo>
                  <a:lnTo>
                    <a:pt x="11262" y="6803"/>
                  </a:lnTo>
                  <a:lnTo>
                    <a:pt x="11909" y="6803"/>
                  </a:lnTo>
                  <a:lnTo>
                    <a:pt x="12589" y="6557"/>
                  </a:lnTo>
                  <a:lnTo>
                    <a:pt x="13754" y="8279"/>
                  </a:lnTo>
                  <a:lnTo>
                    <a:pt x="14272" y="9344"/>
                  </a:lnTo>
                  <a:lnTo>
                    <a:pt x="14757" y="9344"/>
                  </a:lnTo>
                  <a:lnTo>
                    <a:pt x="17799" y="11885"/>
                  </a:lnTo>
                  <a:lnTo>
                    <a:pt x="18641" y="12910"/>
                  </a:lnTo>
                  <a:lnTo>
                    <a:pt x="19644" y="12910"/>
                  </a:lnTo>
                  <a:lnTo>
                    <a:pt x="19968" y="13770"/>
                  </a:lnTo>
                  <a:lnTo>
                    <a:pt x="19644" y="14672"/>
                  </a:lnTo>
                  <a:lnTo>
                    <a:pt x="18641" y="15082"/>
                  </a:lnTo>
                  <a:lnTo>
                    <a:pt x="18641" y="16762"/>
                  </a:lnTo>
                  <a:lnTo>
                    <a:pt x="16472" y="18279"/>
                  </a:lnTo>
                  <a:lnTo>
                    <a:pt x="16796" y="18443"/>
                  </a:lnTo>
                  <a:lnTo>
                    <a:pt x="15437" y="19959"/>
                  </a:lnTo>
                  <a:lnTo>
                    <a:pt x="15437" y="19098"/>
                  </a:lnTo>
                  <a:lnTo>
                    <a:pt x="13754" y="18443"/>
                  </a:lnTo>
                  <a:lnTo>
                    <a:pt x="13430" y="16352"/>
                  </a:lnTo>
                  <a:lnTo>
                    <a:pt x="9903" y="14426"/>
                  </a:lnTo>
                  <a:lnTo>
                    <a:pt x="8058" y="13770"/>
                  </a:lnTo>
                  <a:lnTo>
                    <a:pt x="7735" y="12910"/>
                  </a:lnTo>
                  <a:lnTo>
                    <a:pt x="6375" y="13361"/>
                  </a:lnTo>
                  <a:lnTo>
                    <a:pt x="5372" y="13361"/>
                  </a:lnTo>
                  <a:lnTo>
                    <a:pt x="4563" y="15082"/>
                  </a:lnTo>
                  <a:lnTo>
                    <a:pt x="3204" y="15492"/>
                  </a:lnTo>
                  <a:lnTo>
                    <a:pt x="2848" y="11885"/>
                  </a:lnTo>
                  <a:lnTo>
                    <a:pt x="1521" y="11066"/>
                  </a:lnTo>
                  <a:lnTo>
                    <a:pt x="1521" y="10164"/>
                  </a:lnTo>
                  <a:lnTo>
                    <a:pt x="2362" y="10164"/>
                  </a:lnTo>
                  <a:lnTo>
                    <a:pt x="1845" y="9549"/>
                  </a:lnTo>
                  <a:lnTo>
                    <a:pt x="1003" y="9959"/>
                  </a:lnTo>
                  <a:lnTo>
                    <a:pt x="680" y="7459"/>
                  </a:lnTo>
                  <a:lnTo>
                    <a:pt x="1003" y="7459"/>
                  </a:lnTo>
                  <a:lnTo>
                    <a:pt x="1845" y="7459"/>
                  </a:lnTo>
                  <a:lnTo>
                    <a:pt x="2848" y="7869"/>
                  </a:lnTo>
                  <a:lnTo>
                    <a:pt x="3204" y="7459"/>
                  </a:lnTo>
                  <a:lnTo>
                    <a:pt x="3204" y="6803"/>
                  </a:lnTo>
                  <a:lnTo>
                    <a:pt x="2362" y="6148"/>
                  </a:lnTo>
                  <a:lnTo>
                    <a:pt x="1845" y="4877"/>
                  </a:lnTo>
                  <a:lnTo>
                    <a:pt x="1003" y="4467"/>
                  </a:lnTo>
                  <a:lnTo>
                    <a:pt x="518" y="5533"/>
                  </a:lnTo>
                  <a:lnTo>
                    <a:pt x="680" y="6803"/>
                  </a:lnTo>
                  <a:lnTo>
                    <a:pt x="0" y="5533"/>
                  </a:lnTo>
                  <a:lnTo>
                    <a:pt x="680" y="4057"/>
                  </a:lnTo>
                  <a:lnTo>
                    <a:pt x="2006" y="4467"/>
                  </a:lnTo>
                  <a:lnTo>
                    <a:pt x="2848" y="5123"/>
                  </a:lnTo>
                  <a:lnTo>
                    <a:pt x="4563" y="5738"/>
                  </a:lnTo>
                  <a:lnTo>
                    <a:pt x="5372" y="5533"/>
                  </a:lnTo>
                  <a:lnTo>
                    <a:pt x="7055" y="5123"/>
                  </a:lnTo>
                  <a:lnTo>
                    <a:pt x="6375" y="213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6" name="Freeform 710">
              <a:extLst>
                <a:ext uri="{FF2B5EF4-FFF2-40B4-BE49-F238E27FC236}">
                  <a16:creationId xmlns:a16="http://schemas.microsoft.com/office/drawing/2014/main" id="{0ED994EE-DDFF-9447-A946-E41EDE99F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852"/>
              <a:ext cx="322" cy="307"/>
            </a:xfrm>
            <a:custGeom>
              <a:avLst/>
              <a:gdLst>
                <a:gd name="T0" fmla="*/ 2 w 20000"/>
                <a:gd name="T1" fmla="*/ 1 h 20000"/>
                <a:gd name="T2" fmla="*/ 2 w 20000"/>
                <a:gd name="T3" fmla="*/ 0 h 20000"/>
                <a:gd name="T4" fmla="*/ 2 w 20000"/>
                <a:gd name="T5" fmla="*/ 0 h 20000"/>
                <a:gd name="T6" fmla="*/ 3 w 20000"/>
                <a:gd name="T7" fmla="*/ 0 h 20000"/>
                <a:gd name="T8" fmla="*/ 3 w 20000"/>
                <a:gd name="T9" fmla="*/ 0 h 20000"/>
                <a:gd name="T10" fmla="*/ 3 w 20000"/>
                <a:gd name="T11" fmla="*/ 0 h 20000"/>
                <a:gd name="T12" fmla="*/ 3 w 20000"/>
                <a:gd name="T13" fmla="*/ 0 h 20000"/>
                <a:gd name="T14" fmla="*/ 4 w 20000"/>
                <a:gd name="T15" fmla="*/ 0 h 20000"/>
                <a:gd name="T16" fmla="*/ 4 w 20000"/>
                <a:gd name="T17" fmla="*/ 0 h 20000"/>
                <a:gd name="T18" fmla="*/ 4 w 20000"/>
                <a:gd name="T19" fmla="*/ 0 h 20000"/>
                <a:gd name="T20" fmla="*/ 4 w 20000"/>
                <a:gd name="T21" fmla="*/ 0 h 20000"/>
                <a:gd name="T22" fmla="*/ 4 w 20000"/>
                <a:gd name="T23" fmla="*/ 0 h 20000"/>
                <a:gd name="T24" fmla="*/ 4 w 20000"/>
                <a:gd name="T25" fmla="*/ 1 h 20000"/>
                <a:gd name="T26" fmla="*/ 4 w 20000"/>
                <a:gd name="T27" fmla="*/ 1 h 20000"/>
                <a:gd name="T28" fmla="*/ 4 w 20000"/>
                <a:gd name="T29" fmla="*/ 1 h 20000"/>
                <a:gd name="T30" fmla="*/ 5 w 20000"/>
                <a:gd name="T31" fmla="*/ 2 h 20000"/>
                <a:gd name="T32" fmla="*/ 5 w 20000"/>
                <a:gd name="T33" fmla="*/ 2 h 20000"/>
                <a:gd name="T34" fmla="*/ 5 w 20000"/>
                <a:gd name="T35" fmla="*/ 3 h 20000"/>
                <a:gd name="T36" fmla="*/ 5 w 20000"/>
                <a:gd name="T37" fmla="*/ 3 h 20000"/>
                <a:gd name="T38" fmla="*/ 5 w 20000"/>
                <a:gd name="T39" fmla="*/ 3 h 20000"/>
                <a:gd name="T40" fmla="*/ 5 w 20000"/>
                <a:gd name="T41" fmla="*/ 3 h 20000"/>
                <a:gd name="T42" fmla="*/ 5 w 20000"/>
                <a:gd name="T43" fmla="*/ 4 h 20000"/>
                <a:gd name="T44" fmla="*/ 4 w 20000"/>
                <a:gd name="T45" fmla="*/ 5 h 20000"/>
                <a:gd name="T46" fmla="*/ 3 w 20000"/>
                <a:gd name="T47" fmla="*/ 5 h 20000"/>
                <a:gd name="T48" fmla="*/ 3 w 20000"/>
                <a:gd name="T49" fmla="*/ 5 h 20000"/>
                <a:gd name="T50" fmla="*/ 3 w 20000"/>
                <a:gd name="T51" fmla="*/ 4 h 20000"/>
                <a:gd name="T52" fmla="*/ 3 w 20000"/>
                <a:gd name="T53" fmla="*/ 4 h 20000"/>
                <a:gd name="T54" fmla="*/ 2 w 20000"/>
                <a:gd name="T55" fmla="*/ 4 h 20000"/>
                <a:gd name="T56" fmla="*/ 0 w 20000"/>
                <a:gd name="T57" fmla="*/ 3 h 20000"/>
                <a:gd name="T58" fmla="*/ 0 w 20000"/>
                <a:gd name="T59" fmla="*/ 2 h 20000"/>
                <a:gd name="T60" fmla="*/ 0 w 20000"/>
                <a:gd name="T61" fmla="*/ 2 h 20000"/>
                <a:gd name="T62" fmla="*/ 1 w 20000"/>
                <a:gd name="T63" fmla="*/ 2 h 20000"/>
                <a:gd name="T64" fmla="*/ 1 w 20000"/>
                <a:gd name="T65" fmla="*/ 2 h 20000"/>
                <a:gd name="T66" fmla="*/ 1 w 20000"/>
                <a:gd name="T67" fmla="*/ 2 h 20000"/>
                <a:gd name="T68" fmla="*/ 1 w 20000"/>
                <a:gd name="T69" fmla="*/ 1 h 20000"/>
                <a:gd name="T70" fmla="*/ 2 w 20000"/>
                <a:gd name="T71" fmla="*/ 1 h 20000"/>
                <a:gd name="T72" fmla="*/ 2 w 20000"/>
                <a:gd name="T73" fmla="*/ 1 h 20000"/>
                <a:gd name="T74" fmla="*/ 2 w 20000"/>
                <a:gd name="T75" fmla="*/ 1 h 20000"/>
                <a:gd name="T76" fmla="*/ 2 w 20000"/>
                <a:gd name="T77" fmla="*/ 1 h 200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000"/>
                <a:gd name="T118" fmla="*/ 0 h 20000"/>
                <a:gd name="T119" fmla="*/ 20000 w 20000"/>
                <a:gd name="T120" fmla="*/ 20000 h 200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000" h="20000">
                  <a:moveTo>
                    <a:pt x="6228" y="2250"/>
                  </a:moveTo>
                  <a:lnTo>
                    <a:pt x="6579" y="2250"/>
                  </a:lnTo>
                  <a:lnTo>
                    <a:pt x="6930" y="1906"/>
                  </a:lnTo>
                  <a:lnTo>
                    <a:pt x="7478" y="1791"/>
                  </a:lnTo>
                  <a:lnTo>
                    <a:pt x="7829" y="1538"/>
                  </a:lnTo>
                  <a:lnTo>
                    <a:pt x="8158" y="1309"/>
                  </a:lnTo>
                  <a:lnTo>
                    <a:pt x="8728" y="941"/>
                  </a:lnTo>
                  <a:lnTo>
                    <a:pt x="9868" y="597"/>
                  </a:lnTo>
                  <a:lnTo>
                    <a:pt x="10789" y="597"/>
                  </a:lnTo>
                  <a:lnTo>
                    <a:pt x="11338" y="367"/>
                  </a:lnTo>
                  <a:lnTo>
                    <a:pt x="11689" y="230"/>
                  </a:lnTo>
                  <a:lnTo>
                    <a:pt x="12500" y="230"/>
                  </a:lnTo>
                  <a:lnTo>
                    <a:pt x="13048" y="597"/>
                  </a:lnTo>
                  <a:lnTo>
                    <a:pt x="13399" y="597"/>
                  </a:lnTo>
                  <a:lnTo>
                    <a:pt x="13750" y="367"/>
                  </a:lnTo>
                  <a:lnTo>
                    <a:pt x="14298" y="0"/>
                  </a:lnTo>
                  <a:lnTo>
                    <a:pt x="14430" y="0"/>
                  </a:lnTo>
                  <a:lnTo>
                    <a:pt x="14868" y="230"/>
                  </a:lnTo>
                  <a:lnTo>
                    <a:pt x="14978" y="0"/>
                  </a:lnTo>
                  <a:lnTo>
                    <a:pt x="15768" y="367"/>
                  </a:lnTo>
                  <a:lnTo>
                    <a:pt x="16447" y="230"/>
                  </a:lnTo>
                  <a:lnTo>
                    <a:pt x="16447" y="367"/>
                  </a:lnTo>
                  <a:lnTo>
                    <a:pt x="16118" y="597"/>
                  </a:lnTo>
                  <a:lnTo>
                    <a:pt x="16118" y="850"/>
                  </a:lnTo>
                  <a:lnTo>
                    <a:pt x="16118" y="1538"/>
                  </a:lnTo>
                  <a:lnTo>
                    <a:pt x="16118" y="2503"/>
                  </a:lnTo>
                  <a:lnTo>
                    <a:pt x="15461" y="3467"/>
                  </a:lnTo>
                  <a:lnTo>
                    <a:pt x="15768" y="4271"/>
                  </a:lnTo>
                  <a:lnTo>
                    <a:pt x="16118" y="4409"/>
                  </a:lnTo>
                  <a:lnTo>
                    <a:pt x="16360" y="5235"/>
                  </a:lnTo>
                  <a:lnTo>
                    <a:pt x="17039" y="5580"/>
                  </a:lnTo>
                  <a:lnTo>
                    <a:pt x="17368" y="7738"/>
                  </a:lnTo>
                  <a:lnTo>
                    <a:pt x="17610" y="9047"/>
                  </a:lnTo>
                  <a:lnTo>
                    <a:pt x="17829" y="10356"/>
                  </a:lnTo>
                  <a:lnTo>
                    <a:pt x="17610" y="10930"/>
                  </a:lnTo>
                  <a:lnTo>
                    <a:pt x="17829" y="11871"/>
                  </a:lnTo>
                  <a:lnTo>
                    <a:pt x="17368" y="12377"/>
                  </a:lnTo>
                  <a:lnTo>
                    <a:pt x="17939" y="13318"/>
                  </a:lnTo>
                  <a:lnTo>
                    <a:pt x="17939" y="13685"/>
                  </a:lnTo>
                  <a:lnTo>
                    <a:pt x="18289" y="14259"/>
                  </a:lnTo>
                  <a:lnTo>
                    <a:pt x="18728" y="14030"/>
                  </a:lnTo>
                  <a:lnTo>
                    <a:pt x="19408" y="14397"/>
                  </a:lnTo>
                  <a:lnTo>
                    <a:pt x="19978" y="15201"/>
                  </a:lnTo>
                  <a:lnTo>
                    <a:pt x="19079" y="15798"/>
                  </a:lnTo>
                  <a:lnTo>
                    <a:pt x="15548" y="17819"/>
                  </a:lnTo>
                  <a:lnTo>
                    <a:pt x="14079" y="19265"/>
                  </a:lnTo>
                  <a:lnTo>
                    <a:pt x="12500" y="19839"/>
                  </a:lnTo>
                  <a:lnTo>
                    <a:pt x="11579" y="19977"/>
                  </a:lnTo>
                  <a:lnTo>
                    <a:pt x="11338" y="19839"/>
                  </a:lnTo>
                  <a:lnTo>
                    <a:pt x="11579" y="19380"/>
                  </a:lnTo>
                  <a:lnTo>
                    <a:pt x="11338" y="19036"/>
                  </a:lnTo>
                  <a:lnTo>
                    <a:pt x="11009" y="18760"/>
                  </a:lnTo>
                  <a:lnTo>
                    <a:pt x="10570" y="18668"/>
                  </a:lnTo>
                  <a:lnTo>
                    <a:pt x="10088" y="18439"/>
                  </a:lnTo>
                  <a:lnTo>
                    <a:pt x="9539" y="18071"/>
                  </a:lnTo>
                  <a:lnTo>
                    <a:pt x="9539" y="17819"/>
                  </a:lnTo>
                  <a:lnTo>
                    <a:pt x="3618" y="13433"/>
                  </a:lnTo>
                  <a:lnTo>
                    <a:pt x="0" y="10815"/>
                  </a:lnTo>
                  <a:lnTo>
                    <a:pt x="0" y="9277"/>
                  </a:lnTo>
                  <a:lnTo>
                    <a:pt x="351" y="9047"/>
                  </a:lnTo>
                  <a:lnTo>
                    <a:pt x="1250" y="8450"/>
                  </a:lnTo>
                  <a:lnTo>
                    <a:pt x="1820" y="8450"/>
                  </a:lnTo>
                  <a:lnTo>
                    <a:pt x="2149" y="8312"/>
                  </a:lnTo>
                  <a:lnTo>
                    <a:pt x="2500" y="8450"/>
                  </a:lnTo>
                  <a:lnTo>
                    <a:pt x="3268" y="8312"/>
                  </a:lnTo>
                  <a:lnTo>
                    <a:pt x="4430" y="7256"/>
                  </a:lnTo>
                  <a:lnTo>
                    <a:pt x="4759" y="6889"/>
                  </a:lnTo>
                  <a:lnTo>
                    <a:pt x="4759" y="6521"/>
                  </a:lnTo>
                  <a:lnTo>
                    <a:pt x="4759" y="6292"/>
                  </a:lnTo>
                  <a:lnTo>
                    <a:pt x="5461" y="6177"/>
                  </a:lnTo>
                  <a:lnTo>
                    <a:pt x="5461" y="5832"/>
                  </a:lnTo>
                  <a:lnTo>
                    <a:pt x="7149" y="5580"/>
                  </a:lnTo>
                  <a:lnTo>
                    <a:pt x="7149" y="5350"/>
                  </a:lnTo>
                  <a:lnTo>
                    <a:pt x="7149" y="4983"/>
                  </a:lnTo>
                  <a:lnTo>
                    <a:pt x="6930" y="4638"/>
                  </a:lnTo>
                  <a:lnTo>
                    <a:pt x="6798" y="3812"/>
                  </a:lnTo>
                  <a:lnTo>
                    <a:pt x="6798" y="3330"/>
                  </a:lnTo>
                  <a:lnTo>
                    <a:pt x="6579" y="2732"/>
                  </a:lnTo>
                  <a:lnTo>
                    <a:pt x="6228" y="225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7" name="Freeform 711">
              <a:extLst>
                <a:ext uri="{FF2B5EF4-FFF2-40B4-BE49-F238E27FC236}">
                  <a16:creationId xmlns:a16="http://schemas.microsoft.com/office/drawing/2014/main" id="{D7439639-CB64-0B4B-A951-477809ED3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876"/>
              <a:ext cx="250" cy="249"/>
            </a:xfrm>
            <a:custGeom>
              <a:avLst/>
              <a:gdLst>
                <a:gd name="T0" fmla="*/ 3 w 20000"/>
                <a:gd name="T1" fmla="*/ 0 h 20000"/>
                <a:gd name="T2" fmla="*/ 3 w 20000"/>
                <a:gd name="T3" fmla="*/ 0 h 20000"/>
                <a:gd name="T4" fmla="*/ 3 w 20000"/>
                <a:gd name="T5" fmla="*/ 0 h 20000"/>
                <a:gd name="T6" fmla="*/ 3 w 20000"/>
                <a:gd name="T7" fmla="*/ 0 h 20000"/>
                <a:gd name="T8" fmla="*/ 3 w 20000"/>
                <a:gd name="T9" fmla="*/ 1 h 20000"/>
                <a:gd name="T10" fmla="*/ 3 w 20000"/>
                <a:gd name="T11" fmla="*/ 1 h 20000"/>
                <a:gd name="T12" fmla="*/ 3 w 20000"/>
                <a:gd name="T13" fmla="*/ 1 h 20000"/>
                <a:gd name="T14" fmla="*/ 3 w 20000"/>
                <a:gd name="T15" fmla="*/ 1 h 20000"/>
                <a:gd name="T16" fmla="*/ 3 w 20000"/>
                <a:gd name="T17" fmla="*/ 1 h 20000"/>
                <a:gd name="T18" fmla="*/ 3 w 20000"/>
                <a:gd name="T19" fmla="*/ 1 h 20000"/>
                <a:gd name="T20" fmla="*/ 3 w 20000"/>
                <a:gd name="T21" fmla="*/ 1 h 20000"/>
                <a:gd name="T22" fmla="*/ 3 w 20000"/>
                <a:gd name="T23" fmla="*/ 1 h 20000"/>
                <a:gd name="T24" fmla="*/ 3 w 20000"/>
                <a:gd name="T25" fmla="*/ 1 h 20000"/>
                <a:gd name="T26" fmla="*/ 3 w 20000"/>
                <a:gd name="T27" fmla="*/ 1 h 20000"/>
                <a:gd name="T28" fmla="*/ 2 w 20000"/>
                <a:gd name="T29" fmla="*/ 1 h 20000"/>
                <a:gd name="T30" fmla="*/ 2 w 20000"/>
                <a:gd name="T31" fmla="*/ 1 h 20000"/>
                <a:gd name="T32" fmla="*/ 2 w 20000"/>
                <a:gd name="T33" fmla="*/ 1 h 20000"/>
                <a:gd name="T34" fmla="*/ 2 w 20000"/>
                <a:gd name="T35" fmla="*/ 1 h 20000"/>
                <a:gd name="T36" fmla="*/ 2 w 20000"/>
                <a:gd name="T37" fmla="*/ 1 h 20000"/>
                <a:gd name="T38" fmla="*/ 2 w 20000"/>
                <a:gd name="T39" fmla="*/ 1 h 20000"/>
                <a:gd name="T40" fmla="*/ 2 w 20000"/>
                <a:gd name="T41" fmla="*/ 1 h 20000"/>
                <a:gd name="T42" fmla="*/ 2 w 20000"/>
                <a:gd name="T43" fmla="*/ 2 h 20000"/>
                <a:gd name="T44" fmla="*/ 2 w 20000"/>
                <a:gd name="T45" fmla="*/ 2 h 20000"/>
                <a:gd name="T46" fmla="*/ 1 w 20000"/>
                <a:gd name="T47" fmla="*/ 2 h 20000"/>
                <a:gd name="T48" fmla="*/ 1 w 20000"/>
                <a:gd name="T49" fmla="*/ 3 h 20000"/>
                <a:gd name="T50" fmla="*/ 1 w 20000"/>
                <a:gd name="T51" fmla="*/ 3 h 20000"/>
                <a:gd name="T52" fmla="*/ 1 w 20000"/>
                <a:gd name="T53" fmla="*/ 3 h 20000"/>
                <a:gd name="T54" fmla="*/ 1 w 20000"/>
                <a:gd name="T55" fmla="*/ 3 h 20000"/>
                <a:gd name="T56" fmla="*/ 1 w 20000"/>
                <a:gd name="T57" fmla="*/ 3 h 20000"/>
                <a:gd name="T58" fmla="*/ 0 w 20000"/>
                <a:gd name="T59" fmla="*/ 3 h 20000"/>
                <a:gd name="T60" fmla="*/ 0 w 20000"/>
                <a:gd name="T61" fmla="*/ 3 h 20000"/>
                <a:gd name="T62" fmla="*/ 0 w 20000"/>
                <a:gd name="T63" fmla="*/ 3 h 20000"/>
                <a:gd name="T64" fmla="*/ 0 w 20000"/>
                <a:gd name="T65" fmla="*/ 3 h 20000"/>
                <a:gd name="T66" fmla="*/ 0 w 20000"/>
                <a:gd name="T67" fmla="*/ 3 h 20000"/>
                <a:gd name="T68" fmla="*/ 0 w 20000"/>
                <a:gd name="T69" fmla="*/ 3 h 20000"/>
                <a:gd name="T70" fmla="*/ 0 w 20000"/>
                <a:gd name="T71" fmla="*/ 3 h 20000"/>
                <a:gd name="T72" fmla="*/ 0 w 20000"/>
                <a:gd name="T73" fmla="*/ 3 h 20000"/>
                <a:gd name="T74" fmla="*/ 0 w 20000"/>
                <a:gd name="T75" fmla="*/ 2 h 20000"/>
                <a:gd name="T76" fmla="*/ 0 w 20000"/>
                <a:gd name="T77" fmla="*/ 2 h 20000"/>
                <a:gd name="T78" fmla="*/ 1 w 20000"/>
                <a:gd name="T79" fmla="*/ 2 h 20000"/>
                <a:gd name="T80" fmla="*/ 1 w 20000"/>
                <a:gd name="T81" fmla="*/ 2 h 20000"/>
                <a:gd name="T82" fmla="*/ 1 w 20000"/>
                <a:gd name="T83" fmla="*/ 2 h 20000"/>
                <a:gd name="T84" fmla="*/ 1 w 20000"/>
                <a:gd name="T85" fmla="*/ 2 h 20000"/>
                <a:gd name="T86" fmla="*/ 1 w 20000"/>
                <a:gd name="T87" fmla="*/ 2 h 20000"/>
                <a:gd name="T88" fmla="*/ 1 w 20000"/>
                <a:gd name="T89" fmla="*/ 1 h 20000"/>
                <a:gd name="T90" fmla="*/ 1 w 20000"/>
                <a:gd name="T91" fmla="*/ 1 h 20000"/>
                <a:gd name="T92" fmla="*/ 1 w 20000"/>
                <a:gd name="T93" fmla="*/ 1 h 20000"/>
                <a:gd name="T94" fmla="*/ 1 w 20000"/>
                <a:gd name="T95" fmla="*/ 1 h 20000"/>
                <a:gd name="T96" fmla="*/ 2 w 20000"/>
                <a:gd name="T97" fmla="*/ 1 h 20000"/>
                <a:gd name="T98" fmla="*/ 2 w 20000"/>
                <a:gd name="T99" fmla="*/ 1 h 20000"/>
                <a:gd name="T100" fmla="*/ 2 w 20000"/>
                <a:gd name="T101" fmla="*/ 1 h 20000"/>
                <a:gd name="T102" fmla="*/ 2 w 20000"/>
                <a:gd name="T103" fmla="*/ 0 h 20000"/>
                <a:gd name="T104" fmla="*/ 2 w 20000"/>
                <a:gd name="T105" fmla="*/ 0 h 20000"/>
                <a:gd name="T106" fmla="*/ 2 w 20000"/>
                <a:gd name="T107" fmla="*/ 0 h 20000"/>
                <a:gd name="T108" fmla="*/ 2 w 20000"/>
                <a:gd name="T109" fmla="*/ 0 h 20000"/>
                <a:gd name="T110" fmla="*/ 2 w 20000"/>
                <a:gd name="T111" fmla="*/ 0 h 20000"/>
                <a:gd name="T112" fmla="*/ 2 w 20000"/>
                <a:gd name="T113" fmla="*/ 0 h 20000"/>
                <a:gd name="T114" fmla="*/ 3 w 20000"/>
                <a:gd name="T115" fmla="*/ 0 h 20000"/>
                <a:gd name="T116" fmla="*/ 3 w 20000"/>
                <a:gd name="T117" fmla="*/ 0 h 20000"/>
                <a:gd name="T118" fmla="*/ 3 w 20000"/>
                <a:gd name="T119" fmla="*/ 0 h 20000"/>
                <a:gd name="T120" fmla="*/ 3 w 20000"/>
                <a:gd name="T121" fmla="*/ 0 h 20000"/>
                <a:gd name="T122" fmla="*/ 3 w 20000"/>
                <a:gd name="T123" fmla="*/ 0 h 200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00"/>
                <a:gd name="T187" fmla="*/ 0 h 20000"/>
                <a:gd name="T188" fmla="*/ 20000 w 20000"/>
                <a:gd name="T189" fmla="*/ 20000 h 200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8" name="Freeform 712">
              <a:extLst>
                <a:ext uri="{FF2B5EF4-FFF2-40B4-BE49-F238E27FC236}">
                  <a16:creationId xmlns:a16="http://schemas.microsoft.com/office/drawing/2014/main" id="{3ABC6757-2A4E-5942-A950-73C7C2697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846"/>
              <a:ext cx="65" cy="12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0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1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5055" y="1473"/>
                  </a:moveTo>
                  <a:lnTo>
                    <a:pt x="6703" y="340"/>
                  </a:lnTo>
                  <a:lnTo>
                    <a:pt x="9560" y="0"/>
                  </a:lnTo>
                  <a:lnTo>
                    <a:pt x="11868" y="340"/>
                  </a:lnTo>
                  <a:lnTo>
                    <a:pt x="12527" y="1756"/>
                  </a:lnTo>
                  <a:lnTo>
                    <a:pt x="15385" y="907"/>
                  </a:lnTo>
                  <a:lnTo>
                    <a:pt x="16484" y="1473"/>
                  </a:lnTo>
                  <a:lnTo>
                    <a:pt x="14286" y="2323"/>
                  </a:lnTo>
                  <a:lnTo>
                    <a:pt x="13626" y="3796"/>
                  </a:lnTo>
                  <a:lnTo>
                    <a:pt x="15385" y="4646"/>
                  </a:lnTo>
                  <a:lnTo>
                    <a:pt x="16484" y="6176"/>
                  </a:lnTo>
                  <a:lnTo>
                    <a:pt x="14286" y="7649"/>
                  </a:lnTo>
                  <a:lnTo>
                    <a:pt x="11868" y="9065"/>
                  </a:lnTo>
                  <a:lnTo>
                    <a:pt x="12527" y="10312"/>
                  </a:lnTo>
                  <a:lnTo>
                    <a:pt x="14286" y="10312"/>
                  </a:lnTo>
                  <a:lnTo>
                    <a:pt x="14286" y="10878"/>
                  </a:lnTo>
                  <a:lnTo>
                    <a:pt x="16484" y="10878"/>
                  </a:lnTo>
                  <a:lnTo>
                    <a:pt x="17033" y="11445"/>
                  </a:lnTo>
                  <a:lnTo>
                    <a:pt x="18791" y="12295"/>
                  </a:lnTo>
                  <a:lnTo>
                    <a:pt x="18791" y="13201"/>
                  </a:lnTo>
                  <a:lnTo>
                    <a:pt x="19890" y="14051"/>
                  </a:lnTo>
                  <a:lnTo>
                    <a:pt x="16484" y="14618"/>
                  </a:lnTo>
                  <a:lnTo>
                    <a:pt x="12527" y="16431"/>
                  </a:lnTo>
                  <a:lnTo>
                    <a:pt x="13626" y="18470"/>
                  </a:lnTo>
                  <a:lnTo>
                    <a:pt x="10769" y="19943"/>
                  </a:lnTo>
                  <a:lnTo>
                    <a:pt x="9560" y="19943"/>
                  </a:lnTo>
                  <a:lnTo>
                    <a:pt x="8022" y="14618"/>
                  </a:lnTo>
                  <a:lnTo>
                    <a:pt x="4505" y="13768"/>
                  </a:lnTo>
                  <a:lnTo>
                    <a:pt x="3297" y="11728"/>
                  </a:lnTo>
                  <a:lnTo>
                    <a:pt x="1648" y="11445"/>
                  </a:lnTo>
                  <a:lnTo>
                    <a:pt x="0" y="9405"/>
                  </a:lnTo>
                  <a:lnTo>
                    <a:pt x="3297" y="7082"/>
                  </a:lnTo>
                  <a:lnTo>
                    <a:pt x="3297" y="4646"/>
                  </a:lnTo>
                  <a:lnTo>
                    <a:pt x="3297" y="2946"/>
                  </a:lnTo>
                  <a:lnTo>
                    <a:pt x="3297" y="2323"/>
                  </a:lnTo>
                  <a:lnTo>
                    <a:pt x="5055" y="1756"/>
                  </a:lnTo>
                  <a:lnTo>
                    <a:pt x="5055" y="147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9" name="Freeform 713">
              <a:extLst>
                <a:ext uri="{FF2B5EF4-FFF2-40B4-BE49-F238E27FC236}">
                  <a16:creationId xmlns:a16="http://schemas.microsoft.com/office/drawing/2014/main" id="{170C0F2B-8B65-2F42-A980-C3396DBE3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" y="863"/>
              <a:ext cx="1130" cy="856"/>
            </a:xfrm>
            <a:custGeom>
              <a:avLst/>
              <a:gdLst>
                <a:gd name="T0" fmla="*/ 13 w 20000"/>
                <a:gd name="T1" fmla="*/ 2 h 20000"/>
                <a:gd name="T2" fmla="*/ 19 w 20000"/>
                <a:gd name="T3" fmla="*/ 1 h 20000"/>
                <a:gd name="T4" fmla="*/ 17 w 20000"/>
                <a:gd name="T5" fmla="*/ 2 h 20000"/>
                <a:gd name="T6" fmla="*/ 21 w 20000"/>
                <a:gd name="T7" fmla="*/ 1 h 20000"/>
                <a:gd name="T8" fmla="*/ 22 w 20000"/>
                <a:gd name="T9" fmla="*/ 3 h 20000"/>
                <a:gd name="T10" fmla="*/ 27 w 20000"/>
                <a:gd name="T11" fmla="*/ 5 h 20000"/>
                <a:gd name="T12" fmla="*/ 30 w 20000"/>
                <a:gd name="T13" fmla="*/ 6 h 20000"/>
                <a:gd name="T14" fmla="*/ 31 w 20000"/>
                <a:gd name="T15" fmla="*/ 8 h 20000"/>
                <a:gd name="T16" fmla="*/ 32 w 20000"/>
                <a:gd name="T17" fmla="*/ 6 h 20000"/>
                <a:gd name="T18" fmla="*/ 35 w 20000"/>
                <a:gd name="T19" fmla="*/ 7 h 20000"/>
                <a:gd name="T20" fmla="*/ 39 w 20000"/>
                <a:gd name="T21" fmla="*/ 8 h 20000"/>
                <a:gd name="T22" fmla="*/ 40 w 20000"/>
                <a:gd name="T23" fmla="*/ 8 h 20000"/>
                <a:gd name="T24" fmla="*/ 40 w 20000"/>
                <a:gd name="T25" fmla="*/ 9 h 20000"/>
                <a:gd name="T26" fmla="*/ 42 w 20000"/>
                <a:gd name="T27" fmla="*/ 8 h 20000"/>
                <a:gd name="T28" fmla="*/ 43 w 20000"/>
                <a:gd name="T29" fmla="*/ 7 h 20000"/>
                <a:gd name="T30" fmla="*/ 42 w 20000"/>
                <a:gd name="T31" fmla="*/ 5 h 20000"/>
                <a:gd name="T32" fmla="*/ 44 w 20000"/>
                <a:gd name="T33" fmla="*/ 4 h 20000"/>
                <a:gd name="T34" fmla="*/ 45 w 20000"/>
                <a:gd name="T35" fmla="*/ 6 h 20000"/>
                <a:gd name="T36" fmla="*/ 45 w 20000"/>
                <a:gd name="T37" fmla="*/ 7 h 20000"/>
                <a:gd name="T38" fmla="*/ 46 w 20000"/>
                <a:gd name="T39" fmla="*/ 9 h 20000"/>
                <a:gd name="T40" fmla="*/ 49 w 20000"/>
                <a:gd name="T41" fmla="*/ 7 h 20000"/>
                <a:gd name="T42" fmla="*/ 51 w 20000"/>
                <a:gd name="T43" fmla="*/ 9 h 20000"/>
                <a:gd name="T44" fmla="*/ 48 w 20000"/>
                <a:gd name="T45" fmla="*/ 10 h 20000"/>
                <a:gd name="T46" fmla="*/ 44 w 20000"/>
                <a:gd name="T47" fmla="*/ 12 h 20000"/>
                <a:gd name="T48" fmla="*/ 43 w 20000"/>
                <a:gd name="T49" fmla="*/ 14 h 20000"/>
                <a:gd name="T50" fmla="*/ 39 w 20000"/>
                <a:gd name="T51" fmla="*/ 13 h 20000"/>
                <a:gd name="T52" fmla="*/ 37 w 20000"/>
                <a:gd name="T53" fmla="*/ 16 h 20000"/>
                <a:gd name="T54" fmla="*/ 36 w 20000"/>
                <a:gd name="T55" fmla="*/ 21 h 20000"/>
                <a:gd name="T56" fmla="*/ 41 w 20000"/>
                <a:gd name="T57" fmla="*/ 24 h 20000"/>
                <a:gd name="T58" fmla="*/ 43 w 20000"/>
                <a:gd name="T59" fmla="*/ 28 h 20000"/>
                <a:gd name="T60" fmla="*/ 48 w 20000"/>
                <a:gd name="T61" fmla="*/ 24 h 20000"/>
                <a:gd name="T62" fmla="*/ 50 w 20000"/>
                <a:gd name="T63" fmla="*/ 17 h 20000"/>
                <a:gd name="T64" fmla="*/ 54 w 20000"/>
                <a:gd name="T65" fmla="*/ 18 h 20000"/>
                <a:gd name="T66" fmla="*/ 54 w 20000"/>
                <a:gd name="T67" fmla="*/ 21 h 20000"/>
                <a:gd name="T68" fmla="*/ 59 w 20000"/>
                <a:gd name="T69" fmla="*/ 20 h 20000"/>
                <a:gd name="T70" fmla="*/ 63 w 20000"/>
                <a:gd name="T71" fmla="*/ 26 h 20000"/>
                <a:gd name="T72" fmla="*/ 63 w 20000"/>
                <a:gd name="T73" fmla="*/ 27 h 20000"/>
                <a:gd name="T74" fmla="*/ 60 w 20000"/>
                <a:gd name="T75" fmla="*/ 30 h 20000"/>
                <a:gd name="T76" fmla="*/ 54 w 20000"/>
                <a:gd name="T77" fmla="*/ 31 h 20000"/>
                <a:gd name="T78" fmla="*/ 54 w 20000"/>
                <a:gd name="T79" fmla="*/ 32 h 20000"/>
                <a:gd name="T80" fmla="*/ 55 w 20000"/>
                <a:gd name="T81" fmla="*/ 35 h 20000"/>
                <a:gd name="T82" fmla="*/ 55 w 20000"/>
                <a:gd name="T83" fmla="*/ 34 h 20000"/>
                <a:gd name="T84" fmla="*/ 51 w 20000"/>
                <a:gd name="T85" fmla="*/ 33 h 20000"/>
                <a:gd name="T86" fmla="*/ 44 w 20000"/>
                <a:gd name="T87" fmla="*/ 35 h 20000"/>
                <a:gd name="T88" fmla="*/ 42 w 20000"/>
                <a:gd name="T89" fmla="*/ 36 h 20000"/>
                <a:gd name="T90" fmla="*/ 40 w 20000"/>
                <a:gd name="T91" fmla="*/ 35 h 20000"/>
                <a:gd name="T92" fmla="*/ 42 w 20000"/>
                <a:gd name="T93" fmla="*/ 34 h 20000"/>
                <a:gd name="T94" fmla="*/ 38 w 20000"/>
                <a:gd name="T95" fmla="*/ 31 h 20000"/>
                <a:gd name="T96" fmla="*/ 32 w 20000"/>
                <a:gd name="T97" fmla="*/ 30 h 20000"/>
                <a:gd name="T98" fmla="*/ 31 w 20000"/>
                <a:gd name="T99" fmla="*/ 29 h 20000"/>
                <a:gd name="T100" fmla="*/ 4 w 20000"/>
                <a:gd name="T101" fmla="*/ 25 h 20000"/>
                <a:gd name="T102" fmla="*/ 5 w 20000"/>
                <a:gd name="T103" fmla="*/ 19 h 20000"/>
                <a:gd name="T104" fmla="*/ 3 w 20000"/>
                <a:gd name="T105" fmla="*/ 14 h 20000"/>
                <a:gd name="T106" fmla="*/ 6 w 20000"/>
                <a:gd name="T107" fmla="*/ 4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1909" y="2139"/>
                  </a:moveTo>
                  <a:lnTo>
                    <a:pt x="3235" y="0"/>
                  </a:lnTo>
                  <a:lnTo>
                    <a:pt x="3492" y="132"/>
                  </a:lnTo>
                  <a:lnTo>
                    <a:pt x="3692" y="809"/>
                  </a:lnTo>
                  <a:lnTo>
                    <a:pt x="4118" y="1148"/>
                  </a:lnTo>
                  <a:lnTo>
                    <a:pt x="4118" y="1024"/>
                  </a:lnTo>
                  <a:lnTo>
                    <a:pt x="4212" y="1107"/>
                  </a:lnTo>
                  <a:lnTo>
                    <a:pt x="4274" y="1363"/>
                  </a:lnTo>
                  <a:lnTo>
                    <a:pt x="4374" y="1024"/>
                  </a:lnTo>
                  <a:lnTo>
                    <a:pt x="4693" y="809"/>
                  </a:lnTo>
                  <a:lnTo>
                    <a:pt x="5895" y="595"/>
                  </a:lnTo>
                  <a:lnTo>
                    <a:pt x="5870" y="768"/>
                  </a:lnTo>
                  <a:lnTo>
                    <a:pt x="5444" y="892"/>
                  </a:lnTo>
                  <a:lnTo>
                    <a:pt x="4862" y="941"/>
                  </a:lnTo>
                  <a:lnTo>
                    <a:pt x="4599" y="1230"/>
                  </a:lnTo>
                  <a:lnTo>
                    <a:pt x="4762" y="1280"/>
                  </a:lnTo>
                  <a:lnTo>
                    <a:pt x="5313" y="1024"/>
                  </a:lnTo>
                  <a:lnTo>
                    <a:pt x="5219" y="1148"/>
                  </a:lnTo>
                  <a:lnTo>
                    <a:pt x="5895" y="892"/>
                  </a:lnTo>
                  <a:lnTo>
                    <a:pt x="5870" y="941"/>
                  </a:lnTo>
                  <a:lnTo>
                    <a:pt x="5895" y="1107"/>
                  </a:lnTo>
                  <a:lnTo>
                    <a:pt x="6383" y="768"/>
                  </a:lnTo>
                  <a:lnTo>
                    <a:pt x="6383" y="595"/>
                  </a:lnTo>
                  <a:lnTo>
                    <a:pt x="6483" y="553"/>
                  </a:lnTo>
                  <a:lnTo>
                    <a:pt x="6383" y="1363"/>
                  </a:lnTo>
                  <a:lnTo>
                    <a:pt x="6483" y="1577"/>
                  </a:lnTo>
                  <a:lnTo>
                    <a:pt x="6802" y="1107"/>
                  </a:lnTo>
                  <a:lnTo>
                    <a:pt x="6996" y="1024"/>
                  </a:lnTo>
                  <a:lnTo>
                    <a:pt x="6934" y="1363"/>
                  </a:lnTo>
                  <a:lnTo>
                    <a:pt x="6740" y="1668"/>
                  </a:lnTo>
                  <a:lnTo>
                    <a:pt x="7059" y="1668"/>
                  </a:lnTo>
                  <a:lnTo>
                    <a:pt x="7228" y="1445"/>
                  </a:lnTo>
                  <a:lnTo>
                    <a:pt x="7484" y="1495"/>
                  </a:lnTo>
                  <a:lnTo>
                    <a:pt x="7610" y="1833"/>
                  </a:lnTo>
                  <a:lnTo>
                    <a:pt x="8098" y="2395"/>
                  </a:lnTo>
                  <a:lnTo>
                    <a:pt x="8454" y="2477"/>
                  </a:lnTo>
                  <a:lnTo>
                    <a:pt x="8617" y="2898"/>
                  </a:lnTo>
                  <a:lnTo>
                    <a:pt x="8586" y="3121"/>
                  </a:lnTo>
                  <a:lnTo>
                    <a:pt x="8354" y="3031"/>
                  </a:lnTo>
                  <a:lnTo>
                    <a:pt x="8160" y="3154"/>
                  </a:lnTo>
                  <a:lnTo>
                    <a:pt x="8780" y="3501"/>
                  </a:lnTo>
                  <a:lnTo>
                    <a:pt x="9362" y="3501"/>
                  </a:lnTo>
                  <a:lnTo>
                    <a:pt x="9618" y="3931"/>
                  </a:lnTo>
                  <a:lnTo>
                    <a:pt x="9618" y="4269"/>
                  </a:lnTo>
                  <a:lnTo>
                    <a:pt x="9462" y="4187"/>
                  </a:lnTo>
                  <a:lnTo>
                    <a:pt x="9556" y="4740"/>
                  </a:lnTo>
                  <a:lnTo>
                    <a:pt x="9556" y="4484"/>
                  </a:lnTo>
                  <a:lnTo>
                    <a:pt x="9656" y="4352"/>
                  </a:lnTo>
                  <a:lnTo>
                    <a:pt x="9718" y="4401"/>
                  </a:lnTo>
                  <a:lnTo>
                    <a:pt x="9812" y="3840"/>
                  </a:lnTo>
                  <a:lnTo>
                    <a:pt x="9950" y="3625"/>
                  </a:lnTo>
                  <a:lnTo>
                    <a:pt x="10338" y="3625"/>
                  </a:lnTo>
                  <a:lnTo>
                    <a:pt x="10563" y="3460"/>
                  </a:lnTo>
                  <a:lnTo>
                    <a:pt x="9887" y="3501"/>
                  </a:lnTo>
                  <a:lnTo>
                    <a:pt x="9812" y="3460"/>
                  </a:lnTo>
                  <a:lnTo>
                    <a:pt x="10044" y="3287"/>
                  </a:lnTo>
                  <a:lnTo>
                    <a:pt x="10626" y="3237"/>
                  </a:lnTo>
                  <a:lnTo>
                    <a:pt x="10720" y="3799"/>
                  </a:lnTo>
                  <a:lnTo>
                    <a:pt x="10820" y="3931"/>
                  </a:lnTo>
                  <a:lnTo>
                    <a:pt x="10989" y="3931"/>
                  </a:lnTo>
                  <a:lnTo>
                    <a:pt x="11076" y="4352"/>
                  </a:lnTo>
                  <a:lnTo>
                    <a:pt x="11176" y="4269"/>
                  </a:lnTo>
                  <a:lnTo>
                    <a:pt x="11859" y="4484"/>
                  </a:lnTo>
                  <a:lnTo>
                    <a:pt x="11990" y="4269"/>
                  </a:lnTo>
                  <a:lnTo>
                    <a:pt x="12090" y="4484"/>
                  </a:lnTo>
                  <a:lnTo>
                    <a:pt x="12253" y="4525"/>
                  </a:lnTo>
                  <a:lnTo>
                    <a:pt x="12090" y="4269"/>
                  </a:lnTo>
                  <a:lnTo>
                    <a:pt x="12115" y="4063"/>
                  </a:lnTo>
                  <a:lnTo>
                    <a:pt x="12347" y="4063"/>
                  </a:lnTo>
                  <a:lnTo>
                    <a:pt x="12509" y="4269"/>
                  </a:lnTo>
                  <a:lnTo>
                    <a:pt x="12409" y="4401"/>
                  </a:lnTo>
                  <a:lnTo>
                    <a:pt x="12666" y="4352"/>
                  </a:lnTo>
                  <a:lnTo>
                    <a:pt x="12347" y="4822"/>
                  </a:lnTo>
                  <a:lnTo>
                    <a:pt x="12447" y="4955"/>
                  </a:lnTo>
                  <a:lnTo>
                    <a:pt x="12278" y="4955"/>
                  </a:lnTo>
                  <a:lnTo>
                    <a:pt x="12278" y="5293"/>
                  </a:lnTo>
                  <a:lnTo>
                    <a:pt x="12347" y="5078"/>
                  </a:lnTo>
                  <a:lnTo>
                    <a:pt x="12509" y="5078"/>
                  </a:lnTo>
                  <a:lnTo>
                    <a:pt x="12603" y="4608"/>
                  </a:lnTo>
                  <a:lnTo>
                    <a:pt x="12703" y="4401"/>
                  </a:lnTo>
                  <a:lnTo>
                    <a:pt x="12866" y="4484"/>
                  </a:lnTo>
                  <a:lnTo>
                    <a:pt x="13279" y="4269"/>
                  </a:lnTo>
                  <a:lnTo>
                    <a:pt x="13354" y="4013"/>
                  </a:lnTo>
                  <a:lnTo>
                    <a:pt x="13091" y="4145"/>
                  </a:lnTo>
                  <a:lnTo>
                    <a:pt x="13185" y="3931"/>
                  </a:lnTo>
                  <a:lnTo>
                    <a:pt x="13354" y="3799"/>
                  </a:lnTo>
                  <a:lnTo>
                    <a:pt x="13448" y="3716"/>
                  </a:lnTo>
                  <a:lnTo>
                    <a:pt x="13379" y="3840"/>
                  </a:lnTo>
                  <a:lnTo>
                    <a:pt x="13479" y="3799"/>
                  </a:lnTo>
                  <a:lnTo>
                    <a:pt x="13548" y="3625"/>
                  </a:lnTo>
                  <a:lnTo>
                    <a:pt x="13379" y="3716"/>
                  </a:lnTo>
                  <a:lnTo>
                    <a:pt x="13354" y="3501"/>
                  </a:lnTo>
                  <a:lnTo>
                    <a:pt x="13217" y="3501"/>
                  </a:lnTo>
                  <a:lnTo>
                    <a:pt x="13023" y="3287"/>
                  </a:lnTo>
                  <a:lnTo>
                    <a:pt x="13023" y="3154"/>
                  </a:lnTo>
                  <a:lnTo>
                    <a:pt x="13217" y="2898"/>
                  </a:lnTo>
                  <a:lnTo>
                    <a:pt x="13354" y="2898"/>
                  </a:lnTo>
                  <a:lnTo>
                    <a:pt x="13279" y="2601"/>
                  </a:lnTo>
                  <a:lnTo>
                    <a:pt x="13448" y="2477"/>
                  </a:lnTo>
                  <a:lnTo>
                    <a:pt x="13611" y="2345"/>
                  </a:lnTo>
                  <a:lnTo>
                    <a:pt x="13642" y="2477"/>
                  </a:lnTo>
                  <a:lnTo>
                    <a:pt x="13773" y="2263"/>
                  </a:lnTo>
                  <a:lnTo>
                    <a:pt x="13642" y="2221"/>
                  </a:lnTo>
                  <a:lnTo>
                    <a:pt x="13905" y="2139"/>
                  </a:lnTo>
                  <a:lnTo>
                    <a:pt x="14161" y="2263"/>
                  </a:lnTo>
                  <a:lnTo>
                    <a:pt x="14161" y="2601"/>
                  </a:lnTo>
                  <a:lnTo>
                    <a:pt x="14061" y="3031"/>
                  </a:lnTo>
                  <a:lnTo>
                    <a:pt x="14124" y="3369"/>
                  </a:lnTo>
                  <a:lnTo>
                    <a:pt x="13967" y="3287"/>
                  </a:lnTo>
                  <a:lnTo>
                    <a:pt x="14030" y="3460"/>
                  </a:lnTo>
                  <a:lnTo>
                    <a:pt x="13805" y="3592"/>
                  </a:lnTo>
                  <a:lnTo>
                    <a:pt x="13905" y="3799"/>
                  </a:lnTo>
                  <a:lnTo>
                    <a:pt x="14030" y="3716"/>
                  </a:lnTo>
                  <a:lnTo>
                    <a:pt x="14161" y="3840"/>
                  </a:lnTo>
                  <a:lnTo>
                    <a:pt x="14030" y="3931"/>
                  </a:lnTo>
                  <a:lnTo>
                    <a:pt x="13905" y="4608"/>
                  </a:lnTo>
                  <a:lnTo>
                    <a:pt x="14456" y="4063"/>
                  </a:lnTo>
                  <a:lnTo>
                    <a:pt x="14581" y="4484"/>
                  </a:lnTo>
                  <a:lnTo>
                    <a:pt x="14481" y="4740"/>
                  </a:lnTo>
                  <a:lnTo>
                    <a:pt x="14324" y="4905"/>
                  </a:lnTo>
                  <a:lnTo>
                    <a:pt x="14324" y="5417"/>
                  </a:lnTo>
                  <a:lnTo>
                    <a:pt x="14837" y="5037"/>
                  </a:lnTo>
                  <a:lnTo>
                    <a:pt x="15131" y="4525"/>
                  </a:lnTo>
                  <a:lnTo>
                    <a:pt x="15325" y="4484"/>
                  </a:lnTo>
                  <a:lnTo>
                    <a:pt x="15263" y="4352"/>
                  </a:lnTo>
                  <a:lnTo>
                    <a:pt x="15388" y="4013"/>
                  </a:lnTo>
                  <a:lnTo>
                    <a:pt x="16008" y="4269"/>
                  </a:lnTo>
                  <a:lnTo>
                    <a:pt x="15914" y="4352"/>
                  </a:lnTo>
                  <a:lnTo>
                    <a:pt x="16108" y="4608"/>
                  </a:lnTo>
                  <a:lnTo>
                    <a:pt x="15939" y="4690"/>
                  </a:lnTo>
                  <a:lnTo>
                    <a:pt x="16070" y="4740"/>
                  </a:lnTo>
                  <a:lnTo>
                    <a:pt x="16008" y="4955"/>
                  </a:lnTo>
                  <a:lnTo>
                    <a:pt x="15682" y="4955"/>
                  </a:lnTo>
                  <a:lnTo>
                    <a:pt x="15745" y="5599"/>
                  </a:lnTo>
                  <a:lnTo>
                    <a:pt x="15657" y="5855"/>
                  </a:lnTo>
                  <a:lnTo>
                    <a:pt x="15006" y="6152"/>
                  </a:lnTo>
                  <a:lnTo>
                    <a:pt x="15006" y="5805"/>
                  </a:lnTo>
                  <a:lnTo>
                    <a:pt x="14906" y="5632"/>
                  </a:lnTo>
                  <a:lnTo>
                    <a:pt x="14812" y="5723"/>
                  </a:lnTo>
                  <a:lnTo>
                    <a:pt x="14906" y="6193"/>
                  </a:lnTo>
                  <a:lnTo>
                    <a:pt x="14287" y="5855"/>
                  </a:lnTo>
                  <a:lnTo>
                    <a:pt x="14456" y="6152"/>
                  </a:lnTo>
                  <a:lnTo>
                    <a:pt x="13967" y="6614"/>
                  </a:lnTo>
                  <a:lnTo>
                    <a:pt x="13805" y="6532"/>
                  </a:lnTo>
                  <a:lnTo>
                    <a:pt x="13479" y="6069"/>
                  </a:lnTo>
                  <a:lnTo>
                    <a:pt x="13379" y="6069"/>
                  </a:lnTo>
                  <a:lnTo>
                    <a:pt x="13548" y="6491"/>
                  </a:lnTo>
                  <a:lnTo>
                    <a:pt x="13967" y="6697"/>
                  </a:lnTo>
                  <a:lnTo>
                    <a:pt x="13611" y="7300"/>
                  </a:lnTo>
                  <a:lnTo>
                    <a:pt x="13379" y="7424"/>
                  </a:lnTo>
                  <a:lnTo>
                    <a:pt x="13185" y="7391"/>
                  </a:lnTo>
                  <a:lnTo>
                    <a:pt x="13123" y="7217"/>
                  </a:lnTo>
                  <a:lnTo>
                    <a:pt x="12929" y="7647"/>
                  </a:lnTo>
                  <a:lnTo>
                    <a:pt x="12703" y="7647"/>
                  </a:lnTo>
                  <a:lnTo>
                    <a:pt x="12178" y="7176"/>
                  </a:lnTo>
                  <a:lnTo>
                    <a:pt x="12178" y="7300"/>
                  </a:lnTo>
                  <a:lnTo>
                    <a:pt x="12447" y="7424"/>
                  </a:lnTo>
                  <a:lnTo>
                    <a:pt x="12766" y="7861"/>
                  </a:lnTo>
                  <a:lnTo>
                    <a:pt x="12666" y="8068"/>
                  </a:lnTo>
                  <a:lnTo>
                    <a:pt x="12253" y="8068"/>
                  </a:lnTo>
                  <a:lnTo>
                    <a:pt x="12278" y="8200"/>
                  </a:lnTo>
                  <a:lnTo>
                    <a:pt x="11602" y="8885"/>
                  </a:lnTo>
                  <a:lnTo>
                    <a:pt x="11176" y="9447"/>
                  </a:lnTo>
                  <a:lnTo>
                    <a:pt x="10920" y="10421"/>
                  </a:lnTo>
                  <a:lnTo>
                    <a:pt x="11051" y="10545"/>
                  </a:lnTo>
                  <a:lnTo>
                    <a:pt x="11308" y="10636"/>
                  </a:lnTo>
                  <a:lnTo>
                    <a:pt x="11245" y="11536"/>
                  </a:lnTo>
                  <a:lnTo>
                    <a:pt x="11145" y="11709"/>
                  </a:lnTo>
                  <a:lnTo>
                    <a:pt x="11665" y="11660"/>
                  </a:lnTo>
                  <a:lnTo>
                    <a:pt x="12115" y="11998"/>
                  </a:lnTo>
                  <a:lnTo>
                    <a:pt x="12253" y="12345"/>
                  </a:lnTo>
                  <a:lnTo>
                    <a:pt x="12253" y="12552"/>
                  </a:lnTo>
                  <a:lnTo>
                    <a:pt x="12603" y="12775"/>
                  </a:lnTo>
                  <a:lnTo>
                    <a:pt x="12804" y="13022"/>
                  </a:lnTo>
                  <a:lnTo>
                    <a:pt x="13479" y="13245"/>
                  </a:lnTo>
                  <a:lnTo>
                    <a:pt x="13217" y="14393"/>
                  </a:lnTo>
                  <a:lnTo>
                    <a:pt x="13279" y="14781"/>
                  </a:lnTo>
                  <a:lnTo>
                    <a:pt x="13185" y="14913"/>
                  </a:lnTo>
                  <a:lnTo>
                    <a:pt x="13479" y="15120"/>
                  </a:lnTo>
                  <a:lnTo>
                    <a:pt x="13548" y="15376"/>
                  </a:lnTo>
                  <a:lnTo>
                    <a:pt x="13642" y="15508"/>
                  </a:lnTo>
                  <a:lnTo>
                    <a:pt x="13805" y="15334"/>
                  </a:lnTo>
                  <a:lnTo>
                    <a:pt x="13867" y="15467"/>
                  </a:lnTo>
                  <a:lnTo>
                    <a:pt x="14061" y="14814"/>
                  </a:lnTo>
                  <a:lnTo>
                    <a:pt x="14030" y="13584"/>
                  </a:lnTo>
                  <a:lnTo>
                    <a:pt x="14969" y="12989"/>
                  </a:lnTo>
                  <a:lnTo>
                    <a:pt x="15131" y="12436"/>
                  </a:lnTo>
                  <a:lnTo>
                    <a:pt x="15069" y="11792"/>
                  </a:lnTo>
                  <a:lnTo>
                    <a:pt x="14812" y="11321"/>
                  </a:lnTo>
                  <a:lnTo>
                    <a:pt x="15325" y="10545"/>
                  </a:lnTo>
                  <a:lnTo>
                    <a:pt x="15263" y="9909"/>
                  </a:lnTo>
                  <a:lnTo>
                    <a:pt x="15519" y="9529"/>
                  </a:lnTo>
                  <a:lnTo>
                    <a:pt x="15488" y="9092"/>
                  </a:lnTo>
                  <a:lnTo>
                    <a:pt x="15745" y="8885"/>
                  </a:lnTo>
                  <a:lnTo>
                    <a:pt x="16333" y="9315"/>
                  </a:lnTo>
                  <a:lnTo>
                    <a:pt x="16621" y="9182"/>
                  </a:lnTo>
                  <a:lnTo>
                    <a:pt x="16946" y="9785"/>
                  </a:lnTo>
                  <a:lnTo>
                    <a:pt x="16915" y="9992"/>
                  </a:lnTo>
                  <a:lnTo>
                    <a:pt x="17434" y="10206"/>
                  </a:lnTo>
                  <a:lnTo>
                    <a:pt x="17209" y="11107"/>
                  </a:lnTo>
                  <a:lnTo>
                    <a:pt x="17040" y="11321"/>
                  </a:lnTo>
                  <a:lnTo>
                    <a:pt x="17209" y="11321"/>
                  </a:lnTo>
                  <a:lnTo>
                    <a:pt x="17209" y="11453"/>
                  </a:lnTo>
                  <a:lnTo>
                    <a:pt x="16946" y="11536"/>
                  </a:lnTo>
                  <a:lnTo>
                    <a:pt x="17015" y="11660"/>
                  </a:lnTo>
                  <a:lnTo>
                    <a:pt x="17372" y="11536"/>
                  </a:lnTo>
                  <a:lnTo>
                    <a:pt x="17466" y="11998"/>
                  </a:lnTo>
                  <a:lnTo>
                    <a:pt x="17947" y="11660"/>
                  </a:lnTo>
                  <a:lnTo>
                    <a:pt x="18473" y="10677"/>
                  </a:lnTo>
                  <a:lnTo>
                    <a:pt x="18536" y="10760"/>
                  </a:lnTo>
                  <a:lnTo>
                    <a:pt x="18892" y="12816"/>
                  </a:lnTo>
                  <a:lnTo>
                    <a:pt x="18730" y="13154"/>
                  </a:lnTo>
                  <a:lnTo>
                    <a:pt x="18986" y="13584"/>
                  </a:lnTo>
                  <a:lnTo>
                    <a:pt x="18986" y="13881"/>
                  </a:lnTo>
                  <a:lnTo>
                    <a:pt x="19318" y="13881"/>
                  </a:lnTo>
                  <a:lnTo>
                    <a:pt x="19675" y="14269"/>
                  </a:lnTo>
                  <a:lnTo>
                    <a:pt x="19086" y="14566"/>
                  </a:lnTo>
                  <a:lnTo>
                    <a:pt x="18830" y="14781"/>
                  </a:lnTo>
                  <a:lnTo>
                    <a:pt x="18830" y="14946"/>
                  </a:lnTo>
                  <a:lnTo>
                    <a:pt x="19506" y="14566"/>
                  </a:lnTo>
                  <a:lnTo>
                    <a:pt x="19675" y="14699"/>
                  </a:lnTo>
                  <a:lnTo>
                    <a:pt x="19637" y="14913"/>
                  </a:lnTo>
                  <a:lnTo>
                    <a:pt x="19831" y="14781"/>
                  </a:lnTo>
                  <a:lnTo>
                    <a:pt x="19994" y="14946"/>
                  </a:lnTo>
                  <a:lnTo>
                    <a:pt x="19931" y="15376"/>
                  </a:lnTo>
                  <a:lnTo>
                    <a:pt x="19768" y="15723"/>
                  </a:lnTo>
                  <a:lnTo>
                    <a:pt x="19218" y="16012"/>
                  </a:lnTo>
                  <a:lnTo>
                    <a:pt x="18667" y="16491"/>
                  </a:lnTo>
                  <a:lnTo>
                    <a:pt x="17303" y="16367"/>
                  </a:lnTo>
                  <a:lnTo>
                    <a:pt x="16946" y="16400"/>
                  </a:lnTo>
                  <a:lnTo>
                    <a:pt x="16070" y="17258"/>
                  </a:lnTo>
                  <a:lnTo>
                    <a:pt x="15582" y="17853"/>
                  </a:lnTo>
                  <a:lnTo>
                    <a:pt x="16208" y="17258"/>
                  </a:lnTo>
                  <a:lnTo>
                    <a:pt x="16915" y="16837"/>
                  </a:lnTo>
                  <a:lnTo>
                    <a:pt x="17209" y="16920"/>
                  </a:lnTo>
                  <a:lnTo>
                    <a:pt x="17466" y="17126"/>
                  </a:lnTo>
                  <a:lnTo>
                    <a:pt x="17372" y="17300"/>
                  </a:lnTo>
                  <a:lnTo>
                    <a:pt x="17109" y="17514"/>
                  </a:lnTo>
                  <a:lnTo>
                    <a:pt x="16846" y="17465"/>
                  </a:lnTo>
                  <a:lnTo>
                    <a:pt x="17040" y="17647"/>
                  </a:lnTo>
                  <a:lnTo>
                    <a:pt x="17209" y="17647"/>
                  </a:lnTo>
                  <a:lnTo>
                    <a:pt x="17040" y="17936"/>
                  </a:lnTo>
                  <a:lnTo>
                    <a:pt x="17303" y="18406"/>
                  </a:lnTo>
                  <a:lnTo>
                    <a:pt x="18048" y="18927"/>
                  </a:lnTo>
                  <a:lnTo>
                    <a:pt x="17178" y="19182"/>
                  </a:lnTo>
                  <a:lnTo>
                    <a:pt x="17109" y="19306"/>
                  </a:lnTo>
                  <a:lnTo>
                    <a:pt x="16758" y="19653"/>
                  </a:lnTo>
                  <a:lnTo>
                    <a:pt x="16621" y="19521"/>
                  </a:lnTo>
                  <a:lnTo>
                    <a:pt x="16683" y="19265"/>
                  </a:lnTo>
                  <a:lnTo>
                    <a:pt x="16915" y="18968"/>
                  </a:lnTo>
                  <a:lnTo>
                    <a:pt x="17372" y="18761"/>
                  </a:lnTo>
                  <a:lnTo>
                    <a:pt x="17109" y="18761"/>
                  </a:lnTo>
                  <a:lnTo>
                    <a:pt x="17209" y="18538"/>
                  </a:lnTo>
                  <a:lnTo>
                    <a:pt x="16427" y="18844"/>
                  </a:lnTo>
                  <a:lnTo>
                    <a:pt x="16270" y="18497"/>
                  </a:lnTo>
                  <a:lnTo>
                    <a:pt x="16427" y="17853"/>
                  </a:lnTo>
                  <a:lnTo>
                    <a:pt x="16333" y="17729"/>
                  </a:lnTo>
                  <a:lnTo>
                    <a:pt x="16108" y="17812"/>
                  </a:lnTo>
                  <a:lnTo>
                    <a:pt x="16070" y="17647"/>
                  </a:lnTo>
                  <a:lnTo>
                    <a:pt x="15426" y="18712"/>
                  </a:lnTo>
                  <a:lnTo>
                    <a:pt x="15263" y="18761"/>
                  </a:lnTo>
                  <a:lnTo>
                    <a:pt x="14387" y="18761"/>
                  </a:lnTo>
                  <a:lnTo>
                    <a:pt x="13967" y="19050"/>
                  </a:lnTo>
                  <a:lnTo>
                    <a:pt x="13642" y="19100"/>
                  </a:lnTo>
                  <a:lnTo>
                    <a:pt x="13773" y="19265"/>
                  </a:lnTo>
                  <a:lnTo>
                    <a:pt x="13548" y="19182"/>
                  </a:lnTo>
                  <a:lnTo>
                    <a:pt x="13185" y="19265"/>
                  </a:lnTo>
                  <a:lnTo>
                    <a:pt x="13023" y="19438"/>
                  </a:lnTo>
                  <a:lnTo>
                    <a:pt x="13123" y="19521"/>
                  </a:lnTo>
                  <a:lnTo>
                    <a:pt x="13185" y="19653"/>
                  </a:lnTo>
                  <a:lnTo>
                    <a:pt x="12766" y="19827"/>
                  </a:lnTo>
                  <a:lnTo>
                    <a:pt x="12509" y="19860"/>
                  </a:lnTo>
                  <a:lnTo>
                    <a:pt x="11990" y="19992"/>
                  </a:lnTo>
                  <a:lnTo>
                    <a:pt x="12090" y="19827"/>
                  </a:lnTo>
                  <a:lnTo>
                    <a:pt x="12253" y="19521"/>
                  </a:lnTo>
                  <a:lnTo>
                    <a:pt x="12509" y="19306"/>
                  </a:lnTo>
                  <a:lnTo>
                    <a:pt x="12703" y="18761"/>
                  </a:lnTo>
                  <a:lnTo>
                    <a:pt x="12666" y="18497"/>
                  </a:lnTo>
                  <a:lnTo>
                    <a:pt x="12703" y="18497"/>
                  </a:lnTo>
                  <a:lnTo>
                    <a:pt x="12766" y="18761"/>
                  </a:lnTo>
                  <a:lnTo>
                    <a:pt x="13023" y="18844"/>
                  </a:lnTo>
                  <a:lnTo>
                    <a:pt x="13091" y="18629"/>
                  </a:lnTo>
                  <a:lnTo>
                    <a:pt x="12960" y="18200"/>
                  </a:lnTo>
                  <a:lnTo>
                    <a:pt x="12666" y="18068"/>
                  </a:lnTo>
                  <a:lnTo>
                    <a:pt x="12115" y="17812"/>
                  </a:lnTo>
                  <a:lnTo>
                    <a:pt x="11990" y="17597"/>
                  </a:lnTo>
                  <a:lnTo>
                    <a:pt x="12021" y="16961"/>
                  </a:lnTo>
                  <a:lnTo>
                    <a:pt x="11859" y="17044"/>
                  </a:lnTo>
                  <a:lnTo>
                    <a:pt x="11665" y="16573"/>
                  </a:lnTo>
                  <a:lnTo>
                    <a:pt x="11245" y="16400"/>
                  </a:lnTo>
                  <a:lnTo>
                    <a:pt x="10920" y="16837"/>
                  </a:lnTo>
                  <a:lnTo>
                    <a:pt x="10626" y="16738"/>
                  </a:lnTo>
                  <a:lnTo>
                    <a:pt x="10238" y="16705"/>
                  </a:lnTo>
                  <a:lnTo>
                    <a:pt x="10144" y="16573"/>
                  </a:lnTo>
                  <a:lnTo>
                    <a:pt x="9950" y="16235"/>
                  </a:lnTo>
                  <a:lnTo>
                    <a:pt x="9950" y="16400"/>
                  </a:lnTo>
                  <a:lnTo>
                    <a:pt x="9556" y="16235"/>
                  </a:lnTo>
                  <a:lnTo>
                    <a:pt x="9787" y="16235"/>
                  </a:lnTo>
                  <a:lnTo>
                    <a:pt x="9787" y="15846"/>
                  </a:lnTo>
                  <a:lnTo>
                    <a:pt x="9618" y="15723"/>
                  </a:lnTo>
                  <a:lnTo>
                    <a:pt x="9399" y="16061"/>
                  </a:lnTo>
                  <a:lnTo>
                    <a:pt x="2234" y="15120"/>
                  </a:lnTo>
                  <a:lnTo>
                    <a:pt x="2040" y="14781"/>
                  </a:lnTo>
                  <a:lnTo>
                    <a:pt x="1909" y="14220"/>
                  </a:lnTo>
                  <a:lnTo>
                    <a:pt x="1389" y="13716"/>
                  </a:lnTo>
                  <a:lnTo>
                    <a:pt x="1358" y="13501"/>
                  </a:lnTo>
                  <a:lnTo>
                    <a:pt x="1458" y="12130"/>
                  </a:lnTo>
                  <a:lnTo>
                    <a:pt x="1621" y="11874"/>
                  </a:lnTo>
                  <a:lnTo>
                    <a:pt x="1289" y="12130"/>
                  </a:lnTo>
                  <a:lnTo>
                    <a:pt x="1202" y="11453"/>
                  </a:lnTo>
                  <a:lnTo>
                    <a:pt x="1458" y="11016"/>
                  </a:lnTo>
                  <a:lnTo>
                    <a:pt x="1621" y="10462"/>
                  </a:lnTo>
                  <a:lnTo>
                    <a:pt x="1458" y="10124"/>
                  </a:lnTo>
                  <a:lnTo>
                    <a:pt x="1289" y="9736"/>
                  </a:lnTo>
                  <a:lnTo>
                    <a:pt x="1202" y="8117"/>
                  </a:lnTo>
                  <a:lnTo>
                    <a:pt x="1202" y="7647"/>
                  </a:lnTo>
                  <a:lnTo>
                    <a:pt x="1070" y="7523"/>
                  </a:lnTo>
                  <a:lnTo>
                    <a:pt x="870" y="7605"/>
                  </a:lnTo>
                  <a:lnTo>
                    <a:pt x="513" y="7944"/>
                  </a:lnTo>
                  <a:lnTo>
                    <a:pt x="357" y="6961"/>
                  </a:lnTo>
                  <a:lnTo>
                    <a:pt x="382" y="6829"/>
                  </a:lnTo>
                  <a:lnTo>
                    <a:pt x="0" y="6746"/>
                  </a:lnTo>
                  <a:lnTo>
                    <a:pt x="870" y="4484"/>
                  </a:lnTo>
                  <a:lnTo>
                    <a:pt x="1909" y="213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0" name="Freeform 714">
              <a:extLst>
                <a:ext uri="{FF2B5EF4-FFF2-40B4-BE49-F238E27FC236}">
                  <a16:creationId xmlns:a16="http://schemas.microsoft.com/office/drawing/2014/main" id="{55B3B6D0-FFBC-9247-ADCD-772AA9230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917"/>
              <a:ext cx="301" cy="365"/>
            </a:xfrm>
            <a:custGeom>
              <a:avLst/>
              <a:gdLst>
                <a:gd name="T0" fmla="*/ 3 w 20000"/>
                <a:gd name="T1" fmla="*/ 7 h 20000"/>
                <a:gd name="T2" fmla="*/ 2 w 20000"/>
                <a:gd name="T3" fmla="*/ 6 h 20000"/>
                <a:gd name="T4" fmla="*/ 2 w 20000"/>
                <a:gd name="T5" fmla="*/ 5 h 20000"/>
                <a:gd name="T6" fmla="*/ 2 w 20000"/>
                <a:gd name="T7" fmla="*/ 5 h 20000"/>
                <a:gd name="T8" fmla="*/ 1 w 20000"/>
                <a:gd name="T9" fmla="*/ 5 h 20000"/>
                <a:gd name="T10" fmla="*/ 1 w 20000"/>
                <a:gd name="T11" fmla="*/ 5 h 20000"/>
                <a:gd name="T12" fmla="*/ 2 w 20000"/>
                <a:gd name="T13" fmla="*/ 5 h 20000"/>
                <a:gd name="T14" fmla="*/ 2 w 20000"/>
                <a:gd name="T15" fmla="*/ 4 h 20000"/>
                <a:gd name="T16" fmla="*/ 2 w 20000"/>
                <a:gd name="T17" fmla="*/ 4 h 20000"/>
                <a:gd name="T18" fmla="*/ 2 w 20000"/>
                <a:gd name="T19" fmla="*/ 3 h 20000"/>
                <a:gd name="T20" fmla="*/ 2 w 20000"/>
                <a:gd name="T21" fmla="*/ 3 h 20000"/>
                <a:gd name="T22" fmla="*/ 2 w 20000"/>
                <a:gd name="T23" fmla="*/ 2 h 20000"/>
                <a:gd name="T24" fmla="*/ 2 w 20000"/>
                <a:gd name="T25" fmla="*/ 2 h 20000"/>
                <a:gd name="T26" fmla="*/ 1 w 20000"/>
                <a:gd name="T27" fmla="*/ 2 h 20000"/>
                <a:gd name="T28" fmla="*/ 1 w 20000"/>
                <a:gd name="T29" fmla="*/ 2 h 20000"/>
                <a:gd name="T30" fmla="*/ 0 w 20000"/>
                <a:gd name="T31" fmla="*/ 2 h 20000"/>
                <a:gd name="T32" fmla="*/ 0 w 20000"/>
                <a:gd name="T33" fmla="*/ 1 h 20000"/>
                <a:gd name="T34" fmla="*/ 0 w 20000"/>
                <a:gd name="T35" fmla="*/ 1 h 20000"/>
                <a:gd name="T36" fmla="*/ 1 w 20000"/>
                <a:gd name="T37" fmla="*/ 0 h 20000"/>
                <a:gd name="T38" fmla="*/ 1 w 20000"/>
                <a:gd name="T39" fmla="*/ 0 h 20000"/>
                <a:gd name="T40" fmla="*/ 1 w 20000"/>
                <a:gd name="T41" fmla="*/ 1 h 20000"/>
                <a:gd name="T42" fmla="*/ 1 w 20000"/>
                <a:gd name="T43" fmla="*/ 2 h 20000"/>
                <a:gd name="T44" fmla="*/ 1 w 20000"/>
                <a:gd name="T45" fmla="*/ 1 h 20000"/>
                <a:gd name="T46" fmla="*/ 1 w 20000"/>
                <a:gd name="T47" fmla="*/ 1 h 20000"/>
                <a:gd name="T48" fmla="*/ 2 w 20000"/>
                <a:gd name="T49" fmla="*/ 0 h 20000"/>
                <a:gd name="T50" fmla="*/ 2 w 20000"/>
                <a:gd name="T51" fmla="*/ 1 h 20000"/>
                <a:gd name="T52" fmla="*/ 2 w 20000"/>
                <a:gd name="T53" fmla="*/ 1 h 20000"/>
                <a:gd name="T54" fmla="*/ 3 w 20000"/>
                <a:gd name="T55" fmla="*/ 1 h 20000"/>
                <a:gd name="T56" fmla="*/ 3 w 20000"/>
                <a:gd name="T57" fmla="*/ 1 h 20000"/>
                <a:gd name="T58" fmla="*/ 3 w 20000"/>
                <a:gd name="T59" fmla="*/ 2 h 20000"/>
                <a:gd name="T60" fmla="*/ 3 w 20000"/>
                <a:gd name="T61" fmla="*/ 2 h 20000"/>
                <a:gd name="T62" fmla="*/ 3 w 20000"/>
                <a:gd name="T63" fmla="*/ 2 h 20000"/>
                <a:gd name="T64" fmla="*/ 4 w 20000"/>
                <a:gd name="T65" fmla="*/ 3 h 20000"/>
                <a:gd name="T66" fmla="*/ 4 w 20000"/>
                <a:gd name="T67" fmla="*/ 3 h 20000"/>
                <a:gd name="T68" fmla="*/ 4 w 20000"/>
                <a:gd name="T69" fmla="*/ 3 h 20000"/>
                <a:gd name="T70" fmla="*/ 4 w 20000"/>
                <a:gd name="T71" fmla="*/ 4 h 20000"/>
                <a:gd name="T72" fmla="*/ 5 w 20000"/>
                <a:gd name="T73" fmla="*/ 4 h 20000"/>
                <a:gd name="T74" fmla="*/ 4 w 20000"/>
                <a:gd name="T75" fmla="*/ 5 h 20000"/>
                <a:gd name="T76" fmla="*/ 4 w 20000"/>
                <a:gd name="T77" fmla="*/ 5 h 20000"/>
                <a:gd name="T78" fmla="*/ 3 w 20000"/>
                <a:gd name="T79" fmla="*/ 5 h 20000"/>
                <a:gd name="T80" fmla="*/ 3 w 20000"/>
                <a:gd name="T81" fmla="*/ 5 h 20000"/>
                <a:gd name="T82" fmla="*/ 3 w 20000"/>
                <a:gd name="T83" fmla="*/ 6 h 20000"/>
                <a:gd name="T84" fmla="*/ 3 w 20000"/>
                <a:gd name="T85" fmla="*/ 6 h 20000"/>
                <a:gd name="T86" fmla="*/ 3 w 20000"/>
                <a:gd name="T87" fmla="*/ 6 h 200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00"/>
                <a:gd name="T133" fmla="*/ 0 h 20000"/>
                <a:gd name="T134" fmla="*/ 20000 w 20000"/>
                <a:gd name="T135" fmla="*/ 20000 h 200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00" h="20000">
                  <a:moveTo>
                    <a:pt x="13294" y="19981"/>
                  </a:moveTo>
                  <a:lnTo>
                    <a:pt x="12424" y="19981"/>
                  </a:lnTo>
                  <a:lnTo>
                    <a:pt x="11694" y="19670"/>
                  </a:lnTo>
                  <a:lnTo>
                    <a:pt x="10353" y="18565"/>
                  </a:lnTo>
                  <a:lnTo>
                    <a:pt x="9247" y="18060"/>
                  </a:lnTo>
                  <a:lnTo>
                    <a:pt x="8776" y="17245"/>
                  </a:lnTo>
                  <a:lnTo>
                    <a:pt x="8918" y="17051"/>
                  </a:lnTo>
                  <a:lnTo>
                    <a:pt x="9153" y="16760"/>
                  </a:lnTo>
                  <a:lnTo>
                    <a:pt x="8282" y="16256"/>
                  </a:lnTo>
                  <a:lnTo>
                    <a:pt x="7812" y="15461"/>
                  </a:lnTo>
                  <a:lnTo>
                    <a:pt x="7318" y="15150"/>
                  </a:lnTo>
                  <a:lnTo>
                    <a:pt x="7200" y="15461"/>
                  </a:lnTo>
                  <a:lnTo>
                    <a:pt x="6353" y="15267"/>
                  </a:lnTo>
                  <a:lnTo>
                    <a:pt x="5976" y="15267"/>
                  </a:lnTo>
                  <a:lnTo>
                    <a:pt x="5129" y="15461"/>
                  </a:lnTo>
                  <a:lnTo>
                    <a:pt x="4141" y="14956"/>
                  </a:lnTo>
                  <a:lnTo>
                    <a:pt x="4400" y="14142"/>
                  </a:lnTo>
                  <a:lnTo>
                    <a:pt x="5129" y="13560"/>
                  </a:lnTo>
                  <a:lnTo>
                    <a:pt x="5600" y="13637"/>
                  </a:lnTo>
                  <a:lnTo>
                    <a:pt x="6941" y="13948"/>
                  </a:lnTo>
                  <a:lnTo>
                    <a:pt x="7906" y="13637"/>
                  </a:lnTo>
                  <a:lnTo>
                    <a:pt x="8541" y="13851"/>
                  </a:lnTo>
                  <a:lnTo>
                    <a:pt x="8776" y="13346"/>
                  </a:lnTo>
                  <a:lnTo>
                    <a:pt x="8282" y="12726"/>
                  </a:lnTo>
                  <a:lnTo>
                    <a:pt x="8918" y="12532"/>
                  </a:lnTo>
                  <a:lnTo>
                    <a:pt x="9882" y="12047"/>
                  </a:lnTo>
                  <a:lnTo>
                    <a:pt x="10729" y="11445"/>
                  </a:lnTo>
                  <a:lnTo>
                    <a:pt x="10729" y="10747"/>
                  </a:lnTo>
                  <a:lnTo>
                    <a:pt x="10729" y="9932"/>
                  </a:lnTo>
                  <a:lnTo>
                    <a:pt x="10118" y="9350"/>
                  </a:lnTo>
                  <a:lnTo>
                    <a:pt x="9882" y="8826"/>
                  </a:lnTo>
                  <a:lnTo>
                    <a:pt x="8541" y="8923"/>
                  </a:lnTo>
                  <a:lnTo>
                    <a:pt x="8776" y="8516"/>
                  </a:lnTo>
                  <a:lnTo>
                    <a:pt x="9506" y="8516"/>
                  </a:lnTo>
                  <a:lnTo>
                    <a:pt x="8776" y="7624"/>
                  </a:lnTo>
                  <a:lnTo>
                    <a:pt x="8776" y="6731"/>
                  </a:lnTo>
                  <a:lnTo>
                    <a:pt x="8188" y="6014"/>
                  </a:lnTo>
                  <a:lnTo>
                    <a:pt x="7318" y="6014"/>
                  </a:lnTo>
                  <a:lnTo>
                    <a:pt x="7812" y="6421"/>
                  </a:lnTo>
                  <a:lnTo>
                    <a:pt x="7553" y="7022"/>
                  </a:lnTo>
                  <a:lnTo>
                    <a:pt x="6941" y="7022"/>
                  </a:lnTo>
                  <a:lnTo>
                    <a:pt x="5600" y="6421"/>
                  </a:lnTo>
                  <a:lnTo>
                    <a:pt x="5741" y="7022"/>
                  </a:lnTo>
                  <a:lnTo>
                    <a:pt x="5129" y="6731"/>
                  </a:lnTo>
                  <a:lnTo>
                    <a:pt x="4047" y="6421"/>
                  </a:lnTo>
                  <a:lnTo>
                    <a:pt x="2565" y="6014"/>
                  </a:lnTo>
                  <a:lnTo>
                    <a:pt x="1600" y="5432"/>
                  </a:lnTo>
                  <a:lnTo>
                    <a:pt x="494" y="5218"/>
                  </a:lnTo>
                  <a:lnTo>
                    <a:pt x="0" y="4113"/>
                  </a:lnTo>
                  <a:lnTo>
                    <a:pt x="1459" y="4326"/>
                  </a:lnTo>
                  <a:lnTo>
                    <a:pt x="1459" y="3802"/>
                  </a:lnTo>
                  <a:lnTo>
                    <a:pt x="0" y="3414"/>
                  </a:lnTo>
                  <a:lnTo>
                    <a:pt x="635" y="2308"/>
                  </a:lnTo>
                  <a:lnTo>
                    <a:pt x="1224" y="2211"/>
                  </a:lnTo>
                  <a:lnTo>
                    <a:pt x="1106" y="2017"/>
                  </a:lnTo>
                  <a:lnTo>
                    <a:pt x="2212" y="1203"/>
                  </a:lnTo>
                  <a:lnTo>
                    <a:pt x="3176" y="698"/>
                  </a:lnTo>
                  <a:lnTo>
                    <a:pt x="4635" y="0"/>
                  </a:lnTo>
                  <a:lnTo>
                    <a:pt x="6941" y="194"/>
                  </a:lnTo>
                  <a:lnTo>
                    <a:pt x="6212" y="504"/>
                  </a:lnTo>
                  <a:lnTo>
                    <a:pt x="5129" y="989"/>
                  </a:lnTo>
                  <a:lnTo>
                    <a:pt x="4047" y="1707"/>
                  </a:lnTo>
                  <a:lnTo>
                    <a:pt x="4047" y="2308"/>
                  </a:lnTo>
                  <a:lnTo>
                    <a:pt x="3412" y="3123"/>
                  </a:lnTo>
                  <a:lnTo>
                    <a:pt x="3765" y="3919"/>
                  </a:lnTo>
                  <a:lnTo>
                    <a:pt x="2447" y="4597"/>
                  </a:lnTo>
                  <a:lnTo>
                    <a:pt x="3671" y="4714"/>
                  </a:lnTo>
                  <a:lnTo>
                    <a:pt x="4635" y="3802"/>
                  </a:lnTo>
                  <a:lnTo>
                    <a:pt x="4141" y="3608"/>
                  </a:lnTo>
                  <a:lnTo>
                    <a:pt x="4635" y="2813"/>
                  </a:lnTo>
                  <a:lnTo>
                    <a:pt x="5129" y="2619"/>
                  </a:lnTo>
                  <a:lnTo>
                    <a:pt x="5365" y="2017"/>
                  </a:lnTo>
                  <a:lnTo>
                    <a:pt x="6212" y="1513"/>
                  </a:lnTo>
                  <a:lnTo>
                    <a:pt x="7318" y="989"/>
                  </a:lnTo>
                  <a:lnTo>
                    <a:pt x="9506" y="912"/>
                  </a:lnTo>
                  <a:lnTo>
                    <a:pt x="9247" y="1513"/>
                  </a:lnTo>
                  <a:lnTo>
                    <a:pt x="9506" y="1804"/>
                  </a:lnTo>
                  <a:lnTo>
                    <a:pt x="9153" y="2619"/>
                  </a:lnTo>
                  <a:lnTo>
                    <a:pt x="8188" y="3802"/>
                  </a:lnTo>
                  <a:lnTo>
                    <a:pt x="9153" y="3317"/>
                  </a:lnTo>
                  <a:lnTo>
                    <a:pt x="9506" y="3414"/>
                  </a:lnTo>
                  <a:lnTo>
                    <a:pt x="10494" y="3802"/>
                  </a:lnTo>
                  <a:lnTo>
                    <a:pt x="10353" y="3317"/>
                  </a:lnTo>
                  <a:lnTo>
                    <a:pt x="11082" y="3007"/>
                  </a:lnTo>
                  <a:lnTo>
                    <a:pt x="11812" y="3123"/>
                  </a:lnTo>
                  <a:lnTo>
                    <a:pt x="13059" y="3414"/>
                  </a:lnTo>
                  <a:lnTo>
                    <a:pt x="13294" y="3919"/>
                  </a:lnTo>
                  <a:lnTo>
                    <a:pt x="12329" y="4113"/>
                  </a:lnTo>
                  <a:lnTo>
                    <a:pt x="13059" y="4403"/>
                  </a:lnTo>
                  <a:lnTo>
                    <a:pt x="12329" y="4714"/>
                  </a:lnTo>
                  <a:lnTo>
                    <a:pt x="13388" y="4908"/>
                  </a:lnTo>
                  <a:lnTo>
                    <a:pt x="13647" y="5723"/>
                  </a:lnTo>
                  <a:lnTo>
                    <a:pt x="14400" y="5121"/>
                  </a:lnTo>
                  <a:lnTo>
                    <a:pt x="14988" y="5432"/>
                  </a:lnTo>
                  <a:lnTo>
                    <a:pt x="15224" y="5917"/>
                  </a:lnTo>
                  <a:lnTo>
                    <a:pt x="15224" y="6421"/>
                  </a:lnTo>
                  <a:lnTo>
                    <a:pt x="15953" y="6828"/>
                  </a:lnTo>
                  <a:lnTo>
                    <a:pt x="16565" y="7333"/>
                  </a:lnTo>
                  <a:lnTo>
                    <a:pt x="15953" y="7818"/>
                  </a:lnTo>
                  <a:lnTo>
                    <a:pt x="16824" y="7818"/>
                  </a:lnTo>
                  <a:lnTo>
                    <a:pt x="17176" y="8516"/>
                  </a:lnTo>
                  <a:lnTo>
                    <a:pt x="15835" y="8632"/>
                  </a:lnTo>
                  <a:lnTo>
                    <a:pt x="17435" y="9350"/>
                  </a:lnTo>
                  <a:lnTo>
                    <a:pt x="16565" y="9350"/>
                  </a:lnTo>
                  <a:lnTo>
                    <a:pt x="15600" y="9641"/>
                  </a:lnTo>
                  <a:lnTo>
                    <a:pt x="16188" y="10223"/>
                  </a:lnTo>
                  <a:lnTo>
                    <a:pt x="16824" y="11057"/>
                  </a:lnTo>
                  <a:lnTo>
                    <a:pt x="18024" y="11445"/>
                  </a:lnTo>
                  <a:lnTo>
                    <a:pt x="18400" y="12726"/>
                  </a:lnTo>
                  <a:lnTo>
                    <a:pt x="19365" y="12726"/>
                  </a:lnTo>
                  <a:lnTo>
                    <a:pt x="19976" y="13036"/>
                  </a:lnTo>
                  <a:lnTo>
                    <a:pt x="19741" y="13560"/>
                  </a:lnTo>
                  <a:lnTo>
                    <a:pt x="18541" y="14355"/>
                  </a:lnTo>
                  <a:lnTo>
                    <a:pt x="17529" y="14665"/>
                  </a:lnTo>
                  <a:lnTo>
                    <a:pt x="16941" y="15655"/>
                  </a:lnTo>
                  <a:lnTo>
                    <a:pt x="16188" y="14956"/>
                  </a:lnTo>
                  <a:lnTo>
                    <a:pt x="15600" y="13851"/>
                  </a:lnTo>
                  <a:lnTo>
                    <a:pt x="15224" y="13036"/>
                  </a:lnTo>
                  <a:lnTo>
                    <a:pt x="14400" y="13036"/>
                  </a:lnTo>
                  <a:lnTo>
                    <a:pt x="14635" y="13637"/>
                  </a:lnTo>
                  <a:lnTo>
                    <a:pt x="13647" y="13851"/>
                  </a:lnTo>
                  <a:lnTo>
                    <a:pt x="14024" y="14859"/>
                  </a:lnTo>
                  <a:lnTo>
                    <a:pt x="14635" y="15655"/>
                  </a:lnTo>
                  <a:lnTo>
                    <a:pt x="15459" y="16450"/>
                  </a:lnTo>
                  <a:lnTo>
                    <a:pt x="15600" y="17769"/>
                  </a:lnTo>
                  <a:lnTo>
                    <a:pt x="14988" y="18661"/>
                  </a:lnTo>
                  <a:lnTo>
                    <a:pt x="14635" y="19069"/>
                  </a:lnTo>
                  <a:lnTo>
                    <a:pt x="14024" y="18661"/>
                  </a:lnTo>
                  <a:lnTo>
                    <a:pt x="13059" y="17866"/>
                  </a:lnTo>
                  <a:lnTo>
                    <a:pt x="11694" y="16954"/>
                  </a:lnTo>
                  <a:lnTo>
                    <a:pt x="12424" y="18351"/>
                  </a:lnTo>
                  <a:lnTo>
                    <a:pt x="13294" y="19379"/>
                  </a:lnTo>
                  <a:lnTo>
                    <a:pt x="13294" y="1998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1" name="Freeform 715">
              <a:extLst>
                <a:ext uri="{FF2B5EF4-FFF2-40B4-BE49-F238E27FC236}">
                  <a16:creationId xmlns:a16="http://schemas.microsoft.com/office/drawing/2014/main" id="{5705DF57-AE55-394E-AEE4-A3A23DD5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608"/>
              <a:ext cx="429" cy="255"/>
            </a:xfrm>
            <a:custGeom>
              <a:avLst/>
              <a:gdLst>
                <a:gd name="T0" fmla="*/ 2 w 20000"/>
                <a:gd name="T1" fmla="*/ 3 h 20000"/>
                <a:gd name="T2" fmla="*/ 2 w 20000"/>
                <a:gd name="T3" fmla="*/ 3 h 20000"/>
                <a:gd name="T4" fmla="*/ 2 w 20000"/>
                <a:gd name="T5" fmla="*/ 3 h 20000"/>
                <a:gd name="T6" fmla="*/ 0 w 20000"/>
                <a:gd name="T7" fmla="*/ 3 h 20000"/>
                <a:gd name="T8" fmla="*/ 0 w 20000"/>
                <a:gd name="T9" fmla="*/ 3 h 20000"/>
                <a:gd name="T10" fmla="*/ 1 w 20000"/>
                <a:gd name="T11" fmla="*/ 3 h 20000"/>
                <a:gd name="T12" fmla="*/ 1 w 20000"/>
                <a:gd name="T13" fmla="*/ 2 h 20000"/>
                <a:gd name="T14" fmla="*/ 1 w 20000"/>
                <a:gd name="T15" fmla="*/ 2 h 20000"/>
                <a:gd name="T16" fmla="*/ 1 w 20000"/>
                <a:gd name="T17" fmla="*/ 3 h 20000"/>
                <a:gd name="T18" fmla="*/ 2 w 20000"/>
                <a:gd name="T19" fmla="*/ 2 h 20000"/>
                <a:gd name="T20" fmla="*/ 2 w 20000"/>
                <a:gd name="T21" fmla="*/ 2 h 20000"/>
                <a:gd name="T22" fmla="*/ 2 w 20000"/>
                <a:gd name="T23" fmla="*/ 2 h 20000"/>
                <a:gd name="T24" fmla="*/ 3 w 20000"/>
                <a:gd name="T25" fmla="*/ 2 h 20000"/>
                <a:gd name="T26" fmla="*/ 3 w 20000"/>
                <a:gd name="T27" fmla="*/ 2 h 20000"/>
                <a:gd name="T28" fmla="*/ 3 w 20000"/>
                <a:gd name="T29" fmla="*/ 1 h 20000"/>
                <a:gd name="T30" fmla="*/ 3 w 20000"/>
                <a:gd name="T31" fmla="*/ 1 h 20000"/>
                <a:gd name="T32" fmla="*/ 3 w 20000"/>
                <a:gd name="T33" fmla="*/ 2 h 20000"/>
                <a:gd name="T34" fmla="*/ 4 w 20000"/>
                <a:gd name="T35" fmla="*/ 2 h 20000"/>
                <a:gd name="T36" fmla="*/ 4 w 20000"/>
                <a:gd name="T37" fmla="*/ 1 h 20000"/>
                <a:gd name="T38" fmla="*/ 4 w 20000"/>
                <a:gd name="T39" fmla="*/ 1 h 20000"/>
                <a:gd name="T40" fmla="*/ 5 w 20000"/>
                <a:gd name="T41" fmla="*/ 1 h 20000"/>
                <a:gd name="T42" fmla="*/ 5 w 20000"/>
                <a:gd name="T43" fmla="*/ 1 h 20000"/>
                <a:gd name="T44" fmla="*/ 3 w 20000"/>
                <a:gd name="T45" fmla="*/ 1 h 20000"/>
                <a:gd name="T46" fmla="*/ 3 w 20000"/>
                <a:gd name="T47" fmla="*/ 1 h 20000"/>
                <a:gd name="T48" fmla="*/ 4 w 20000"/>
                <a:gd name="T49" fmla="*/ 1 h 20000"/>
                <a:gd name="T50" fmla="*/ 3 w 20000"/>
                <a:gd name="T51" fmla="*/ 1 h 20000"/>
                <a:gd name="T52" fmla="*/ 2 w 20000"/>
                <a:gd name="T53" fmla="*/ 1 h 20000"/>
                <a:gd name="T54" fmla="*/ 3 w 20000"/>
                <a:gd name="T55" fmla="*/ 0 h 20000"/>
                <a:gd name="T56" fmla="*/ 3 w 20000"/>
                <a:gd name="T57" fmla="*/ 0 h 20000"/>
                <a:gd name="T58" fmla="*/ 4 w 20000"/>
                <a:gd name="T59" fmla="*/ 0 h 20000"/>
                <a:gd name="T60" fmla="*/ 4 w 20000"/>
                <a:gd name="T61" fmla="*/ 0 h 20000"/>
                <a:gd name="T62" fmla="*/ 5 w 20000"/>
                <a:gd name="T63" fmla="*/ 0 h 20000"/>
                <a:gd name="T64" fmla="*/ 5 w 20000"/>
                <a:gd name="T65" fmla="*/ 0 h 20000"/>
                <a:gd name="T66" fmla="*/ 6 w 20000"/>
                <a:gd name="T67" fmla="*/ 0 h 20000"/>
                <a:gd name="T68" fmla="*/ 6 w 20000"/>
                <a:gd name="T69" fmla="*/ 0 h 20000"/>
                <a:gd name="T70" fmla="*/ 7 w 20000"/>
                <a:gd name="T71" fmla="*/ 0 h 20000"/>
                <a:gd name="T72" fmla="*/ 7 w 20000"/>
                <a:gd name="T73" fmla="*/ 0 h 20000"/>
                <a:gd name="T74" fmla="*/ 8 w 20000"/>
                <a:gd name="T75" fmla="*/ 0 h 20000"/>
                <a:gd name="T76" fmla="*/ 8 w 20000"/>
                <a:gd name="T77" fmla="*/ 0 h 20000"/>
                <a:gd name="T78" fmla="*/ 8 w 20000"/>
                <a:gd name="T79" fmla="*/ 0 h 20000"/>
                <a:gd name="T80" fmla="*/ 8 w 20000"/>
                <a:gd name="T81" fmla="*/ 0 h 20000"/>
                <a:gd name="T82" fmla="*/ 9 w 20000"/>
                <a:gd name="T83" fmla="*/ 1 h 20000"/>
                <a:gd name="T84" fmla="*/ 8 w 20000"/>
                <a:gd name="T85" fmla="*/ 1 h 20000"/>
                <a:gd name="T86" fmla="*/ 7 w 20000"/>
                <a:gd name="T87" fmla="*/ 1 h 20000"/>
                <a:gd name="T88" fmla="*/ 8 w 20000"/>
                <a:gd name="T89" fmla="*/ 1 h 20000"/>
                <a:gd name="T90" fmla="*/ 7 w 20000"/>
                <a:gd name="T91" fmla="*/ 1 h 20000"/>
                <a:gd name="T92" fmla="*/ 6 w 20000"/>
                <a:gd name="T93" fmla="*/ 2 h 20000"/>
                <a:gd name="T94" fmla="*/ 5 w 20000"/>
                <a:gd name="T95" fmla="*/ 2 h 20000"/>
                <a:gd name="T96" fmla="*/ 5 w 20000"/>
                <a:gd name="T97" fmla="*/ 2 h 20000"/>
                <a:gd name="T98" fmla="*/ 4 w 20000"/>
                <a:gd name="T99" fmla="*/ 2 h 20000"/>
                <a:gd name="T100" fmla="*/ 4 w 20000"/>
                <a:gd name="T101" fmla="*/ 2 h 20000"/>
                <a:gd name="T102" fmla="*/ 4 w 20000"/>
                <a:gd name="T103" fmla="*/ 3 h 20000"/>
                <a:gd name="T104" fmla="*/ 3 w 20000"/>
                <a:gd name="T105" fmla="*/ 3 h 20000"/>
                <a:gd name="T106" fmla="*/ 3 w 20000"/>
                <a:gd name="T107" fmla="*/ 3 h 20000"/>
                <a:gd name="T108" fmla="*/ 2 w 20000"/>
                <a:gd name="T109" fmla="*/ 3 h 20000"/>
                <a:gd name="T110" fmla="*/ 3 w 20000"/>
                <a:gd name="T111" fmla="*/ 3 h 20000"/>
                <a:gd name="T112" fmla="*/ 2 w 20000"/>
                <a:gd name="T113" fmla="*/ 3 h 200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00"/>
                <a:gd name="T172" fmla="*/ 0 h 20000"/>
                <a:gd name="T173" fmla="*/ 20000 w 20000"/>
                <a:gd name="T174" fmla="*/ 20000 h 200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00" h="20000">
                  <a:moveTo>
                    <a:pt x="5029" y="19972"/>
                  </a:moveTo>
                  <a:lnTo>
                    <a:pt x="4106" y="19667"/>
                  </a:lnTo>
                  <a:lnTo>
                    <a:pt x="4336" y="19223"/>
                  </a:lnTo>
                  <a:lnTo>
                    <a:pt x="4270" y="18835"/>
                  </a:lnTo>
                  <a:lnTo>
                    <a:pt x="3842" y="18086"/>
                  </a:lnTo>
                  <a:lnTo>
                    <a:pt x="3397" y="18946"/>
                  </a:lnTo>
                  <a:lnTo>
                    <a:pt x="1880" y="18835"/>
                  </a:lnTo>
                  <a:lnTo>
                    <a:pt x="758" y="18086"/>
                  </a:lnTo>
                  <a:lnTo>
                    <a:pt x="0" y="17365"/>
                  </a:lnTo>
                  <a:lnTo>
                    <a:pt x="66" y="16949"/>
                  </a:lnTo>
                  <a:lnTo>
                    <a:pt x="495" y="16227"/>
                  </a:lnTo>
                  <a:lnTo>
                    <a:pt x="1105" y="15506"/>
                  </a:lnTo>
                  <a:lnTo>
                    <a:pt x="2045" y="16227"/>
                  </a:lnTo>
                  <a:lnTo>
                    <a:pt x="2045" y="15090"/>
                  </a:lnTo>
                  <a:lnTo>
                    <a:pt x="2209" y="14064"/>
                  </a:lnTo>
                  <a:lnTo>
                    <a:pt x="2885" y="14064"/>
                  </a:lnTo>
                  <a:lnTo>
                    <a:pt x="2984" y="15201"/>
                  </a:lnTo>
                  <a:lnTo>
                    <a:pt x="3149" y="16227"/>
                  </a:lnTo>
                  <a:lnTo>
                    <a:pt x="3842" y="16227"/>
                  </a:lnTo>
                  <a:lnTo>
                    <a:pt x="4946" y="15090"/>
                  </a:lnTo>
                  <a:lnTo>
                    <a:pt x="4518" y="15090"/>
                  </a:lnTo>
                  <a:lnTo>
                    <a:pt x="3842" y="15201"/>
                  </a:lnTo>
                  <a:lnTo>
                    <a:pt x="4782" y="11623"/>
                  </a:lnTo>
                  <a:lnTo>
                    <a:pt x="5375" y="12067"/>
                  </a:lnTo>
                  <a:lnTo>
                    <a:pt x="5886" y="13204"/>
                  </a:lnTo>
                  <a:lnTo>
                    <a:pt x="6134" y="12483"/>
                  </a:lnTo>
                  <a:lnTo>
                    <a:pt x="6744" y="11789"/>
                  </a:lnTo>
                  <a:lnTo>
                    <a:pt x="6051" y="11623"/>
                  </a:lnTo>
                  <a:lnTo>
                    <a:pt x="5787" y="10624"/>
                  </a:lnTo>
                  <a:lnTo>
                    <a:pt x="5622" y="9071"/>
                  </a:lnTo>
                  <a:lnTo>
                    <a:pt x="5886" y="7601"/>
                  </a:lnTo>
                  <a:lnTo>
                    <a:pt x="6562" y="7490"/>
                  </a:lnTo>
                  <a:lnTo>
                    <a:pt x="7172" y="7906"/>
                  </a:lnTo>
                  <a:lnTo>
                    <a:pt x="7420" y="9487"/>
                  </a:lnTo>
                  <a:lnTo>
                    <a:pt x="7585" y="10902"/>
                  </a:lnTo>
                  <a:lnTo>
                    <a:pt x="8359" y="10208"/>
                  </a:lnTo>
                  <a:lnTo>
                    <a:pt x="7848" y="9182"/>
                  </a:lnTo>
                  <a:lnTo>
                    <a:pt x="7683" y="8044"/>
                  </a:lnTo>
                  <a:lnTo>
                    <a:pt x="8359" y="8044"/>
                  </a:lnTo>
                  <a:lnTo>
                    <a:pt x="9728" y="7906"/>
                  </a:lnTo>
                  <a:lnTo>
                    <a:pt x="11261" y="7184"/>
                  </a:lnTo>
                  <a:lnTo>
                    <a:pt x="10585" y="6907"/>
                  </a:lnTo>
                  <a:lnTo>
                    <a:pt x="11954" y="5326"/>
                  </a:lnTo>
                  <a:lnTo>
                    <a:pt x="10404" y="6186"/>
                  </a:lnTo>
                  <a:lnTo>
                    <a:pt x="9052" y="7490"/>
                  </a:lnTo>
                  <a:lnTo>
                    <a:pt x="7585" y="7184"/>
                  </a:lnTo>
                  <a:lnTo>
                    <a:pt x="6744" y="6463"/>
                  </a:lnTo>
                  <a:lnTo>
                    <a:pt x="7585" y="5603"/>
                  </a:lnTo>
                  <a:lnTo>
                    <a:pt x="9464" y="5049"/>
                  </a:lnTo>
                  <a:lnTo>
                    <a:pt x="7848" y="5049"/>
                  </a:lnTo>
                  <a:lnTo>
                    <a:pt x="6496" y="6019"/>
                  </a:lnTo>
                  <a:lnTo>
                    <a:pt x="5622" y="4882"/>
                  </a:lnTo>
                  <a:lnTo>
                    <a:pt x="8524" y="4438"/>
                  </a:lnTo>
                  <a:lnTo>
                    <a:pt x="5375" y="4161"/>
                  </a:lnTo>
                  <a:lnTo>
                    <a:pt x="7420" y="3190"/>
                  </a:lnTo>
                  <a:lnTo>
                    <a:pt x="5787" y="2746"/>
                  </a:lnTo>
                  <a:lnTo>
                    <a:pt x="5787" y="1997"/>
                  </a:lnTo>
                  <a:lnTo>
                    <a:pt x="7238" y="1886"/>
                  </a:lnTo>
                  <a:lnTo>
                    <a:pt x="8277" y="1442"/>
                  </a:lnTo>
                  <a:lnTo>
                    <a:pt x="8524" y="1886"/>
                  </a:lnTo>
                  <a:lnTo>
                    <a:pt x="9629" y="2330"/>
                  </a:lnTo>
                  <a:lnTo>
                    <a:pt x="9052" y="1165"/>
                  </a:lnTo>
                  <a:lnTo>
                    <a:pt x="9893" y="444"/>
                  </a:lnTo>
                  <a:lnTo>
                    <a:pt x="10585" y="1165"/>
                  </a:lnTo>
                  <a:lnTo>
                    <a:pt x="10404" y="2330"/>
                  </a:lnTo>
                  <a:lnTo>
                    <a:pt x="11261" y="3024"/>
                  </a:lnTo>
                  <a:lnTo>
                    <a:pt x="11179" y="1442"/>
                  </a:lnTo>
                  <a:lnTo>
                    <a:pt x="12119" y="444"/>
                  </a:lnTo>
                  <a:lnTo>
                    <a:pt x="13306" y="166"/>
                  </a:lnTo>
                  <a:lnTo>
                    <a:pt x="13916" y="2330"/>
                  </a:lnTo>
                  <a:lnTo>
                    <a:pt x="13982" y="0"/>
                  </a:lnTo>
                  <a:lnTo>
                    <a:pt x="15268" y="749"/>
                  </a:lnTo>
                  <a:lnTo>
                    <a:pt x="15449" y="2330"/>
                  </a:lnTo>
                  <a:lnTo>
                    <a:pt x="15878" y="860"/>
                  </a:lnTo>
                  <a:lnTo>
                    <a:pt x="16208" y="749"/>
                  </a:lnTo>
                  <a:lnTo>
                    <a:pt x="16373" y="1581"/>
                  </a:lnTo>
                  <a:lnTo>
                    <a:pt x="16636" y="860"/>
                  </a:lnTo>
                  <a:lnTo>
                    <a:pt x="17246" y="860"/>
                  </a:lnTo>
                  <a:lnTo>
                    <a:pt x="17246" y="1886"/>
                  </a:lnTo>
                  <a:lnTo>
                    <a:pt x="18434" y="2330"/>
                  </a:lnTo>
                  <a:lnTo>
                    <a:pt x="17082" y="3190"/>
                  </a:lnTo>
                  <a:lnTo>
                    <a:pt x="18434" y="3024"/>
                  </a:lnTo>
                  <a:lnTo>
                    <a:pt x="19472" y="3024"/>
                  </a:lnTo>
                  <a:lnTo>
                    <a:pt x="19984" y="5049"/>
                  </a:lnTo>
                  <a:lnTo>
                    <a:pt x="19472" y="5742"/>
                  </a:lnTo>
                  <a:lnTo>
                    <a:pt x="18434" y="6463"/>
                  </a:lnTo>
                  <a:lnTo>
                    <a:pt x="17246" y="6768"/>
                  </a:lnTo>
                  <a:lnTo>
                    <a:pt x="15697" y="6768"/>
                  </a:lnTo>
                  <a:lnTo>
                    <a:pt x="16208" y="7490"/>
                  </a:lnTo>
                  <a:lnTo>
                    <a:pt x="17659" y="7184"/>
                  </a:lnTo>
                  <a:lnTo>
                    <a:pt x="16142" y="8350"/>
                  </a:lnTo>
                  <a:lnTo>
                    <a:pt x="15268" y="8766"/>
                  </a:lnTo>
                  <a:lnTo>
                    <a:pt x="14427" y="9487"/>
                  </a:lnTo>
                  <a:lnTo>
                    <a:pt x="13735" y="10208"/>
                  </a:lnTo>
                  <a:lnTo>
                    <a:pt x="12976" y="11345"/>
                  </a:lnTo>
                  <a:lnTo>
                    <a:pt x="11954" y="11789"/>
                  </a:lnTo>
                  <a:lnTo>
                    <a:pt x="10849" y="12205"/>
                  </a:lnTo>
                  <a:lnTo>
                    <a:pt x="9893" y="12067"/>
                  </a:lnTo>
                  <a:lnTo>
                    <a:pt x="9052" y="11789"/>
                  </a:lnTo>
                  <a:lnTo>
                    <a:pt x="8112" y="12926"/>
                  </a:lnTo>
                  <a:lnTo>
                    <a:pt x="9052" y="12926"/>
                  </a:lnTo>
                  <a:lnTo>
                    <a:pt x="9629" y="13953"/>
                  </a:lnTo>
                  <a:lnTo>
                    <a:pt x="8953" y="15090"/>
                  </a:lnTo>
                  <a:lnTo>
                    <a:pt x="8524" y="15784"/>
                  </a:lnTo>
                  <a:lnTo>
                    <a:pt x="7238" y="15784"/>
                  </a:lnTo>
                  <a:lnTo>
                    <a:pt x="6991" y="16505"/>
                  </a:lnTo>
                  <a:lnTo>
                    <a:pt x="6496" y="16949"/>
                  </a:lnTo>
                  <a:lnTo>
                    <a:pt x="5458" y="16949"/>
                  </a:lnTo>
                  <a:lnTo>
                    <a:pt x="5029" y="15784"/>
                  </a:lnTo>
                  <a:lnTo>
                    <a:pt x="4683" y="16949"/>
                  </a:lnTo>
                  <a:lnTo>
                    <a:pt x="5622" y="18086"/>
                  </a:lnTo>
                  <a:lnTo>
                    <a:pt x="6298" y="18086"/>
                  </a:lnTo>
                  <a:lnTo>
                    <a:pt x="5622" y="19528"/>
                  </a:lnTo>
                  <a:lnTo>
                    <a:pt x="5029" y="1997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2" name="Freeform 716">
              <a:extLst>
                <a:ext uri="{FF2B5EF4-FFF2-40B4-BE49-F238E27FC236}">
                  <a16:creationId xmlns:a16="http://schemas.microsoft.com/office/drawing/2014/main" id="{EBD8B177-6681-E344-870E-0B2E5ABBC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849"/>
              <a:ext cx="208" cy="162"/>
            </a:xfrm>
            <a:custGeom>
              <a:avLst/>
              <a:gdLst>
                <a:gd name="T0" fmla="*/ 2 w 20000"/>
                <a:gd name="T1" fmla="*/ 1 h 20000"/>
                <a:gd name="T2" fmla="*/ 1 w 20000"/>
                <a:gd name="T3" fmla="*/ 1 h 20000"/>
                <a:gd name="T4" fmla="*/ 1 w 20000"/>
                <a:gd name="T5" fmla="*/ 1 h 20000"/>
                <a:gd name="T6" fmla="*/ 1 w 20000"/>
                <a:gd name="T7" fmla="*/ 1 h 20000"/>
                <a:gd name="T8" fmla="*/ 0 w 20000"/>
                <a:gd name="T9" fmla="*/ 1 h 20000"/>
                <a:gd name="T10" fmla="*/ 0 w 20000"/>
                <a:gd name="T11" fmla="*/ 1 h 20000"/>
                <a:gd name="T12" fmla="*/ 0 w 20000"/>
                <a:gd name="T13" fmla="*/ 1 h 20000"/>
                <a:gd name="T14" fmla="*/ 0 w 20000"/>
                <a:gd name="T15" fmla="*/ 1 h 20000"/>
                <a:gd name="T16" fmla="*/ 0 w 20000"/>
                <a:gd name="T17" fmla="*/ 1 h 20000"/>
                <a:gd name="T18" fmla="*/ 1 w 20000"/>
                <a:gd name="T19" fmla="*/ 1 h 20000"/>
                <a:gd name="T20" fmla="*/ 1 w 20000"/>
                <a:gd name="T21" fmla="*/ 1 h 20000"/>
                <a:gd name="T22" fmla="*/ 0 w 20000"/>
                <a:gd name="T23" fmla="*/ 1 h 20000"/>
                <a:gd name="T24" fmla="*/ 0 w 20000"/>
                <a:gd name="T25" fmla="*/ 0 h 20000"/>
                <a:gd name="T26" fmla="*/ 1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1 w 20000"/>
                <a:gd name="T37" fmla="*/ 0 h 20000"/>
                <a:gd name="T38" fmla="*/ 1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2 w 20000"/>
                <a:gd name="T49" fmla="*/ 0 h 20000"/>
                <a:gd name="T50" fmla="*/ 2 w 20000"/>
                <a:gd name="T51" fmla="*/ 0 h 20000"/>
                <a:gd name="T52" fmla="*/ 2 w 20000"/>
                <a:gd name="T53" fmla="*/ 0 h 20000"/>
                <a:gd name="T54" fmla="*/ 2 w 20000"/>
                <a:gd name="T55" fmla="*/ 1 h 20000"/>
                <a:gd name="T56" fmla="*/ 2 w 20000"/>
                <a:gd name="T57" fmla="*/ 0 h 20000"/>
                <a:gd name="T58" fmla="*/ 2 w 20000"/>
                <a:gd name="T59" fmla="*/ 0 h 20000"/>
                <a:gd name="T60" fmla="*/ 2 w 20000"/>
                <a:gd name="T61" fmla="*/ 0 h 20000"/>
                <a:gd name="T62" fmla="*/ 2 w 20000"/>
                <a:gd name="T63" fmla="*/ 0 h 20000"/>
                <a:gd name="T64" fmla="*/ 2 w 20000"/>
                <a:gd name="T65" fmla="*/ 1 h 20000"/>
                <a:gd name="T66" fmla="*/ 2 w 20000"/>
                <a:gd name="T67" fmla="*/ 1 h 20000"/>
                <a:gd name="T68" fmla="*/ 2 w 20000"/>
                <a:gd name="T69" fmla="*/ 1 h 20000"/>
                <a:gd name="T70" fmla="*/ 2 w 20000"/>
                <a:gd name="T71" fmla="*/ 1 h 20000"/>
                <a:gd name="T72" fmla="*/ 2 w 20000"/>
                <a:gd name="T73" fmla="*/ 1 h 20000"/>
                <a:gd name="T74" fmla="*/ 2 w 20000"/>
                <a:gd name="T75" fmla="*/ 1 h 20000"/>
                <a:gd name="T76" fmla="*/ 2 w 20000"/>
                <a:gd name="T77" fmla="*/ 1 h 20000"/>
                <a:gd name="T78" fmla="*/ 2 w 20000"/>
                <a:gd name="T79" fmla="*/ 1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16108" y="19956"/>
                  </a:moveTo>
                  <a:lnTo>
                    <a:pt x="14721" y="19956"/>
                  </a:lnTo>
                  <a:lnTo>
                    <a:pt x="12927" y="19037"/>
                  </a:lnTo>
                  <a:lnTo>
                    <a:pt x="12081" y="18162"/>
                  </a:lnTo>
                  <a:lnTo>
                    <a:pt x="12081" y="16543"/>
                  </a:lnTo>
                  <a:lnTo>
                    <a:pt x="10694" y="17637"/>
                  </a:lnTo>
                  <a:lnTo>
                    <a:pt x="8900" y="18162"/>
                  </a:lnTo>
                  <a:lnTo>
                    <a:pt x="6633" y="18337"/>
                  </a:lnTo>
                  <a:lnTo>
                    <a:pt x="4196" y="17637"/>
                  </a:lnTo>
                  <a:lnTo>
                    <a:pt x="2437" y="17199"/>
                  </a:lnTo>
                  <a:lnTo>
                    <a:pt x="2437" y="16105"/>
                  </a:lnTo>
                  <a:lnTo>
                    <a:pt x="2809" y="15186"/>
                  </a:lnTo>
                  <a:lnTo>
                    <a:pt x="1557" y="14048"/>
                  </a:lnTo>
                  <a:lnTo>
                    <a:pt x="135" y="13348"/>
                  </a:lnTo>
                  <a:lnTo>
                    <a:pt x="0" y="11816"/>
                  </a:lnTo>
                  <a:lnTo>
                    <a:pt x="135" y="10635"/>
                  </a:lnTo>
                  <a:lnTo>
                    <a:pt x="2437" y="10635"/>
                  </a:lnTo>
                  <a:lnTo>
                    <a:pt x="4535" y="11116"/>
                  </a:lnTo>
                  <a:lnTo>
                    <a:pt x="5956" y="11816"/>
                  </a:lnTo>
                  <a:lnTo>
                    <a:pt x="7885" y="12254"/>
                  </a:lnTo>
                  <a:lnTo>
                    <a:pt x="7343" y="11335"/>
                  </a:lnTo>
                  <a:lnTo>
                    <a:pt x="5245" y="9497"/>
                  </a:lnTo>
                  <a:lnTo>
                    <a:pt x="3316" y="9497"/>
                  </a:lnTo>
                  <a:lnTo>
                    <a:pt x="1015" y="8840"/>
                  </a:lnTo>
                  <a:lnTo>
                    <a:pt x="880" y="7484"/>
                  </a:lnTo>
                  <a:lnTo>
                    <a:pt x="1387" y="6565"/>
                  </a:lnTo>
                  <a:lnTo>
                    <a:pt x="2978" y="6565"/>
                  </a:lnTo>
                  <a:lnTo>
                    <a:pt x="5956" y="6565"/>
                  </a:lnTo>
                  <a:lnTo>
                    <a:pt x="2267" y="5646"/>
                  </a:lnTo>
                  <a:lnTo>
                    <a:pt x="2809" y="5208"/>
                  </a:lnTo>
                  <a:lnTo>
                    <a:pt x="1557" y="4551"/>
                  </a:lnTo>
                  <a:lnTo>
                    <a:pt x="2267" y="3414"/>
                  </a:lnTo>
                  <a:lnTo>
                    <a:pt x="3316" y="2932"/>
                  </a:lnTo>
                  <a:lnTo>
                    <a:pt x="4196" y="2713"/>
                  </a:lnTo>
                  <a:lnTo>
                    <a:pt x="3858" y="1794"/>
                  </a:lnTo>
                  <a:lnTo>
                    <a:pt x="4535" y="1619"/>
                  </a:lnTo>
                  <a:lnTo>
                    <a:pt x="5584" y="1619"/>
                  </a:lnTo>
                  <a:lnTo>
                    <a:pt x="6971" y="919"/>
                  </a:lnTo>
                  <a:lnTo>
                    <a:pt x="8426" y="438"/>
                  </a:lnTo>
                  <a:lnTo>
                    <a:pt x="10694" y="0"/>
                  </a:lnTo>
                  <a:lnTo>
                    <a:pt x="10355" y="1794"/>
                  </a:lnTo>
                  <a:lnTo>
                    <a:pt x="8900" y="2932"/>
                  </a:lnTo>
                  <a:lnTo>
                    <a:pt x="10694" y="2932"/>
                  </a:lnTo>
                  <a:lnTo>
                    <a:pt x="11540" y="2713"/>
                  </a:lnTo>
                  <a:lnTo>
                    <a:pt x="12589" y="3589"/>
                  </a:lnTo>
                  <a:lnTo>
                    <a:pt x="12420" y="4551"/>
                  </a:lnTo>
                  <a:lnTo>
                    <a:pt x="11201" y="5208"/>
                  </a:lnTo>
                  <a:lnTo>
                    <a:pt x="12589" y="5208"/>
                  </a:lnTo>
                  <a:lnTo>
                    <a:pt x="13841" y="5646"/>
                  </a:lnTo>
                  <a:lnTo>
                    <a:pt x="14349" y="4551"/>
                  </a:lnTo>
                  <a:lnTo>
                    <a:pt x="14349" y="2932"/>
                  </a:lnTo>
                  <a:lnTo>
                    <a:pt x="14856" y="3414"/>
                  </a:lnTo>
                  <a:lnTo>
                    <a:pt x="15601" y="4770"/>
                  </a:lnTo>
                  <a:lnTo>
                    <a:pt x="14856" y="6565"/>
                  </a:lnTo>
                  <a:lnTo>
                    <a:pt x="14349" y="8403"/>
                  </a:lnTo>
                  <a:lnTo>
                    <a:pt x="14856" y="8840"/>
                  </a:lnTo>
                  <a:lnTo>
                    <a:pt x="15770" y="8140"/>
                  </a:lnTo>
                  <a:lnTo>
                    <a:pt x="16311" y="6346"/>
                  </a:lnTo>
                  <a:lnTo>
                    <a:pt x="16988" y="4551"/>
                  </a:lnTo>
                  <a:lnTo>
                    <a:pt x="18037" y="2932"/>
                  </a:lnTo>
                  <a:lnTo>
                    <a:pt x="18917" y="3414"/>
                  </a:lnTo>
                  <a:lnTo>
                    <a:pt x="19425" y="4770"/>
                  </a:lnTo>
                  <a:lnTo>
                    <a:pt x="19797" y="5908"/>
                  </a:lnTo>
                  <a:lnTo>
                    <a:pt x="19289" y="7484"/>
                  </a:lnTo>
                  <a:lnTo>
                    <a:pt x="18579" y="9278"/>
                  </a:lnTo>
                  <a:lnTo>
                    <a:pt x="18037" y="10635"/>
                  </a:lnTo>
                  <a:lnTo>
                    <a:pt x="17496" y="11816"/>
                  </a:lnTo>
                  <a:lnTo>
                    <a:pt x="17834" y="12910"/>
                  </a:lnTo>
                  <a:lnTo>
                    <a:pt x="18376" y="14311"/>
                  </a:lnTo>
                  <a:lnTo>
                    <a:pt x="18579" y="14048"/>
                  </a:lnTo>
                  <a:lnTo>
                    <a:pt x="19289" y="15405"/>
                  </a:lnTo>
                  <a:lnTo>
                    <a:pt x="19966" y="16543"/>
                  </a:lnTo>
                  <a:lnTo>
                    <a:pt x="19289" y="18162"/>
                  </a:lnTo>
                  <a:lnTo>
                    <a:pt x="18376" y="17199"/>
                  </a:lnTo>
                  <a:lnTo>
                    <a:pt x="17157" y="17199"/>
                  </a:lnTo>
                  <a:lnTo>
                    <a:pt x="16311" y="17199"/>
                  </a:lnTo>
                  <a:lnTo>
                    <a:pt x="15770" y="19037"/>
                  </a:lnTo>
                  <a:lnTo>
                    <a:pt x="17157" y="18337"/>
                  </a:lnTo>
                  <a:lnTo>
                    <a:pt x="17157" y="19475"/>
                  </a:lnTo>
                  <a:lnTo>
                    <a:pt x="16108" y="1995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3" name="Freeform 717">
              <a:extLst>
                <a:ext uri="{FF2B5EF4-FFF2-40B4-BE49-F238E27FC236}">
                  <a16:creationId xmlns:a16="http://schemas.microsoft.com/office/drawing/2014/main" id="{AF930ABF-7CD0-6D4A-919F-0B04B8E4B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637"/>
              <a:ext cx="108" cy="135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1 h 20000"/>
                <a:gd name="T4" fmla="*/ 0 w 20000"/>
                <a:gd name="T5" fmla="*/ 1 h 20000"/>
                <a:gd name="T6" fmla="*/ 0 w 20000"/>
                <a:gd name="T7" fmla="*/ 1 h 20000"/>
                <a:gd name="T8" fmla="*/ 0 w 20000"/>
                <a:gd name="T9" fmla="*/ 1 h 20000"/>
                <a:gd name="T10" fmla="*/ 0 w 20000"/>
                <a:gd name="T11" fmla="*/ 1 h 20000"/>
                <a:gd name="T12" fmla="*/ 0 w 20000"/>
                <a:gd name="T13" fmla="*/ 1 h 20000"/>
                <a:gd name="T14" fmla="*/ 0 w 20000"/>
                <a:gd name="T15" fmla="*/ 1 h 20000"/>
                <a:gd name="T16" fmla="*/ 0 w 20000"/>
                <a:gd name="T17" fmla="*/ 1 h 20000"/>
                <a:gd name="T18" fmla="*/ 0 w 20000"/>
                <a:gd name="T19" fmla="*/ 1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1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0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1 h 20000"/>
                <a:gd name="T72" fmla="*/ 0 w 20000"/>
                <a:gd name="T73" fmla="*/ 1 h 20000"/>
                <a:gd name="T74" fmla="*/ 0 w 20000"/>
                <a:gd name="T75" fmla="*/ 1 h 20000"/>
                <a:gd name="T76" fmla="*/ 0 w 20000"/>
                <a:gd name="T77" fmla="*/ 1 h 20000"/>
                <a:gd name="T78" fmla="*/ 0 w 20000"/>
                <a:gd name="T79" fmla="*/ 1 h 200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00"/>
                <a:gd name="T121" fmla="*/ 0 h 20000"/>
                <a:gd name="T122" fmla="*/ 20000 w 20000"/>
                <a:gd name="T123" fmla="*/ 20000 h 200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00" h="20000">
                  <a:moveTo>
                    <a:pt x="7036" y="19948"/>
                  </a:moveTo>
                  <a:lnTo>
                    <a:pt x="3974" y="19687"/>
                  </a:lnTo>
                  <a:lnTo>
                    <a:pt x="2671" y="19112"/>
                  </a:lnTo>
                  <a:lnTo>
                    <a:pt x="0" y="17807"/>
                  </a:lnTo>
                  <a:lnTo>
                    <a:pt x="0" y="15352"/>
                  </a:lnTo>
                  <a:lnTo>
                    <a:pt x="2671" y="13473"/>
                  </a:lnTo>
                  <a:lnTo>
                    <a:pt x="8404" y="14308"/>
                  </a:lnTo>
                  <a:lnTo>
                    <a:pt x="8078" y="12167"/>
                  </a:lnTo>
                  <a:lnTo>
                    <a:pt x="3062" y="11854"/>
                  </a:lnTo>
                  <a:lnTo>
                    <a:pt x="261" y="11332"/>
                  </a:lnTo>
                  <a:lnTo>
                    <a:pt x="3974" y="9713"/>
                  </a:lnTo>
                  <a:lnTo>
                    <a:pt x="261" y="9713"/>
                  </a:lnTo>
                  <a:lnTo>
                    <a:pt x="2671" y="6475"/>
                  </a:lnTo>
                  <a:lnTo>
                    <a:pt x="5407" y="7781"/>
                  </a:lnTo>
                  <a:lnTo>
                    <a:pt x="8078" y="6475"/>
                  </a:lnTo>
                  <a:lnTo>
                    <a:pt x="5407" y="6475"/>
                  </a:lnTo>
                  <a:lnTo>
                    <a:pt x="3974" y="5117"/>
                  </a:lnTo>
                  <a:lnTo>
                    <a:pt x="6384" y="4021"/>
                  </a:lnTo>
                  <a:lnTo>
                    <a:pt x="9772" y="4804"/>
                  </a:lnTo>
                  <a:lnTo>
                    <a:pt x="10749" y="4021"/>
                  </a:lnTo>
                  <a:lnTo>
                    <a:pt x="9772" y="2977"/>
                  </a:lnTo>
                  <a:lnTo>
                    <a:pt x="11792" y="2141"/>
                  </a:lnTo>
                  <a:lnTo>
                    <a:pt x="15505" y="0"/>
                  </a:lnTo>
                  <a:lnTo>
                    <a:pt x="17915" y="1619"/>
                  </a:lnTo>
                  <a:lnTo>
                    <a:pt x="16873" y="3499"/>
                  </a:lnTo>
                  <a:lnTo>
                    <a:pt x="16873" y="6162"/>
                  </a:lnTo>
                  <a:lnTo>
                    <a:pt x="17915" y="6997"/>
                  </a:lnTo>
                  <a:lnTo>
                    <a:pt x="17264" y="9138"/>
                  </a:lnTo>
                  <a:lnTo>
                    <a:pt x="18893" y="10548"/>
                  </a:lnTo>
                  <a:lnTo>
                    <a:pt x="16873" y="13473"/>
                  </a:lnTo>
                  <a:lnTo>
                    <a:pt x="18893" y="12898"/>
                  </a:lnTo>
                  <a:lnTo>
                    <a:pt x="19935" y="15614"/>
                  </a:lnTo>
                  <a:lnTo>
                    <a:pt x="18241" y="15614"/>
                  </a:lnTo>
                  <a:lnTo>
                    <a:pt x="15505" y="16449"/>
                  </a:lnTo>
                  <a:lnTo>
                    <a:pt x="12508" y="17493"/>
                  </a:lnTo>
                  <a:lnTo>
                    <a:pt x="13550" y="15352"/>
                  </a:lnTo>
                  <a:lnTo>
                    <a:pt x="11140" y="16449"/>
                  </a:lnTo>
                  <a:lnTo>
                    <a:pt x="10749" y="18329"/>
                  </a:lnTo>
                  <a:lnTo>
                    <a:pt x="9121" y="18590"/>
                  </a:lnTo>
                  <a:lnTo>
                    <a:pt x="7036" y="1994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4" name="Freeform 718">
              <a:extLst>
                <a:ext uri="{FF2B5EF4-FFF2-40B4-BE49-F238E27FC236}">
                  <a16:creationId xmlns:a16="http://schemas.microsoft.com/office/drawing/2014/main" id="{CCA1D585-91CC-D542-A2E5-762AA303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786"/>
              <a:ext cx="162" cy="102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1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1 w 20000"/>
                <a:gd name="T35" fmla="*/ 0 h 20000"/>
                <a:gd name="T36" fmla="*/ 1 w 20000"/>
                <a:gd name="T37" fmla="*/ 0 h 20000"/>
                <a:gd name="T38" fmla="*/ 1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1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0 h 20000"/>
                <a:gd name="T60" fmla="*/ 1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1 w 20000"/>
                <a:gd name="T67" fmla="*/ 0 h 20000"/>
                <a:gd name="T68" fmla="*/ 1 w 20000"/>
                <a:gd name="T69" fmla="*/ 0 h 20000"/>
                <a:gd name="T70" fmla="*/ 1 w 20000"/>
                <a:gd name="T71" fmla="*/ 0 h 20000"/>
                <a:gd name="T72" fmla="*/ 1 w 20000"/>
                <a:gd name="T73" fmla="*/ 0 h 20000"/>
                <a:gd name="T74" fmla="*/ 1 w 20000"/>
                <a:gd name="T75" fmla="*/ 0 h 20000"/>
                <a:gd name="T76" fmla="*/ 0 w 20000"/>
                <a:gd name="T77" fmla="*/ 0 h 20000"/>
                <a:gd name="T78" fmla="*/ 0 w 20000"/>
                <a:gd name="T79" fmla="*/ 1 h 20000"/>
                <a:gd name="T80" fmla="*/ 0 w 20000"/>
                <a:gd name="T81" fmla="*/ 0 h 20000"/>
                <a:gd name="T82" fmla="*/ 0 w 20000"/>
                <a:gd name="T83" fmla="*/ 1 h 20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000"/>
                <a:gd name="T127" fmla="*/ 0 h 20000"/>
                <a:gd name="T128" fmla="*/ 20000 w 20000"/>
                <a:gd name="T129" fmla="*/ 20000 h 20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000" h="20000">
                  <a:moveTo>
                    <a:pt x="2495" y="19931"/>
                  </a:moveTo>
                  <a:lnTo>
                    <a:pt x="1357" y="19931"/>
                  </a:lnTo>
                  <a:lnTo>
                    <a:pt x="1794" y="17801"/>
                  </a:lnTo>
                  <a:lnTo>
                    <a:pt x="1794" y="16014"/>
                  </a:lnTo>
                  <a:lnTo>
                    <a:pt x="875" y="14914"/>
                  </a:lnTo>
                  <a:lnTo>
                    <a:pt x="0" y="13127"/>
                  </a:lnTo>
                  <a:lnTo>
                    <a:pt x="2057" y="11340"/>
                  </a:lnTo>
                  <a:lnTo>
                    <a:pt x="3151" y="9210"/>
                  </a:lnTo>
                  <a:lnTo>
                    <a:pt x="4726" y="9210"/>
                  </a:lnTo>
                  <a:lnTo>
                    <a:pt x="4989" y="8522"/>
                  </a:lnTo>
                  <a:lnTo>
                    <a:pt x="4726" y="7423"/>
                  </a:lnTo>
                  <a:lnTo>
                    <a:pt x="4989" y="7423"/>
                  </a:lnTo>
                  <a:lnTo>
                    <a:pt x="5427" y="7423"/>
                  </a:lnTo>
                  <a:lnTo>
                    <a:pt x="8403" y="4605"/>
                  </a:lnTo>
                  <a:lnTo>
                    <a:pt x="7921" y="3162"/>
                  </a:lnTo>
                  <a:lnTo>
                    <a:pt x="9059" y="0"/>
                  </a:lnTo>
                  <a:lnTo>
                    <a:pt x="11554" y="275"/>
                  </a:lnTo>
                  <a:lnTo>
                    <a:pt x="11991" y="1100"/>
                  </a:lnTo>
                  <a:lnTo>
                    <a:pt x="14923" y="1787"/>
                  </a:lnTo>
                  <a:lnTo>
                    <a:pt x="14923" y="2818"/>
                  </a:lnTo>
                  <a:lnTo>
                    <a:pt x="15624" y="3918"/>
                  </a:lnTo>
                  <a:lnTo>
                    <a:pt x="14486" y="4948"/>
                  </a:lnTo>
                  <a:lnTo>
                    <a:pt x="16105" y="4605"/>
                  </a:lnTo>
                  <a:lnTo>
                    <a:pt x="16280" y="4605"/>
                  </a:lnTo>
                  <a:lnTo>
                    <a:pt x="16105" y="6392"/>
                  </a:lnTo>
                  <a:lnTo>
                    <a:pt x="17199" y="4948"/>
                  </a:lnTo>
                  <a:lnTo>
                    <a:pt x="17199" y="4605"/>
                  </a:lnTo>
                  <a:lnTo>
                    <a:pt x="18600" y="4948"/>
                  </a:lnTo>
                  <a:lnTo>
                    <a:pt x="19256" y="5704"/>
                  </a:lnTo>
                  <a:lnTo>
                    <a:pt x="19256" y="9210"/>
                  </a:lnTo>
                  <a:lnTo>
                    <a:pt x="19956" y="11340"/>
                  </a:lnTo>
                  <a:lnTo>
                    <a:pt x="18118" y="12096"/>
                  </a:lnTo>
                  <a:lnTo>
                    <a:pt x="16105" y="12440"/>
                  </a:lnTo>
                  <a:lnTo>
                    <a:pt x="13348" y="13127"/>
                  </a:lnTo>
                  <a:lnTo>
                    <a:pt x="11991" y="13883"/>
                  </a:lnTo>
                  <a:lnTo>
                    <a:pt x="10460" y="15258"/>
                  </a:lnTo>
                  <a:lnTo>
                    <a:pt x="9059" y="15258"/>
                  </a:lnTo>
                  <a:lnTo>
                    <a:pt x="8578" y="14914"/>
                  </a:lnTo>
                  <a:lnTo>
                    <a:pt x="7221" y="17045"/>
                  </a:lnTo>
                  <a:lnTo>
                    <a:pt x="6083" y="19519"/>
                  </a:lnTo>
                  <a:lnTo>
                    <a:pt x="4726" y="18832"/>
                  </a:lnTo>
                  <a:lnTo>
                    <a:pt x="2495" y="1993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5" name="Freeform 719">
              <a:extLst>
                <a:ext uri="{FF2B5EF4-FFF2-40B4-BE49-F238E27FC236}">
                  <a16:creationId xmlns:a16="http://schemas.microsoft.com/office/drawing/2014/main" id="{98FC9900-BC3D-154B-BBDE-B3594A5F5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796"/>
              <a:ext cx="163" cy="110"/>
            </a:xfrm>
            <a:custGeom>
              <a:avLst/>
              <a:gdLst>
                <a:gd name="T0" fmla="*/ 1 w 20000"/>
                <a:gd name="T1" fmla="*/ 1 h 20000"/>
                <a:gd name="T2" fmla="*/ 1 w 20000"/>
                <a:gd name="T3" fmla="*/ 1 h 20000"/>
                <a:gd name="T4" fmla="*/ 1 w 20000"/>
                <a:gd name="T5" fmla="*/ 1 h 20000"/>
                <a:gd name="T6" fmla="*/ 1 w 20000"/>
                <a:gd name="T7" fmla="*/ 1 h 20000"/>
                <a:gd name="T8" fmla="*/ 0 w 20000"/>
                <a:gd name="T9" fmla="*/ 1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1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1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00"/>
                <a:gd name="T100" fmla="*/ 0 h 20000"/>
                <a:gd name="T101" fmla="*/ 20000 w 20000"/>
                <a:gd name="T102" fmla="*/ 20000 h 200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00" h="20000">
                  <a:moveTo>
                    <a:pt x="16760" y="19936"/>
                  </a:moveTo>
                  <a:lnTo>
                    <a:pt x="14125" y="19936"/>
                  </a:lnTo>
                  <a:lnTo>
                    <a:pt x="12095" y="18907"/>
                  </a:lnTo>
                  <a:lnTo>
                    <a:pt x="9201" y="18264"/>
                  </a:lnTo>
                  <a:lnTo>
                    <a:pt x="5832" y="17299"/>
                  </a:lnTo>
                  <a:lnTo>
                    <a:pt x="2894" y="16270"/>
                  </a:lnTo>
                  <a:lnTo>
                    <a:pt x="1123" y="13891"/>
                  </a:lnTo>
                  <a:lnTo>
                    <a:pt x="1771" y="11961"/>
                  </a:lnTo>
                  <a:lnTo>
                    <a:pt x="2678" y="9582"/>
                  </a:lnTo>
                  <a:lnTo>
                    <a:pt x="2894" y="6945"/>
                  </a:lnTo>
                  <a:lnTo>
                    <a:pt x="2678" y="5273"/>
                  </a:lnTo>
                  <a:lnTo>
                    <a:pt x="691" y="4309"/>
                  </a:lnTo>
                  <a:lnTo>
                    <a:pt x="0" y="2315"/>
                  </a:lnTo>
                  <a:lnTo>
                    <a:pt x="432" y="0"/>
                  </a:lnTo>
                  <a:lnTo>
                    <a:pt x="2203" y="0"/>
                  </a:lnTo>
                  <a:lnTo>
                    <a:pt x="4492" y="2315"/>
                  </a:lnTo>
                  <a:lnTo>
                    <a:pt x="5400" y="3280"/>
                  </a:lnTo>
                  <a:lnTo>
                    <a:pt x="7387" y="5273"/>
                  </a:lnTo>
                  <a:lnTo>
                    <a:pt x="8035" y="7588"/>
                  </a:lnTo>
                  <a:lnTo>
                    <a:pt x="6955" y="7588"/>
                  </a:lnTo>
                  <a:lnTo>
                    <a:pt x="6523" y="8617"/>
                  </a:lnTo>
                  <a:lnTo>
                    <a:pt x="6523" y="9582"/>
                  </a:lnTo>
                  <a:lnTo>
                    <a:pt x="7387" y="11961"/>
                  </a:lnTo>
                  <a:lnTo>
                    <a:pt x="9201" y="12283"/>
                  </a:lnTo>
                  <a:lnTo>
                    <a:pt x="10972" y="13633"/>
                  </a:lnTo>
                  <a:lnTo>
                    <a:pt x="13866" y="13633"/>
                  </a:lnTo>
                  <a:lnTo>
                    <a:pt x="15896" y="12990"/>
                  </a:lnTo>
                  <a:lnTo>
                    <a:pt x="18618" y="13891"/>
                  </a:lnTo>
                  <a:lnTo>
                    <a:pt x="19957" y="15627"/>
                  </a:lnTo>
                  <a:lnTo>
                    <a:pt x="19957" y="16656"/>
                  </a:lnTo>
                  <a:lnTo>
                    <a:pt x="18618" y="17942"/>
                  </a:lnTo>
                  <a:lnTo>
                    <a:pt x="17667" y="19293"/>
                  </a:lnTo>
                  <a:lnTo>
                    <a:pt x="16760" y="1993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6" name="Freeform 720">
              <a:extLst>
                <a:ext uri="{FF2B5EF4-FFF2-40B4-BE49-F238E27FC236}">
                  <a16:creationId xmlns:a16="http://schemas.microsoft.com/office/drawing/2014/main" id="{7945D74D-0A97-7743-900D-55479A7BA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749"/>
              <a:ext cx="145" cy="81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1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1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1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0 h 20000"/>
                <a:gd name="T60" fmla="*/ 1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1 w 20000"/>
                <a:gd name="T67" fmla="*/ 0 h 20000"/>
                <a:gd name="T68" fmla="*/ 1 w 20000"/>
                <a:gd name="T69" fmla="*/ 0 h 20000"/>
                <a:gd name="T70" fmla="*/ 1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6195" y="19913"/>
                  </a:moveTo>
                  <a:lnTo>
                    <a:pt x="12098" y="18515"/>
                  </a:lnTo>
                  <a:lnTo>
                    <a:pt x="12683" y="17205"/>
                  </a:lnTo>
                  <a:lnTo>
                    <a:pt x="3512" y="19039"/>
                  </a:lnTo>
                  <a:lnTo>
                    <a:pt x="2537" y="16332"/>
                  </a:lnTo>
                  <a:lnTo>
                    <a:pt x="4829" y="15371"/>
                  </a:lnTo>
                  <a:lnTo>
                    <a:pt x="8098" y="15371"/>
                  </a:lnTo>
                  <a:lnTo>
                    <a:pt x="9902" y="13100"/>
                  </a:lnTo>
                  <a:lnTo>
                    <a:pt x="5317" y="12664"/>
                  </a:lnTo>
                  <a:lnTo>
                    <a:pt x="6829" y="10480"/>
                  </a:lnTo>
                  <a:lnTo>
                    <a:pt x="6585" y="9432"/>
                  </a:lnTo>
                  <a:lnTo>
                    <a:pt x="3317" y="12664"/>
                  </a:lnTo>
                  <a:lnTo>
                    <a:pt x="1317" y="11790"/>
                  </a:lnTo>
                  <a:lnTo>
                    <a:pt x="0" y="8122"/>
                  </a:lnTo>
                  <a:lnTo>
                    <a:pt x="2780" y="5852"/>
                  </a:lnTo>
                  <a:lnTo>
                    <a:pt x="4585" y="3144"/>
                  </a:lnTo>
                  <a:lnTo>
                    <a:pt x="6829" y="873"/>
                  </a:lnTo>
                  <a:lnTo>
                    <a:pt x="9366" y="0"/>
                  </a:lnTo>
                  <a:lnTo>
                    <a:pt x="9366" y="3581"/>
                  </a:lnTo>
                  <a:lnTo>
                    <a:pt x="10634" y="3581"/>
                  </a:lnTo>
                  <a:lnTo>
                    <a:pt x="11366" y="5502"/>
                  </a:lnTo>
                  <a:lnTo>
                    <a:pt x="10878" y="8122"/>
                  </a:lnTo>
                  <a:lnTo>
                    <a:pt x="10634" y="11354"/>
                  </a:lnTo>
                  <a:lnTo>
                    <a:pt x="11902" y="11790"/>
                  </a:lnTo>
                  <a:lnTo>
                    <a:pt x="13415" y="13100"/>
                  </a:lnTo>
                  <a:lnTo>
                    <a:pt x="14683" y="11354"/>
                  </a:lnTo>
                  <a:lnTo>
                    <a:pt x="15415" y="8122"/>
                  </a:lnTo>
                  <a:lnTo>
                    <a:pt x="16683" y="4454"/>
                  </a:lnTo>
                  <a:lnTo>
                    <a:pt x="19171" y="2271"/>
                  </a:lnTo>
                  <a:lnTo>
                    <a:pt x="18488" y="5852"/>
                  </a:lnTo>
                  <a:lnTo>
                    <a:pt x="17463" y="10480"/>
                  </a:lnTo>
                  <a:lnTo>
                    <a:pt x="17951" y="12664"/>
                  </a:lnTo>
                  <a:lnTo>
                    <a:pt x="19463" y="11354"/>
                  </a:lnTo>
                  <a:lnTo>
                    <a:pt x="19951" y="13100"/>
                  </a:lnTo>
                  <a:lnTo>
                    <a:pt x="18488" y="17642"/>
                  </a:lnTo>
                  <a:lnTo>
                    <a:pt x="16195" y="1991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7" name="Freeform 721">
              <a:extLst>
                <a:ext uri="{FF2B5EF4-FFF2-40B4-BE49-F238E27FC236}">
                  <a16:creationId xmlns:a16="http://schemas.microsoft.com/office/drawing/2014/main" id="{C7004385-89DE-A141-9C42-6A85C98B5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1541"/>
              <a:ext cx="95" cy="109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1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1 h 20000"/>
                <a:gd name="T10" fmla="*/ 0 w 20000"/>
                <a:gd name="T11" fmla="*/ 1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1 h 20000"/>
                <a:gd name="T62" fmla="*/ 0 w 20000"/>
                <a:gd name="T63" fmla="*/ 1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630" y="19936"/>
                  </a:moveTo>
                  <a:lnTo>
                    <a:pt x="14963" y="18907"/>
                  </a:lnTo>
                  <a:lnTo>
                    <a:pt x="16148" y="16270"/>
                  </a:lnTo>
                  <a:lnTo>
                    <a:pt x="15704" y="15627"/>
                  </a:lnTo>
                  <a:lnTo>
                    <a:pt x="13778" y="17299"/>
                  </a:lnTo>
                  <a:lnTo>
                    <a:pt x="9556" y="18264"/>
                  </a:lnTo>
                  <a:lnTo>
                    <a:pt x="12667" y="16270"/>
                  </a:lnTo>
                  <a:lnTo>
                    <a:pt x="9556" y="16270"/>
                  </a:lnTo>
                  <a:lnTo>
                    <a:pt x="0" y="15627"/>
                  </a:lnTo>
                  <a:lnTo>
                    <a:pt x="0" y="13955"/>
                  </a:lnTo>
                  <a:lnTo>
                    <a:pt x="2667" y="12605"/>
                  </a:lnTo>
                  <a:lnTo>
                    <a:pt x="741" y="11961"/>
                  </a:lnTo>
                  <a:lnTo>
                    <a:pt x="4519" y="9968"/>
                  </a:lnTo>
                  <a:lnTo>
                    <a:pt x="4519" y="8682"/>
                  </a:lnTo>
                  <a:lnTo>
                    <a:pt x="7704" y="5659"/>
                  </a:lnTo>
                  <a:lnTo>
                    <a:pt x="9926" y="1672"/>
                  </a:lnTo>
                  <a:lnTo>
                    <a:pt x="13778" y="643"/>
                  </a:lnTo>
                  <a:lnTo>
                    <a:pt x="15704" y="0"/>
                  </a:lnTo>
                  <a:lnTo>
                    <a:pt x="13778" y="3023"/>
                  </a:lnTo>
                  <a:lnTo>
                    <a:pt x="8741" y="7653"/>
                  </a:lnTo>
                  <a:lnTo>
                    <a:pt x="11481" y="6688"/>
                  </a:lnTo>
                  <a:lnTo>
                    <a:pt x="12667" y="6945"/>
                  </a:lnTo>
                  <a:lnTo>
                    <a:pt x="11481" y="8682"/>
                  </a:lnTo>
                  <a:lnTo>
                    <a:pt x="14963" y="8682"/>
                  </a:lnTo>
                  <a:lnTo>
                    <a:pt x="18741" y="9968"/>
                  </a:lnTo>
                  <a:lnTo>
                    <a:pt x="17630" y="11318"/>
                  </a:lnTo>
                  <a:lnTo>
                    <a:pt x="17630" y="12990"/>
                  </a:lnTo>
                  <a:lnTo>
                    <a:pt x="19556" y="12605"/>
                  </a:lnTo>
                  <a:lnTo>
                    <a:pt x="19926" y="13955"/>
                  </a:lnTo>
                  <a:lnTo>
                    <a:pt x="19926" y="15627"/>
                  </a:lnTo>
                  <a:lnTo>
                    <a:pt x="19556" y="17299"/>
                  </a:lnTo>
                  <a:lnTo>
                    <a:pt x="17630" y="1993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8" name="Freeform 722">
              <a:extLst>
                <a:ext uri="{FF2B5EF4-FFF2-40B4-BE49-F238E27FC236}">
                  <a16:creationId xmlns:a16="http://schemas.microsoft.com/office/drawing/2014/main" id="{ACC5B1CA-8A6D-9843-BFA7-F3F2D21B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883"/>
              <a:ext cx="85" cy="8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3917" y="19913"/>
                  </a:moveTo>
                  <a:lnTo>
                    <a:pt x="2583" y="19039"/>
                  </a:lnTo>
                  <a:lnTo>
                    <a:pt x="3417" y="16332"/>
                  </a:lnTo>
                  <a:lnTo>
                    <a:pt x="2583" y="13100"/>
                  </a:lnTo>
                  <a:lnTo>
                    <a:pt x="1750" y="10830"/>
                  </a:lnTo>
                  <a:lnTo>
                    <a:pt x="0" y="8559"/>
                  </a:lnTo>
                  <a:lnTo>
                    <a:pt x="0" y="4978"/>
                  </a:lnTo>
                  <a:lnTo>
                    <a:pt x="2583" y="3581"/>
                  </a:lnTo>
                  <a:lnTo>
                    <a:pt x="2583" y="7249"/>
                  </a:lnTo>
                  <a:lnTo>
                    <a:pt x="3917" y="8559"/>
                  </a:lnTo>
                  <a:lnTo>
                    <a:pt x="6083" y="6725"/>
                  </a:lnTo>
                  <a:lnTo>
                    <a:pt x="7333" y="4454"/>
                  </a:lnTo>
                  <a:lnTo>
                    <a:pt x="9500" y="4454"/>
                  </a:lnTo>
                  <a:lnTo>
                    <a:pt x="9500" y="3144"/>
                  </a:lnTo>
                  <a:lnTo>
                    <a:pt x="7333" y="1397"/>
                  </a:lnTo>
                  <a:lnTo>
                    <a:pt x="9500" y="0"/>
                  </a:lnTo>
                  <a:lnTo>
                    <a:pt x="11750" y="0"/>
                  </a:lnTo>
                  <a:lnTo>
                    <a:pt x="13833" y="2271"/>
                  </a:lnTo>
                  <a:lnTo>
                    <a:pt x="18167" y="1397"/>
                  </a:lnTo>
                  <a:lnTo>
                    <a:pt x="19917" y="3144"/>
                  </a:lnTo>
                  <a:lnTo>
                    <a:pt x="18583" y="3581"/>
                  </a:lnTo>
                  <a:lnTo>
                    <a:pt x="16500" y="3581"/>
                  </a:lnTo>
                  <a:lnTo>
                    <a:pt x="17333" y="4454"/>
                  </a:lnTo>
                  <a:lnTo>
                    <a:pt x="16000" y="4454"/>
                  </a:lnTo>
                  <a:lnTo>
                    <a:pt x="12583" y="5852"/>
                  </a:lnTo>
                  <a:lnTo>
                    <a:pt x="12583" y="7249"/>
                  </a:lnTo>
                  <a:lnTo>
                    <a:pt x="13833" y="7249"/>
                  </a:lnTo>
                  <a:lnTo>
                    <a:pt x="15167" y="7249"/>
                  </a:lnTo>
                  <a:lnTo>
                    <a:pt x="16000" y="11703"/>
                  </a:lnTo>
                  <a:lnTo>
                    <a:pt x="13000" y="15371"/>
                  </a:lnTo>
                  <a:lnTo>
                    <a:pt x="10417" y="17642"/>
                  </a:lnTo>
                  <a:lnTo>
                    <a:pt x="7333" y="16681"/>
                  </a:lnTo>
                  <a:lnTo>
                    <a:pt x="8167" y="15371"/>
                  </a:lnTo>
                  <a:lnTo>
                    <a:pt x="6083" y="16681"/>
                  </a:lnTo>
                  <a:lnTo>
                    <a:pt x="6083" y="18515"/>
                  </a:lnTo>
                  <a:lnTo>
                    <a:pt x="3917" y="1991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9" name="Freeform 723">
              <a:extLst>
                <a:ext uri="{FF2B5EF4-FFF2-40B4-BE49-F238E27FC236}">
                  <a16:creationId xmlns:a16="http://schemas.microsoft.com/office/drawing/2014/main" id="{BAD03658-FED7-8A4B-93B0-A5C3E529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133"/>
              <a:ext cx="97" cy="7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17673" y="19908"/>
                  </a:moveTo>
                  <a:lnTo>
                    <a:pt x="13527" y="17982"/>
                  </a:lnTo>
                  <a:lnTo>
                    <a:pt x="13527" y="14220"/>
                  </a:lnTo>
                  <a:lnTo>
                    <a:pt x="11636" y="14679"/>
                  </a:lnTo>
                  <a:lnTo>
                    <a:pt x="8582" y="17982"/>
                  </a:lnTo>
                  <a:lnTo>
                    <a:pt x="5964" y="19908"/>
                  </a:lnTo>
                  <a:lnTo>
                    <a:pt x="3709" y="19908"/>
                  </a:lnTo>
                  <a:lnTo>
                    <a:pt x="2982" y="18440"/>
                  </a:lnTo>
                  <a:lnTo>
                    <a:pt x="0" y="18440"/>
                  </a:lnTo>
                  <a:lnTo>
                    <a:pt x="727" y="17064"/>
                  </a:lnTo>
                  <a:lnTo>
                    <a:pt x="3709" y="14679"/>
                  </a:lnTo>
                  <a:lnTo>
                    <a:pt x="5964" y="7064"/>
                  </a:lnTo>
                  <a:lnTo>
                    <a:pt x="8582" y="3303"/>
                  </a:lnTo>
                  <a:lnTo>
                    <a:pt x="10836" y="0"/>
                  </a:lnTo>
                  <a:lnTo>
                    <a:pt x="10836" y="4679"/>
                  </a:lnTo>
                  <a:lnTo>
                    <a:pt x="12800" y="4220"/>
                  </a:lnTo>
                  <a:lnTo>
                    <a:pt x="16509" y="9908"/>
                  </a:lnTo>
                  <a:lnTo>
                    <a:pt x="16945" y="14679"/>
                  </a:lnTo>
                  <a:lnTo>
                    <a:pt x="19491" y="16147"/>
                  </a:lnTo>
                  <a:lnTo>
                    <a:pt x="19927" y="18440"/>
                  </a:lnTo>
                  <a:lnTo>
                    <a:pt x="17673" y="1990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0" name="Freeform 724">
              <a:extLst>
                <a:ext uri="{FF2B5EF4-FFF2-40B4-BE49-F238E27FC236}">
                  <a16:creationId xmlns:a16="http://schemas.microsoft.com/office/drawing/2014/main" id="{9407924E-04C6-754D-8867-DEC988DC6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" y="780"/>
              <a:ext cx="70" cy="7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11010" y="19898"/>
                  </a:moveTo>
                  <a:lnTo>
                    <a:pt x="4141" y="19391"/>
                  </a:lnTo>
                  <a:lnTo>
                    <a:pt x="8889" y="13096"/>
                  </a:lnTo>
                  <a:lnTo>
                    <a:pt x="606" y="12589"/>
                  </a:lnTo>
                  <a:lnTo>
                    <a:pt x="0" y="9949"/>
                  </a:lnTo>
                  <a:lnTo>
                    <a:pt x="606" y="4772"/>
                  </a:lnTo>
                  <a:lnTo>
                    <a:pt x="2121" y="0"/>
                  </a:lnTo>
                  <a:lnTo>
                    <a:pt x="4141" y="1624"/>
                  </a:lnTo>
                  <a:lnTo>
                    <a:pt x="4747" y="4772"/>
                  </a:lnTo>
                  <a:lnTo>
                    <a:pt x="6263" y="10964"/>
                  </a:lnTo>
                  <a:lnTo>
                    <a:pt x="8889" y="4772"/>
                  </a:lnTo>
                  <a:lnTo>
                    <a:pt x="11010" y="10964"/>
                  </a:lnTo>
                  <a:lnTo>
                    <a:pt x="11414" y="4772"/>
                  </a:lnTo>
                  <a:lnTo>
                    <a:pt x="15152" y="4772"/>
                  </a:lnTo>
                  <a:lnTo>
                    <a:pt x="19899" y="6193"/>
                  </a:lnTo>
                  <a:lnTo>
                    <a:pt x="19293" y="11574"/>
                  </a:lnTo>
                  <a:lnTo>
                    <a:pt x="15657" y="16751"/>
                  </a:lnTo>
                  <a:lnTo>
                    <a:pt x="11010" y="1989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1" name="Freeform 725">
              <a:extLst>
                <a:ext uri="{FF2B5EF4-FFF2-40B4-BE49-F238E27FC236}">
                  <a16:creationId xmlns:a16="http://schemas.microsoft.com/office/drawing/2014/main" id="{ECC1BA86-8B9E-0046-A3CA-40073BC6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709"/>
              <a:ext cx="115" cy="4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00"/>
                <a:gd name="T82" fmla="*/ 0 h 20000"/>
                <a:gd name="T83" fmla="*/ 20000 w 20000"/>
                <a:gd name="T84" fmla="*/ 20000 h 200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00" h="20000">
                  <a:moveTo>
                    <a:pt x="2866" y="19852"/>
                  </a:moveTo>
                  <a:lnTo>
                    <a:pt x="4451" y="12296"/>
                  </a:lnTo>
                  <a:lnTo>
                    <a:pt x="1890" y="16000"/>
                  </a:lnTo>
                  <a:lnTo>
                    <a:pt x="0" y="14519"/>
                  </a:lnTo>
                  <a:lnTo>
                    <a:pt x="366" y="9926"/>
                  </a:lnTo>
                  <a:lnTo>
                    <a:pt x="4085" y="8444"/>
                  </a:lnTo>
                  <a:lnTo>
                    <a:pt x="6646" y="6074"/>
                  </a:lnTo>
                  <a:lnTo>
                    <a:pt x="10732" y="2370"/>
                  </a:lnTo>
                  <a:lnTo>
                    <a:pt x="14207" y="0"/>
                  </a:lnTo>
                  <a:lnTo>
                    <a:pt x="17439" y="2370"/>
                  </a:lnTo>
                  <a:lnTo>
                    <a:pt x="17439" y="0"/>
                  </a:lnTo>
                  <a:lnTo>
                    <a:pt x="18659" y="593"/>
                  </a:lnTo>
                  <a:lnTo>
                    <a:pt x="19939" y="4593"/>
                  </a:lnTo>
                  <a:lnTo>
                    <a:pt x="17439" y="6815"/>
                  </a:lnTo>
                  <a:lnTo>
                    <a:pt x="16707" y="10815"/>
                  </a:lnTo>
                  <a:lnTo>
                    <a:pt x="15793" y="10815"/>
                  </a:lnTo>
                  <a:lnTo>
                    <a:pt x="15793" y="13778"/>
                  </a:lnTo>
                  <a:lnTo>
                    <a:pt x="12683" y="14519"/>
                  </a:lnTo>
                  <a:lnTo>
                    <a:pt x="11707" y="16889"/>
                  </a:lnTo>
                  <a:lnTo>
                    <a:pt x="10122" y="14519"/>
                  </a:lnTo>
                  <a:lnTo>
                    <a:pt x="12683" y="6815"/>
                  </a:lnTo>
                  <a:lnTo>
                    <a:pt x="9207" y="10815"/>
                  </a:lnTo>
                  <a:lnTo>
                    <a:pt x="8476" y="13778"/>
                  </a:lnTo>
                  <a:lnTo>
                    <a:pt x="6951" y="16000"/>
                  </a:lnTo>
                  <a:lnTo>
                    <a:pt x="7622" y="13778"/>
                  </a:lnTo>
                  <a:lnTo>
                    <a:pt x="5061" y="16889"/>
                  </a:lnTo>
                  <a:lnTo>
                    <a:pt x="2866" y="1985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2" name="Freeform 726">
              <a:extLst>
                <a:ext uri="{FF2B5EF4-FFF2-40B4-BE49-F238E27FC236}">
                  <a16:creationId xmlns:a16="http://schemas.microsoft.com/office/drawing/2014/main" id="{3C036FE4-00C2-0F4A-8536-EC2C9EE5A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895"/>
              <a:ext cx="92" cy="5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2385" y="19872"/>
                  </a:moveTo>
                  <a:lnTo>
                    <a:pt x="0" y="17949"/>
                  </a:lnTo>
                  <a:lnTo>
                    <a:pt x="1231" y="12564"/>
                  </a:lnTo>
                  <a:lnTo>
                    <a:pt x="3923" y="5256"/>
                  </a:lnTo>
                  <a:lnTo>
                    <a:pt x="7538" y="0"/>
                  </a:lnTo>
                  <a:lnTo>
                    <a:pt x="13538" y="0"/>
                  </a:lnTo>
                  <a:lnTo>
                    <a:pt x="19923" y="5256"/>
                  </a:lnTo>
                  <a:lnTo>
                    <a:pt x="14769" y="9231"/>
                  </a:lnTo>
                  <a:lnTo>
                    <a:pt x="10385" y="16026"/>
                  </a:lnTo>
                  <a:lnTo>
                    <a:pt x="3923" y="10513"/>
                  </a:lnTo>
                  <a:lnTo>
                    <a:pt x="3154" y="13974"/>
                  </a:lnTo>
                  <a:lnTo>
                    <a:pt x="6385" y="14615"/>
                  </a:lnTo>
                  <a:lnTo>
                    <a:pt x="2385" y="1987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3" name="Freeform 727">
              <a:extLst>
                <a:ext uri="{FF2B5EF4-FFF2-40B4-BE49-F238E27FC236}">
                  <a16:creationId xmlns:a16="http://schemas.microsoft.com/office/drawing/2014/main" id="{FE403095-752E-A145-90EC-982A4BDBD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1453"/>
              <a:ext cx="55" cy="6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72" y="19896"/>
                  </a:moveTo>
                  <a:lnTo>
                    <a:pt x="13333" y="18238"/>
                  </a:lnTo>
                  <a:lnTo>
                    <a:pt x="10000" y="14404"/>
                  </a:lnTo>
                  <a:lnTo>
                    <a:pt x="6026" y="12332"/>
                  </a:lnTo>
                  <a:lnTo>
                    <a:pt x="0" y="5907"/>
                  </a:lnTo>
                  <a:lnTo>
                    <a:pt x="0" y="1036"/>
                  </a:lnTo>
                  <a:lnTo>
                    <a:pt x="2692" y="0"/>
                  </a:lnTo>
                  <a:lnTo>
                    <a:pt x="13333" y="5285"/>
                  </a:lnTo>
                  <a:lnTo>
                    <a:pt x="13974" y="10155"/>
                  </a:lnTo>
                  <a:lnTo>
                    <a:pt x="16538" y="13990"/>
                  </a:lnTo>
                  <a:lnTo>
                    <a:pt x="19872" y="1989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4" name="Freeform 728">
              <a:extLst>
                <a:ext uri="{FF2B5EF4-FFF2-40B4-BE49-F238E27FC236}">
                  <a16:creationId xmlns:a16="http://schemas.microsoft.com/office/drawing/2014/main" id="{73D0B91F-4BFC-5F41-ADF7-632427B8F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704"/>
              <a:ext cx="53" cy="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000"/>
                <a:gd name="T40" fmla="*/ 0 h 20000"/>
                <a:gd name="T41" fmla="*/ 20000 w 20000"/>
                <a:gd name="T42" fmla="*/ 20000 h 2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000" h="20000">
                  <a:moveTo>
                    <a:pt x="7500" y="19765"/>
                  </a:moveTo>
                  <a:lnTo>
                    <a:pt x="0" y="19765"/>
                  </a:lnTo>
                  <a:lnTo>
                    <a:pt x="0" y="13412"/>
                  </a:lnTo>
                  <a:lnTo>
                    <a:pt x="789" y="8706"/>
                  </a:lnTo>
                  <a:lnTo>
                    <a:pt x="5395" y="0"/>
                  </a:lnTo>
                  <a:lnTo>
                    <a:pt x="12368" y="0"/>
                  </a:lnTo>
                  <a:lnTo>
                    <a:pt x="19868" y="6353"/>
                  </a:lnTo>
                  <a:lnTo>
                    <a:pt x="17763" y="10118"/>
                  </a:lnTo>
                  <a:lnTo>
                    <a:pt x="12895" y="8706"/>
                  </a:lnTo>
                  <a:lnTo>
                    <a:pt x="12895" y="12471"/>
                  </a:lnTo>
                  <a:lnTo>
                    <a:pt x="14474" y="13412"/>
                  </a:lnTo>
                  <a:lnTo>
                    <a:pt x="12895" y="18353"/>
                  </a:lnTo>
                  <a:lnTo>
                    <a:pt x="7500" y="1976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5" name="Freeform 729">
              <a:extLst>
                <a:ext uri="{FF2B5EF4-FFF2-40B4-BE49-F238E27FC236}">
                  <a16:creationId xmlns:a16="http://schemas.microsoft.com/office/drawing/2014/main" id="{152E72AA-5574-F94D-8766-02D2B399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9" y="998"/>
              <a:ext cx="47" cy="3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6889" y="19818"/>
                  </a:moveTo>
                  <a:lnTo>
                    <a:pt x="10815" y="19818"/>
                  </a:lnTo>
                  <a:lnTo>
                    <a:pt x="6074" y="16909"/>
                  </a:lnTo>
                  <a:lnTo>
                    <a:pt x="0" y="10364"/>
                  </a:lnTo>
                  <a:lnTo>
                    <a:pt x="4444" y="9455"/>
                  </a:lnTo>
                  <a:lnTo>
                    <a:pt x="8444" y="4727"/>
                  </a:lnTo>
                  <a:lnTo>
                    <a:pt x="14519" y="0"/>
                  </a:lnTo>
                  <a:lnTo>
                    <a:pt x="18370" y="9455"/>
                  </a:lnTo>
                  <a:lnTo>
                    <a:pt x="19852" y="16909"/>
                  </a:lnTo>
                  <a:lnTo>
                    <a:pt x="16889" y="1981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Freeform 730">
              <a:extLst>
                <a:ext uri="{FF2B5EF4-FFF2-40B4-BE49-F238E27FC236}">
                  <a16:creationId xmlns:a16="http://schemas.microsoft.com/office/drawing/2014/main" id="{6D09398C-594B-4047-AEA5-AAE04C53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935"/>
              <a:ext cx="48" cy="3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00"/>
                <a:gd name="T34" fmla="*/ 0 h 20000"/>
                <a:gd name="T35" fmla="*/ 20000 w 20000"/>
                <a:gd name="T36" fmla="*/ 20000 h 200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00" h="20000">
                  <a:moveTo>
                    <a:pt x="19853" y="19810"/>
                  </a:moveTo>
                  <a:lnTo>
                    <a:pt x="12941" y="16000"/>
                  </a:lnTo>
                  <a:lnTo>
                    <a:pt x="8382" y="16000"/>
                  </a:lnTo>
                  <a:lnTo>
                    <a:pt x="2353" y="16000"/>
                  </a:lnTo>
                  <a:lnTo>
                    <a:pt x="0" y="12952"/>
                  </a:lnTo>
                  <a:lnTo>
                    <a:pt x="2353" y="7810"/>
                  </a:lnTo>
                  <a:lnTo>
                    <a:pt x="882" y="5143"/>
                  </a:lnTo>
                  <a:lnTo>
                    <a:pt x="3824" y="0"/>
                  </a:lnTo>
                  <a:lnTo>
                    <a:pt x="6912" y="3048"/>
                  </a:lnTo>
                  <a:lnTo>
                    <a:pt x="16765" y="7048"/>
                  </a:lnTo>
                  <a:lnTo>
                    <a:pt x="19853" y="1981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7" name="Freeform 731">
              <a:extLst>
                <a:ext uri="{FF2B5EF4-FFF2-40B4-BE49-F238E27FC236}">
                  <a16:creationId xmlns:a16="http://schemas.microsoft.com/office/drawing/2014/main" id="{4E4E5AD6-6FF3-CD45-B5A6-B84C17FF0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840"/>
              <a:ext cx="41" cy="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2696" y="19787"/>
                  </a:moveTo>
                  <a:lnTo>
                    <a:pt x="3478" y="16596"/>
                  </a:lnTo>
                  <a:lnTo>
                    <a:pt x="0" y="10000"/>
                  </a:lnTo>
                  <a:lnTo>
                    <a:pt x="8174" y="4468"/>
                  </a:lnTo>
                  <a:lnTo>
                    <a:pt x="18783" y="0"/>
                  </a:lnTo>
                  <a:lnTo>
                    <a:pt x="19826" y="4468"/>
                  </a:lnTo>
                  <a:lnTo>
                    <a:pt x="19826" y="10000"/>
                  </a:lnTo>
                  <a:lnTo>
                    <a:pt x="12696" y="1978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8" name="Freeform 732">
              <a:extLst>
                <a:ext uri="{FF2B5EF4-FFF2-40B4-BE49-F238E27FC236}">
                  <a16:creationId xmlns:a16="http://schemas.microsoft.com/office/drawing/2014/main" id="{E3DA8512-E6D6-FA42-B772-AB547B59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1093"/>
              <a:ext cx="37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8952" y="19706"/>
                  </a:moveTo>
                  <a:lnTo>
                    <a:pt x="0" y="16765"/>
                  </a:lnTo>
                  <a:lnTo>
                    <a:pt x="1905" y="8824"/>
                  </a:lnTo>
                  <a:lnTo>
                    <a:pt x="6857" y="1176"/>
                  </a:lnTo>
                  <a:lnTo>
                    <a:pt x="14857" y="0"/>
                  </a:lnTo>
                  <a:lnTo>
                    <a:pt x="19810" y="4118"/>
                  </a:lnTo>
                  <a:lnTo>
                    <a:pt x="16762" y="16765"/>
                  </a:lnTo>
                  <a:lnTo>
                    <a:pt x="8952" y="1970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Freeform 733">
              <a:extLst>
                <a:ext uri="{FF2B5EF4-FFF2-40B4-BE49-F238E27FC236}">
                  <a16:creationId xmlns:a16="http://schemas.microsoft.com/office/drawing/2014/main" id="{D5925523-B70E-A34D-B203-9F722300D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" y="864"/>
              <a:ext cx="30" cy="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6118" y="19775"/>
                  </a:moveTo>
                  <a:lnTo>
                    <a:pt x="3765" y="8315"/>
                  </a:lnTo>
                  <a:lnTo>
                    <a:pt x="0" y="4719"/>
                  </a:lnTo>
                  <a:lnTo>
                    <a:pt x="8706" y="0"/>
                  </a:lnTo>
                  <a:lnTo>
                    <a:pt x="16000" y="2472"/>
                  </a:lnTo>
                  <a:lnTo>
                    <a:pt x="19765" y="8315"/>
                  </a:lnTo>
                  <a:lnTo>
                    <a:pt x="18353" y="13933"/>
                  </a:lnTo>
                  <a:lnTo>
                    <a:pt x="12471" y="17528"/>
                  </a:lnTo>
                  <a:lnTo>
                    <a:pt x="6118" y="197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0" name="Freeform 734">
              <a:extLst>
                <a:ext uri="{FF2B5EF4-FFF2-40B4-BE49-F238E27FC236}">
                  <a16:creationId xmlns:a16="http://schemas.microsoft.com/office/drawing/2014/main" id="{634D83ED-8898-BD46-8144-902A2CEA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687"/>
              <a:ext cx="46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4308" y="19615"/>
                  </a:moveTo>
                  <a:lnTo>
                    <a:pt x="6308" y="13462"/>
                  </a:lnTo>
                  <a:lnTo>
                    <a:pt x="0" y="8077"/>
                  </a:lnTo>
                  <a:lnTo>
                    <a:pt x="8000" y="0"/>
                  </a:lnTo>
                  <a:lnTo>
                    <a:pt x="19846" y="0"/>
                  </a:lnTo>
                  <a:lnTo>
                    <a:pt x="19846" y="13462"/>
                  </a:lnTo>
                  <a:lnTo>
                    <a:pt x="14308" y="1961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1" name="Freeform 735">
              <a:extLst>
                <a:ext uri="{FF2B5EF4-FFF2-40B4-BE49-F238E27FC236}">
                  <a16:creationId xmlns:a16="http://schemas.microsoft.com/office/drawing/2014/main" id="{BEBFE267-91B3-5D43-9AE5-6ABAD5FA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222"/>
              <a:ext cx="34" cy="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532" y="19655"/>
                  </a:moveTo>
                  <a:lnTo>
                    <a:pt x="0" y="17931"/>
                  </a:lnTo>
                  <a:lnTo>
                    <a:pt x="0" y="10690"/>
                  </a:lnTo>
                  <a:lnTo>
                    <a:pt x="7660" y="0"/>
                  </a:lnTo>
                  <a:lnTo>
                    <a:pt x="19787" y="5517"/>
                  </a:lnTo>
                  <a:lnTo>
                    <a:pt x="16596" y="10690"/>
                  </a:lnTo>
                  <a:lnTo>
                    <a:pt x="5532" y="1965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Freeform 736">
              <a:extLst>
                <a:ext uri="{FF2B5EF4-FFF2-40B4-BE49-F238E27FC236}">
                  <a16:creationId xmlns:a16="http://schemas.microsoft.com/office/drawing/2014/main" id="{7989368E-2AB0-184A-9CA9-B2C5F461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572"/>
              <a:ext cx="36" cy="2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9798" y="19655"/>
                  </a:moveTo>
                  <a:lnTo>
                    <a:pt x="11515" y="19655"/>
                  </a:lnTo>
                  <a:lnTo>
                    <a:pt x="5253" y="10690"/>
                  </a:lnTo>
                  <a:lnTo>
                    <a:pt x="0" y="0"/>
                  </a:lnTo>
                  <a:lnTo>
                    <a:pt x="3232" y="0"/>
                  </a:lnTo>
                  <a:lnTo>
                    <a:pt x="13535" y="6897"/>
                  </a:lnTo>
                  <a:lnTo>
                    <a:pt x="18788" y="14138"/>
                  </a:lnTo>
                  <a:lnTo>
                    <a:pt x="19798" y="1965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3" name="Freeform 737">
              <a:extLst>
                <a:ext uri="{FF2B5EF4-FFF2-40B4-BE49-F238E27FC236}">
                  <a16:creationId xmlns:a16="http://schemas.microsoft.com/office/drawing/2014/main" id="{AFE9D1FC-A69D-0347-A6B5-1E9670797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1243"/>
              <a:ext cx="18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5769" y="19710"/>
                  </a:moveTo>
                  <a:lnTo>
                    <a:pt x="0" y="15072"/>
                  </a:lnTo>
                  <a:lnTo>
                    <a:pt x="9615" y="2899"/>
                  </a:lnTo>
                  <a:lnTo>
                    <a:pt x="19615" y="0"/>
                  </a:lnTo>
                  <a:lnTo>
                    <a:pt x="19615" y="7536"/>
                  </a:lnTo>
                  <a:lnTo>
                    <a:pt x="5769" y="1971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4" name="Freeform 738">
              <a:extLst>
                <a:ext uri="{FF2B5EF4-FFF2-40B4-BE49-F238E27FC236}">
                  <a16:creationId xmlns:a16="http://schemas.microsoft.com/office/drawing/2014/main" id="{E932FA4D-78A8-3543-9856-8791C6DC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217"/>
              <a:ext cx="10" cy="1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375"/>
                  </a:moveTo>
                  <a:lnTo>
                    <a:pt x="0" y="0"/>
                  </a:lnTo>
                  <a:lnTo>
                    <a:pt x="19259" y="3750"/>
                  </a:lnTo>
                  <a:lnTo>
                    <a:pt x="19259" y="15625"/>
                  </a:lnTo>
                  <a:lnTo>
                    <a:pt x="3704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Freeform 739">
              <a:extLst>
                <a:ext uri="{FF2B5EF4-FFF2-40B4-BE49-F238E27FC236}">
                  <a16:creationId xmlns:a16="http://schemas.microsoft.com/office/drawing/2014/main" id="{E9F74BD9-D1AE-8C49-BAE3-2AE609007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1214"/>
              <a:ext cx="10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3704" y="19259"/>
                  </a:moveTo>
                  <a:lnTo>
                    <a:pt x="0" y="0"/>
                  </a:lnTo>
                  <a:lnTo>
                    <a:pt x="11852" y="0"/>
                  </a:lnTo>
                  <a:lnTo>
                    <a:pt x="19259" y="11852"/>
                  </a:lnTo>
                  <a:lnTo>
                    <a:pt x="3704" y="192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6" name="Freeform 740">
              <a:extLst>
                <a:ext uri="{FF2B5EF4-FFF2-40B4-BE49-F238E27FC236}">
                  <a16:creationId xmlns:a16="http://schemas.microsoft.com/office/drawing/2014/main" id="{D6AFFFAE-0A58-CA48-9F7F-E80718EAA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510"/>
              <a:ext cx="883" cy="529"/>
            </a:xfrm>
            <a:custGeom>
              <a:avLst/>
              <a:gdLst>
                <a:gd name="T0" fmla="*/ 22 w 20000"/>
                <a:gd name="T1" fmla="*/ 1 h 20000"/>
                <a:gd name="T2" fmla="*/ 23 w 20000"/>
                <a:gd name="T3" fmla="*/ 1 h 20000"/>
                <a:gd name="T4" fmla="*/ 24 w 20000"/>
                <a:gd name="T5" fmla="*/ 2 h 20000"/>
                <a:gd name="T6" fmla="*/ 24 w 20000"/>
                <a:gd name="T7" fmla="*/ 2 h 20000"/>
                <a:gd name="T8" fmla="*/ 23 w 20000"/>
                <a:gd name="T9" fmla="*/ 3 h 20000"/>
                <a:gd name="T10" fmla="*/ 25 w 20000"/>
                <a:gd name="T11" fmla="*/ 3 h 20000"/>
                <a:gd name="T12" fmla="*/ 26 w 20000"/>
                <a:gd name="T13" fmla="*/ 2 h 20000"/>
                <a:gd name="T14" fmla="*/ 26 w 20000"/>
                <a:gd name="T15" fmla="*/ 3 h 20000"/>
                <a:gd name="T16" fmla="*/ 28 w 20000"/>
                <a:gd name="T17" fmla="*/ 3 h 20000"/>
                <a:gd name="T18" fmla="*/ 28 w 20000"/>
                <a:gd name="T19" fmla="*/ 3 h 20000"/>
                <a:gd name="T20" fmla="*/ 26 w 20000"/>
                <a:gd name="T21" fmla="*/ 3 h 20000"/>
                <a:gd name="T22" fmla="*/ 25 w 20000"/>
                <a:gd name="T23" fmla="*/ 4 h 20000"/>
                <a:gd name="T24" fmla="*/ 25 w 20000"/>
                <a:gd name="T25" fmla="*/ 6 h 20000"/>
                <a:gd name="T26" fmla="*/ 26 w 20000"/>
                <a:gd name="T27" fmla="*/ 5 h 20000"/>
                <a:gd name="T28" fmla="*/ 27 w 20000"/>
                <a:gd name="T29" fmla="*/ 4 h 20000"/>
                <a:gd name="T30" fmla="*/ 28 w 20000"/>
                <a:gd name="T31" fmla="*/ 3 h 20000"/>
                <a:gd name="T32" fmla="*/ 28 w 20000"/>
                <a:gd name="T33" fmla="*/ 4 h 20000"/>
                <a:gd name="T34" fmla="*/ 29 w 20000"/>
                <a:gd name="T35" fmla="*/ 4 h 20000"/>
                <a:gd name="T36" fmla="*/ 28 w 20000"/>
                <a:gd name="T37" fmla="*/ 5 h 20000"/>
                <a:gd name="T38" fmla="*/ 30 w 20000"/>
                <a:gd name="T39" fmla="*/ 6 h 20000"/>
                <a:gd name="T40" fmla="*/ 31 w 20000"/>
                <a:gd name="T41" fmla="*/ 5 h 20000"/>
                <a:gd name="T42" fmla="*/ 32 w 20000"/>
                <a:gd name="T43" fmla="*/ 5 h 20000"/>
                <a:gd name="T44" fmla="*/ 36 w 20000"/>
                <a:gd name="T45" fmla="*/ 4 h 20000"/>
                <a:gd name="T46" fmla="*/ 38 w 20000"/>
                <a:gd name="T47" fmla="*/ 3 h 20000"/>
                <a:gd name="T48" fmla="*/ 39 w 20000"/>
                <a:gd name="T49" fmla="*/ 4 h 20000"/>
                <a:gd name="T50" fmla="*/ 38 w 20000"/>
                <a:gd name="T51" fmla="*/ 4 h 20000"/>
                <a:gd name="T52" fmla="*/ 36 w 20000"/>
                <a:gd name="T53" fmla="*/ 6 h 20000"/>
                <a:gd name="T54" fmla="*/ 37 w 20000"/>
                <a:gd name="T55" fmla="*/ 6 h 20000"/>
                <a:gd name="T56" fmla="*/ 34 w 20000"/>
                <a:gd name="T57" fmla="*/ 6 h 20000"/>
                <a:gd name="T58" fmla="*/ 34 w 20000"/>
                <a:gd name="T59" fmla="*/ 7 h 20000"/>
                <a:gd name="T60" fmla="*/ 33 w 20000"/>
                <a:gd name="T61" fmla="*/ 7 h 20000"/>
                <a:gd name="T62" fmla="*/ 33 w 20000"/>
                <a:gd name="T63" fmla="*/ 7 h 20000"/>
                <a:gd name="T64" fmla="*/ 32 w 20000"/>
                <a:gd name="T65" fmla="*/ 7 h 20000"/>
                <a:gd name="T66" fmla="*/ 32 w 20000"/>
                <a:gd name="T67" fmla="*/ 8 h 20000"/>
                <a:gd name="T68" fmla="*/ 32 w 20000"/>
                <a:gd name="T69" fmla="*/ 8 h 20000"/>
                <a:gd name="T70" fmla="*/ 32 w 20000"/>
                <a:gd name="T71" fmla="*/ 9 h 20000"/>
                <a:gd name="T72" fmla="*/ 31 w 20000"/>
                <a:gd name="T73" fmla="*/ 9 h 20000"/>
                <a:gd name="T74" fmla="*/ 31 w 20000"/>
                <a:gd name="T75" fmla="*/ 9 h 20000"/>
                <a:gd name="T76" fmla="*/ 29 w 20000"/>
                <a:gd name="T77" fmla="*/ 10 h 20000"/>
                <a:gd name="T78" fmla="*/ 28 w 20000"/>
                <a:gd name="T79" fmla="*/ 12 h 20000"/>
                <a:gd name="T80" fmla="*/ 28 w 20000"/>
                <a:gd name="T81" fmla="*/ 14 h 20000"/>
                <a:gd name="T82" fmla="*/ 26 w 20000"/>
                <a:gd name="T83" fmla="*/ 13 h 20000"/>
                <a:gd name="T84" fmla="*/ 26 w 20000"/>
                <a:gd name="T85" fmla="*/ 12 h 20000"/>
                <a:gd name="T86" fmla="*/ 25 w 20000"/>
                <a:gd name="T87" fmla="*/ 12 h 20000"/>
                <a:gd name="T88" fmla="*/ 23 w 20000"/>
                <a:gd name="T89" fmla="*/ 11 h 20000"/>
                <a:gd name="T90" fmla="*/ 22 w 20000"/>
                <a:gd name="T91" fmla="*/ 12 h 20000"/>
                <a:gd name="T92" fmla="*/ 20 w 20000"/>
                <a:gd name="T93" fmla="*/ 12 h 20000"/>
                <a:gd name="T94" fmla="*/ 18 w 20000"/>
                <a:gd name="T95" fmla="*/ 12 h 20000"/>
                <a:gd name="T96" fmla="*/ 16 w 20000"/>
                <a:gd name="T97" fmla="*/ 13 h 20000"/>
                <a:gd name="T98" fmla="*/ 15 w 20000"/>
                <a:gd name="T99" fmla="*/ 13 h 20000"/>
                <a:gd name="T100" fmla="*/ 13 w 20000"/>
                <a:gd name="T101" fmla="*/ 11 h 20000"/>
                <a:gd name="T102" fmla="*/ 11 w 20000"/>
                <a:gd name="T103" fmla="*/ 11 h 20000"/>
                <a:gd name="T104" fmla="*/ 9 w 20000"/>
                <a:gd name="T105" fmla="*/ 11 h 20000"/>
                <a:gd name="T106" fmla="*/ 5 w 20000"/>
                <a:gd name="T107" fmla="*/ 10 h 20000"/>
                <a:gd name="T108" fmla="*/ 3 w 20000"/>
                <a:gd name="T109" fmla="*/ 9 h 20000"/>
                <a:gd name="T110" fmla="*/ 1 w 20000"/>
                <a:gd name="T111" fmla="*/ 8 h 20000"/>
                <a:gd name="T112" fmla="*/ 1 w 20000"/>
                <a:gd name="T113" fmla="*/ 7 h 20000"/>
                <a:gd name="T114" fmla="*/ 1 w 20000"/>
                <a:gd name="T115" fmla="*/ 7 h 20000"/>
                <a:gd name="T116" fmla="*/ 0 w 20000"/>
                <a:gd name="T117" fmla="*/ 6 h 20000"/>
                <a:gd name="T118" fmla="*/ 1 w 20000"/>
                <a:gd name="T119" fmla="*/ 4 h 20000"/>
                <a:gd name="T120" fmla="*/ 2 w 20000"/>
                <a:gd name="T121" fmla="*/ 1 h 20000"/>
                <a:gd name="T122" fmla="*/ 3 w 20000"/>
                <a:gd name="T123" fmla="*/ 1 h 20000"/>
                <a:gd name="T124" fmla="*/ 4 w 20000"/>
                <a:gd name="T125" fmla="*/ 0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0989" y="1523"/>
                  </a:moveTo>
                  <a:lnTo>
                    <a:pt x="11278" y="962"/>
                  </a:lnTo>
                  <a:lnTo>
                    <a:pt x="11494" y="1176"/>
                  </a:lnTo>
                  <a:lnTo>
                    <a:pt x="11494" y="1804"/>
                  </a:lnTo>
                  <a:lnTo>
                    <a:pt x="11197" y="1804"/>
                  </a:lnTo>
                  <a:lnTo>
                    <a:pt x="11694" y="2071"/>
                  </a:lnTo>
                  <a:lnTo>
                    <a:pt x="11694" y="1804"/>
                  </a:lnTo>
                  <a:lnTo>
                    <a:pt x="11950" y="2351"/>
                  </a:lnTo>
                  <a:lnTo>
                    <a:pt x="12070" y="2565"/>
                  </a:lnTo>
                  <a:lnTo>
                    <a:pt x="12559" y="2619"/>
                  </a:lnTo>
                  <a:lnTo>
                    <a:pt x="12936" y="2766"/>
                  </a:lnTo>
                  <a:lnTo>
                    <a:pt x="12479" y="2979"/>
                  </a:lnTo>
                  <a:lnTo>
                    <a:pt x="12151" y="3327"/>
                  </a:lnTo>
                  <a:lnTo>
                    <a:pt x="11822" y="3794"/>
                  </a:lnTo>
                  <a:lnTo>
                    <a:pt x="11950" y="3794"/>
                  </a:lnTo>
                  <a:lnTo>
                    <a:pt x="12199" y="3661"/>
                  </a:lnTo>
                  <a:lnTo>
                    <a:pt x="12151" y="3874"/>
                  </a:lnTo>
                  <a:lnTo>
                    <a:pt x="12815" y="3794"/>
                  </a:lnTo>
                  <a:lnTo>
                    <a:pt x="13232" y="3327"/>
                  </a:lnTo>
                  <a:lnTo>
                    <a:pt x="13360" y="3327"/>
                  </a:lnTo>
                  <a:lnTo>
                    <a:pt x="13144" y="3527"/>
                  </a:lnTo>
                  <a:lnTo>
                    <a:pt x="13024" y="3874"/>
                  </a:lnTo>
                  <a:lnTo>
                    <a:pt x="13264" y="3874"/>
                  </a:lnTo>
                  <a:lnTo>
                    <a:pt x="13360" y="4075"/>
                  </a:lnTo>
                  <a:lnTo>
                    <a:pt x="13560" y="4208"/>
                  </a:lnTo>
                  <a:lnTo>
                    <a:pt x="13769" y="4075"/>
                  </a:lnTo>
                  <a:lnTo>
                    <a:pt x="14145" y="4008"/>
                  </a:lnTo>
                  <a:lnTo>
                    <a:pt x="14145" y="4342"/>
                  </a:lnTo>
                  <a:lnTo>
                    <a:pt x="14345" y="4422"/>
                  </a:lnTo>
                  <a:lnTo>
                    <a:pt x="14441" y="4703"/>
                  </a:lnTo>
                  <a:lnTo>
                    <a:pt x="14225" y="4703"/>
                  </a:lnTo>
                  <a:lnTo>
                    <a:pt x="13897" y="4556"/>
                  </a:lnTo>
                  <a:lnTo>
                    <a:pt x="13480" y="4770"/>
                  </a:lnTo>
                  <a:lnTo>
                    <a:pt x="12936" y="5678"/>
                  </a:lnTo>
                  <a:lnTo>
                    <a:pt x="13360" y="5104"/>
                  </a:lnTo>
                  <a:lnTo>
                    <a:pt x="13024" y="6146"/>
                  </a:lnTo>
                  <a:lnTo>
                    <a:pt x="12903" y="6774"/>
                  </a:lnTo>
                  <a:lnTo>
                    <a:pt x="12815" y="7455"/>
                  </a:lnTo>
                  <a:lnTo>
                    <a:pt x="12815" y="8016"/>
                  </a:lnTo>
                  <a:lnTo>
                    <a:pt x="13104" y="8016"/>
                  </a:lnTo>
                  <a:lnTo>
                    <a:pt x="13264" y="7615"/>
                  </a:lnTo>
                  <a:lnTo>
                    <a:pt x="13264" y="6907"/>
                  </a:lnTo>
                  <a:lnTo>
                    <a:pt x="13360" y="6359"/>
                  </a:lnTo>
                  <a:lnTo>
                    <a:pt x="13480" y="5812"/>
                  </a:lnTo>
                  <a:lnTo>
                    <a:pt x="13769" y="5464"/>
                  </a:lnTo>
                  <a:lnTo>
                    <a:pt x="13897" y="5317"/>
                  </a:lnTo>
                  <a:lnTo>
                    <a:pt x="14017" y="4970"/>
                  </a:lnTo>
                  <a:lnTo>
                    <a:pt x="14145" y="4916"/>
                  </a:lnTo>
                  <a:lnTo>
                    <a:pt x="14553" y="5317"/>
                  </a:lnTo>
                  <a:lnTo>
                    <a:pt x="14553" y="5812"/>
                  </a:lnTo>
                  <a:lnTo>
                    <a:pt x="14345" y="6226"/>
                  </a:lnTo>
                  <a:lnTo>
                    <a:pt x="14225" y="6707"/>
                  </a:lnTo>
                  <a:lnTo>
                    <a:pt x="14345" y="6440"/>
                  </a:lnTo>
                  <a:lnTo>
                    <a:pt x="14642" y="6359"/>
                  </a:lnTo>
                  <a:lnTo>
                    <a:pt x="14642" y="6707"/>
                  </a:lnTo>
                  <a:lnTo>
                    <a:pt x="14642" y="7121"/>
                  </a:lnTo>
                  <a:lnTo>
                    <a:pt x="14441" y="7615"/>
                  </a:lnTo>
                  <a:lnTo>
                    <a:pt x="14145" y="8163"/>
                  </a:lnTo>
                  <a:lnTo>
                    <a:pt x="14642" y="8363"/>
                  </a:lnTo>
                  <a:lnTo>
                    <a:pt x="15226" y="8363"/>
                  </a:lnTo>
                  <a:lnTo>
                    <a:pt x="15635" y="8016"/>
                  </a:lnTo>
                  <a:lnTo>
                    <a:pt x="15883" y="7669"/>
                  </a:lnTo>
                  <a:lnTo>
                    <a:pt x="15843" y="7321"/>
                  </a:lnTo>
                  <a:lnTo>
                    <a:pt x="15763" y="7121"/>
                  </a:lnTo>
                  <a:lnTo>
                    <a:pt x="16388" y="7121"/>
                  </a:lnTo>
                  <a:lnTo>
                    <a:pt x="16636" y="6987"/>
                  </a:lnTo>
                  <a:lnTo>
                    <a:pt x="17173" y="6573"/>
                  </a:lnTo>
                  <a:lnTo>
                    <a:pt x="17373" y="5878"/>
                  </a:lnTo>
                  <a:lnTo>
                    <a:pt x="18502" y="5878"/>
                  </a:lnTo>
                  <a:lnTo>
                    <a:pt x="18702" y="5812"/>
                  </a:lnTo>
                  <a:lnTo>
                    <a:pt x="19535" y="4075"/>
                  </a:lnTo>
                  <a:lnTo>
                    <a:pt x="19584" y="4342"/>
                  </a:lnTo>
                  <a:lnTo>
                    <a:pt x="19864" y="4208"/>
                  </a:lnTo>
                  <a:lnTo>
                    <a:pt x="19992" y="4422"/>
                  </a:lnTo>
                  <a:lnTo>
                    <a:pt x="19784" y="5464"/>
                  </a:lnTo>
                  <a:lnTo>
                    <a:pt x="19992" y="6012"/>
                  </a:lnTo>
                  <a:lnTo>
                    <a:pt x="19912" y="6440"/>
                  </a:lnTo>
                  <a:lnTo>
                    <a:pt x="19455" y="6440"/>
                  </a:lnTo>
                  <a:lnTo>
                    <a:pt x="19207" y="6907"/>
                  </a:lnTo>
                  <a:lnTo>
                    <a:pt x="18783" y="7321"/>
                  </a:lnTo>
                  <a:lnTo>
                    <a:pt x="18502" y="8016"/>
                  </a:lnTo>
                  <a:lnTo>
                    <a:pt x="18582" y="8363"/>
                  </a:lnTo>
                  <a:lnTo>
                    <a:pt x="18783" y="8363"/>
                  </a:lnTo>
                  <a:lnTo>
                    <a:pt x="18783" y="8577"/>
                  </a:lnTo>
                  <a:lnTo>
                    <a:pt x="18334" y="8711"/>
                  </a:lnTo>
                  <a:lnTo>
                    <a:pt x="17958" y="8791"/>
                  </a:lnTo>
                  <a:lnTo>
                    <a:pt x="17461" y="9058"/>
                  </a:lnTo>
                  <a:lnTo>
                    <a:pt x="17918" y="9058"/>
                  </a:lnTo>
                  <a:lnTo>
                    <a:pt x="17461" y="9259"/>
                  </a:lnTo>
                  <a:lnTo>
                    <a:pt x="17253" y="9339"/>
                  </a:lnTo>
                  <a:lnTo>
                    <a:pt x="17293" y="9472"/>
                  </a:lnTo>
                  <a:lnTo>
                    <a:pt x="17173" y="9886"/>
                  </a:lnTo>
                  <a:lnTo>
                    <a:pt x="16916" y="10514"/>
                  </a:lnTo>
                  <a:lnTo>
                    <a:pt x="16716" y="10154"/>
                  </a:lnTo>
                  <a:lnTo>
                    <a:pt x="16716" y="10367"/>
                  </a:lnTo>
                  <a:lnTo>
                    <a:pt x="16756" y="10701"/>
                  </a:lnTo>
                  <a:lnTo>
                    <a:pt x="16508" y="11329"/>
                  </a:lnTo>
                  <a:lnTo>
                    <a:pt x="16428" y="10782"/>
                  </a:lnTo>
                  <a:lnTo>
                    <a:pt x="16388" y="10514"/>
                  </a:lnTo>
                  <a:lnTo>
                    <a:pt x="16508" y="10020"/>
                  </a:lnTo>
                  <a:lnTo>
                    <a:pt x="16308" y="10154"/>
                  </a:lnTo>
                  <a:lnTo>
                    <a:pt x="16211" y="10915"/>
                  </a:lnTo>
                  <a:lnTo>
                    <a:pt x="15963" y="10782"/>
                  </a:lnTo>
                  <a:lnTo>
                    <a:pt x="16308" y="11276"/>
                  </a:lnTo>
                  <a:lnTo>
                    <a:pt x="16211" y="11476"/>
                  </a:lnTo>
                  <a:lnTo>
                    <a:pt x="16179" y="11957"/>
                  </a:lnTo>
                  <a:lnTo>
                    <a:pt x="16388" y="12037"/>
                  </a:lnTo>
                  <a:lnTo>
                    <a:pt x="16388" y="12585"/>
                  </a:lnTo>
                  <a:lnTo>
                    <a:pt x="16308" y="12238"/>
                  </a:lnTo>
                  <a:lnTo>
                    <a:pt x="16211" y="12505"/>
                  </a:lnTo>
                  <a:lnTo>
                    <a:pt x="16051" y="12585"/>
                  </a:lnTo>
                  <a:lnTo>
                    <a:pt x="16388" y="12719"/>
                  </a:lnTo>
                  <a:lnTo>
                    <a:pt x="16211" y="13133"/>
                  </a:lnTo>
                  <a:lnTo>
                    <a:pt x="15963" y="13066"/>
                  </a:lnTo>
                  <a:lnTo>
                    <a:pt x="16091" y="13413"/>
                  </a:lnTo>
                  <a:lnTo>
                    <a:pt x="15427" y="14028"/>
                  </a:lnTo>
                  <a:lnTo>
                    <a:pt x="14970" y="14522"/>
                  </a:lnTo>
                  <a:lnTo>
                    <a:pt x="14473" y="15070"/>
                  </a:lnTo>
                  <a:lnTo>
                    <a:pt x="14097" y="15965"/>
                  </a:lnTo>
                  <a:lnTo>
                    <a:pt x="14145" y="17088"/>
                  </a:lnTo>
                  <a:lnTo>
                    <a:pt x="14225" y="18049"/>
                  </a:lnTo>
                  <a:lnTo>
                    <a:pt x="14345" y="18864"/>
                  </a:lnTo>
                  <a:lnTo>
                    <a:pt x="14145" y="19987"/>
                  </a:lnTo>
                  <a:lnTo>
                    <a:pt x="13897" y="19987"/>
                  </a:lnTo>
                  <a:lnTo>
                    <a:pt x="13688" y="19492"/>
                  </a:lnTo>
                  <a:lnTo>
                    <a:pt x="13560" y="18731"/>
                  </a:lnTo>
                  <a:lnTo>
                    <a:pt x="13560" y="18183"/>
                  </a:lnTo>
                  <a:lnTo>
                    <a:pt x="13440" y="18049"/>
                  </a:lnTo>
                  <a:lnTo>
                    <a:pt x="13480" y="17635"/>
                  </a:lnTo>
                  <a:lnTo>
                    <a:pt x="13360" y="17088"/>
                  </a:lnTo>
                  <a:lnTo>
                    <a:pt x="13104" y="16593"/>
                  </a:lnTo>
                  <a:lnTo>
                    <a:pt x="12687" y="16927"/>
                  </a:lnTo>
                  <a:lnTo>
                    <a:pt x="12399" y="16379"/>
                  </a:lnTo>
                  <a:lnTo>
                    <a:pt x="11854" y="16379"/>
                  </a:lnTo>
                  <a:lnTo>
                    <a:pt x="11742" y="16326"/>
                  </a:lnTo>
                  <a:lnTo>
                    <a:pt x="11278" y="16379"/>
                  </a:lnTo>
                  <a:lnTo>
                    <a:pt x="10869" y="16379"/>
                  </a:lnTo>
                  <a:lnTo>
                    <a:pt x="11197" y="16727"/>
                  </a:lnTo>
                  <a:lnTo>
                    <a:pt x="11278" y="17088"/>
                  </a:lnTo>
                  <a:lnTo>
                    <a:pt x="10949" y="17141"/>
                  </a:lnTo>
                  <a:lnTo>
                    <a:pt x="10453" y="16874"/>
                  </a:lnTo>
                  <a:lnTo>
                    <a:pt x="9956" y="16727"/>
                  </a:lnTo>
                  <a:lnTo>
                    <a:pt x="9459" y="16727"/>
                  </a:lnTo>
                  <a:lnTo>
                    <a:pt x="9083" y="17141"/>
                  </a:lnTo>
                  <a:lnTo>
                    <a:pt x="8578" y="17488"/>
                  </a:lnTo>
                  <a:lnTo>
                    <a:pt x="8218" y="18183"/>
                  </a:lnTo>
                  <a:lnTo>
                    <a:pt x="8250" y="19078"/>
                  </a:lnTo>
                  <a:lnTo>
                    <a:pt x="8122" y="19212"/>
                  </a:lnTo>
                  <a:lnTo>
                    <a:pt x="7593" y="18731"/>
                  </a:lnTo>
                  <a:lnTo>
                    <a:pt x="7505" y="18049"/>
                  </a:lnTo>
                  <a:lnTo>
                    <a:pt x="7337" y="17635"/>
                  </a:lnTo>
                  <a:lnTo>
                    <a:pt x="7056" y="16593"/>
                  </a:lnTo>
                  <a:lnTo>
                    <a:pt x="6712" y="16379"/>
                  </a:lnTo>
                  <a:lnTo>
                    <a:pt x="6384" y="16927"/>
                  </a:lnTo>
                  <a:lnTo>
                    <a:pt x="5927" y="16513"/>
                  </a:lnTo>
                  <a:lnTo>
                    <a:pt x="5847" y="15832"/>
                  </a:lnTo>
                  <a:lnTo>
                    <a:pt x="5390" y="14856"/>
                  </a:lnTo>
                  <a:lnTo>
                    <a:pt x="4766" y="14856"/>
                  </a:lnTo>
                  <a:lnTo>
                    <a:pt x="4766" y="15150"/>
                  </a:lnTo>
                  <a:lnTo>
                    <a:pt x="3781" y="15070"/>
                  </a:lnTo>
                  <a:lnTo>
                    <a:pt x="2491" y="14175"/>
                  </a:lnTo>
                  <a:lnTo>
                    <a:pt x="2491" y="13975"/>
                  </a:lnTo>
                  <a:lnTo>
                    <a:pt x="1698" y="14028"/>
                  </a:lnTo>
                  <a:lnTo>
                    <a:pt x="1618" y="13413"/>
                  </a:lnTo>
                  <a:lnTo>
                    <a:pt x="1370" y="12933"/>
                  </a:lnTo>
                  <a:lnTo>
                    <a:pt x="1081" y="12585"/>
                  </a:lnTo>
                  <a:lnTo>
                    <a:pt x="705" y="12505"/>
                  </a:lnTo>
                  <a:lnTo>
                    <a:pt x="705" y="11824"/>
                  </a:lnTo>
                  <a:lnTo>
                    <a:pt x="408" y="10915"/>
                  </a:lnTo>
                  <a:lnTo>
                    <a:pt x="497" y="10568"/>
                  </a:lnTo>
                  <a:lnTo>
                    <a:pt x="328" y="10367"/>
                  </a:lnTo>
                  <a:lnTo>
                    <a:pt x="328" y="9886"/>
                  </a:lnTo>
                  <a:lnTo>
                    <a:pt x="497" y="10020"/>
                  </a:lnTo>
                  <a:lnTo>
                    <a:pt x="408" y="9472"/>
                  </a:lnTo>
                  <a:lnTo>
                    <a:pt x="208" y="9606"/>
                  </a:lnTo>
                  <a:lnTo>
                    <a:pt x="80" y="8791"/>
                  </a:lnTo>
                  <a:lnTo>
                    <a:pt x="80" y="8016"/>
                  </a:lnTo>
                  <a:lnTo>
                    <a:pt x="0" y="7669"/>
                  </a:lnTo>
                  <a:lnTo>
                    <a:pt x="208" y="6707"/>
                  </a:lnTo>
                  <a:lnTo>
                    <a:pt x="288" y="5464"/>
                  </a:lnTo>
                  <a:lnTo>
                    <a:pt x="705" y="4075"/>
                  </a:lnTo>
                  <a:lnTo>
                    <a:pt x="953" y="2899"/>
                  </a:lnTo>
                  <a:lnTo>
                    <a:pt x="1081" y="2004"/>
                  </a:lnTo>
                  <a:lnTo>
                    <a:pt x="1161" y="548"/>
                  </a:lnTo>
                  <a:lnTo>
                    <a:pt x="1618" y="895"/>
                  </a:lnTo>
                  <a:lnTo>
                    <a:pt x="1618" y="1309"/>
                  </a:lnTo>
                  <a:lnTo>
                    <a:pt x="1570" y="1804"/>
                  </a:lnTo>
                  <a:lnTo>
                    <a:pt x="1818" y="1443"/>
                  </a:lnTo>
                  <a:lnTo>
                    <a:pt x="1898" y="414"/>
                  </a:lnTo>
                  <a:lnTo>
                    <a:pt x="1818" y="0"/>
                  </a:lnTo>
                  <a:lnTo>
                    <a:pt x="10989" y="152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7" name="Freeform 741">
              <a:extLst>
                <a:ext uri="{FF2B5EF4-FFF2-40B4-BE49-F238E27FC236}">
                  <a16:creationId xmlns:a16="http://schemas.microsoft.com/office/drawing/2014/main" id="{619F4B2E-BDE3-3C40-9324-071231C30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" y="749"/>
              <a:ext cx="553" cy="593"/>
            </a:xfrm>
            <a:custGeom>
              <a:avLst/>
              <a:gdLst>
                <a:gd name="T0" fmla="*/ 11 w 20000"/>
                <a:gd name="T1" fmla="*/ 12 h 20000"/>
                <a:gd name="T2" fmla="*/ 12 w 20000"/>
                <a:gd name="T3" fmla="*/ 13 h 20000"/>
                <a:gd name="T4" fmla="*/ 12 w 20000"/>
                <a:gd name="T5" fmla="*/ 16 h 20000"/>
                <a:gd name="T6" fmla="*/ 12 w 20000"/>
                <a:gd name="T7" fmla="*/ 18 h 20000"/>
                <a:gd name="T8" fmla="*/ 12 w 20000"/>
                <a:gd name="T9" fmla="*/ 17 h 20000"/>
                <a:gd name="T10" fmla="*/ 12 w 20000"/>
                <a:gd name="T11" fmla="*/ 16 h 20000"/>
                <a:gd name="T12" fmla="*/ 12 w 20000"/>
                <a:gd name="T13" fmla="*/ 15 h 20000"/>
                <a:gd name="T14" fmla="*/ 12 w 20000"/>
                <a:gd name="T15" fmla="*/ 15 h 20000"/>
                <a:gd name="T16" fmla="*/ 12 w 20000"/>
                <a:gd name="T17" fmla="*/ 13 h 20000"/>
                <a:gd name="T18" fmla="*/ 11 w 20000"/>
                <a:gd name="T19" fmla="*/ 14 h 20000"/>
                <a:gd name="T20" fmla="*/ 11 w 20000"/>
                <a:gd name="T21" fmla="*/ 14 h 20000"/>
                <a:gd name="T22" fmla="*/ 10 w 20000"/>
                <a:gd name="T23" fmla="*/ 13 h 20000"/>
                <a:gd name="T24" fmla="*/ 11 w 20000"/>
                <a:gd name="T25" fmla="*/ 13 h 20000"/>
                <a:gd name="T26" fmla="*/ 10 w 20000"/>
                <a:gd name="T27" fmla="*/ 12 h 20000"/>
                <a:gd name="T28" fmla="*/ 9 w 20000"/>
                <a:gd name="T29" fmla="*/ 12 h 20000"/>
                <a:gd name="T30" fmla="*/ 9 w 20000"/>
                <a:gd name="T31" fmla="*/ 12 h 20000"/>
                <a:gd name="T32" fmla="*/ 9 w 20000"/>
                <a:gd name="T33" fmla="*/ 11 h 20000"/>
                <a:gd name="T34" fmla="*/ 8 w 20000"/>
                <a:gd name="T35" fmla="*/ 11 h 20000"/>
                <a:gd name="T36" fmla="*/ 7 w 20000"/>
                <a:gd name="T37" fmla="*/ 12 h 20000"/>
                <a:gd name="T38" fmla="*/ 6 w 20000"/>
                <a:gd name="T39" fmla="*/ 12 h 20000"/>
                <a:gd name="T40" fmla="*/ 6 w 20000"/>
                <a:gd name="T41" fmla="*/ 11 h 20000"/>
                <a:gd name="T42" fmla="*/ 7 w 20000"/>
                <a:gd name="T43" fmla="*/ 10 h 20000"/>
                <a:gd name="T44" fmla="*/ 7 w 20000"/>
                <a:gd name="T45" fmla="*/ 10 h 20000"/>
                <a:gd name="T46" fmla="*/ 6 w 20000"/>
                <a:gd name="T47" fmla="*/ 11 h 20000"/>
                <a:gd name="T48" fmla="*/ 5 w 20000"/>
                <a:gd name="T49" fmla="*/ 12 h 20000"/>
                <a:gd name="T50" fmla="*/ 3 w 20000"/>
                <a:gd name="T51" fmla="*/ 13 h 20000"/>
                <a:gd name="T52" fmla="*/ 1 w 20000"/>
                <a:gd name="T53" fmla="*/ 14 h 20000"/>
                <a:gd name="T54" fmla="*/ 0 w 20000"/>
                <a:gd name="T55" fmla="*/ 15 h 20000"/>
                <a:gd name="T56" fmla="*/ 0 w 20000"/>
                <a:gd name="T57" fmla="*/ 15 h 20000"/>
                <a:gd name="T58" fmla="*/ 1 w 20000"/>
                <a:gd name="T59" fmla="*/ 14 h 20000"/>
                <a:gd name="T60" fmla="*/ 1 w 20000"/>
                <a:gd name="T61" fmla="*/ 14 h 20000"/>
                <a:gd name="T62" fmla="*/ 2 w 20000"/>
                <a:gd name="T63" fmla="*/ 13 h 20000"/>
                <a:gd name="T64" fmla="*/ 3 w 20000"/>
                <a:gd name="T65" fmla="*/ 12 h 20000"/>
                <a:gd name="T66" fmla="*/ 3 w 20000"/>
                <a:gd name="T67" fmla="*/ 12 h 20000"/>
                <a:gd name="T68" fmla="*/ 2 w 20000"/>
                <a:gd name="T69" fmla="*/ 11 h 20000"/>
                <a:gd name="T70" fmla="*/ 2 w 20000"/>
                <a:gd name="T71" fmla="*/ 11 h 20000"/>
                <a:gd name="T72" fmla="*/ 2 w 20000"/>
                <a:gd name="T73" fmla="*/ 10 h 20000"/>
                <a:gd name="T74" fmla="*/ 1 w 20000"/>
                <a:gd name="T75" fmla="*/ 9 h 20000"/>
                <a:gd name="T76" fmla="*/ 2 w 20000"/>
                <a:gd name="T77" fmla="*/ 9 h 20000"/>
                <a:gd name="T78" fmla="*/ 1 w 20000"/>
                <a:gd name="T79" fmla="*/ 9 h 20000"/>
                <a:gd name="T80" fmla="*/ 2 w 20000"/>
                <a:gd name="T81" fmla="*/ 8 h 20000"/>
                <a:gd name="T82" fmla="*/ 3 w 20000"/>
                <a:gd name="T83" fmla="*/ 7 h 20000"/>
                <a:gd name="T84" fmla="*/ 4 w 20000"/>
                <a:gd name="T85" fmla="*/ 7 h 20000"/>
                <a:gd name="T86" fmla="*/ 5 w 20000"/>
                <a:gd name="T87" fmla="*/ 6 h 20000"/>
                <a:gd name="T88" fmla="*/ 4 w 20000"/>
                <a:gd name="T89" fmla="*/ 6 h 20000"/>
                <a:gd name="T90" fmla="*/ 3 w 20000"/>
                <a:gd name="T91" fmla="*/ 5 h 20000"/>
                <a:gd name="T92" fmla="*/ 4 w 20000"/>
                <a:gd name="T93" fmla="*/ 5 h 20000"/>
                <a:gd name="T94" fmla="*/ 3 w 20000"/>
                <a:gd name="T95" fmla="*/ 4 h 20000"/>
                <a:gd name="T96" fmla="*/ 4 w 20000"/>
                <a:gd name="T97" fmla="*/ 4 h 20000"/>
                <a:gd name="T98" fmla="*/ 5 w 20000"/>
                <a:gd name="T99" fmla="*/ 3 h 20000"/>
                <a:gd name="T100" fmla="*/ 6 w 20000"/>
                <a:gd name="T101" fmla="*/ 4 h 20000"/>
                <a:gd name="T102" fmla="*/ 6 w 20000"/>
                <a:gd name="T103" fmla="*/ 4 h 20000"/>
                <a:gd name="T104" fmla="*/ 6 w 20000"/>
                <a:gd name="T105" fmla="*/ 4 h 20000"/>
                <a:gd name="T106" fmla="*/ 6 w 20000"/>
                <a:gd name="T107" fmla="*/ 3 h 20000"/>
                <a:gd name="T108" fmla="*/ 6 w 20000"/>
                <a:gd name="T109" fmla="*/ 1 h 20000"/>
                <a:gd name="T110" fmla="*/ 7 w 20000"/>
                <a:gd name="T111" fmla="*/ 1 h 20000"/>
                <a:gd name="T112" fmla="*/ 10 w 20000"/>
                <a:gd name="T113" fmla="*/ 0 h 20000"/>
                <a:gd name="T114" fmla="*/ 10 w 20000"/>
                <a:gd name="T115" fmla="*/ 0 h 20000"/>
                <a:gd name="T116" fmla="*/ 11 w 20000"/>
                <a:gd name="T117" fmla="*/ 1 h 20000"/>
                <a:gd name="T118" fmla="*/ 12 w 20000"/>
                <a:gd name="T119" fmla="*/ 1 h 20000"/>
                <a:gd name="T120" fmla="*/ 12 w 20000"/>
                <a:gd name="T121" fmla="*/ 1 h 20000"/>
                <a:gd name="T122" fmla="*/ 13 w 20000"/>
                <a:gd name="T123" fmla="*/ 2 h 20000"/>
                <a:gd name="T124" fmla="*/ 14 w 20000"/>
                <a:gd name="T125" fmla="*/ 2 h 200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00"/>
                <a:gd name="T190" fmla="*/ 0 h 20000"/>
                <a:gd name="T191" fmla="*/ 20000 w 20000"/>
                <a:gd name="T192" fmla="*/ 20000 h 200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00" h="20000">
                  <a:moveTo>
                    <a:pt x="19987" y="3826"/>
                  </a:moveTo>
                  <a:lnTo>
                    <a:pt x="15157" y="10298"/>
                  </a:lnTo>
                  <a:lnTo>
                    <a:pt x="13380" y="13564"/>
                  </a:lnTo>
                  <a:lnTo>
                    <a:pt x="14160" y="13683"/>
                  </a:lnTo>
                  <a:lnTo>
                    <a:pt x="14109" y="13874"/>
                  </a:lnTo>
                  <a:lnTo>
                    <a:pt x="14428" y="15292"/>
                  </a:lnTo>
                  <a:lnTo>
                    <a:pt x="15157" y="14803"/>
                  </a:lnTo>
                  <a:lnTo>
                    <a:pt x="15553" y="14684"/>
                  </a:lnTo>
                  <a:lnTo>
                    <a:pt x="15821" y="14875"/>
                  </a:lnTo>
                  <a:lnTo>
                    <a:pt x="15821" y="15542"/>
                  </a:lnTo>
                  <a:lnTo>
                    <a:pt x="16013" y="17890"/>
                  </a:lnTo>
                  <a:lnTo>
                    <a:pt x="16358" y="18451"/>
                  </a:lnTo>
                  <a:lnTo>
                    <a:pt x="16677" y="18939"/>
                  </a:lnTo>
                  <a:lnTo>
                    <a:pt x="16550" y="19190"/>
                  </a:lnTo>
                  <a:lnTo>
                    <a:pt x="16153" y="19738"/>
                  </a:lnTo>
                  <a:lnTo>
                    <a:pt x="15821" y="19988"/>
                  </a:lnTo>
                  <a:lnTo>
                    <a:pt x="15821" y="19678"/>
                  </a:lnTo>
                  <a:lnTo>
                    <a:pt x="16153" y="19237"/>
                  </a:lnTo>
                  <a:lnTo>
                    <a:pt x="16013" y="18868"/>
                  </a:lnTo>
                  <a:lnTo>
                    <a:pt x="15821" y="18868"/>
                  </a:lnTo>
                  <a:lnTo>
                    <a:pt x="15489" y="19058"/>
                  </a:lnTo>
                  <a:lnTo>
                    <a:pt x="15361" y="19058"/>
                  </a:lnTo>
                  <a:lnTo>
                    <a:pt x="15681" y="18749"/>
                  </a:lnTo>
                  <a:lnTo>
                    <a:pt x="15821" y="18379"/>
                  </a:lnTo>
                  <a:lnTo>
                    <a:pt x="15885" y="18069"/>
                  </a:lnTo>
                  <a:lnTo>
                    <a:pt x="15681" y="18069"/>
                  </a:lnTo>
                  <a:lnTo>
                    <a:pt x="15681" y="17890"/>
                  </a:lnTo>
                  <a:lnTo>
                    <a:pt x="15489" y="17461"/>
                  </a:lnTo>
                  <a:lnTo>
                    <a:pt x="15681" y="17139"/>
                  </a:lnTo>
                  <a:lnTo>
                    <a:pt x="15821" y="17271"/>
                  </a:lnTo>
                  <a:lnTo>
                    <a:pt x="15681" y="16841"/>
                  </a:lnTo>
                  <a:lnTo>
                    <a:pt x="15489" y="16603"/>
                  </a:lnTo>
                  <a:lnTo>
                    <a:pt x="15681" y="16281"/>
                  </a:lnTo>
                  <a:lnTo>
                    <a:pt x="15553" y="16341"/>
                  </a:lnTo>
                  <a:lnTo>
                    <a:pt x="15361" y="16162"/>
                  </a:lnTo>
                  <a:lnTo>
                    <a:pt x="15489" y="15292"/>
                  </a:lnTo>
                  <a:lnTo>
                    <a:pt x="15029" y="16281"/>
                  </a:lnTo>
                  <a:lnTo>
                    <a:pt x="14824" y="16091"/>
                  </a:lnTo>
                  <a:lnTo>
                    <a:pt x="14952" y="15483"/>
                  </a:lnTo>
                  <a:lnTo>
                    <a:pt x="14760" y="15673"/>
                  </a:lnTo>
                  <a:lnTo>
                    <a:pt x="14505" y="15364"/>
                  </a:lnTo>
                  <a:lnTo>
                    <a:pt x="14633" y="16091"/>
                  </a:lnTo>
                  <a:lnTo>
                    <a:pt x="14300" y="16162"/>
                  </a:lnTo>
                  <a:lnTo>
                    <a:pt x="14109" y="15852"/>
                  </a:lnTo>
                  <a:lnTo>
                    <a:pt x="13904" y="15173"/>
                  </a:lnTo>
                  <a:lnTo>
                    <a:pt x="13955" y="15054"/>
                  </a:lnTo>
                  <a:lnTo>
                    <a:pt x="13776" y="15054"/>
                  </a:lnTo>
                  <a:lnTo>
                    <a:pt x="13431" y="14553"/>
                  </a:lnTo>
                  <a:lnTo>
                    <a:pt x="13572" y="14362"/>
                  </a:lnTo>
                  <a:lnTo>
                    <a:pt x="13636" y="14195"/>
                  </a:lnTo>
                  <a:lnTo>
                    <a:pt x="13776" y="14493"/>
                  </a:lnTo>
                  <a:lnTo>
                    <a:pt x="13955" y="14243"/>
                  </a:lnTo>
                  <a:lnTo>
                    <a:pt x="13904" y="14064"/>
                  </a:lnTo>
                  <a:lnTo>
                    <a:pt x="13431" y="14243"/>
                  </a:lnTo>
                  <a:lnTo>
                    <a:pt x="13099" y="14243"/>
                  </a:lnTo>
                  <a:lnTo>
                    <a:pt x="12907" y="14064"/>
                  </a:lnTo>
                  <a:lnTo>
                    <a:pt x="13035" y="13874"/>
                  </a:lnTo>
                  <a:lnTo>
                    <a:pt x="12703" y="14005"/>
                  </a:lnTo>
                  <a:lnTo>
                    <a:pt x="12383" y="13683"/>
                  </a:lnTo>
                  <a:lnTo>
                    <a:pt x="11655" y="13564"/>
                  </a:lnTo>
                  <a:lnTo>
                    <a:pt x="11323" y="13194"/>
                  </a:lnTo>
                  <a:lnTo>
                    <a:pt x="11527" y="13075"/>
                  </a:lnTo>
                  <a:lnTo>
                    <a:pt x="11527" y="12896"/>
                  </a:lnTo>
                  <a:lnTo>
                    <a:pt x="11182" y="13075"/>
                  </a:lnTo>
                  <a:lnTo>
                    <a:pt x="10978" y="12896"/>
                  </a:lnTo>
                  <a:lnTo>
                    <a:pt x="10658" y="12586"/>
                  </a:lnTo>
                  <a:lnTo>
                    <a:pt x="10786" y="12396"/>
                  </a:lnTo>
                  <a:lnTo>
                    <a:pt x="11131" y="12217"/>
                  </a:lnTo>
                  <a:lnTo>
                    <a:pt x="10530" y="12277"/>
                  </a:lnTo>
                  <a:lnTo>
                    <a:pt x="10262" y="12277"/>
                  </a:lnTo>
                  <a:lnTo>
                    <a:pt x="10134" y="12217"/>
                  </a:lnTo>
                  <a:lnTo>
                    <a:pt x="10006" y="12217"/>
                  </a:lnTo>
                  <a:lnTo>
                    <a:pt x="9802" y="12467"/>
                  </a:lnTo>
                  <a:lnTo>
                    <a:pt x="9930" y="12706"/>
                  </a:lnTo>
                  <a:lnTo>
                    <a:pt x="9278" y="13194"/>
                  </a:lnTo>
                  <a:lnTo>
                    <a:pt x="8869" y="13075"/>
                  </a:lnTo>
                  <a:lnTo>
                    <a:pt x="8077" y="13504"/>
                  </a:lnTo>
                  <a:lnTo>
                    <a:pt x="7681" y="13683"/>
                  </a:lnTo>
                  <a:lnTo>
                    <a:pt x="7220" y="13683"/>
                  </a:lnTo>
                  <a:lnTo>
                    <a:pt x="7348" y="13504"/>
                  </a:lnTo>
                  <a:lnTo>
                    <a:pt x="8000" y="13194"/>
                  </a:lnTo>
                  <a:lnTo>
                    <a:pt x="7553" y="13194"/>
                  </a:lnTo>
                  <a:lnTo>
                    <a:pt x="7553" y="13075"/>
                  </a:lnTo>
                  <a:lnTo>
                    <a:pt x="7872" y="12765"/>
                  </a:lnTo>
                  <a:lnTo>
                    <a:pt x="8409" y="12217"/>
                  </a:lnTo>
                  <a:lnTo>
                    <a:pt x="8933" y="11955"/>
                  </a:lnTo>
                  <a:lnTo>
                    <a:pt x="9073" y="12098"/>
                  </a:lnTo>
                  <a:lnTo>
                    <a:pt x="9406" y="11955"/>
                  </a:lnTo>
                  <a:lnTo>
                    <a:pt x="9278" y="11907"/>
                  </a:lnTo>
                  <a:lnTo>
                    <a:pt x="9597" y="11657"/>
                  </a:lnTo>
                  <a:lnTo>
                    <a:pt x="9137" y="11657"/>
                  </a:lnTo>
                  <a:lnTo>
                    <a:pt x="9278" y="11418"/>
                  </a:lnTo>
                  <a:lnTo>
                    <a:pt x="8869" y="11657"/>
                  </a:lnTo>
                  <a:lnTo>
                    <a:pt x="8204" y="11955"/>
                  </a:lnTo>
                  <a:lnTo>
                    <a:pt x="7553" y="12467"/>
                  </a:lnTo>
                  <a:lnTo>
                    <a:pt x="7348" y="12467"/>
                  </a:lnTo>
                  <a:lnTo>
                    <a:pt x="7476" y="12706"/>
                  </a:lnTo>
                  <a:lnTo>
                    <a:pt x="7220" y="12765"/>
                  </a:lnTo>
                  <a:lnTo>
                    <a:pt x="6684" y="13075"/>
                  </a:lnTo>
                  <a:lnTo>
                    <a:pt x="5955" y="13564"/>
                  </a:lnTo>
                  <a:lnTo>
                    <a:pt x="6160" y="13683"/>
                  </a:lnTo>
                  <a:lnTo>
                    <a:pt x="6300" y="13874"/>
                  </a:lnTo>
                  <a:lnTo>
                    <a:pt x="5431" y="14493"/>
                  </a:lnTo>
                  <a:lnTo>
                    <a:pt x="4575" y="14875"/>
                  </a:lnTo>
                  <a:lnTo>
                    <a:pt x="3847" y="15292"/>
                  </a:lnTo>
                  <a:lnTo>
                    <a:pt x="2850" y="15852"/>
                  </a:lnTo>
                  <a:lnTo>
                    <a:pt x="2326" y="16162"/>
                  </a:lnTo>
                  <a:lnTo>
                    <a:pt x="1917" y="16460"/>
                  </a:lnTo>
                  <a:lnTo>
                    <a:pt x="1252" y="16770"/>
                  </a:lnTo>
                  <a:lnTo>
                    <a:pt x="1252" y="16603"/>
                  </a:lnTo>
                  <a:lnTo>
                    <a:pt x="920" y="16651"/>
                  </a:lnTo>
                  <a:lnTo>
                    <a:pt x="204" y="16841"/>
                  </a:lnTo>
                  <a:lnTo>
                    <a:pt x="268" y="16651"/>
                  </a:lnTo>
                  <a:lnTo>
                    <a:pt x="77" y="16770"/>
                  </a:lnTo>
                  <a:lnTo>
                    <a:pt x="0" y="16841"/>
                  </a:lnTo>
                  <a:lnTo>
                    <a:pt x="0" y="16651"/>
                  </a:lnTo>
                  <a:lnTo>
                    <a:pt x="0" y="16460"/>
                  </a:lnTo>
                  <a:lnTo>
                    <a:pt x="204" y="16281"/>
                  </a:lnTo>
                  <a:lnTo>
                    <a:pt x="792" y="16281"/>
                  </a:lnTo>
                  <a:lnTo>
                    <a:pt x="728" y="16341"/>
                  </a:lnTo>
                  <a:lnTo>
                    <a:pt x="792" y="16460"/>
                  </a:lnTo>
                  <a:lnTo>
                    <a:pt x="920" y="16341"/>
                  </a:lnTo>
                  <a:lnTo>
                    <a:pt x="1073" y="16460"/>
                  </a:lnTo>
                  <a:lnTo>
                    <a:pt x="1073" y="16162"/>
                  </a:lnTo>
                  <a:lnTo>
                    <a:pt x="1393" y="15852"/>
                  </a:lnTo>
                  <a:lnTo>
                    <a:pt x="2121" y="15483"/>
                  </a:lnTo>
                  <a:lnTo>
                    <a:pt x="2454" y="15542"/>
                  </a:lnTo>
                  <a:lnTo>
                    <a:pt x="2645" y="15173"/>
                  </a:lnTo>
                  <a:lnTo>
                    <a:pt x="3310" y="14875"/>
                  </a:lnTo>
                  <a:lnTo>
                    <a:pt x="3374" y="14875"/>
                  </a:lnTo>
                  <a:lnTo>
                    <a:pt x="3374" y="14803"/>
                  </a:lnTo>
                  <a:lnTo>
                    <a:pt x="3706" y="14195"/>
                  </a:lnTo>
                  <a:lnTo>
                    <a:pt x="3898" y="14005"/>
                  </a:lnTo>
                  <a:lnTo>
                    <a:pt x="4575" y="13385"/>
                  </a:lnTo>
                  <a:lnTo>
                    <a:pt x="3578" y="13564"/>
                  </a:lnTo>
                  <a:lnTo>
                    <a:pt x="3847" y="13075"/>
                  </a:lnTo>
                  <a:lnTo>
                    <a:pt x="3182" y="13754"/>
                  </a:lnTo>
                  <a:lnTo>
                    <a:pt x="3054" y="13194"/>
                  </a:lnTo>
                  <a:lnTo>
                    <a:pt x="2978" y="13266"/>
                  </a:lnTo>
                  <a:lnTo>
                    <a:pt x="2850" y="12956"/>
                  </a:lnTo>
                  <a:lnTo>
                    <a:pt x="2121" y="13266"/>
                  </a:lnTo>
                  <a:lnTo>
                    <a:pt x="1789" y="13194"/>
                  </a:lnTo>
                  <a:lnTo>
                    <a:pt x="1994" y="13075"/>
                  </a:lnTo>
                  <a:lnTo>
                    <a:pt x="2121" y="12706"/>
                  </a:lnTo>
                  <a:lnTo>
                    <a:pt x="2454" y="12396"/>
                  </a:lnTo>
                  <a:lnTo>
                    <a:pt x="2773" y="11287"/>
                  </a:lnTo>
                  <a:lnTo>
                    <a:pt x="2454" y="11776"/>
                  </a:lnTo>
                  <a:lnTo>
                    <a:pt x="1994" y="11776"/>
                  </a:lnTo>
                  <a:lnTo>
                    <a:pt x="1597" y="11657"/>
                  </a:lnTo>
                  <a:lnTo>
                    <a:pt x="1597" y="11168"/>
                  </a:lnTo>
                  <a:lnTo>
                    <a:pt x="1393" y="10787"/>
                  </a:lnTo>
                  <a:lnTo>
                    <a:pt x="1789" y="10489"/>
                  </a:lnTo>
                  <a:lnTo>
                    <a:pt x="2198" y="10787"/>
                  </a:lnTo>
                  <a:lnTo>
                    <a:pt x="2198" y="10977"/>
                  </a:lnTo>
                  <a:lnTo>
                    <a:pt x="2518" y="10667"/>
                  </a:lnTo>
                  <a:lnTo>
                    <a:pt x="2645" y="10179"/>
                  </a:lnTo>
                  <a:lnTo>
                    <a:pt x="2326" y="10369"/>
                  </a:lnTo>
                  <a:lnTo>
                    <a:pt x="2121" y="10489"/>
                  </a:lnTo>
                  <a:lnTo>
                    <a:pt x="1789" y="10298"/>
                  </a:lnTo>
                  <a:lnTo>
                    <a:pt x="1649" y="9809"/>
                  </a:lnTo>
                  <a:lnTo>
                    <a:pt x="1789" y="9499"/>
                  </a:lnTo>
                  <a:lnTo>
                    <a:pt x="1917" y="9321"/>
                  </a:lnTo>
                  <a:lnTo>
                    <a:pt x="2121" y="9321"/>
                  </a:lnTo>
                  <a:lnTo>
                    <a:pt x="2326" y="8880"/>
                  </a:lnTo>
                  <a:lnTo>
                    <a:pt x="2850" y="8510"/>
                  </a:lnTo>
                  <a:lnTo>
                    <a:pt x="3374" y="8331"/>
                  </a:lnTo>
                  <a:lnTo>
                    <a:pt x="3182" y="8331"/>
                  </a:lnTo>
                  <a:lnTo>
                    <a:pt x="3578" y="7890"/>
                  </a:lnTo>
                  <a:lnTo>
                    <a:pt x="4051" y="7771"/>
                  </a:lnTo>
                  <a:lnTo>
                    <a:pt x="3898" y="8081"/>
                  </a:lnTo>
                  <a:lnTo>
                    <a:pt x="4371" y="8081"/>
                  </a:lnTo>
                  <a:lnTo>
                    <a:pt x="4971" y="7712"/>
                  </a:lnTo>
                  <a:lnTo>
                    <a:pt x="5227" y="7771"/>
                  </a:lnTo>
                  <a:lnTo>
                    <a:pt x="5955" y="7521"/>
                  </a:lnTo>
                  <a:lnTo>
                    <a:pt x="6160" y="7032"/>
                  </a:lnTo>
                  <a:lnTo>
                    <a:pt x="6160" y="6722"/>
                  </a:lnTo>
                  <a:lnTo>
                    <a:pt x="6620" y="6472"/>
                  </a:lnTo>
                  <a:lnTo>
                    <a:pt x="6684" y="6234"/>
                  </a:lnTo>
                  <a:lnTo>
                    <a:pt x="6351" y="6281"/>
                  </a:lnTo>
                  <a:lnTo>
                    <a:pt x="5559" y="6603"/>
                  </a:lnTo>
                  <a:lnTo>
                    <a:pt x="5304" y="6424"/>
                  </a:lnTo>
                  <a:lnTo>
                    <a:pt x="5099" y="6234"/>
                  </a:lnTo>
                  <a:lnTo>
                    <a:pt x="4575" y="6234"/>
                  </a:lnTo>
                  <a:lnTo>
                    <a:pt x="4051" y="5793"/>
                  </a:lnTo>
                  <a:lnTo>
                    <a:pt x="4243" y="5423"/>
                  </a:lnTo>
                  <a:lnTo>
                    <a:pt x="4243" y="4934"/>
                  </a:lnTo>
                  <a:lnTo>
                    <a:pt x="4435" y="5113"/>
                  </a:lnTo>
                  <a:lnTo>
                    <a:pt x="4703" y="5304"/>
                  </a:lnTo>
                  <a:lnTo>
                    <a:pt x="4971" y="5185"/>
                  </a:lnTo>
                  <a:lnTo>
                    <a:pt x="4703" y="5113"/>
                  </a:lnTo>
                  <a:lnTo>
                    <a:pt x="4243" y="4696"/>
                  </a:lnTo>
                  <a:lnTo>
                    <a:pt x="4051" y="4505"/>
                  </a:lnTo>
                  <a:lnTo>
                    <a:pt x="4179" y="4184"/>
                  </a:lnTo>
                  <a:lnTo>
                    <a:pt x="4243" y="4184"/>
                  </a:lnTo>
                  <a:lnTo>
                    <a:pt x="5431" y="3886"/>
                  </a:lnTo>
                  <a:lnTo>
                    <a:pt x="5431" y="4017"/>
                  </a:lnTo>
                  <a:lnTo>
                    <a:pt x="5751" y="4017"/>
                  </a:lnTo>
                  <a:lnTo>
                    <a:pt x="5751" y="3886"/>
                  </a:lnTo>
                  <a:lnTo>
                    <a:pt x="6479" y="3635"/>
                  </a:lnTo>
                  <a:lnTo>
                    <a:pt x="6952" y="3695"/>
                  </a:lnTo>
                  <a:lnTo>
                    <a:pt x="6620" y="4017"/>
                  </a:lnTo>
                  <a:lnTo>
                    <a:pt x="6479" y="4315"/>
                  </a:lnTo>
                  <a:lnTo>
                    <a:pt x="7348" y="4696"/>
                  </a:lnTo>
                  <a:lnTo>
                    <a:pt x="7744" y="4505"/>
                  </a:lnTo>
                  <a:lnTo>
                    <a:pt x="7681" y="4815"/>
                  </a:lnTo>
                  <a:lnTo>
                    <a:pt x="7872" y="4505"/>
                  </a:lnTo>
                  <a:lnTo>
                    <a:pt x="7744" y="4315"/>
                  </a:lnTo>
                  <a:lnTo>
                    <a:pt x="7553" y="4315"/>
                  </a:lnTo>
                  <a:lnTo>
                    <a:pt x="7744" y="3635"/>
                  </a:lnTo>
                  <a:lnTo>
                    <a:pt x="7872" y="3635"/>
                  </a:lnTo>
                  <a:lnTo>
                    <a:pt x="7872" y="4136"/>
                  </a:lnTo>
                  <a:lnTo>
                    <a:pt x="8077" y="4374"/>
                  </a:lnTo>
                  <a:lnTo>
                    <a:pt x="8550" y="4505"/>
                  </a:lnTo>
                  <a:lnTo>
                    <a:pt x="8869" y="4184"/>
                  </a:lnTo>
                  <a:lnTo>
                    <a:pt x="8077" y="4017"/>
                  </a:lnTo>
                  <a:lnTo>
                    <a:pt x="8000" y="3886"/>
                  </a:lnTo>
                  <a:lnTo>
                    <a:pt x="8345" y="3635"/>
                  </a:lnTo>
                  <a:lnTo>
                    <a:pt x="7476" y="3206"/>
                  </a:lnTo>
                  <a:lnTo>
                    <a:pt x="7681" y="2527"/>
                  </a:lnTo>
                  <a:lnTo>
                    <a:pt x="7348" y="1538"/>
                  </a:lnTo>
                  <a:lnTo>
                    <a:pt x="7681" y="1538"/>
                  </a:lnTo>
                  <a:lnTo>
                    <a:pt x="8204" y="1049"/>
                  </a:lnTo>
                  <a:lnTo>
                    <a:pt x="8409" y="1240"/>
                  </a:lnTo>
                  <a:lnTo>
                    <a:pt x="9137" y="1287"/>
                  </a:lnTo>
                  <a:lnTo>
                    <a:pt x="9930" y="1108"/>
                  </a:lnTo>
                  <a:lnTo>
                    <a:pt x="10454" y="739"/>
                  </a:lnTo>
                  <a:lnTo>
                    <a:pt x="11527" y="310"/>
                  </a:lnTo>
                  <a:lnTo>
                    <a:pt x="12575" y="238"/>
                  </a:lnTo>
                  <a:lnTo>
                    <a:pt x="12383" y="608"/>
                  </a:lnTo>
                  <a:lnTo>
                    <a:pt x="12780" y="429"/>
                  </a:lnTo>
                  <a:lnTo>
                    <a:pt x="12780" y="238"/>
                  </a:lnTo>
                  <a:lnTo>
                    <a:pt x="13380" y="0"/>
                  </a:lnTo>
                  <a:lnTo>
                    <a:pt x="13955" y="310"/>
                  </a:lnTo>
                  <a:lnTo>
                    <a:pt x="15029" y="0"/>
                  </a:lnTo>
                  <a:lnTo>
                    <a:pt x="15157" y="310"/>
                  </a:lnTo>
                  <a:lnTo>
                    <a:pt x="14505" y="608"/>
                  </a:lnTo>
                  <a:lnTo>
                    <a:pt x="15361" y="489"/>
                  </a:lnTo>
                  <a:lnTo>
                    <a:pt x="15284" y="918"/>
                  </a:lnTo>
                  <a:lnTo>
                    <a:pt x="15553" y="799"/>
                  </a:lnTo>
                  <a:lnTo>
                    <a:pt x="15885" y="918"/>
                  </a:lnTo>
                  <a:lnTo>
                    <a:pt x="16204" y="1240"/>
                  </a:lnTo>
                  <a:lnTo>
                    <a:pt x="15885" y="1287"/>
                  </a:lnTo>
                  <a:lnTo>
                    <a:pt x="16153" y="1538"/>
                  </a:lnTo>
                  <a:lnTo>
                    <a:pt x="15885" y="1538"/>
                  </a:lnTo>
                  <a:lnTo>
                    <a:pt x="16358" y="1728"/>
                  </a:lnTo>
                  <a:lnTo>
                    <a:pt x="16013" y="2098"/>
                  </a:lnTo>
                  <a:lnTo>
                    <a:pt x="16882" y="1728"/>
                  </a:lnTo>
                  <a:lnTo>
                    <a:pt x="17214" y="1776"/>
                  </a:lnTo>
                  <a:lnTo>
                    <a:pt x="17406" y="1919"/>
                  </a:lnTo>
                  <a:lnTo>
                    <a:pt x="17610" y="2336"/>
                  </a:lnTo>
                  <a:lnTo>
                    <a:pt x="17610" y="2527"/>
                  </a:lnTo>
                  <a:lnTo>
                    <a:pt x="18134" y="2527"/>
                  </a:lnTo>
                  <a:lnTo>
                    <a:pt x="18466" y="2896"/>
                  </a:lnTo>
                  <a:lnTo>
                    <a:pt x="19182" y="3015"/>
                  </a:lnTo>
                  <a:lnTo>
                    <a:pt x="19987" y="382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8" name="Freeform 742">
              <a:extLst>
                <a:ext uri="{FF2B5EF4-FFF2-40B4-BE49-F238E27FC236}">
                  <a16:creationId xmlns:a16="http://schemas.microsoft.com/office/drawing/2014/main" id="{1073D546-3671-5E45-956A-9D8717B84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652"/>
              <a:ext cx="644" cy="711"/>
            </a:xfrm>
            <a:custGeom>
              <a:avLst/>
              <a:gdLst>
                <a:gd name="T0" fmla="*/ 4 w 20000"/>
                <a:gd name="T1" fmla="*/ 24 h 20000"/>
                <a:gd name="T2" fmla="*/ 2 w 20000"/>
                <a:gd name="T3" fmla="*/ 18 h 20000"/>
                <a:gd name="T4" fmla="*/ 4 w 20000"/>
                <a:gd name="T5" fmla="*/ 16 h 20000"/>
                <a:gd name="T6" fmla="*/ 3 w 20000"/>
                <a:gd name="T7" fmla="*/ 14 h 20000"/>
                <a:gd name="T8" fmla="*/ 3 w 20000"/>
                <a:gd name="T9" fmla="*/ 9 h 20000"/>
                <a:gd name="T10" fmla="*/ 1 w 20000"/>
                <a:gd name="T11" fmla="*/ 8 h 20000"/>
                <a:gd name="T12" fmla="*/ 0 w 20000"/>
                <a:gd name="T13" fmla="*/ 8 h 20000"/>
                <a:gd name="T14" fmla="*/ 0 w 20000"/>
                <a:gd name="T15" fmla="*/ 8 h 20000"/>
                <a:gd name="T16" fmla="*/ 0 w 20000"/>
                <a:gd name="T17" fmla="*/ 7 h 20000"/>
                <a:gd name="T18" fmla="*/ 2 w 20000"/>
                <a:gd name="T19" fmla="*/ 7 h 20000"/>
                <a:gd name="T20" fmla="*/ 1 w 20000"/>
                <a:gd name="T21" fmla="*/ 6 h 20000"/>
                <a:gd name="T22" fmla="*/ 1 w 20000"/>
                <a:gd name="T23" fmla="*/ 5 h 20000"/>
                <a:gd name="T24" fmla="*/ 2 w 20000"/>
                <a:gd name="T25" fmla="*/ 5 h 20000"/>
                <a:gd name="T26" fmla="*/ 4 w 20000"/>
                <a:gd name="T27" fmla="*/ 4 h 20000"/>
                <a:gd name="T28" fmla="*/ 4 w 20000"/>
                <a:gd name="T29" fmla="*/ 4 h 20000"/>
                <a:gd name="T30" fmla="*/ 3 w 20000"/>
                <a:gd name="T31" fmla="*/ 4 h 20000"/>
                <a:gd name="T32" fmla="*/ 5 w 20000"/>
                <a:gd name="T33" fmla="*/ 3 h 20000"/>
                <a:gd name="T34" fmla="*/ 5 w 20000"/>
                <a:gd name="T35" fmla="*/ 2 h 20000"/>
                <a:gd name="T36" fmla="*/ 7 w 20000"/>
                <a:gd name="T37" fmla="*/ 1 h 20000"/>
                <a:gd name="T38" fmla="*/ 7 w 20000"/>
                <a:gd name="T39" fmla="*/ 3 h 20000"/>
                <a:gd name="T40" fmla="*/ 10 w 20000"/>
                <a:gd name="T41" fmla="*/ 2 h 20000"/>
                <a:gd name="T42" fmla="*/ 11 w 20000"/>
                <a:gd name="T43" fmla="*/ 2 h 20000"/>
                <a:gd name="T44" fmla="*/ 12 w 20000"/>
                <a:gd name="T45" fmla="*/ 2 h 20000"/>
                <a:gd name="T46" fmla="*/ 12 w 20000"/>
                <a:gd name="T47" fmla="*/ 1 h 20000"/>
                <a:gd name="T48" fmla="*/ 12 w 20000"/>
                <a:gd name="T49" fmla="*/ 1 h 20000"/>
                <a:gd name="T50" fmla="*/ 15 w 20000"/>
                <a:gd name="T51" fmla="*/ 0 h 20000"/>
                <a:gd name="T52" fmla="*/ 16 w 20000"/>
                <a:gd name="T53" fmla="*/ 1 h 20000"/>
                <a:gd name="T54" fmla="*/ 15 w 20000"/>
                <a:gd name="T55" fmla="*/ 1 h 20000"/>
                <a:gd name="T56" fmla="*/ 18 w 20000"/>
                <a:gd name="T57" fmla="*/ 2 h 20000"/>
                <a:gd name="T58" fmla="*/ 17 w 20000"/>
                <a:gd name="T59" fmla="*/ 3 h 20000"/>
                <a:gd name="T60" fmla="*/ 14 w 20000"/>
                <a:gd name="T61" fmla="*/ 3 h 20000"/>
                <a:gd name="T62" fmla="*/ 17 w 20000"/>
                <a:gd name="T63" fmla="*/ 3 h 20000"/>
                <a:gd name="T64" fmla="*/ 17 w 20000"/>
                <a:gd name="T65" fmla="*/ 3 h 20000"/>
                <a:gd name="T66" fmla="*/ 17 w 20000"/>
                <a:gd name="T67" fmla="*/ 5 h 20000"/>
                <a:gd name="T68" fmla="*/ 18 w 20000"/>
                <a:gd name="T69" fmla="*/ 4 h 20000"/>
                <a:gd name="T70" fmla="*/ 20 w 20000"/>
                <a:gd name="T71" fmla="*/ 3 h 20000"/>
                <a:gd name="T72" fmla="*/ 20 w 20000"/>
                <a:gd name="T73" fmla="*/ 5 h 20000"/>
                <a:gd name="T74" fmla="*/ 19 w 20000"/>
                <a:gd name="T75" fmla="*/ 5 h 20000"/>
                <a:gd name="T76" fmla="*/ 18 w 20000"/>
                <a:gd name="T77" fmla="*/ 6 h 20000"/>
                <a:gd name="T78" fmla="*/ 18 w 20000"/>
                <a:gd name="T79" fmla="*/ 7 h 20000"/>
                <a:gd name="T80" fmla="*/ 18 w 20000"/>
                <a:gd name="T81" fmla="*/ 9 h 20000"/>
                <a:gd name="T82" fmla="*/ 17 w 20000"/>
                <a:gd name="T83" fmla="*/ 10 h 20000"/>
                <a:gd name="T84" fmla="*/ 17 w 20000"/>
                <a:gd name="T85" fmla="*/ 13 h 20000"/>
                <a:gd name="T86" fmla="*/ 15 w 20000"/>
                <a:gd name="T87" fmla="*/ 14 h 20000"/>
                <a:gd name="T88" fmla="*/ 16 w 20000"/>
                <a:gd name="T89" fmla="*/ 16 h 20000"/>
                <a:gd name="T90" fmla="*/ 15 w 20000"/>
                <a:gd name="T91" fmla="*/ 15 h 20000"/>
                <a:gd name="T92" fmla="*/ 14 w 20000"/>
                <a:gd name="T93" fmla="*/ 15 h 20000"/>
                <a:gd name="T94" fmla="*/ 13 w 20000"/>
                <a:gd name="T95" fmla="*/ 16 h 20000"/>
                <a:gd name="T96" fmla="*/ 16 w 20000"/>
                <a:gd name="T97" fmla="*/ 17 h 20000"/>
                <a:gd name="T98" fmla="*/ 12 w 20000"/>
                <a:gd name="T99" fmla="*/ 18 h 20000"/>
                <a:gd name="T100" fmla="*/ 10 w 20000"/>
                <a:gd name="T101" fmla="*/ 19 h 20000"/>
                <a:gd name="T102" fmla="*/ 9 w 20000"/>
                <a:gd name="T103" fmla="*/ 19 h 20000"/>
                <a:gd name="T104" fmla="*/ 8 w 20000"/>
                <a:gd name="T105" fmla="*/ 21 h 20000"/>
                <a:gd name="T106" fmla="*/ 5 w 20000"/>
                <a:gd name="T107" fmla="*/ 25 h 20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000"/>
                <a:gd name="T163" fmla="*/ 0 h 20000"/>
                <a:gd name="T164" fmla="*/ 20000 w 20000"/>
                <a:gd name="T165" fmla="*/ 20000 h 200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000" h="20000">
                  <a:moveTo>
                    <a:pt x="5245" y="19990"/>
                  </a:moveTo>
                  <a:lnTo>
                    <a:pt x="4904" y="19890"/>
                  </a:lnTo>
                  <a:lnTo>
                    <a:pt x="4321" y="19214"/>
                  </a:lnTo>
                  <a:lnTo>
                    <a:pt x="3705" y="19214"/>
                  </a:lnTo>
                  <a:lnTo>
                    <a:pt x="3244" y="18646"/>
                  </a:lnTo>
                  <a:lnTo>
                    <a:pt x="2683" y="17262"/>
                  </a:lnTo>
                  <a:lnTo>
                    <a:pt x="2507" y="15660"/>
                  </a:lnTo>
                  <a:lnTo>
                    <a:pt x="2397" y="14425"/>
                  </a:lnTo>
                  <a:lnTo>
                    <a:pt x="2859" y="13499"/>
                  </a:lnTo>
                  <a:lnTo>
                    <a:pt x="3485" y="13400"/>
                  </a:lnTo>
                  <a:lnTo>
                    <a:pt x="3991" y="13141"/>
                  </a:lnTo>
                  <a:lnTo>
                    <a:pt x="4046" y="12424"/>
                  </a:lnTo>
                  <a:lnTo>
                    <a:pt x="3244" y="11747"/>
                  </a:lnTo>
                  <a:lnTo>
                    <a:pt x="4321" y="12155"/>
                  </a:lnTo>
                  <a:lnTo>
                    <a:pt x="3760" y="11329"/>
                  </a:lnTo>
                  <a:lnTo>
                    <a:pt x="3024" y="11180"/>
                  </a:lnTo>
                  <a:lnTo>
                    <a:pt x="3244" y="10662"/>
                  </a:lnTo>
                  <a:lnTo>
                    <a:pt x="3760" y="10304"/>
                  </a:lnTo>
                  <a:lnTo>
                    <a:pt x="3595" y="8133"/>
                  </a:lnTo>
                  <a:lnTo>
                    <a:pt x="3310" y="7417"/>
                  </a:lnTo>
                  <a:lnTo>
                    <a:pt x="2562" y="6999"/>
                  </a:lnTo>
                  <a:lnTo>
                    <a:pt x="1935" y="6750"/>
                  </a:lnTo>
                  <a:lnTo>
                    <a:pt x="1374" y="6899"/>
                  </a:lnTo>
                  <a:lnTo>
                    <a:pt x="1198" y="6650"/>
                  </a:lnTo>
                  <a:lnTo>
                    <a:pt x="858" y="6590"/>
                  </a:lnTo>
                  <a:lnTo>
                    <a:pt x="924" y="6999"/>
                  </a:lnTo>
                  <a:lnTo>
                    <a:pt x="341" y="6750"/>
                  </a:lnTo>
                  <a:lnTo>
                    <a:pt x="121" y="6341"/>
                  </a:lnTo>
                  <a:lnTo>
                    <a:pt x="462" y="6222"/>
                  </a:lnTo>
                  <a:lnTo>
                    <a:pt x="858" y="6083"/>
                  </a:lnTo>
                  <a:lnTo>
                    <a:pt x="572" y="6083"/>
                  </a:lnTo>
                  <a:lnTo>
                    <a:pt x="176" y="5973"/>
                  </a:lnTo>
                  <a:lnTo>
                    <a:pt x="572" y="5774"/>
                  </a:lnTo>
                  <a:lnTo>
                    <a:pt x="462" y="5665"/>
                  </a:lnTo>
                  <a:lnTo>
                    <a:pt x="0" y="5814"/>
                  </a:lnTo>
                  <a:lnTo>
                    <a:pt x="121" y="5515"/>
                  </a:lnTo>
                  <a:lnTo>
                    <a:pt x="858" y="5515"/>
                  </a:lnTo>
                  <a:lnTo>
                    <a:pt x="1649" y="5774"/>
                  </a:lnTo>
                  <a:lnTo>
                    <a:pt x="1935" y="5306"/>
                  </a:lnTo>
                  <a:lnTo>
                    <a:pt x="1539" y="5406"/>
                  </a:lnTo>
                  <a:lnTo>
                    <a:pt x="1089" y="5406"/>
                  </a:lnTo>
                  <a:lnTo>
                    <a:pt x="638" y="5246"/>
                  </a:lnTo>
                  <a:lnTo>
                    <a:pt x="924" y="5147"/>
                  </a:lnTo>
                  <a:lnTo>
                    <a:pt x="572" y="5097"/>
                  </a:lnTo>
                  <a:lnTo>
                    <a:pt x="176" y="4838"/>
                  </a:lnTo>
                  <a:lnTo>
                    <a:pt x="0" y="4579"/>
                  </a:lnTo>
                  <a:lnTo>
                    <a:pt x="176" y="4171"/>
                  </a:lnTo>
                  <a:lnTo>
                    <a:pt x="748" y="4072"/>
                  </a:lnTo>
                  <a:lnTo>
                    <a:pt x="1198" y="4072"/>
                  </a:lnTo>
                  <a:lnTo>
                    <a:pt x="1770" y="4022"/>
                  </a:lnTo>
                  <a:lnTo>
                    <a:pt x="1770" y="3922"/>
                  </a:lnTo>
                  <a:lnTo>
                    <a:pt x="2276" y="3803"/>
                  </a:lnTo>
                  <a:lnTo>
                    <a:pt x="2683" y="3803"/>
                  </a:lnTo>
                  <a:lnTo>
                    <a:pt x="2859" y="3922"/>
                  </a:lnTo>
                  <a:lnTo>
                    <a:pt x="3485" y="3604"/>
                  </a:lnTo>
                  <a:lnTo>
                    <a:pt x="3595" y="3355"/>
                  </a:lnTo>
                  <a:lnTo>
                    <a:pt x="3991" y="3245"/>
                  </a:lnTo>
                  <a:lnTo>
                    <a:pt x="3705" y="3086"/>
                  </a:lnTo>
                  <a:lnTo>
                    <a:pt x="4167" y="2987"/>
                  </a:lnTo>
                  <a:lnTo>
                    <a:pt x="4167" y="2927"/>
                  </a:lnTo>
                  <a:lnTo>
                    <a:pt x="3991" y="2987"/>
                  </a:lnTo>
                  <a:lnTo>
                    <a:pt x="3419" y="3086"/>
                  </a:lnTo>
                  <a:lnTo>
                    <a:pt x="3310" y="2927"/>
                  </a:lnTo>
                  <a:lnTo>
                    <a:pt x="3024" y="2927"/>
                  </a:lnTo>
                  <a:lnTo>
                    <a:pt x="3134" y="2728"/>
                  </a:lnTo>
                  <a:lnTo>
                    <a:pt x="3419" y="2578"/>
                  </a:lnTo>
                  <a:lnTo>
                    <a:pt x="4046" y="2260"/>
                  </a:lnTo>
                  <a:lnTo>
                    <a:pt x="4453" y="2011"/>
                  </a:lnTo>
                  <a:lnTo>
                    <a:pt x="4904" y="1911"/>
                  </a:lnTo>
                  <a:lnTo>
                    <a:pt x="4959" y="2260"/>
                  </a:lnTo>
                  <a:lnTo>
                    <a:pt x="5069" y="2260"/>
                  </a:lnTo>
                  <a:lnTo>
                    <a:pt x="5069" y="1752"/>
                  </a:lnTo>
                  <a:lnTo>
                    <a:pt x="5355" y="1752"/>
                  </a:lnTo>
                  <a:lnTo>
                    <a:pt x="5531" y="2011"/>
                  </a:lnTo>
                  <a:lnTo>
                    <a:pt x="5805" y="1911"/>
                  </a:lnTo>
                  <a:lnTo>
                    <a:pt x="6267" y="1185"/>
                  </a:lnTo>
                  <a:lnTo>
                    <a:pt x="6608" y="1234"/>
                  </a:lnTo>
                  <a:lnTo>
                    <a:pt x="6608" y="1603"/>
                  </a:lnTo>
                  <a:lnTo>
                    <a:pt x="7059" y="2051"/>
                  </a:lnTo>
                  <a:lnTo>
                    <a:pt x="7180" y="2051"/>
                  </a:lnTo>
                  <a:lnTo>
                    <a:pt x="6839" y="1075"/>
                  </a:lnTo>
                  <a:lnTo>
                    <a:pt x="8488" y="926"/>
                  </a:lnTo>
                  <a:lnTo>
                    <a:pt x="8543" y="1483"/>
                  </a:lnTo>
                  <a:lnTo>
                    <a:pt x="9291" y="1752"/>
                  </a:lnTo>
                  <a:lnTo>
                    <a:pt x="9401" y="1643"/>
                  </a:lnTo>
                  <a:lnTo>
                    <a:pt x="9291" y="1234"/>
                  </a:lnTo>
                  <a:lnTo>
                    <a:pt x="9456" y="926"/>
                  </a:lnTo>
                  <a:lnTo>
                    <a:pt x="10192" y="1483"/>
                  </a:lnTo>
                  <a:lnTo>
                    <a:pt x="10654" y="2160"/>
                  </a:lnTo>
                  <a:lnTo>
                    <a:pt x="10885" y="2011"/>
                  </a:lnTo>
                  <a:lnTo>
                    <a:pt x="10764" y="1643"/>
                  </a:lnTo>
                  <a:lnTo>
                    <a:pt x="11226" y="1444"/>
                  </a:lnTo>
                  <a:lnTo>
                    <a:pt x="11512" y="1603"/>
                  </a:lnTo>
                  <a:lnTo>
                    <a:pt x="11622" y="1603"/>
                  </a:lnTo>
                  <a:lnTo>
                    <a:pt x="11050" y="767"/>
                  </a:lnTo>
                  <a:lnTo>
                    <a:pt x="11963" y="976"/>
                  </a:lnTo>
                  <a:lnTo>
                    <a:pt x="12413" y="1444"/>
                  </a:lnTo>
                  <a:lnTo>
                    <a:pt x="12413" y="1075"/>
                  </a:lnTo>
                  <a:lnTo>
                    <a:pt x="12128" y="767"/>
                  </a:lnTo>
                  <a:lnTo>
                    <a:pt x="11402" y="567"/>
                  </a:lnTo>
                  <a:lnTo>
                    <a:pt x="11226" y="159"/>
                  </a:lnTo>
                  <a:lnTo>
                    <a:pt x="11512" y="159"/>
                  </a:lnTo>
                  <a:lnTo>
                    <a:pt x="13161" y="159"/>
                  </a:lnTo>
                  <a:lnTo>
                    <a:pt x="14458" y="0"/>
                  </a:lnTo>
                  <a:lnTo>
                    <a:pt x="15833" y="259"/>
                  </a:lnTo>
                  <a:lnTo>
                    <a:pt x="16570" y="567"/>
                  </a:lnTo>
                  <a:lnTo>
                    <a:pt x="16284" y="767"/>
                  </a:lnTo>
                  <a:lnTo>
                    <a:pt x="15547" y="767"/>
                  </a:lnTo>
                  <a:lnTo>
                    <a:pt x="14634" y="826"/>
                  </a:lnTo>
                  <a:lnTo>
                    <a:pt x="14008" y="926"/>
                  </a:lnTo>
                  <a:lnTo>
                    <a:pt x="13612" y="1185"/>
                  </a:lnTo>
                  <a:lnTo>
                    <a:pt x="14524" y="976"/>
                  </a:lnTo>
                  <a:lnTo>
                    <a:pt x="15723" y="976"/>
                  </a:lnTo>
                  <a:lnTo>
                    <a:pt x="16745" y="926"/>
                  </a:lnTo>
                  <a:lnTo>
                    <a:pt x="16745" y="1334"/>
                  </a:lnTo>
                  <a:lnTo>
                    <a:pt x="17020" y="1444"/>
                  </a:lnTo>
                  <a:lnTo>
                    <a:pt x="17768" y="1643"/>
                  </a:lnTo>
                  <a:lnTo>
                    <a:pt x="17317" y="1911"/>
                  </a:lnTo>
                  <a:lnTo>
                    <a:pt x="17141" y="2011"/>
                  </a:lnTo>
                  <a:lnTo>
                    <a:pt x="16745" y="2011"/>
                  </a:lnTo>
                  <a:lnTo>
                    <a:pt x="16460" y="2160"/>
                  </a:lnTo>
                  <a:lnTo>
                    <a:pt x="15943" y="2051"/>
                  </a:lnTo>
                  <a:lnTo>
                    <a:pt x="14975" y="2051"/>
                  </a:lnTo>
                  <a:lnTo>
                    <a:pt x="13612" y="2519"/>
                  </a:lnTo>
                  <a:lnTo>
                    <a:pt x="13722" y="2578"/>
                  </a:lnTo>
                  <a:lnTo>
                    <a:pt x="14975" y="2320"/>
                  </a:lnTo>
                  <a:lnTo>
                    <a:pt x="16174" y="2320"/>
                  </a:lnTo>
                  <a:lnTo>
                    <a:pt x="16284" y="2578"/>
                  </a:lnTo>
                  <a:lnTo>
                    <a:pt x="15547" y="2927"/>
                  </a:lnTo>
                  <a:lnTo>
                    <a:pt x="15723" y="3086"/>
                  </a:lnTo>
                  <a:lnTo>
                    <a:pt x="16460" y="2827"/>
                  </a:lnTo>
                  <a:lnTo>
                    <a:pt x="16570" y="2419"/>
                  </a:lnTo>
                  <a:lnTo>
                    <a:pt x="17196" y="2320"/>
                  </a:lnTo>
                  <a:lnTo>
                    <a:pt x="17196" y="2578"/>
                  </a:lnTo>
                  <a:lnTo>
                    <a:pt x="16910" y="3355"/>
                  </a:lnTo>
                  <a:lnTo>
                    <a:pt x="16174" y="4072"/>
                  </a:lnTo>
                  <a:lnTo>
                    <a:pt x="16690" y="3763"/>
                  </a:lnTo>
                  <a:lnTo>
                    <a:pt x="17317" y="3355"/>
                  </a:lnTo>
                  <a:lnTo>
                    <a:pt x="17603" y="2927"/>
                  </a:lnTo>
                  <a:lnTo>
                    <a:pt x="17768" y="2827"/>
                  </a:lnTo>
                  <a:lnTo>
                    <a:pt x="17768" y="3146"/>
                  </a:lnTo>
                  <a:lnTo>
                    <a:pt x="18329" y="3146"/>
                  </a:lnTo>
                  <a:lnTo>
                    <a:pt x="18571" y="2827"/>
                  </a:lnTo>
                  <a:lnTo>
                    <a:pt x="19296" y="2678"/>
                  </a:lnTo>
                  <a:lnTo>
                    <a:pt x="19989" y="2987"/>
                  </a:lnTo>
                  <a:lnTo>
                    <a:pt x="19879" y="3355"/>
                  </a:lnTo>
                  <a:lnTo>
                    <a:pt x="19252" y="3654"/>
                  </a:lnTo>
                  <a:lnTo>
                    <a:pt x="19296" y="3803"/>
                  </a:lnTo>
                  <a:lnTo>
                    <a:pt x="18802" y="4022"/>
                  </a:lnTo>
                  <a:lnTo>
                    <a:pt x="18109" y="4072"/>
                  </a:lnTo>
                  <a:lnTo>
                    <a:pt x="17603" y="4072"/>
                  </a:lnTo>
                  <a:lnTo>
                    <a:pt x="18329" y="4171"/>
                  </a:lnTo>
                  <a:lnTo>
                    <a:pt x="18802" y="4171"/>
                  </a:lnTo>
                  <a:lnTo>
                    <a:pt x="18505" y="4579"/>
                  </a:lnTo>
                  <a:lnTo>
                    <a:pt x="17603" y="4430"/>
                  </a:lnTo>
                  <a:lnTo>
                    <a:pt x="17317" y="4898"/>
                  </a:lnTo>
                  <a:lnTo>
                    <a:pt x="17317" y="4998"/>
                  </a:lnTo>
                  <a:lnTo>
                    <a:pt x="17658" y="4739"/>
                  </a:lnTo>
                  <a:lnTo>
                    <a:pt x="18329" y="4739"/>
                  </a:lnTo>
                  <a:lnTo>
                    <a:pt x="17603" y="5515"/>
                  </a:lnTo>
                  <a:lnTo>
                    <a:pt x="16910" y="6083"/>
                  </a:lnTo>
                  <a:lnTo>
                    <a:pt x="16866" y="6750"/>
                  </a:lnTo>
                  <a:lnTo>
                    <a:pt x="17317" y="7158"/>
                  </a:lnTo>
                  <a:lnTo>
                    <a:pt x="17020" y="7257"/>
                  </a:lnTo>
                  <a:lnTo>
                    <a:pt x="17361" y="7317"/>
                  </a:lnTo>
                  <a:lnTo>
                    <a:pt x="17493" y="7934"/>
                  </a:lnTo>
                  <a:lnTo>
                    <a:pt x="16690" y="7725"/>
                  </a:lnTo>
                  <a:lnTo>
                    <a:pt x="16394" y="8094"/>
                  </a:lnTo>
                  <a:lnTo>
                    <a:pt x="16866" y="8243"/>
                  </a:lnTo>
                  <a:lnTo>
                    <a:pt x="16910" y="9169"/>
                  </a:lnTo>
                  <a:lnTo>
                    <a:pt x="16866" y="9985"/>
                  </a:lnTo>
                  <a:lnTo>
                    <a:pt x="16394" y="10662"/>
                  </a:lnTo>
                  <a:lnTo>
                    <a:pt x="15657" y="10821"/>
                  </a:lnTo>
                  <a:lnTo>
                    <a:pt x="15096" y="10553"/>
                  </a:lnTo>
                  <a:lnTo>
                    <a:pt x="14458" y="10762"/>
                  </a:lnTo>
                  <a:lnTo>
                    <a:pt x="14634" y="11180"/>
                  </a:lnTo>
                  <a:lnTo>
                    <a:pt x="15206" y="11847"/>
                  </a:lnTo>
                  <a:lnTo>
                    <a:pt x="15492" y="12155"/>
                  </a:lnTo>
                  <a:lnTo>
                    <a:pt x="15492" y="12832"/>
                  </a:lnTo>
                  <a:lnTo>
                    <a:pt x="14975" y="12932"/>
                  </a:lnTo>
                  <a:lnTo>
                    <a:pt x="14931" y="12932"/>
                  </a:lnTo>
                  <a:lnTo>
                    <a:pt x="14524" y="12723"/>
                  </a:lnTo>
                  <a:lnTo>
                    <a:pt x="14524" y="12464"/>
                  </a:lnTo>
                  <a:lnTo>
                    <a:pt x="14239" y="12265"/>
                  </a:lnTo>
                  <a:lnTo>
                    <a:pt x="13788" y="11996"/>
                  </a:lnTo>
                  <a:lnTo>
                    <a:pt x="13161" y="11588"/>
                  </a:lnTo>
                  <a:lnTo>
                    <a:pt x="13040" y="11747"/>
                  </a:lnTo>
                  <a:lnTo>
                    <a:pt x="13612" y="12056"/>
                  </a:lnTo>
                  <a:lnTo>
                    <a:pt x="14074" y="12305"/>
                  </a:lnTo>
                  <a:lnTo>
                    <a:pt x="13271" y="12424"/>
                  </a:lnTo>
                  <a:lnTo>
                    <a:pt x="12985" y="12673"/>
                  </a:lnTo>
                  <a:lnTo>
                    <a:pt x="12864" y="12832"/>
                  </a:lnTo>
                  <a:lnTo>
                    <a:pt x="13612" y="12832"/>
                  </a:lnTo>
                  <a:lnTo>
                    <a:pt x="12699" y="12982"/>
                  </a:lnTo>
                  <a:lnTo>
                    <a:pt x="14008" y="12932"/>
                  </a:lnTo>
                  <a:lnTo>
                    <a:pt x="15206" y="13141"/>
                  </a:lnTo>
                  <a:lnTo>
                    <a:pt x="14755" y="13400"/>
                  </a:lnTo>
                  <a:lnTo>
                    <a:pt x="13557" y="14007"/>
                  </a:lnTo>
                  <a:lnTo>
                    <a:pt x="12413" y="14166"/>
                  </a:lnTo>
                  <a:lnTo>
                    <a:pt x="11402" y="14316"/>
                  </a:lnTo>
                  <a:lnTo>
                    <a:pt x="11050" y="14007"/>
                  </a:lnTo>
                  <a:lnTo>
                    <a:pt x="11160" y="14425"/>
                  </a:lnTo>
                  <a:lnTo>
                    <a:pt x="10764" y="14584"/>
                  </a:lnTo>
                  <a:lnTo>
                    <a:pt x="10027" y="15152"/>
                  </a:lnTo>
                  <a:lnTo>
                    <a:pt x="9115" y="15719"/>
                  </a:lnTo>
                  <a:lnTo>
                    <a:pt x="8664" y="15719"/>
                  </a:lnTo>
                  <a:lnTo>
                    <a:pt x="8840" y="15301"/>
                  </a:lnTo>
                  <a:lnTo>
                    <a:pt x="8543" y="15301"/>
                  </a:lnTo>
                  <a:lnTo>
                    <a:pt x="8488" y="15819"/>
                  </a:lnTo>
                  <a:lnTo>
                    <a:pt x="7916" y="15918"/>
                  </a:lnTo>
                  <a:lnTo>
                    <a:pt x="7631" y="16068"/>
                  </a:lnTo>
                  <a:lnTo>
                    <a:pt x="7290" y="16595"/>
                  </a:lnTo>
                  <a:lnTo>
                    <a:pt x="7059" y="17003"/>
                  </a:lnTo>
                  <a:lnTo>
                    <a:pt x="6608" y="17670"/>
                  </a:lnTo>
                  <a:lnTo>
                    <a:pt x="6267" y="18547"/>
                  </a:lnTo>
                  <a:lnTo>
                    <a:pt x="5245" y="1999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159" name="Group 743">
              <a:extLst>
                <a:ext uri="{FF2B5EF4-FFF2-40B4-BE49-F238E27FC236}">
                  <a16:creationId xmlns:a16="http://schemas.microsoft.com/office/drawing/2014/main" id="{D899222A-AA3F-5B42-90A1-873310276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" y="1880"/>
              <a:ext cx="1244" cy="1585"/>
              <a:chOff x="907" y="2102"/>
              <a:chExt cx="1244" cy="1585"/>
            </a:xfrm>
            <a:grpFill/>
          </p:grpSpPr>
          <p:sp>
            <p:nvSpPr>
              <p:cNvPr id="289" name="Freeform 744">
                <a:extLst>
                  <a:ext uri="{FF2B5EF4-FFF2-40B4-BE49-F238E27FC236}">
                    <a16:creationId xmlns:a16="http://schemas.microsoft.com/office/drawing/2014/main" id="{02E4DD63-2535-AB45-9B8F-4970BAA83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2440"/>
                <a:ext cx="38" cy="2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0" y="11563"/>
                    </a:moveTo>
                    <a:lnTo>
                      <a:pt x="3048" y="6563"/>
                    </a:lnTo>
                    <a:lnTo>
                      <a:pt x="4952" y="0"/>
                    </a:lnTo>
                    <a:lnTo>
                      <a:pt x="11619" y="3438"/>
                    </a:lnTo>
                    <a:lnTo>
                      <a:pt x="17714" y="8438"/>
                    </a:lnTo>
                    <a:lnTo>
                      <a:pt x="19810" y="16563"/>
                    </a:lnTo>
                    <a:lnTo>
                      <a:pt x="15810" y="19688"/>
                    </a:lnTo>
                    <a:lnTo>
                      <a:pt x="6857" y="16563"/>
                    </a:lnTo>
                    <a:lnTo>
                      <a:pt x="0" y="11563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0" name="Freeform 745">
                <a:extLst>
                  <a:ext uri="{FF2B5EF4-FFF2-40B4-BE49-F238E27FC236}">
                    <a16:creationId xmlns:a16="http://schemas.microsoft.com/office/drawing/2014/main" id="{307E524F-B992-B64F-83B2-D99CB950A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3033"/>
                <a:ext cx="249" cy="591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2 w 20000"/>
                  <a:gd name="T7" fmla="*/ 1 h 20000"/>
                  <a:gd name="T8" fmla="*/ 2 w 20000"/>
                  <a:gd name="T9" fmla="*/ 2 h 20000"/>
                  <a:gd name="T10" fmla="*/ 2 w 20000"/>
                  <a:gd name="T11" fmla="*/ 3 h 20000"/>
                  <a:gd name="T12" fmla="*/ 3 w 20000"/>
                  <a:gd name="T13" fmla="*/ 3 h 20000"/>
                  <a:gd name="T14" fmla="*/ 3 w 20000"/>
                  <a:gd name="T15" fmla="*/ 2 h 20000"/>
                  <a:gd name="T16" fmla="*/ 3 w 20000"/>
                  <a:gd name="T17" fmla="*/ 2 h 20000"/>
                  <a:gd name="T18" fmla="*/ 3 w 20000"/>
                  <a:gd name="T19" fmla="*/ 3 h 20000"/>
                  <a:gd name="T20" fmla="*/ 2 w 20000"/>
                  <a:gd name="T21" fmla="*/ 4 h 20000"/>
                  <a:gd name="T22" fmla="*/ 2 w 20000"/>
                  <a:gd name="T23" fmla="*/ 5 h 20000"/>
                  <a:gd name="T24" fmla="*/ 2 w 20000"/>
                  <a:gd name="T25" fmla="*/ 6 h 20000"/>
                  <a:gd name="T26" fmla="*/ 2 w 20000"/>
                  <a:gd name="T27" fmla="*/ 7 h 20000"/>
                  <a:gd name="T28" fmla="*/ 3 w 20000"/>
                  <a:gd name="T29" fmla="*/ 7 h 20000"/>
                  <a:gd name="T30" fmla="*/ 3 w 20000"/>
                  <a:gd name="T31" fmla="*/ 8 h 20000"/>
                  <a:gd name="T32" fmla="*/ 2 w 20000"/>
                  <a:gd name="T33" fmla="*/ 9 h 20000"/>
                  <a:gd name="T34" fmla="*/ 2 w 20000"/>
                  <a:gd name="T35" fmla="*/ 9 h 20000"/>
                  <a:gd name="T36" fmla="*/ 2 w 20000"/>
                  <a:gd name="T37" fmla="*/ 10 h 20000"/>
                  <a:gd name="T38" fmla="*/ 1 w 20000"/>
                  <a:gd name="T39" fmla="*/ 10 h 20000"/>
                  <a:gd name="T40" fmla="*/ 1 w 20000"/>
                  <a:gd name="T41" fmla="*/ 11 h 20000"/>
                  <a:gd name="T42" fmla="*/ 2 w 20000"/>
                  <a:gd name="T43" fmla="*/ 11 h 20000"/>
                  <a:gd name="T44" fmla="*/ 1 w 20000"/>
                  <a:gd name="T45" fmla="*/ 11 h 20000"/>
                  <a:gd name="T46" fmla="*/ 1 w 20000"/>
                  <a:gd name="T47" fmla="*/ 12 h 20000"/>
                  <a:gd name="T48" fmla="*/ 1 w 20000"/>
                  <a:gd name="T49" fmla="*/ 13 h 20000"/>
                  <a:gd name="T50" fmla="*/ 1 w 20000"/>
                  <a:gd name="T51" fmla="*/ 14 h 20000"/>
                  <a:gd name="T52" fmla="*/ 1 w 20000"/>
                  <a:gd name="T53" fmla="*/ 15 h 20000"/>
                  <a:gd name="T54" fmla="*/ 1 w 20000"/>
                  <a:gd name="T55" fmla="*/ 16 h 20000"/>
                  <a:gd name="T56" fmla="*/ 1 w 20000"/>
                  <a:gd name="T57" fmla="*/ 17 h 20000"/>
                  <a:gd name="T58" fmla="*/ 0 w 20000"/>
                  <a:gd name="T59" fmla="*/ 17 h 20000"/>
                  <a:gd name="T60" fmla="*/ 0 w 20000"/>
                  <a:gd name="T61" fmla="*/ 16 h 20000"/>
                  <a:gd name="T62" fmla="*/ 0 w 20000"/>
                  <a:gd name="T63" fmla="*/ 15 h 20000"/>
                  <a:gd name="T64" fmla="*/ 0 w 20000"/>
                  <a:gd name="T65" fmla="*/ 14 h 20000"/>
                  <a:gd name="T66" fmla="*/ 0 w 20000"/>
                  <a:gd name="T67" fmla="*/ 13 h 20000"/>
                  <a:gd name="T68" fmla="*/ 0 w 20000"/>
                  <a:gd name="T69" fmla="*/ 12 h 20000"/>
                  <a:gd name="T70" fmla="*/ 0 w 20000"/>
                  <a:gd name="T71" fmla="*/ 12 h 20000"/>
                  <a:gd name="T72" fmla="*/ 0 w 20000"/>
                  <a:gd name="T73" fmla="*/ 11 h 20000"/>
                  <a:gd name="T74" fmla="*/ 0 w 20000"/>
                  <a:gd name="T75" fmla="*/ 9 h 20000"/>
                  <a:gd name="T76" fmla="*/ 0 w 20000"/>
                  <a:gd name="T77" fmla="*/ 8 h 20000"/>
                  <a:gd name="T78" fmla="*/ 0 w 20000"/>
                  <a:gd name="T79" fmla="*/ 6 h 20000"/>
                  <a:gd name="T80" fmla="*/ 0 w 20000"/>
                  <a:gd name="T81" fmla="*/ 5 h 20000"/>
                  <a:gd name="T82" fmla="*/ 0 w 20000"/>
                  <a:gd name="T83" fmla="*/ 3 h 20000"/>
                  <a:gd name="T84" fmla="*/ 0 w 20000"/>
                  <a:gd name="T85" fmla="*/ 2 h 20000"/>
                  <a:gd name="T86" fmla="*/ 0 w 20000"/>
                  <a:gd name="T87" fmla="*/ 1 h 20000"/>
                  <a:gd name="T88" fmla="*/ 0 w 20000"/>
                  <a:gd name="T89" fmla="*/ 0 h 200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000"/>
                  <a:gd name="T136" fmla="*/ 0 h 20000"/>
                  <a:gd name="T137" fmla="*/ 20000 w 20000"/>
                  <a:gd name="T138" fmla="*/ 20000 h 200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000" h="20000">
                    <a:moveTo>
                      <a:pt x="3088" y="550"/>
                    </a:moveTo>
                    <a:lnTo>
                      <a:pt x="3371" y="167"/>
                    </a:lnTo>
                    <a:lnTo>
                      <a:pt x="3824" y="48"/>
                    </a:lnTo>
                    <a:lnTo>
                      <a:pt x="3824" y="0"/>
                    </a:lnTo>
                    <a:lnTo>
                      <a:pt x="4561" y="167"/>
                    </a:lnTo>
                    <a:lnTo>
                      <a:pt x="5751" y="167"/>
                    </a:lnTo>
                    <a:lnTo>
                      <a:pt x="6487" y="490"/>
                    </a:lnTo>
                    <a:lnTo>
                      <a:pt x="6912" y="48"/>
                    </a:lnTo>
                    <a:lnTo>
                      <a:pt x="8102" y="48"/>
                    </a:lnTo>
                    <a:lnTo>
                      <a:pt x="9547" y="682"/>
                    </a:lnTo>
                    <a:lnTo>
                      <a:pt x="10737" y="1172"/>
                    </a:lnTo>
                    <a:lnTo>
                      <a:pt x="12210" y="1292"/>
                    </a:lnTo>
                    <a:lnTo>
                      <a:pt x="13371" y="1543"/>
                    </a:lnTo>
                    <a:lnTo>
                      <a:pt x="14703" y="1663"/>
                    </a:lnTo>
                    <a:lnTo>
                      <a:pt x="15297" y="1854"/>
                    </a:lnTo>
                    <a:lnTo>
                      <a:pt x="14986" y="2285"/>
                    </a:lnTo>
                    <a:lnTo>
                      <a:pt x="14533" y="2584"/>
                    </a:lnTo>
                    <a:lnTo>
                      <a:pt x="14079" y="3098"/>
                    </a:lnTo>
                    <a:lnTo>
                      <a:pt x="15411" y="3146"/>
                    </a:lnTo>
                    <a:lnTo>
                      <a:pt x="16601" y="3397"/>
                    </a:lnTo>
                    <a:lnTo>
                      <a:pt x="17790" y="3146"/>
                    </a:lnTo>
                    <a:lnTo>
                      <a:pt x="18810" y="2775"/>
                    </a:lnTo>
                    <a:lnTo>
                      <a:pt x="19093" y="2285"/>
                    </a:lnTo>
                    <a:lnTo>
                      <a:pt x="18810" y="1782"/>
                    </a:lnTo>
                    <a:lnTo>
                      <a:pt x="19093" y="1292"/>
                    </a:lnTo>
                    <a:lnTo>
                      <a:pt x="19235" y="2093"/>
                    </a:lnTo>
                    <a:lnTo>
                      <a:pt x="19972" y="2584"/>
                    </a:lnTo>
                    <a:lnTo>
                      <a:pt x="19688" y="3098"/>
                    </a:lnTo>
                    <a:lnTo>
                      <a:pt x="18810" y="3397"/>
                    </a:lnTo>
                    <a:lnTo>
                      <a:pt x="17790" y="3768"/>
                    </a:lnTo>
                    <a:lnTo>
                      <a:pt x="17195" y="4151"/>
                    </a:lnTo>
                    <a:lnTo>
                      <a:pt x="16459" y="4569"/>
                    </a:lnTo>
                    <a:lnTo>
                      <a:pt x="16006" y="4880"/>
                    </a:lnTo>
                    <a:lnTo>
                      <a:pt x="15411" y="4952"/>
                    </a:lnTo>
                    <a:lnTo>
                      <a:pt x="15411" y="5371"/>
                    </a:lnTo>
                    <a:lnTo>
                      <a:pt x="15297" y="5885"/>
                    </a:lnTo>
                    <a:lnTo>
                      <a:pt x="15297" y="6376"/>
                    </a:lnTo>
                    <a:lnTo>
                      <a:pt x="15297" y="6675"/>
                    </a:lnTo>
                    <a:lnTo>
                      <a:pt x="15297" y="6746"/>
                    </a:lnTo>
                    <a:lnTo>
                      <a:pt x="15297" y="7297"/>
                    </a:lnTo>
                    <a:lnTo>
                      <a:pt x="15297" y="7476"/>
                    </a:lnTo>
                    <a:lnTo>
                      <a:pt x="15411" y="7787"/>
                    </a:lnTo>
                    <a:lnTo>
                      <a:pt x="16176" y="7859"/>
                    </a:lnTo>
                    <a:lnTo>
                      <a:pt x="16912" y="8158"/>
                    </a:lnTo>
                    <a:lnTo>
                      <a:pt x="16912" y="8289"/>
                    </a:lnTo>
                    <a:lnTo>
                      <a:pt x="16912" y="8600"/>
                    </a:lnTo>
                    <a:lnTo>
                      <a:pt x="17790" y="8792"/>
                    </a:lnTo>
                    <a:lnTo>
                      <a:pt x="17790" y="8971"/>
                    </a:lnTo>
                    <a:lnTo>
                      <a:pt x="17337" y="9462"/>
                    </a:lnTo>
                    <a:lnTo>
                      <a:pt x="16912" y="9964"/>
                    </a:lnTo>
                    <a:lnTo>
                      <a:pt x="14986" y="10263"/>
                    </a:lnTo>
                    <a:lnTo>
                      <a:pt x="13088" y="10383"/>
                    </a:lnTo>
                    <a:lnTo>
                      <a:pt x="11190" y="10383"/>
                    </a:lnTo>
                    <a:lnTo>
                      <a:pt x="11898" y="10646"/>
                    </a:lnTo>
                    <a:lnTo>
                      <a:pt x="11898" y="10945"/>
                    </a:lnTo>
                    <a:lnTo>
                      <a:pt x="11586" y="11388"/>
                    </a:lnTo>
                    <a:lnTo>
                      <a:pt x="11898" y="11579"/>
                    </a:lnTo>
                    <a:lnTo>
                      <a:pt x="11473" y="11878"/>
                    </a:lnTo>
                    <a:lnTo>
                      <a:pt x="9858" y="11878"/>
                    </a:lnTo>
                    <a:lnTo>
                      <a:pt x="8527" y="11699"/>
                    </a:lnTo>
                    <a:lnTo>
                      <a:pt x="8527" y="11998"/>
                    </a:lnTo>
                    <a:lnTo>
                      <a:pt x="8810" y="12249"/>
                    </a:lnTo>
                    <a:lnTo>
                      <a:pt x="9263" y="12560"/>
                    </a:lnTo>
                    <a:lnTo>
                      <a:pt x="10425" y="12560"/>
                    </a:lnTo>
                    <a:lnTo>
                      <a:pt x="10737" y="12679"/>
                    </a:lnTo>
                    <a:lnTo>
                      <a:pt x="10737" y="12990"/>
                    </a:lnTo>
                    <a:lnTo>
                      <a:pt x="10312" y="13050"/>
                    </a:lnTo>
                    <a:lnTo>
                      <a:pt x="9972" y="12871"/>
                    </a:lnTo>
                    <a:lnTo>
                      <a:pt x="9263" y="12871"/>
                    </a:lnTo>
                    <a:lnTo>
                      <a:pt x="9263" y="13050"/>
                    </a:lnTo>
                    <a:lnTo>
                      <a:pt x="9858" y="13301"/>
                    </a:lnTo>
                    <a:lnTo>
                      <a:pt x="9122" y="13493"/>
                    </a:lnTo>
                    <a:lnTo>
                      <a:pt x="9263" y="13983"/>
                    </a:lnTo>
                    <a:lnTo>
                      <a:pt x="9263" y="14605"/>
                    </a:lnTo>
                    <a:lnTo>
                      <a:pt x="8385" y="14605"/>
                    </a:lnTo>
                    <a:lnTo>
                      <a:pt x="7365" y="15096"/>
                    </a:lnTo>
                    <a:lnTo>
                      <a:pt x="7195" y="15586"/>
                    </a:lnTo>
                    <a:lnTo>
                      <a:pt x="8527" y="16077"/>
                    </a:lnTo>
                    <a:lnTo>
                      <a:pt x="9858" y="16148"/>
                    </a:lnTo>
                    <a:lnTo>
                      <a:pt x="9263" y="16890"/>
                    </a:lnTo>
                    <a:lnTo>
                      <a:pt x="8102" y="17392"/>
                    </a:lnTo>
                    <a:lnTo>
                      <a:pt x="8102" y="17883"/>
                    </a:lnTo>
                    <a:lnTo>
                      <a:pt x="7195" y="18373"/>
                    </a:lnTo>
                    <a:lnTo>
                      <a:pt x="6912" y="18864"/>
                    </a:lnTo>
                    <a:lnTo>
                      <a:pt x="7365" y="19378"/>
                    </a:lnTo>
                    <a:lnTo>
                      <a:pt x="8102" y="19988"/>
                    </a:lnTo>
                    <a:lnTo>
                      <a:pt x="6912" y="19797"/>
                    </a:lnTo>
                    <a:lnTo>
                      <a:pt x="5439" y="19797"/>
                    </a:lnTo>
                    <a:lnTo>
                      <a:pt x="4278" y="19797"/>
                    </a:lnTo>
                    <a:lnTo>
                      <a:pt x="3088" y="19378"/>
                    </a:lnTo>
                    <a:lnTo>
                      <a:pt x="3088" y="18744"/>
                    </a:lnTo>
                    <a:lnTo>
                      <a:pt x="2210" y="18744"/>
                    </a:lnTo>
                    <a:lnTo>
                      <a:pt x="1473" y="18373"/>
                    </a:lnTo>
                    <a:lnTo>
                      <a:pt x="1190" y="17763"/>
                    </a:lnTo>
                    <a:lnTo>
                      <a:pt x="1926" y="17452"/>
                    </a:lnTo>
                    <a:lnTo>
                      <a:pt x="2210" y="16950"/>
                    </a:lnTo>
                    <a:lnTo>
                      <a:pt x="1926" y="16639"/>
                    </a:lnTo>
                    <a:lnTo>
                      <a:pt x="2210" y="16268"/>
                    </a:lnTo>
                    <a:lnTo>
                      <a:pt x="2210" y="15778"/>
                    </a:lnTo>
                    <a:lnTo>
                      <a:pt x="2210" y="15347"/>
                    </a:lnTo>
                    <a:lnTo>
                      <a:pt x="2210" y="14976"/>
                    </a:lnTo>
                    <a:lnTo>
                      <a:pt x="1926" y="14605"/>
                    </a:lnTo>
                    <a:lnTo>
                      <a:pt x="1473" y="14486"/>
                    </a:lnTo>
                    <a:lnTo>
                      <a:pt x="2210" y="14486"/>
                    </a:lnTo>
                    <a:lnTo>
                      <a:pt x="2210" y="14175"/>
                    </a:lnTo>
                    <a:lnTo>
                      <a:pt x="1473" y="14175"/>
                    </a:lnTo>
                    <a:lnTo>
                      <a:pt x="1473" y="13672"/>
                    </a:lnTo>
                    <a:lnTo>
                      <a:pt x="1190" y="13493"/>
                    </a:lnTo>
                    <a:lnTo>
                      <a:pt x="453" y="13301"/>
                    </a:lnTo>
                    <a:lnTo>
                      <a:pt x="453" y="12560"/>
                    </a:lnTo>
                    <a:lnTo>
                      <a:pt x="1048" y="12679"/>
                    </a:lnTo>
                    <a:lnTo>
                      <a:pt x="312" y="11998"/>
                    </a:lnTo>
                    <a:lnTo>
                      <a:pt x="312" y="11256"/>
                    </a:lnTo>
                    <a:lnTo>
                      <a:pt x="453" y="10455"/>
                    </a:lnTo>
                    <a:lnTo>
                      <a:pt x="1048" y="10383"/>
                    </a:lnTo>
                    <a:lnTo>
                      <a:pt x="312" y="9653"/>
                    </a:lnTo>
                    <a:lnTo>
                      <a:pt x="312" y="8840"/>
                    </a:lnTo>
                    <a:lnTo>
                      <a:pt x="1048" y="8648"/>
                    </a:lnTo>
                    <a:lnTo>
                      <a:pt x="765" y="8038"/>
                    </a:lnTo>
                    <a:lnTo>
                      <a:pt x="1190" y="7356"/>
                    </a:lnTo>
                    <a:lnTo>
                      <a:pt x="765" y="6675"/>
                    </a:lnTo>
                    <a:lnTo>
                      <a:pt x="453" y="6053"/>
                    </a:lnTo>
                    <a:lnTo>
                      <a:pt x="0" y="5562"/>
                    </a:lnTo>
                    <a:lnTo>
                      <a:pt x="312" y="4952"/>
                    </a:lnTo>
                    <a:lnTo>
                      <a:pt x="312" y="4079"/>
                    </a:lnTo>
                    <a:lnTo>
                      <a:pt x="1048" y="3589"/>
                    </a:lnTo>
                    <a:lnTo>
                      <a:pt x="1473" y="3146"/>
                    </a:lnTo>
                    <a:lnTo>
                      <a:pt x="1926" y="2955"/>
                    </a:lnTo>
                    <a:lnTo>
                      <a:pt x="1473" y="2656"/>
                    </a:lnTo>
                    <a:lnTo>
                      <a:pt x="1756" y="2464"/>
                    </a:lnTo>
                    <a:lnTo>
                      <a:pt x="1473" y="1974"/>
                    </a:lnTo>
                    <a:lnTo>
                      <a:pt x="1473" y="1663"/>
                    </a:lnTo>
                    <a:lnTo>
                      <a:pt x="1756" y="1483"/>
                    </a:lnTo>
                    <a:lnTo>
                      <a:pt x="2946" y="1292"/>
                    </a:lnTo>
                    <a:lnTo>
                      <a:pt x="3088" y="55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1" name="Freeform 746">
                <a:extLst>
                  <a:ext uri="{FF2B5EF4-FFF2-40B4-BE49-F238E27FC236}">
                    <a16:creationId xmlns:a16="http://schemas.microsoft.com/office/drawing/2014/main" id="{0B161AE7-C4BC-7140-BB04-EAC64E44F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3633"/>
                <a:ext cx="62" cy="5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4181" y="18421"/>
                    </a:moveTo>
                    <a:lnTo>
                      <a:pt x="1808" y="9605"/>
                    </a:lnTo>
                    <a:lnTo>
                      <a:pt x="0" y="0"/>
                    </a:lnTo>
                    <a:lnTo>
                      <a:pt x="2938" y="2763"/>
                    </a:lnTo>
                    <a:lnTo>
                      <a:pt x="4181" y="6184"/>
                    </a:lnTo>
                    <a:lnTo>
                      <a:pt x="10621" y="10921"/>
                    </a:lnTo>
                    <a:lnTo>
                      <a:pt x="15254" y="15000"/>
                    </a:lnTo>
                    <a:lnTo>
                      <a:pt x="19887" y="16447"/>
                    </a:lnTo>
                    <a:lnTo>
                      <a:pt x="14011" y="19868"/>
                    </a:lnTo>
                    <a:lnTo>
                      <a:pt x="8814" y="18421"/>
                    </a:lnTo>
                    <a:lnTo>
                      <a:pt x="4181" y="1842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2" name="Freeform 747">
                <a:extLst>
                  <a:ext uri="{FF2B5EF4-FFF2-40B4-BE49-F238E27FC236}">
                    <a16:creationId xmlns:a16="http://schemas.microsoft.com/office/drawing/2014/main" id="{C2703683-EBFC-634B-BADA-FA92FF734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228"/>
                <a:ext cx="11" cy="2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15625" y="19706"/>
                    </a:moveTo>
                    <a:lnTo>
                      <a:pt x="9375" y="15000"/>
                    </a:lnTo>
                    <a:lnTo>
                      <a:pt x="9375" y="12059"/>
                    </a:lnTo>
                    <a:lnTo>
                      <a:pt x="9375" y="4706"/>
                    </a:lnTo>
                    <a:lnTo>
                      <a:pt x="0" y="2941"/>
                    </a:lnTo>
                    <a:lnTo>
                      <a:pt x="0" y="0"/>
                    </a:lnTo>
                    <a:lnTo>
                      <a:pt x="9375" y="2941"/>
                    </a:lnTo>
                    <a:lnTo>
                      <a:pt x="19375" y="12059"/>
                    </a:lnTo>
                    <a:lnTo>
                      <a:pt x="15625" y="1970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3" name="Freeform 748">
                <a:extLst>
                  <a:ext uri="{FF2B5EF4-FFF2-40B4-BE49-F238E27FC236}">
                    <a16:creationId xmlns:a16="http://schemas.microsoft.com/office/drawing/2014/main" id="{34687697-A3E3-F042-93C6-1F90D4C3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265"/>
                <a:ext cx="8" cy="1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5455" y="19375"/>
                    </a:moveTo>
                    <a:lnTo>
                      <a:pt x="0" y="12500"/>
                    </a:lnTo>
                    <a:lnTo>
                      <a:pt x="5455" y="9375"/>
                    </a:lnTo>
                    <a:lnTo>
                      <a:pt x="5455" y="0"/>
                    </a:lnTo>
                    <a:lnTo>
                      <a:pt x="19091" y="0"/>
                    </a:lnTo>
                    <a:lnTo>
                      <a:pt x="19091" y="12500"/>
                    </a:lnTo>
                    <a:lnTo>
                      <a:pt x="5455" y="1937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4" name="Freeform 749">
                <a:extLst>
                  <a:ext uri="{FF2B5EF4-FFF2-40B4-BE49-F238E27FC236}">
                    <a16:creationId xmlns:a16="http://schemas.microsoft.com/office/drawing/2014/main" id="{49A2DD54-C544-B14B-919B-EE17C9D7F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256"/>
                <a:ext cx="14" cy="1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9459" y="19574"/>
                    </a:moveTo>
                    <a:lnTo>
                      <a:pt x="10811" y="17447"/>
                    </a:lnTo>
                    <a:lnTo>
                      <a:pt x="14054" y="11064"/>
                    </a:lnTo>
                    <a:lnTo>
                      <a:pt x="0" y="1702"/>
                    </a:lnTo>
                    <a:lnTo>
                      <a:pt x="5405" y="0"/>
                    </a:lnTo>
                    <a:lnTo>
                      <a:pt x="19459" y="11064"/>
                    </a:lnTo>
                    <a:lnTo>
                      <a:pt x="19459" y="1957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5" name="Freeform 750">
                <a:extLst>
                  <a:ext uri="{FF2B5EF4-FFF2-40B4-BE49-F238E27FC236}">
                    <a16:creationId xmlns:a16="http://schemas.microsoft.com/office/drawing/2014/main" id="{8875E5B2-9C03-E447-A7EC-6B1F26AD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233"/>
                <a:ext cx="20" cy="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4074" y="19048"/>
                    </a:moveTo>
                    <a:lnTo>
                      <a:pt x="0" y="0"/>
                    </a:lnTo>
                    <a:lnTo>
                      <a:pt x="7778" y="0"/>
                    </a:lnTo>
                    <a:lnTo>
                      <a:pt x="15926" y="0"/>
                    </a:lnTo>
                    <a:lnTo>
                      <a:pt x="19630" y="0"/>
                    </a:lnTo>
                    <a:lnTo>
                      <a:pt x="4074" y="1904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6" name="Freeform 751">
                <a:extLst>
                  <a:ext uri="{FF2B5EF4-FFF2-40B4-BE49-F238E27FC236}">
                    <a16:creationId xmlns:a16="http://schemas.microsoft.com/office/drawing/2014/main" id="{587E574A-4674-224D-B0DA-812FEB805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332"/>
                <a:ext cx="13" cy="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5405" y="18824"/>
                    </a:moveTo>
                    <a:lnTo>
                      <a:pt x="0" y="5882"/>
                    </a:lnTo>
                    <a:lnTo>
                      <a:pt x="8649" y="0"/>
                    </a:lnTo>
                    <a:lnTo>
                      <a:pt x="19459" y="0"/>
                    </a:lnTo>
                    <a:lnTo>
                      <a:pt x="14054" y="18824"/>
                    </a:lnTo>
                    <a:lnTo>
                      <a:pt x="5405" y="188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7" name="Freeform 752">
                <a:extLst>
                  <a:ext uri="{FF2B5EF4-FFF2-40B4-BE49-F238E27FC236}">
                    <a16:creationId xmlns:a16="http://schemas.microsoft.com/office/drawing/2014/main" id="{FC1198B1-8127-3841-AB9F-40D125E6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270"/>
                <a:ext cx="7" cy="1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3810" y="19375"/>
                    </a:moveTo>
                    <a:lnTo>
                      <a:pt x="3810" y="15625"/>
                    </a:lnTo>
                    <a:lnTo>
                      <a:pt x="0" y="2500"/>
                    </a:lnTo>
                    <a:lnTo>
                      <a:pt x="3810" y="0"/>
                    </a:lnTo>
                    <a:lnTo>
                      <a:pt x="19048" y="19375"/>
                    </a:lnTo>
                    <a:lnTo>
                      <a:pt x="3810" y="1937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8" name="Freeform 753">
                <a:extLst>
                  <a:ext uri="{FF2B5EF4-FFF2-40B4-BE49-F238E27FC236}">
                    <a16:creationId xmlns:a16="http://schemas.microsoft.com/office/drawing/2014/main" id="{4D4E0FC5-F20C-6241-AD84-45F21CC92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290"/>
                <a:ext cx="6" cy="1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8824" y="19524"/>
                    </a:moveTo>
                    <a:lnTo>
                      <a:pt x="0" y="0"/>
                    </a:lnTo>
                    <a:lnTo>
                      <a:pt x="18824" y="16667"/>
                    </a:lnTo>
                    <a:lnTo>
                      <a:pt x="18824" y="195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99" name="Freeform 754">
                <a:extLst>
                  <a:ext uri="{FF2B5EF4-FFF2-40B4-BE49-F238E27FC236}">
                    <a16:creationId xmlns:a16="http://schemas.microsoft.com/office/drawing/2014/main" id="{40C519AC-16AD-6240-9D0F-BD97DBEF5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2281"/>
                <a:ext cx="4" cy="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8824"/>
                    </a:moveTo>
                    <a:lnTo>
                      <a:pt x="0" y="11765"/>
                    </a:lnTo>
                    <a:lnTo>
                      <a:pt x="18182" y="0"/>
                    </a:lnTo>
                    <a:lnTo>
                      <a:pt x="18182" y="18824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0" name="Freeform 755">
                <a:extLst>
                  <a:ext uri="{FF2B5EF4-FFF2-40B4-BE49-F238E27FC236}">
                    <a16:creationId xmlns:a16="http://schemas.microsoft.com/office/drawing/2014/main" id="{DD293C81-4AD9-1949-B59F-64F04DDC4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2311"/>
                <a:ext cx="6" cy="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8824" y="18182"/>
                    </a:moveTo>
                    <a:lnTo>
                      <a:pt x="0" y="18182"/>
                    </a:lnTo>
                    <a:lnTo>
                      <a:pt x="0" y="0"/>
                    </a:lnTo>
                    <a:lnTo>
                      <a:pt x="18824" y="1818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1" name="Freeform 756">
                <a:extLst>
                  <a:ext uri="{FF2B5EF4-FFF2-40B4-BE49-F238E27FC236}">
                    <a16:creationId xmlns:a16="http://schemas.microsoft.com/office/drawing/2014/main" id="{435CFB4E-8842-2C45-8159-CE17497D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467"/>
                <a:ext cx="6" cy="1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5882" y="19259"/>
                    </a:moveTo>
                    <a:lnTo>
                      <a:pt x="0" y="0"/>
                    </a:lnTo>
                    <a:lnTo>
                      <a:pt x="5882" y="0"/>
                    </a:lnTo>
                    <a:lnTo>
                      <a:pt x="18824" y="11852"/>
                    </a:lnTo>
                    <a:lnTo>
                      <a:pt x="5882" y="1925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2" name="Freeform 757">
                <a:extLst>
                  <a:ext uri="{FF2B5EF4-FFF2-40B4-BE49-F238E27FC236}">
                    <a16:creationId xmlns:a16="http://schemas.microsoft.com/office/drawing/2014/main" id="{DCEA16C8-FB4C-0F49-A450-4D259B815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376"/>
                <a:ext cx="22" cy="4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3125" y="4333"/>
                    </a:moveTo>
                    <a:lnTo>
                      <a:pt x="11250" y="0"/>
                    </a:lnTo>
                    <a:lnTo>
                      <a:pt x="16250" y="0"/>
                    </a:lnTo>
                    <a:lnTo>
                      <a:pt x="19688" y="1667"/>
                    </a:lnTo>
                    <a:lnTo>
                      <a:pt x="16250" y="8500"/>
                    </a:lnTo>
                    <a:lnTo>
                      <a:pt x="13125" y="13667"/>
                    </a:lnTo>
                    <a:lnTo>
                      <a:pt x="8125" y="16333"/>
                    </a:lnTo>
                    <a:lnTo>
                      <a:pt x="3125" y="19833"/>
                    </a:lnTo>
                    <a:lnTo>
                      <a:pt x="0" y="18000"/>
                    </a:lnTo>
                    <a:lnTo>
                      <a:pt x="3125" y="4333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3" name="Freeform 758">
                <a:extLst>
                  <a:ext uri="{FF2B5EF4-FFF2-40B4-BE49-F238E27FC236}">
                    <a16:creationId xmlns:a16="http://schemas.microsoft.com/office/drawing/2014/main" id="{18F01672-1DF6-E84F-AB69-7D97570D3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834"/>
                <a:ext cx="193" cy="216"/>
              </a:xfrm>
              <a:custGeom>
                <a:avLst/>
                <a:gdLst>
                  <a:gd name="T0" fmla="*/ 0 w 20000"/>
                  <a:gd name="T1" fmla="*/ 1 h 20000"/>
                  <a:gd name="T2" fmla="*/ 0 w 20000"/>
                  <a:gd name="T3" fmla="*/ 1 h 20000"/>
                  <a:gd name="T4" fmla="*/ 0 w 20000"/>
                  <a:gd name="T5" fmla="*/ 1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2 w 20000"/>
                  <a:gd name="T33" fmla="*/ 1 h 20000"/>
                  <a:gd name="T34" fmla="*/ 2 w 20000"/>
                  <a:gd name="T35" fmla="*/ 1 h 20000"/>
                  <a:gd name="T36" fmla="*/ 2 w 20000"/>
                  <a:gd name="T37" fmla="*/ 2 h 20000"/>
                  <a:gd name="T38" fmla="*/ 2 w 20000"/>
                  <a:gd name="T39" fmla="*/ 2 h 20000"/>
                  <a:gd name="T40" fmla="*/ 2 w 20000"/>
                  <a:gd name="T41" fmla="*/ 2 h 20000"/>
                  <a:gd name="T42" fmla="*/ 1 w 20000"/>
                  <a:gd name="T43" fmla="*/ 2 h 20000"/>
                  <a:gd name="T44" fmla="*/ 1 w 20000"/>
                  <a:gd name="T45" fmla="*/ 2 h 20000"/>
                  <a:gd name="T46" fmla="*/ 1 w 20000"/>
                  <a:gd name="T47" fmla="*/ 2 h 20000"/>
                  <a:gd name="T48" fmla="*/ 1 w 20000"/>
                  <a:gd name="T49" fmla="*/ 2 h 20000"/>
                  <a:gd name="T50" fmla="*/ 1 w 20000"/>
                  <a:gd name="T51" fmla="*/ 2 h 20000"/>
                  <a:gd name="T52" fmla="*/ 1 w 20000"/>
                  <a:gd name="T53" fmla="*/ 2 h 20000"/>
                  <a:gd name="T54" fmla="*/ 1 w 20000"/>
                  <a:gd name="T55" fmla="*/ 2 h 20000"/>
                  <a:gd name="T56" fmla="*/ 1 w 20000"/>
                  <a:gd name="T57" fmla="*/ 2 h 20000"/>
                  <a:gd name="T58" fmla="*/ 1 w 20000"/>
                  <a:gd name="T59" fmla="*/ 2 h 20000"/>
                  <a:gd name="T60" fmla="*/ 1 w 20000"/>
                  <a:gd name="T61" fmla="*/ 2 h 20000"/>
                  <a:gd name="T62" fmla="*/ 1 w 20000"/>
                  <a:gd name="T63" fmla="*/ 2 h 20000"/>
                  <a:gd name="T64" fmla="*/ 1 w 20000"/>
                  <a:gd name="T65" fmla="*/ 2 h 20000"/>
                  <a:gd name="T66" fmla="*/ 1 w 20000"/>
                  <a:gd name="T67" fmla="*/ 2 h 20000"/>
                  <a:gd name="T68" fmla="*/ 0 w 20000"/>
                  <a:gd name="T69" fmla="*/ 2 h 20000"/>
                  <a:gd name="T70" fmla="*/ 0 w 20000"/>
                  <a:gd name="T71" fmla="*/ 2 h 20000"/>
                  <a:gd name="T72" fmla="*/ 0 w 20000"/>
                  <a:gd name="T73" fmla="*/ 2 h 20000"/>
                  <a:gd name="T74" fmla="*/ 0 w 20000"/>
                  <a:gd name="T75" fmla="*/ 2 h 20000"/>
                  <a:gd name="T76" fmla="*/ 0 w 20000"/>
                  <a:gd name="T77" fmla="*/ 2 h 20000"/>
                  <a:gd name="T78" fmla="*/ 0 w 20000"/>
                  <a:gd name="T79" fmla="*/ 1 h 20000"/>
                  <a:gd name="T80" fmla="*/ 0 w 20000"/>
                  <a:gd name="T81" fmla="*/ 1 h 20000"/>
                  <a:gd name="T82" fmla="*/ 0 w 20000"/>
                  <a:gd name="T83" fmla="*/ 1 h 20000"/>
                  <a:gd name="T84" fmla="*/ 0 w 20000"/>
                  <a:gd name="T85" fmla="*/ 1 h 20000"/>
                  <a:gd name="T86" fmla="*/ 0 w 20000"/>
                  <a:gd name="T87" fmla="*/ 1 h 20000"/>
                  <a:gd name="T88" fmla="*/ 0 w 20000"/>
                  <a:gd name="T89" fmla="*/ 1 h 200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000"/>
                  <a:gd name="T136" fmla="*/ 0 h 20000"/>
                  <a:gd name="T137" fmla="*/ 20000 w 20000"/>
                  <a:gd name="T138" fmla="*/ 20000 h 200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000" h="20000">
                    <a:moveTo>
                      <a:pt x="587" y="8478"/>
                    </a:moveTo>
                    <a:lnTo>
                      <a:pt x="991" y="6939"/>
                    </a:lnTo>
                    <a:lnTo>
                      <a:pt x="991" y="5728"/>
                    </a:lnTo>
                    <a:lnTo>
                      <a:pt x="1505" y="3863"/>
                    </a:lnTo>
                    <a:lnTo>
                      <a:pt x="0" y="1669"/>
                    </a:lnTo>
                    <a:lnTo>
                      <a:pt x="1908" y="1997"/>
                    </a:lnTo>
                    <a:lnTo>
                      <a:pt x="2862" y="1342"/>
                    </a:lnTo>
                    <a:lnTo>
                      <a:pt x="4954" y="0"/>
                    </a:lnTo>
                    <a:lnTo>
                      <a:pt x="6862" y="0"/>
                    </a:lnTo>
                    <a:lnTo>
                      <a:pt x="7046" y="1997"/>
                    </a:lnTo>
                    <a:lnTo>
                      <a:pt x="7817" y="3372"/>
                    </a:lnTo>
                    <a:lnTo>
                      <a:pt x="9321" y="4223"/>
                    </a:lnTo>
                    <a:lnTo>
                      <a:pt x="12000" y="4877"/>
                    </a:lnTo>
                    <a:lnTo>
                      <a:pt x="15009" y="6088"/>
                    </a:lnTo>
                    <a:lnTo>
                      <a:pt x="15413" y="7954"/>
                    </a:lnTo>
                    <a:lnTo>
                      <a:pt x="15413" y="9624"/>
                    </a:lnTo>
                    <a:lnTo>
                      <a:pt x="18826" y="9951"/>
                    </a:lnTo>
                    <a:lnTo>
                      <a:pt x="19963" y="12013"/>
                    </a:lnTo>
                    <a:lnTo>
                      <a:pt x="19963" y="14043"/>
                    </a:lnTo>
                    <a:lnTo>
                      <a:pt x="19376" y="15908"/>
                    </a:lnTo>
                    <a:lnTo>
                      <a:pt x="18239" y="14894"/>
                    </a:lnTo>
                    <a:lnTo>
                      <a:pt x="13505" y="14894"/>
                    </a:lnTo>
                    <a:lnTo>
                      <a:pt x="13505" y="15417"/>
                    </a:lnTo>
                    <a:lnTo>
                      <a:pt x="12550" y="16236"/>
                    </a:lnTo>
                    <a:lnTo>
                      <a:pt x="12917" y="17250"/>
                    </a:lnTo>
                    <a:lnTo>
                      <a:pt x="12000" y="18625"/>
                    </a:lnTo>
                    <a:lnTo>
                      <a:pt x="10459" y="18625"/>
                    </a:lnTo>
                    <a:lnTo>
                      <a:pt x="9908" y="19804"/>
                    </a:lnTo>
                    <a:lnTo>
                      <a:pt x="8954" y="18953"/>
                    </a:lnTo>
                    <a:lnTo>
                      <a:pt x="7413" y="18953"/>
                    </a:lnTo>
                    <a:lnTo>
                      <a:pt x="6459" y="18462"/>
                    </a:lnTo>
                    <a:lnTo>
                      <a:pt x="6459" y="18625"/>
                    </a:lnTo>
                    <a:lnTo>
                      <a:pt x="5872" y="18953"/>
                    </a:lnTo>
                    <a:lnTo>
                      <a:pt x="5505" y="19967"/>
                    </a:lnTo>
                    <a:lnTo>
                      <a:pt x="4367" y="19967"/>
                    </a:lnTo>
                    <a:lnTo>
                      <a:pt x="3817" y="18462"/>
                    </a:lnTo>
                    <a:lnTo>
                      <a:pt x="3083" y="16759"/>
                    </a:lnTo>
                    <a:lnTo>
                      <a:pt x="2495" y="14566"/>
                    </a:lnTo>
                    <a:lnTo>
                      <a:pt x="1505" y="12831"/>
                    </a:lnTo>
                    <a:lnTo>
                      <a:pt x="587" y="11817"/>
                    </a:lnTo>
                    <a:lnTo>
                      <a:pt x="991" y="10671"/>
                    </a:lnTo>
                    <a:lnTo>
                      <a:pt x="1358" y="9951"/>
                    </a:lnTo>
                    <a:lnTo>
                      <a:pt x="1505" y="10147"/>
                    </a:lnTo>
                    <a:lnTo>
                      <a:pt x="2092" y="9624"/>
                    </a:lnTo>
                    <a:lnTo>
                      <a:pt x="587" y="847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4" name="Freeform 759">
                <a:extLst>
                  <a:ext uri="{FF2B5EF4-FFF2-40B4-BE49-F238E27FC236}">
                    <a16:creationId xmlns:a16="http://schemas.microsoft.com/office/drawing/2014/main" id="{CB062BC1-6B6B-4B4E-BA87-473CFE1A6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4"/>
                <a:ext cx="614" cy="646"/>
              </a:xfrm>
              <a:custGeom>
                <a:avLst/>
                <a:gdLst>
                  <a:gd name="T0" fmla="*/ 10 w 20000"/>
                  <a:gd name="T1" fmla="*/ 2 h 20000"/>
                  <a:gd name="T2" fmla="*/ 11 w 20000"/>
                  <a:gd name="T3" fmla="*/ 1 h 20000"/>
                  <a:gd name="T4" fmla="*/ 12 w 20000"/>
                  <a:gd name="T5" fmla="*/ 2 h 20000"/>
                  <a:gd name="T6" fmla="*/ 11 w 20000"/>
                  <a:gd name="T7" fmla="*/ 3 h 20000"/>
                  <a:gd name="T8" fmla="*/ 11 w 20000"/>
                  <a:gd name="T9" fmla="*/ 3 h 20000"/>
                  <a:gd name="T10" fmla="*/ 11 w 20000"/>
                  <a:gd name="T11" fmla="*/ 4 h 20000"/>
                  <a:gd name="T12" fmla="*/ 13 w 20000"/>
                  <a:gd name="T13" fmla="*/ 3 h 20000"/>
                  <a:gd name="T14" fmla="*/ 14 w 20000"/>
                  <a:gd name="T15" fmla="*/ 4 h 20000"/>
                  <a:gd name="T16" fmla="*/ 16 w 20000"/>
                  <a:gd name="T17" fmla="*/ 4 h 20000"/>
                  <a:gd name="T18" fmla="*/ 18 w 20000"/>
                  <a:gd name="T19" fmla="*/ 5 h 20000"/>
                  <a:gd name="T20" fmla="*/ 19 w 20000"/>
                  <a:gd name="T21" fmla="*/ 7 h 20000"/>
                  <a:gd name="T22" fmla="*/ 18 w 20000"/>
                  <a:gd name="T23" fmla="*/ 9 h 20000"/>
                  <a:gd name="T24" fmla="*/ 17 w 20000"/>
                  <a:gd name="T25" fmla="*/ 10 h 20000"/>
                  <a:gd name="T26" fmla="*/ 17 w 20000"/>
                  <a:gd name="T27" fmla="*/ 12 h 20000"/>
                  <a:gd name="T28" fmla="*/ 16 w 20000"/>
                  <a:gd name="T29" fmla="*/ 14 h 20000"/>
                  <a:gd name="T30" fmla="*/ 15 w 20000"/>
                  <a:gd name="T31" fmla="*/ 15 h 20000"/>
                  <a:gd name="T32" fmla="*/ 13 w 20000"/>
                  <a:gd name="T33" fmla="*/ 16 h 20000"/>
                  <a:gd name="T34" fmla="*/ 12 w 20000"/>
                  <a:gd name="T35" fmla="*/ 18 h 20000"/>
                  <a:gd name="T36" fmla="*/ 12 w 20000"/>
                  <a:gd name="T37" fmla="*/ 20 h 20000"/>
                  <a:gd name="T38" fmla="*/ 11 w 20000"/>
                  <a:gd name="T39" fmla="*/ 21 h 20000"/>
                  <a:gd name="T40" fmla="*/ 10 w 20000"/>
                  <a:gd name="T41" fmla="*/ 20 h 20000"/>
                  <a:gd name="T42" fmla="*/ 9 w 20000"/>
                  <a:gd name="T43" fmla="*/ 19 h 20000"/>
                  <a:gd name="T44" fmla="*/ 9 w 20000"/>
                  <a:gd name="T45" fmla="*/ 18 h 20000"/>
                  <a:gd name="T46" fmla="*/ 10 w 20000"/>
                  <a:gd name="T47" fmla="*/ 17 h 20000"/>
                  <a:gd name="T48" fmla="*/ 10 w 20000"/>
                  <a:gd name="T49" fmla="*/ 15 h 20000"/>
                  <a:gd name="T50" fmla="*/ 9 w 20000"/>
                  <a:gd name="T51" fmla="*/ 14 h 20000"/>
                  <a:gd name="T52" fmla="*/ 8 w 20000"/>
                  <a:gd name="T53" fmla="*/ 13 h 20000"/>
                  <a:gd name="T54" fmla="*/ 7 w 20000"/>
                  <a:gd name="T55" fmla="*/ 11 h 20000"/>
                  <a:gd name="T56" fmla="*/ 6 w 20000"/>
                  <a:gd name="T57" fmla="*/ 9 h 20000"/>
                  <a:gd name="T58" fmla="*/ 4 w 20000"/>
                  <a:gd name="T59" fmla="*/ 8 h 20000"/>
                  <a:gd name="T60" fmla="*/ 3 w 20000"/>
                  <a:gd name="T61" fmla="*/ 8 h 20000"/>
                  <a:gd name="T62" fmla="*/ 2 w 20000"/>
                  <a:gd name="T63" fmla="*/ 8 h 20000"/>
                  <a:gd name="T64" fmla="*/ 1 w 20000"/>
                  <a:gd name="T65" fmla="*/ 8 h 20000"/>
                  <a:gd name="T66" fmla="*/ 0 w 20000"/>
                  <a:gd name="T67" fmla="*/ 7 h 20000"/>
                  <a:gd name="T68" fmla="*/ 0 w 20000"/>
                  <a:gd name="T69" fmla="*/ 6 h 20000"/>
                  <a:gd name="T70" fmla="*/ 1 w 20000"/>
                  <a:gd name="T71" fmla="*/ 5 h 20000"/>
                  <a:gd name="T72" fmla="*/ 2 w 20000"/>
                  <a:gd name="T73" fmla="*/ 3 h 20000"/>
                  <a:gd name="T74" fmla="*/ 2 w 20000"/>
                  <a:gd name="T75" fmla="*/ 2 h 20000"/>
                  <a:gd name="T76" fmla="*/ 2 w 20000"/>
                  <a:gd name="T77" fmla="*/ 2 h 20000"/>
                  <a:gd name="T78" fmla="*/ 3 w 20000"/>
                  <a:gd name="T79" fmla="*/ 2 h 20000"/>
                  <a:gd name="T80" fmla="*/ 3 w 20000"/>
                  <a:gd name="T81" fmla="*/ 2 h 20000"/>
                  <a:gd name="T82" fmla="*/ 4 w 20000"/>
                  <a:gd name="T83" fmla="*/ 2 h 20000"/>
                  <a:gd name="T84" fmla="*/ 5 w 20000"/>
                  <a:gd name="T85" fmla="*/ 1 h 20000"/>
                  <a:gd name="T86" fmla="*/ 4 w 20000"/>
                  <a:gd name="T87" fmla="*/ 1 h 20000"/>
                  <a:gd name="T88" fmla="*/ 5 w 20000"/>
                  <a:gd name="T89" fmla="*/ 1 h 20000"/>
                  <a:gd name="T90" fmla="*/ 7 w 20000"/>
                  <a:gd name="T91" fmla="*/ 0 h 20000"/>
                  <a:gd name="T92" fmla="*/ 7 w 20000"/>
                  <a:gd name="T93" fmla="*/ 1 h 20000"/>
                  <a:gd name="T94" fmla="*/ 8 w 20000"/>
                  <a:gd name="T95" fmla="*/ 2 h 20000"/>
                  <a:gd name="T96" fmla="*/ 9 w 20000"/>
                  <a:gd name="T97" fmla="*/ 1 h 2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000"/>
                  <a:gd name="T148" fmla="*/ 0 h 20000"/>
                  <a:gd name="T149" fmla="*/ 20000 w 20000"/>
                  <a:gd name="T150" fmla="*/ 20000 h 2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000" h="20000">
                    <a:moveTo>
                      <a:pt x="9845" y="1477"/>
                    </a:moveTo>
                    <a:lnTo>
                      <a:pt x="10201" y="1707"/>
                    </a:lnTo>
                    <a:lnTo>
                      <a:pt x="10800" y="1586"/>
                    </a:lnTo>
                    <a:lnTo>
                      <a:pt x="11100" y="1138"/>
                    </a:lnTo>
                    <a:lnTo>
                      <a:pt x="11272" y="678"/>
                    </a:lnTo>
                    <a:lnTo>
                      <a:pt x="11399" y="569"/>
                    </a:lnTo>
                    <a:lnTo>
                      <a:pt x="11583" y="744"/>
                    </a:lnTo>
                    <a:lnTo>
                      <a:pt x="11871" y="1707"/>
                    </a:lnTo>
                    <a:lnTo>
                      <a:pt x="12228" y="1761"/>
                    </a:lnTo>
                    <a:lnTo>
                      <a:pt x="12170" y="2155"/>
                    </a:lnTo>
                    <a:lnTo>
                      <a:pt x="11583" y="2615"/>
                    </a:lnTo>
                    <a:lnTo>
                      <a:pt x="11272" y="2954"/>
                    </a:lnTo>
                    <a:lnTo>
                      <a:pt x="10927" y="3403"/>
                    </a:lnTo>
                    <a:lnTo>
                      <a:pt x="11583" y="3228"/>
                    </a:lnTo>
                    <a:lnTo>
                      <a:pt x="11940" y="2779"/>
                    </a:lnTo>
                    <a:lnTo>
                      <a:pt x="12999" y="2888"/>
                    </a:lnTo>
                    <a:lnTo>
                      <a:pt x="12712" y="3403"/>
                    </a:lnTo>
                    <a:lnTo>
                      <a:pt x="11871" y="3578"/>
                    </a:lnTo>
                    <a:lnTo>
                      <a:pt x="12527" y="3687"/>
                    </a:lnTo>
                    <a:lnTo>
                      <a:pt x="13299" y="2954"/>
                    </a:lnTo>
                    <a:lnTo>
                      <a:pt x="13898" y="3118"/>
                    </a:lnTo>
                    <a:lnTo>
                      <a:pt x="14554" y="3337"/>
                    </a:lnTo>
                    <a:lnTo>
                      <a:pt x="15037" y="3687"/>
                    </a:lnTo>
                    <a:lnTo>
                      <a:pt x="14922" y="4081"/>
                    </a:lnTo>
                    <a:lnTo>
                      <a:pt x="15636" y="3851"/>
                    </a:lnTo>
                    <a:lnTo>
                      <a:pt x="16408" y="4081"/>
                    </a:lnTo>
                    <a:lnTo>
                      <a:pt x="17179" y="4081"/>
                    </a:lnTo>
                    <a:lnTo>
                      <a:pt x="18008" y="4540"/>
                    </a:lnTo>
                    <a:lnTo>
                      <a:pt x="18733" y="5044"/>
                    </a:lnTo>
                    <a:lnTo>
                      <a:pt x="19447" y="5153"/>
                    </a:lnTo>
                    <a:lnTo>
                      <a:pt x="19747" y="5613"/>
                    </a:lnTo>
                    <a:lnTo>
                      <a:pt x="19988" y="6171"/>
                    </a:lnTo>
                    <a:lnTo>
                      <a:pt x="19747" y="7090"/>
                    </a:lnTo>
                    <a:lnTo>
                      <a:pt x="19378" y="7538"/>
                    </a:lnTo>
                    <a:lnTo>
                      <a:pt x="18975" y="8096"/>
                    </a:lnTo>
                    <a:lnTo>
                      <a:pt x="18618" y="8720"/>
                    </a:lnTo>
                    <a:lnTo>
                      <a:pt x="18192" y="8895"/>
                    </a:lnTo>
                    <a:lnTo>
                      <a:pt x="17962" y="9289"/>
                    </a:lnTo>
                    <a:lnTo>
                      <a:pt x="17962" y="9912"/>
                    </a:lnTo>
                    <a:lnTo>
                      <a:pt x="18008" y="10470"/>
                    </a:lnTo>
                    <a:lnTo>
                      <a:pt x="17962" y="11379"/>
                    </a:lnTo>
                    <a:lnTo>
                      <a:pt x="17720" y="11718"/>
                    </a:lnTo>
                    <a:lnTo>
                      <a:pt x="17663" y="12298"/>
                    </a:lnTo>
                    <a:lnTo>
                      <a:pt x="17179" y="13195"/>
                    </a:lnTo>
                    <a:lnTo>
                      <a:pt x="17064" y="13643"/>
                    </a:lnTo>
                    <a:lnTo>
                      <a:pt x="16695" y="14103"/>
                    </a:lnTo>
                    <a:lnTo>
                      <a:pt x="16166" y="14103"/>
                    </a:lnTo>
                    <a:lnTo>
                      <a:pt x="15452" y="14333"/>
                    </a:lnTo>
                    <a:lnTo>
                      <a:pt x="14669" y="14672"/>
                    </a:lnTo>
                    <a:lnTo>
                      <a:pt x="13967" y="15011"/>
                    </a:lnTo>
                    <a:lnTo>
                      <a:pt x="13483" y="15514"/>
                    </a:lnTo>
                    <a:lnTo>
                      <a:pt x="13425" y="16193"/>
                    </a:lnTo>
                    <a:lnTo>
                      <a:pt x="13425" y="16882"/>
                    </a:lnTo>
                    <a:lnTo>
                      <a:pt x="13184" y="17221"/>
                    </a:lnTo>
                    <a:lnTo>
                      <a:pt x="12827" y="17779"/>
                    </a:lnTo>
                    <a:lnTo>
                      <a:pt x="12642" y="18228"/>
                    </a:lnTo>
                    <a:lnTo>
                      <a:pt x="12355" y="18687"/>
                    </a:lnTo>
                    <a:lnTo>
                      <a:pt x="11940" y="19081"/>
                    </a:lnTo>
                    <a:lnTo>
                      <a:pt x="11756" y="19540"/>
                    </a:lnTo>
                    <a:lnTo>
                      <a:pt x="11399" y="19989"/>
                    </a:lnTo>
                    <a:lnTo>
                      <a:pt x="11272" y="19595"/>
                    </a:lnTo>
                    <a:lnTo>
                      <a:pt x="11399" y="19300"/>
                    </a:lnTo>
                    <a:lnTo>
                      <a:pt x="10800" y="18851"/>
                    </a:lnTo>
                    <a:lnTo>
                      <a:pt x="10317" y="18512"/>
                    </a:lnTo>
                    <a:lnTo>
                      <a:pt x="10029" y="18512"/>
                    </a:lnTo>
                    <a:lnTo>
                      <a:pt x="9372" y="18063"/>
                    </a:lnTo>
                    <a:lnTo>
                      <a:pt x="9188" y="18063"/>
                    </a:lnTo>
                    <a:lnTo>
                      <a:pt x="9372" y="17779"/>
                    </a:lnTo>
                    <a:lnTo>
                      <a:pt x="9672" y="17385"/>
                    </a:lnTo>
                    <a:lnTo>
                      <a:pt x="9914" y="17046"/>
                    </a:lnTo>
                    <a:lnTo>
                      <a:pt x="10317" y="16707"/>
                    </a:lnTo>
                    <a:lnTo>
                      <a:pt x="10685" y="16422"/>
                    </a:lnTo>
                    <a:lnTo>
                      <a:pt x="10800" y="15963"/>
                    </a:lnTo>
                    <a:lnTo>
                      <a:pt x="10501" y="15514"/>
                    </a:lnTo>
                    <a:lnTo>
                      <a:pt x="10432" y="14781"/>
                    </a:lnTo>
                    <a:lnTo>
                      <a:pt x="10201" y="14551"/>
                    </a:lnTo>
                    <a:lnTo>
                      <a:pt x="10029" y="14672"/>
                    </a:lnTo>
                    <a:lnTo>
                      <a:pt x="9672" y="13818"/>
                    </a:lnTo>
                    <a:lnTo>
                      <a:pt x="8590" y="13753"/>
                    </a:lnTo>
                    <a:lnTo>
                      <a:pt x="8290" y="12746"/>
                    </a:lnTo>
                    <a:lnTo>
                      <a:pt x="8474" y="12123"/>
                    </a:lnTo>
                    <a:lnTo>
                      <a:pt x="8474" y="11444"/>
                    </a:lnTo>
                    <a:lnTo>
                      <a:pt x="8117" y="10755"/>
                    </a:lnTo>
                    <a:lnTo>
                      <a:pt x="7047" y="10646"/>
                    </a:lnTo>
                    <a:lnTo>
                      <a:pt x="7047" y="10088"/>
                    </a:lnTo>
                    <a:lnTo>
                      <a:pt x="6920" y="9464"/>
                    </a:lnTo>
                    <a:lnTo>
                      <a:pt x="5964" y="9059"/>
                    </a:lnTo>
                    <a:lnTo>
                      <a:pt x="5135" y="8840"/>
                    </a:lnTo>
                    <a:lnTo>
                      <a:pt x="4663" y="8545"/>
                    </a:lnTo>
                    <a:lnTo>
                      <a:pt x="4421" y="8096"/>
                    </a:lnTo>
                    <a:lnTo>
                      <a:pt x="4364" y="7429"/>
                    </a:lnTo>
                    <a:lnTo>
                      <a:pt x="3765" y="7429"/>
                    </a:lnTo>
                    <a:lnTo>
                      <a:pt x="3109" y="7877"/>
                    </a:lnTo>
                    <a:lnTo>
                      <a:pt x="2809" y="8096"/>
                    </a:lnTo>
                    <a:lnTo>
                      <a:pt x="2211" y="7987"/>
                    </a:lnTo>
                    <a:lnTo>
                      <a:pt x="1911" y="7987"/>
                    </a:lnTo>
                    <a:lnTo>
                      <a:pt x="1739" y="7987"/>
                    </a:lnTo>
                    <a:lnTo>
                      <a:pt x="1739" y="7254"/>
                    </a:lnTo>
                    <a:lnTo>
                      <a:pt x="1439" y="7429"/>
                    </a:lnTo>
                    <a:lnTo>
                      <a:pt x="967" y="7429"/>
                    </a:lnTo>
                    <a:lnTo>
                      <a:pt x="599" y="7254"/>
                    </a:lnTo>
                    <a:lnTo>
                      <a:pt x="311" y="6958"/>
                    </a:lnTo>
                    <a:lnTo>
                      <a:pt x="0" y="6510"/>
                    </a:lnTo>
                    <a:lnTo>
                      <a:pt x="0" y="5952"/>
                    </a:lnTo>
                    <a:lnTo>
                      <a:pt x="311" y="5777"/>
                    </a:lnTo>
                    <a:lnTo>
                      <a:pt x="357" y="5328"/>
                    </a:lnTo>
                    <a:lnTo>
                      <a:pt x="599" y="4989"/>
                    </a:lnTo>
                    <a:lnTo>
                      <a:pt x="1439" y="4584"/>
                    </a:lnTo>
                    <a:lnTo>
                      <a:pt x="1854" y="4584"/>
                    </a:lnTo>
                    <a:lnTo>
                      <a:pt x="1911" y="4584"/>
                    </a:lnTo>
                    <a:lnTo>
                      <a:pt x="2211" y="3118"/>
                    </a:lnTo>
                    <a:lnTo>
                      <a:pt x="2153" y="2779"/>
                    </a:lnTo>
                    <a:lnTo>
                      <a:pt x="1854" y="2615"/>
                    </a:lnTo>
                    <a:lnTo>
                      <a:pt x="1911" y="2330"/>
                    </a:lnTo>
                    <a:lnTo>
                      <a:pt x="2211" y="2330"/>
                    </a:lnTo>
                    <a:lnTo>
                      <a:pt x="2211" y="2155"/>
                    </a:lnTo>
                    <a:lnTo>
                      <a:pt x="1911" y="2046"/>
                    </a:lnTo>
                    <a:lnTo>
                      <a:pt x="1911" y="1761"/>
                    </a:lnTo>
                    <a:lnTo>
                      <a:pt x="2153" y="1707"/>
                    </a:lnTo>
                    <a:lnTo>
                      <a:pt x="2809" y="1761"/>
                    </a:lnTo>
                    <a:lnTo>
                      <a:pt x="2809" y="1586"/>
                    </a:lnTo>
                    <a:lnTo>
                      <a:pt x="3166" y="1586"/>
                    </a:lnTo>
                    <a:lnTo>
                      <a:pt x="3397" y="1926"/>
                    </a:lnTo>
                    <a:lnTo>
                      <a:pt x="3466" y="2046"/>
                    </a:lnTo>
                    <a:lnTo>
                      <a:pt x="3765" y="2210"/>
                    </a:lnTo>
                    <a:lnTo>
                      <a:pt x="4122" y="2155"/>
                    </a:lnTo>
                    <a:lnTo>
                      <a:pt x="4893" y="1882"/>
                    </a:lnTo>
                    <a:lnTo>
                      <a:pt x="5377" y="1586"/>
                    </a:lnTo>
                    <a:lnTo>
                      <a:pt x="5320" y="1411"/>
                    </a:lnTo>
                    <a:lnTo>
                      <a:pt x="4836" y="1302"/>
                    </a:lnTo>
                    <a:lnTo>
                      <a:pt x="4893" y="853"/>
                    </a:lnTo>
                    <a:lnTo>
                      <a:pt x="4537" y="569"/>
                    </a:lnTo>
                    <a:lnTo>
                      <a:pt x="5020" y="569"/>
                    </a:lnTo>
                    <a:lnTo>
                      <a:pt x="5607" y="744"/>
                    </a:lnTo>
                    <a:lnTo>
                      <a:pt x="5792" y="569"/>
                    </a:lnTo>
                    <a:lnTo>
                      <a:pt x="6390" y="405"/>
                    </a:lnTo>
                    <a:lnTo>
                      <a:pt x="6736" y="120"/>
                    </a:lnTo>
                    <a:lnTo>
                      <a:pt x="6920" y="0"/>
                    </a:lnTo>
                    <a:lnTo>
                      <a:pt x="7047" y="405"/>
                    </a:lnTo>
                    <a:lnTo>
                      <a:pt x="7231" y="678"/>
                    </a:lnTo>
                    <a:lnTo>
                      <a:pt x="7047" y="1302"/>
                    </a:lnTo>
                    <a:lnTo>
                      <a:pt x="7231" y="1761"/>
                    </a:lnTo>
                    <a:lnTo>
                      <a:pt x="7818" y="1926"/>
                    </a:lnTo>
                    <a:lnTo>
                      <a:pt x="8405" y="1761"/>
                    </a:lnTo>
                    <a:lnTo>
                      <a:pt x="8762" y="1707"/>
                    </a:lnTo>
                    <a:lnTo>
                      <a:pt x="9073" y="1761"/>
                    </a:lnTo>
                    <a:lnTo>
                      <a:pt x="9188" y="1411"/>
                    </a:lnTo>
                    <a:lnTo>
                      <a:pt x="9672" y="1302"/>
                    </a:lnTo>
                    <a:lnTo>
                      <a:pt x="9845" y="1477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5" name="Freeform 760">
                <a:extLst>
                  <a:ext uri="{FF2B5EF4-FFF2-40B4-BE49-F238E27FC236}">
                    <a16:creationId xmlns:a16="http://schemas.microsoft.com/office/drawing/2014/main" id="{69E5A277-807F-1846-9845-D08387E8B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961"/>
                <a:ext cx="135" cy="70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2 h 20000"/>
                  <a:gd name="T4" fmla="*/ 0 w 20000"/>
                  <a:gd name="T5" fmla="*/ 3 h 20000"/>
                  <a:gd name="T6" fmla="*/ 0 w 20000"/>
                  <a:gd name="T7" fmla="*/ 4 h 20000"/>
                  <a:gd name="T8" fmla="*/ 0 w 20000"/>
                  <a:gd name="T9" fmla="*/ 5 h 20000"/>
                  <a:gd name="T10" fmla="*/ 0 w 20000"/>
                  <a:gd name="T11" fmla="*/ 6 h 20000"/>
                  <a:gd name="T12" fmla="*/ 0 w 20000"/>
                  <a:gd name="T13" fmla="*/ 8 h 20000"/>
                  <a:gd name="T14" fmla="*/ 0 w 20000"/>
                  <a:gd name="T15" fmla="*/ 10 h 20000"/>
                  <a:gd name="T16" fmla="*/ 0 w 20000"/>
                  <a:gd name="T17" fmla="*/ 12 h 20000"/>
                  <a:gd name="T18" fmla="*/ 0 w 20000"/>
                  <a:gd name="T19" fmla="*/ 13 h 20000"/>
                  <a:gd name="T20" fmla="*/ 0 w 20000"/>
                  <a:gd name="T21" fmla="*/ 16 h 20000"/>
                  <a:gd name="T22" fmla="*/ 0 w 20000"/>
                  <a:gd name="T23" fmla="*/ 17 h 20000"/>
                  <a:gd name="T24" fmla="*/ 0 w 20000"/>
                  <a:gd name="T25" fmla="*/ 17 h 20000"/>
                  <a:gd name="T26" fmla="*/ 0 w 20000"/>
                  <a:gd name="T27" fmla="*/ 18 h 20000"/>
                  <a:gd name="T28" fmla="*/ 0 w 20000"/>
                  <a:gd name="T29" fmla="*/ 19 h 20000"/>
                  <a:gd name="T30" fmla="*/ 0 w 20000"/>
                  <a:gd name="T31" fmla="*/ 20 h 20000"/>
                  <a:gd name="T32" fmla="*/ 0 w 20000"/>
                  <a:gd name="T33" fmla="*/ 22 h 20000"/>
                  <a:gd name="T34" fmla="*/ 0 w 20000"/>
                  <a:gd name="T35" fmla="*/ 23 h 20000"/>
                  <a:gd name="T36" fmla="*/ 1 w 20000"/>
                  <a:gd name="T37" fmla="*/ 23 h 20000"/>
                  <a:gd name="T38" fmla="*/ 1 w 20000"/>
                  <a:gd name="T39" fmla="*/ 24 h 20000"/>
                  <a:gd name="T40" fmla="*/ 1 w 20000"/>
                  <a:gd name="T41" fmla="*/ 25 h 20000"/>
                  <a:gd name="T42" fmla="*/ 1 w 20000"/>
                  <a:gd name="T43" fmla="*/ 24 h 20000"/>
                  <a:gd name="T44" fmla="*/ 1 w 20000"/>
                  <a:gd name="T45" fmla="*/ 24 h 20000"/>
                  <a:gd name="T46" fmla="*/ 1 w 20000"/>
                  <a:gd name="T47" fmla="*/ 24 h 20000"/>
                  <a:gd name="T48" fmla="*/ 0 w 20000"/>
                  <a:gd name="T49" fmla="*/ 24 h 20000"/>
                  <a:gd name="T50" fmla="*/ 0 w 20000"/>
                  <a:gd name="T51" fmla="*/ 23 h 20000"/>
                  <a:gd name="T52" fmla="*/ 0 w 20000"/>
                  <a:gd name="T53" fmla="*/ 23 h 20000"/>
                  <a:gd name="T54" fmla="*/ 0 w 20000"/>
                  <a:gd name="T55" fmla="*/ 22 h 20000"/>
                  <a:gd name="T56" fmla="*/ 0 w 20000"/>
                  <a:gd name="T57" fmla="*/ 22 h 20000"/>
                  <a:gd name="T58" fmla="*/ 0 w 20000"/>
                  <a:gd name="T59" fmla="*/ 21 h 20000"/>
                  <a:gd name="T60" fmla="*/ 0 w 20000"/>
                  <a:gd name="T61" fmla="*/ 20 h 20000"/>
                  <a:gd name="T62" fmla="*/ 0 w 20000"/>
                  <a:gd name="T63" fmla="*/ 19 h 20000"/>
                  <a:gd name="T64" fmla="*/ 0 w 20000"/>
                  <a:gd name="T65" fmla="*/ 19 h 20000"/>
                  <a:gd name="T66" fmla="*/ 0 w 20000"/>
                  <a:gd name="T67" fmla="*/ 19 h 20000"/>
                  <a:gd name="T68" fmla="*/ 0 w 20000"/>
                  <a:gd name="T69" fmla="*/ 17 h 20000"/>
                  <a:gd name="T70" fmla="*/ 0 w 20000"/>
                  <a:gd name="T71" fmla="*/ 16 h 20000"/>
                  <a:gd name="T72" fmla="*/ 0 w 20000"/>
                  <a:gd name="T73" fmla="*/ 15 h 20000"/>
                  <a:gd name="T74" fmla="*/ 0 w 20000"/>
                  <a:gd name="T75" fmla="*/ 13 h 20000"/>
                  <a:gd name="T76" fmla="*/ 0 w 20000"/>
                  <a:gd name="T77" fmla="*/ 11 h 20000"/>
                  <a:gd name="T78" fmla="*/ 0 w 20000"/>
                  <a:gd name="T79" fmla="*/ 9 h 20000"/>
                  <a:gd name="T80" fmla="*/ 0 w 20000"/>
                  <a:gd name="T81" fmla="*/ 7 h 20000"/>
                  <a:gd name="T82" fmla="*/ 0 w 20000"/>
                  <a:gd name="T83" fmla="*/ 4 h 20000"/>
                  <a:gd name="T84" fmla="*/ 0 w 20000"/>
                  <a:gd name="T85" fmla="*/ 3 h 200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00"/>
                  <a:gd name="T130" fmla="*/ 0 h 20000"/>
                  <a:gd name="T131" fmla="*/ 20000 w 20000"/>
                  <a:gd name="T132" fmla="*/ 20000 h 200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00" h="20000">
                    <a:moveTo>
                      <a:pt x="1900" y="422"/>
                    </a:moveTo>
                    <a:lnTo>
                      <a:pt x="2691" y="271"/>
                    </a:lnTo>
                    <a:lnTo>
                      <a:pt x="3536" y="0"/>
                    </a:lnTo>
                    <a:lnTo>
                      <a:pt x="4908" y="312"/>
                    </a:lnTo>
                    <a:lnTo>
                      <a:pt x="6280" y="845"/>
                    </a:lnTo>
                    <a:lnTo>
                      <a:pt x="7124" y="1518"/>
                    </a:lnTo>
                    <a:lnTo>
                      <a:pt x="8179" y="2041"/>
                    </a:lnTo>
                    <a:lnTo>
                      <a:pt x="9024" y="2504"/>
                    </a:lnTo>
                    <a:lnTo>
                      <a:pt x="10660" y="2504"/>
                    </a:lnTo>
                    <a:lnTo>
                      <a:pt x="10343" y="3127"/>
                    </a:lnTo>
                    <a:lnTo>
                      <a:pt x="8179" y="3288"/>
                    </a:lnTo>
                    <a:lnTo>
                      <a:pt x="7652" y="3439"/>
                    </a:lnTo>
                    <a:lnTo>
                      <a:pt x="7652" y="3700"/>
                    </a:lnTo>
                    <a:lnTo>
                      <a:pt x="8179" y="4113"/>
                    </a:lnTo>
                    <a:lnTo>
                      <a:pt x="7652" y="4274"/>
                    </a:lnTo>
                    <a:lnTo>
                      <a:pt x="8496" y="4525"/>
                    </a:lnTo>
                    <a:lnTo>
                      <a:pt x="7652" y="4686"/>
                    </a:lnTo>
                    <a:lnTo>
                      <a:pt x="6807" y="5058"/>
                    </a:lnTo>
                    <a:lnTo>
                      <a:pt x="5488" y="5470"/>
                    </a:lnTo>
                    <a:lnTo>
                      <a:pt x="5488" y="6204"/>
                    </a:lnTo>
                    <a:lnTo>
                      <a:pt x="4908" y="6717"/>
                    </a:lnTo>
                    <a:lnTo>
                      <a:pt x="5699" y="7129"/>
                    </a:lnTo>
                    <a:lnTo>
                      <a:pt x="6280" y="7652"/>
                    </a:lnTo>
                    <a:lnTo>
                      <a:pt x="7124" y="8225"/>
                    </a:lnTo>
                    <a:lnTo>
                      <a:pt x="6280" y="8798"/>
                    </a:lnTo>
                    <a:lnTo>
                      <a:pt x="6807" y="9311"/>
                    </a:lnTo>
                    <a:lnTo>
                      <a:pt x="5488" y="9472"/>
                    </a:lnTo>
                    <a:lnTo>
                      <a:pt x="5488" y="10156"/>
                    </a:lnTo>
                    <a:lnTo>
                      <a:pt x="6807" y="10769"/>
                    </a:lnTo>
                    <a:lnTo>
                      <a:pt x="5699" y="10830"/>
                    </a:lnTo>
                    <a:lnTo>
                      <a:pt x="5488" y="11503"/>
                    </a:lnTo>
                    <a:lnTo>
                      <a:pt x="5488" y="12127"/>
                    </a:lnTo>
                    <a:lnTo>
                      <a:pt x="6807" y="12700"/>
                    </a:lnTo>
                    <a:lnTo>
                      <a:pt x="5699" y="12599"/>
                    </a:lnTo>
                    <a:lnTo>
                      <a:pt x="5699" y="13233"/>
                    </a:lnTo>
                    <a:lnTo>
                      <a:pt x="7124" y="13384"/>
                    </a:lnTo>
                    <a:lnTo>
                      <a:pt x="7652" y="13534"/>
                    </a:lnTo>
                    <a:lnTo>
                      <a:pt x="7652" y="13957"/>
                    </a:lnTo>
                    <a:lnTo>
                      <a:pt x="9024" y="13957"/>
                    </a:lnTo>
                    <a:lnTo>
                      <a:pt x="9024" y="14218"/>
                    </a:lnTo>
                    <a:lnTo>
                      <a:pt x="7652" y="14218"/>
                    </a:lnTo>
                    <a:lnTo>
                      <a:pt x="8496" y="14319"/>
                    </a:lnTo>
                    <a:lnTo>
                      <a:pt x="9024" y="14630"/>
                    </a:lnTo>
                    <a:lnTo>
                      <a:pt x="9024" y="14942"/>
                    </a:lnTo>
                    <a:lnTo>
                      <a:pt x="9024" y="15304"/>
                    </a:lnTo>
                    <a:lnTo>
                      <a:pt x="9024" y="15716"/>
                    </a:lnTo>
                    <a:lnTo>
                      <a:pt x="8496" y="16028"/>
                    </a:lnTo>
                    <a:lnTo>
                      <a:pt x="9024" y="16290"/>
                    </a:lnTo>
                    <a:lnTo>
                      <a:pt x="8496" y="16712"/>
                    </a:lnTo>
                    <a:lnTo>
                      <a:pt x="7124" y="16973"/>
                    </a:lnTo>
                    <a:lnTo>
                      <a:pt x="7652" y="17486"/>
                    </a:lnTo>
                    <a:lnTo>
                      <a:pt x="9024" y="17798"/>
                    </a:lnTo>
                    <a:lnTo>
                      <a:pt x="10660" y="17798"/>
                    </a:lnTo>
                    <a:lnTo>
                      <a:pt x="10660" y="18331"/>
                    </a:lnTo>
                    <a:lnTo>
                      <a:pt x="12823" y="18693"/>
                    </a:lnTo>
                    <a:lnTo>
                      <a:pt x="14987" y="18693"/>
                    </a:lnTo>
                    <a:lnTo>
                      <a:pt x="17784" y="18693"/>
                    </a:lnTo>
                    <a:lnTo>
                      <a:pt x="19947" y="18844"/>
                    </a:lnTo>
                    <a:lnTo>
                      <a:pt x="18311" y="18904"/>
                    </a:lnTo>
                    <a:lnTo>
                      <a:pt x="16412" y="19155"/>
                    </a:lnTo>
                    <a:lnTo>
                      <a:pt x="16095" y="19417"/>
                    </a:lnTo>
                    <a:lnTo>
                      <a:pt x="16095" y="19829"/>
                    </a:lnTo>
                    <a:lnTo>
                      <a:pt x="14987" y="19990"/>
                    </a:lnTo>
                    <a:lnTo>
                      <a:pt x="13931" y="19930"/>
                    </a:lnTo>
                    <a:lnTo>
                      <a:pt x="12823" y="19678"/>
                    </a:lnTo>
                    <a:lnTo>
                      <a:pt x="13931" y="19517"/>
                    </a:lnTo>
                    <a:lnTo>
                      <a:pt x="14987" y="19417"/>
                    </a:lnTo>
                    <a:lnTo>
                      <a:pt x="13931" y="19105"/>
                    </a:lnTo>
                    <a:lnTo>
                      <a:pt x="11451" y="19155"/>
                    </a:lnTo>
                    <a:lnTo>
                      <a:pt x="13351" y="19417"/>
                    </a:lnTo>
                    <a:lnTo>
                      <a:pt x="12612" y="19578"/>
                    </a:lnTo>
                    <a:lnTo>
                      <a:pt x="12612" y="19678"/>
                    </a:lnTo>
                    <a:lnTo>
                      <a:pt x="11187" y="19578"/>
                    </a:lnTo>
                    <a:lnTo>
                      <a:pt x="11451" y="19417"/>
                    </a:lnTo>
                    <a:lnTo>
                      <a:pt x="9815" y="19316"/>
                    </a:lnTo>
                    <a:lnTo>
                      <a:pt x="10343" y="19105"/>
                    </a:lnTo>
                    <a:lnTo>
                      <a:pt x="9288" y="19256"/>
                    </a:lnTo>
                    <a:lnTo>
                      <a:pt x="9288" y="18904"/>
                    </a:lnTo>
                    <a:lnTo>
                      <a:pt x="11187" y="18904"/>
                    </a:lnTo>
                    <a:lnTo>
                      <a:pt x="11187" y="18693"/>
                    </a:lnTo>
                    <a:lnTo>
                      <a:pt x="9815" y="18592"/>
                    </a:lnTo>
                    <a:lnTo>
                      <a:pt x="9288" y="18743"/>
                    </a:lnTo>
                    <a:lnTo>
                      <a:pt x="8179" y="18472"/>
                    </a:lnTo>
                    <a:lnTo>
                      <a:pt x="7124" y="18059"/>
                    </a:lnTo>
                    <a:lnTo>
                      <a:pt x="7124" y="18019"/>
                    </a:lnTo>
                    <a:lnTo>
                      <a:pt x="5488" y="17647"/>
                    </a:lnTo>
                    <a:lnTo>
                      <a:pt x="6280" y="17597"/>
                    </a:lnTo>
                    <a:lnTo>
                      <a:pt x="5699" y="17335"/>
                    </a:lnTo>
                    <a:lnTo>
                      <a:pt x="6807" y="17335"/>
                    </a:lnTo>
                    <a:lnTo>
                      <a:pt x="5488" y="17134"/>
                    </a:lnTo>
                    <a:lnTo>
                      <a:pt x="4908" y="16662"/>
                    </a:lnTo>
                    <a:lnTo>
                      <a:pt x="4908" y="16400"/>
                    </a:lnTo>
                    <a:lnTo>
                      <a:pt x="6807" y="16400"/>
                    </a:lnTo>
                    <a:lnTo>
                      <a:pt x="5488" y="16028"/>
                    </a:lnTo>
                    <a:lnTo>
                      <a:pt x="3536" y="16028"/>
                    </a:lnTo>
                    <a:lnTo>
                      <a:pt x="4644" y="15716"/>
                    </a:lnTo>
                    <a:lnTo>
                      <a:pt x="1900" y="15455"/>
                    </a:lnTo>
                    <a:lnTo>
                      <a:pt x="1055" y="15556"/>
                    </a:lnTo>
                    <a:lnTo>
                      <a:pt x="1372" y="15043"/>
                    </a:lnTo>
                    <a:lnTo>
                      <a:pt x="3536" y="15043"/>
                    </a:lnTo>
                    <a:lnTo>
                      <a:pt x="4644" y="15455"/>
                    </a:lnTo>
                    <a:lnTo>
                      <a:pt x="5488" y="15043"/>
                    </a:lnTo>
                    <a:lnTo>
                      <a:pt x="4644" y="14470"/>
                    </a:lnTo>
                    <a:lnTo>
                      <a:pt x="4908" y="14369"/>
                    </a:lnTo>
                    <a:lnTo>
                      <a:pt x="5699" y="14057"/>
                    </a:lnTo>
                    <a:lnTo>
                      <a:pt x="4644" y="13957"/>
                    </a:lnTo>
                    <a:lnTo>
                      <a:pt x="4644" y="13645"/>
                    </a:lnTo>
                    <a:lnTo>
                      <a:pt x="4644" y="13012"/>
                    </a:lnTo>
                    <a:lnTo>
                      <a:pt x="4644" y="12448"/>
                    </a:lnTo>
                    <a:lnTo>
                      <a:pt x="2691" y="12448"/>
                    </a:lnTo>
                    <a:lnTo>
                      <a:pt x="1900" y="12348"/>
                    </a:lnTo>
                    <a:lnTo>
                      <a:pt x="1372" y="11926"/>
                    </a:lnTo>
                    <a:lnTo>
                      <a:pt x="1900" y="11453"/>
                    </a:lnTo>
                    <a:lnTo>
                      <a:pt x="1055" y="10830"/>
                    </a:lnTo>
                    <a:lnTo>
                      <a:pt x="0" y="10106"/>
                    </a:lnTo>
                    <a:lnTo>
                      <a:pt x="1055" y="9744"/>
                    </a:lnTo>
                    <a:lnTo>
                      <a:pt x="1900" y="9060"/>
                    </a:lnTo>
                    <a:lnTo>
                      <a:pt x="2691" y="8326"/>
                    </a:lnTo>
                    <a:lnTo>
                      <a:pt x="2691" y="7712"/>
                    </a:lnTo>
                    <a:lnTo>
                      <a:pt x="2691" y="7501"/>
                    </a:lnTo>
                    <a:lnTo>
                      <a:pt x="1900" y="6828"/>
                    </a:lnTo>
                    <a:lnTo>
                      <a:pt x="1900" y="6305"/>
                    </a:lnTo>
                    <a:lnTo>
                      <a:pt x="1900" y="5631"/>
                    </a:lnTo>
                    <a:lnTo>
                      <a:pt x="2480" y="4897"/>
                    </a:lnTo>
                    <a:lnTo>
                      <a:pt x="2691" y="4213"/>
                    </a:lnTo>
                    <a:lnTo>
                      <a:pt x="2691" y="3539"/>
                    </a:lnTo>
                    <a:lnTo>
                      <a:pt x="2480" y="2866"/>
                    </a:lnTo>
                    <a:lnTo>
                      <a:pt x="2691" y="2614"/>
                    </a:lnTo>
                    <a:lnTo>
                      <a:pt x="2691" y="2081"/>
                    </a:lnTo>
                    <a:lnTo>
                      <a:pt x="2691" y="1156"/>
                    </a:lnTo>
                    <a:lnTo>
                      <a:pt x="1900" y="42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6" name="Freeform 761">
                <a:extLst>
                  <a:ext uri="{FF2B5EF4-FFF2-40B4-BE49-F238E27FC236}">
                    <a16:creationId xmlns:a16="http://schemas.microsoft.com/office/drawing/2014/main" id="{7B374931-3275-5148-B07E-3BD9D472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3633"/>
                <a:ext cx="47" cy="5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14242" y="0"/>
                    </a:moveTo>
                    <a:lnTo>
                      <a:pt x="16667" y="9605"/>
                    </a:lnTo>
                    <a:lnTo>
                      <a:pt x="19848" y="18421"/>
                    </a:lnTo>
                    <a:lnTo>
                      <a:pt x="11818" y="19868"/>
                    </a:lnTo>
                    <a:lnTo>
                      <a:pt x="0" y="16447"/>
                    </a:lnTo>
                    <a:lnTo>
                      <a:pt x="15758" y="15000"/>
                    </a:lnTo>
                    <a:lnTo>
                      <a:pt x="9545" y="9605"/>
                    </a:lnTo>
                    <a:lnTo>
                      <a:pt x="11818" y="6184"/>
                    </a:lnTo>
                    <a:lnTo>
                      <a:pt x="6515" y="7500"/>
                    </a:lnTo>
                    <a:lnTo>
                      <a:pt x="6515" y="2105"/>
                    </a:lnTo>
                    <a:lnTo>
                      <a:pt x="9545" y="0"/>
                    </a:lnTo>
                    <a:lnTo>
                      <a:pt x="14242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7" name="Freeform 762">
                <a:extLst>
                  <a:ext uri="{FF2B5EF4-FFF2-40B4-BE49-F238E27FC236}">
                    <a16:creationId xmlns:a16="http://schemas.microsoft.com/office/drawing/2014/main" id="{FF5C0B8B-2345-B54C-BBD8-08510A1B8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496"/>
                <a:ext cx="54" cy="5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00"/>
                  <a:gd name="T79" fmla="*/ 0 h 20000"/>
                  <a:gd name="T80" fmla="*/ 20000 w 20000"/>
                  <a:gd name="T81" fmla="*/ 20000 h 200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00" h="20000">
                    <a:moveTo>
                      <a:pt x="769" y="0"/>
                    </a:moveTo>
                    <a:lnTo>
                      <a:pt x="2564" y="0"/>
                    </a:lnTo>
                    <a:lnTo>
                      <a:pt x="5256" y="0"/>
                    </a:lnTo>
                    <a:lnTo>
                      <a:pt x="7308" y="0"/>
                    </a:lnTo>
                    <a:lnTo>
                      <a:pt x="10513" y="2105"/>
                    </a:lnTo>
                    <a:lnTo>
                      <a:pt x="13846" y="2105"/>
                    </a:lnTo>
                    <a:lnTo>
                      <a:pt x="15897" y="5526"/>
                    </a:lnTo>
                    <a:lnTo>
                      <a:pt x="16538" y="7500"/>
                    </a:lnTo>
                    <a:lnTo>
                      <a:pt x="19231" y="8947"/>
                    </a:lnTo>
                    <a:lnTo>
                      <a:pt x="19872" y="10263"/>
                    </a:lnTo>
                    <a:lnTo>
                      <a:pt x="17821" y="10263"/>
                    </a:lnTo>
                    <a:lnTo>
                      <a:pt x="16538" y="14474"/>
                    </a:lnTo>
                    <a:lnTo>
                      <a:pt x="16538" y="15789"/>
                    </a:lnTo>
                    <a:lnTo>
                      <a:pt x="17821" y="17763"/>
                    </a:lnTo>
                    <a:lnTo>
                      <a:pt x="16538" y="19868"/>
                    </a:lnTo>
                    <a:lnTo>
                      <a:pt x="15897" y="19079"/>
                    </a:lnTo>
                    <a:lnTo>
                      <a:pt x="14615" y="15789"/>
                    </a:lnTo>
                    <a:lnTo>
                      <a:pt x="13846" y="16447"/>
                    </a:lnTo>
                    <a:lnTo>
                      <a:pt x="12564" y="15789"/>
                    </a:lnTo>
                    <a:lnTo>
                      <a:pt x="12564" y="12368"/>
                    </a:lnTo>
                    <a:lnTo>
                      <a:pt x="7949" y="10263"/>
                    </a:lnTo>
                    <a:lnTo>
                      <a:pt x="3974" y="5526"/>
                    </a:lnTo>
                    <a:lnTo>
                      <a:pt x="5256" y="8947"/>
                    </a:lnTo>
                    <a:lnTo>
                      <a:pt x="0" y="5526"/>
                    </a:lnTo>
                    <a:lnTo>
                      <a:pt x="769" y="3553"/>
                    </a:lnTo>
                    <a:lnTo>
                      <a:pt x="769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8" name="Freeform 763">
                <a:extLst>
                  <a:ext uri="{FF2B5EF4-FFF2-40B4-BE49-F238E27FC236}">
                    <a16:creationId xmlns:a16="http://schemas.microsoft.com/office/drawing/2014/main" id="{8FDF7087-B39C-7A45-8362-D8C1F8F1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2358"/>
                <a:ext cx="56" cy="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0" y="14808"/>
                    </a:moveTo>
                    <a:lnTo>
                      <a:pt x="0" y="7885"/>
                    </a:lnTo>
                    <a:lnTo>
                      <a:pt x="0" y="0"/>
                    </a:lnTo>
                    <a:lnTo>
                      <a:pt x="764" y="0"/>
                    </a:lnTo>
                    <a:lnTo>
                      <a:pt x="5223" y="0"/>
                    </a:lnTo>
                    <a:lnTo>
                      <a:pt x="10701" y="1923"/>
                    </a:lnTo>
                    <a:lnTo>
                      <a:pt x="12611" y="5000"/>
                    </a:lnTo>
                    <a:lnTo>
                      <a:pt x="19873" y="7885"/>
                    </a:lnTo>
                    <a:lnTo>
                      <a:pt x="17834" y="12885"/>
                    </a:lnTo>
                    <a:lnTo>
                      <a:pt x="9172" y="12885"/>
                    </a:lnTo>
                    <a:lnTo>
                      <a:pt x="5987" y="12885"/>
                    </a:lnTo>
                    <a:lnTo>
                      <a:pt x="2038" y="19808"/>
                    </a:lnTo>
                    <a:lnTo>
                      <a:pt x="0" y="1480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9" name="Freeform 764">
                <a:extLst>
                  <a:ext uri="{FF2B5EF4-FFF2-40B4-BE49-F238E27FC236}">
                    <a16:creationId xmlns:a16="http://schemas.microsoft.com/office/drawing/2014/main" id="{47F9FBD1-6E71-6A4C-8E9F-7A3A89E4B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2655"/>
                <a:ext cx="92" cy="10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000"/>
                  <a:gd name="T82" fmla="*/ 0 h 20000"/>
                  <a:gd name="T83" fmla="*/ 20000 w 20000"/>
                  <a:gd name="T84" fmla="*/ 20000 h 200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000" h="20000">
                    <a:moveTo>
                      <a:pt x="7538" y="0"/>
                    </a:moveTo>
                    <a:lnTo>
                      <a:pt x="11538" y="1825"/>
                    </a:lnTo>
                    <a:lnTo>
                      <a:pt x="13538" y="3228"/>
                    </a:lnTo>
                    <a:lnTo>
                      <a:pt x="16000" y="3228"/>
                    </a:lnTo>
                    <a:lnTo>
                      <a:pt x="17923" y="4000"/>
                    </a:lnTo>
                    <a:lnTo>
                      <a:pt x="19923" y="6877"/>
                    </a:lnTo>
                    <a:lnTo>
                      <a:pt x="17923" y="9404"/>
                    </a:lnTo>
                    <a:lnTo>
                      <a:pt x="14769" y="12632"/>
                    </a:lnTo>
                    <a:lnTo>
                      <a:pt x="10692" y="14175"/>
                    </a:lnTo>
                    <a:lnTo>
                      <a:pt x="8308" y="17053"/>
                    </a:lnTo>
                    <a:lnTo>
                      <a:pt x="7154" y="19930"/>
                    </a:lnTo>
                    <a:lnTo>
                      <a:pt x="4385" y="18456"/>
                    </a:lnTo>
                    <a:lnTo>
                      <a:pt x="2385" y="18105"/>
                    </a:lnTo>
                    <a:lnTo>
                      <a:pt x="3154" y="15228"/>
                    </a:lnTo>
                    <a:lnTo>
                      <a:pt x="3923" y="15228"/>
                    </a:lnTo>
                    <a:lnTo>
                      <a:pt x="4385" y="12632"/>
                    </a:lnTo>
                    <a:lnTo>
                      <a:pt x="3923" y="11579"/>
                    </a:lnTo>
                    <a:lnTo>
                      <a:pt x="2385" y="12632"/>
                    </a:lnTo>
                    <a:lnTo>
                      <a:pt x="0" y="11579"/>
                    </a:lnTo>
                    <a:lnTo>
                      <a:pt x="1231" y="10456"/>
                    </a:lnTo>
                    <a:lnTo>
                      <a:pt x="769" y="7579"/>
                    </a:lnTo>
                    <a:lnTo>
                      <a:pt x="2000" y="6877"/>
                    </a:lnTo>
                    <a:lnTo>
                      <a:pt x="2000" y="5754"/>
                    </a:lnTo>
                    <a:lnTo>
                      <a:pt x="3154" y="4000"/>
                    </a:lnTo>
                    <a:lnTo>
                      <a:pt x="3154" y="2105"/>
                    </a:lnTo>
                    <a:lnTo>
                      <a:pt x="4385" y="1825"/>
                    </a:lnTo>
                    <a:lnTo>
                      <a:pt x="7538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0" name="Freeform 765">
                <a:extLst>
                  <a:ext uri="{FF2B5EF4-FFF2-40B4-BE49-F238E27FC236}">
                    <a16:creationId xmlns:a16="http://schemas.microsoft.com/office/drawing/2014/main" id="{59A8DD00-8168-6C44-A467-CAEF8B0D6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385"/>
                <a:ext cx="59" cy="6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17964" y="0"/>
                    </a:moveTo>
                    <a:lnTo>
                      <a:pt x="16766" y="8601"/>
                    </a:lnTo>
                    <a:lnTo>
                      <a:pt x="17964" y="9741"/>
                    </a:lnTo>
                    <a:lnTo>
                      <a:pt x="19162" y="10155"/>
                    </a:lnTo>
                    <a:lnTo>
                      <a:pt x="19880" y="10155"/>
                    </a:lnTo>
                    <a:lnTo>
                      <a:pt x="19880" y="11813"/>
                    </a:lnTo>
                    <a:lnTo>
                      <a:pt x="16766" y="12953"/>
                    </a:lnTo>
                    <a:lnTo>
                      <a:pt x="16766" y="14611"/>
                    </a:lnTo>
                    <a:lnTo>
                      <a:pt x="16168" y="16062"/>
                    </a:lnTo>
                    <a:lnTo>
                      <a:pt x="14970" y="16062"/>
                    </a:lnTo>
                    <a:lnTo>
                      <a:pt x="13772" y="18238"/>
                    </a:lnTo>
                    <a:lnTo>
                      <a:pt x="11856" y="19896"/>
                    </a:lnTo>
                    <a:lnTo>
                      <a:pt x="4910" y="18860"/>
                    </a:lnTo>
                    <a:lnTo>
                      <a:pt x="0" y="15648"/>
                    </a:lnTo>
                    <a:lnTo>
                      <a:pt x="1916" y="13990"/>
                    </a:lnTo>
                    <a:lnTo>
                      <a:pt x="719" y="11813"/>
                    </a:lnTo>
                    <a:lnTo>
                      <a:pt x="3713" y="8601"/>
                    </a:lnTo>
                    <a:lnTo>
                      <a:pt x="10060" y="8601"/>
                    </a:lnTo>
                    <a:lnTo>
                      <a:pt x="11257" y="7047"/>
                    </a:lnTo>
                    <a:lnTo>
                      <a:pt x="6826" y="3212"/>
                    </a:lnTo>
                    <a:lnTo>
                      <a:pt x="8623" y="0"/>
                    </a:lnTo>
                    <a:lnTo>
                      <a:pt x="17964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1" name="Freeform 766">
                <a:extLst>
                  <a:ext uri="{FF2B5EF4-FFF2-40B4-BE49-F238E27FC236}">
                    <a16:creationId xmlns:a16="http://schemas.microsoft.com/office/drawing/2014/main" id="{12D36483-C1E7-8442-AE25-BD85CA2D5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548"/>
                <a:ext cx="73" cy="10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1 h 20000"/>
                  <a:gd name="T20" fmla="*/ 0 w 20000"/>
                  <a:gd name="T21" fmla="*/ 1 h 20000"/>
                  <a:gd name="T22" fmla="*/ 0 w 20000"/>
                  <a:gd name="T23" fmla="*/ 1 h 20000"/>
                  <a:gd name="T24" fmla="*/ 0 w 20000"/>
                  <a:gd name="T25" fmla="*/ 1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00"/>
                  <a:gd name="T73" fmla="*/ 0 h 20000"/>
                  <a:gd name="T74" fmla="*/ 20000 w 20000"/>
                  <a:gd name="T75" fmla="*/ 20000 h 200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00" h="20000">
                    <a:moveTo>
                      <a:pt x="6957" y="0"/>
                    </a:moveTo>
                    <a:lnTo>
                      <a:pt x="12947" y="2671"/>
                    </a:lnTo>
                    <a:lnTo>
                      <a:pt x="11014" y="5472"/>
                    </a:lnTo>
                    <a:lnTo>
                      <a:pt x="13430" y="4430"/>
                    </a:lnTo>
                    <a:lnTo>
                      <a:pt x="18357" y="6450"/>
                    </a:lnTo>
                    <a:lnTo>
                      <a:pt x="17391" y="9186"/>
                    </a:lnTo>
                    <a:lnTo>
                      <a:pt x="14396" y="10163"/>
                    </a:lnTo>
                    <a:lnTo>
                      <a:pt x="13430" y="12508"/>
                    </a:lnTo>
                    <a:lnTo>
                      <a:pt x="17391" y="14202"/>
                    </a:lnTo>
                    <a:lnTo>
                      <a:pt x="19903" y="18632"/>
                    </a:lnTo>
                    <a:lnTo>
                      <a:pt x="16908" y="18893"/>
                    </a:lnTo>
                    <a:lnTo>
                      <a:pt x="11981" y="19935"/>
                    </a:lnTo>
                    <a:lnTo>
                      <a:pt x="6957" y="18893"/>
                    </a:lnTo>
                    <a:lnTo>
                      <a:pt x="5507" y="16221"/>
                    </a:lnTo>
                    <a:lnTo>
                      <a:pt x="6957" y="12508"/>
                    </a:lnTo>
                    <a:lnTo>
                      <a:pt x="5507" y="10814"/>
                    </a:lnTo>
                    <a:lnTo>
                      <a:pt x="4444" y="8404"/>
                    </a:lnTo>
                    <a:lnTo>
                      <a:pt x="2899" y="9186"/>
                    </a:lnTo>
                    <a:lnTo>
                      <a:pt x="0" y="7101"/>
                    </a:lnTo>
                    <a:lnTo>
                      <a:pt x="1353" y="5472"/>
                    </a:lnTo>
                    <a:lnTo>
                      <a:pt x="1353" y="4430"/>
                    </a:lnTo>
                    <a:lnTo>
                      <a:pt x="4444" y="3713"/>
                    </a:lnTo>
                    <a:lnTo>
                      <a:pt x="2899" y="2020"/>
                    </a:lnTo>
                    <a:lnTo>
                      <a:pt x="6957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2" name="Freeform 767">
                <a:extLst>
                  <a:ext uri="{FF2B5EF4-FFF2-40B4-BE49-F238E27FC236}">
                    <a16:creationId xmlns:a16="http://schemas.microsoft.com/office/drawing/2014/main" id="{78C4D61D-FCAD-384B-B183-84A3C32E3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356"/>
                <a:ext cx="42" cy="3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19833" y="1429"/>
                    </a:moveTo>
                    <a:lnTo>
                      <a:pt x="19833" y="11190"/>
                    </a:lnTo>
                    <a:lnTo>
                      <a:pt x="19833" y="19762"/>
                    </a:lnTo>
                    <a:lnTo>
                      <a:pt x="4500" y="19762"/>
                    </a:lnTo>
                    <a:lnTo>
                      <a:pt x="0" y="17381"/>
                    </a:lnTo>
                    <a:lnTo>
                      <a:pt x="1833" y="11190"/>
                    </a:lnTo>
                    <a:lnTo>
                      <a:pt x="16500" y="13571"/>
                    </a:lnTo>
                    <a:lnTo>
                      <a:pt x="13000" y="9762"/>
                    </a:lnTo>
                    <a:lnTo>
                      <a:pt x="11333" y="4762"/>
                    </a:lnTo>
                    <a:lnTo>
                      <a:pt x="8667" y="0"/>
                    </a:lnTo>
                    <a:lnTo>
                      <a:pt x="15500" y="0"/>
                    </a:lnTo>
                    <a:lnTo>
                      <a:pt x="19833" y="142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3" name="Freeform 768">
                <a:extLst>
                  <a:ext uri="{FF2B5EF4-FFF2-40B4-BE49-F238E27FC236}">
                    <a16:creationId xmlns:a16="http://schemas.microsoft.com/office/drawing/2014/main" id="{D3FB279D-ADF8-FF4D-BFEF-F84FDE992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418"/>
                <a:ext cx="98" cy="4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00"/>
                  <a:gd name="T79" fmla="*/ 0 h 20000"/>
                  <a:gd name="T80" fmla="*/ 20000 w 20000"/>
                  <a:gd name="T81" fmla="*/ 20000 h 200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00" h="20000">
                    <a:moveTo>
                      <a:pt x="2982" y="615"/>
                    </a:moveTo>
                    <a:lnTo>
                      <a:pt x="4873" y="615"/>
                    </a:lnTo>
                    <a:lnTo>
                      <a:pt x="8655" y="615"/>
                    </a:lnTo>
                    <a:lnTo>
                      <a:pt x="12800" y="0"/>
                    </a:lnTo>
                    <a:lnTo>
                      <a:pt x="15055" y="615"/>
                    </a:lnTo>
                    <a:lnTo>
                      <a:pt x="17673" y="615"/>
                    </a:lnTo>
                    <a:lnTo>
                      <a:pt x="18400" y="3077"/>
                    </a:lnTo>
                    <a:lnTo>
                      <a:pt x="16945" y="4769"/>
                    </a:lnTo>
                    <a:lnTo>
                      <a:pt x="19927" y="6308"/>
                    </a:lnTo>
                    <a:lnTo>
                      <a:pt x="15782" y="9385"/>
                    </a:lnTo>
                    <a:lnTo>
                      <a:pt x="14691" y="7231"/>
                    </a:lnTo>
                    <a:lnTo>
                      <a:pt x="13891" y="9385"/>
                    </a:lnTo>
                    <a:lnTo>
                      <a:pt x="12000" y="13538"/>
                    </a:lnTo>
                    <a:lnTo>
                      <a:pt x="9818" y="15077"/>
                    </a:lnTo>
                    <a:lnTo>
                      <a:pt x="7855" y="19846"/>
                    </a:lnTo>
                    <a:lnTo>
                      <a:pt x="6691" y="19846"/>
                    </a:lnTo>
                    <a:lnTo>
                      <a:pt x="5964" y="18923"/>
                    </a:lnTo>
                    <a:lnTo>
                      <a:pt x="5673" y="17385"/>
                    </a:lnTo>
                    <a:lnTo>
                      <a:pt x="4873" y="13538"/>
                    </a:lnTo>
                    <a:lnTo>
                      <a:pt x="2618" y="11077"/>
                    </a:lnTo>
                    <a:lnTo>
                      <a:pt x="0" y="9385"/>
                    </a:lnTo>
                    <a:lnTo>
                      <a:pt x="727" y="9385"/>
                    </a:lnTo>
                    <a:lnTo>
                      <a:pt x="1164" y="7231"/>
                    </a:lnTo>
                    <a:lnTo>
                      <a:pt x="1164" y="4769"/>
                    </a:lnTo>
                    <a:lnTo>
                      <a:pt x="2982" y="3077"/>
                    </a:lnTo>
                    <a:lnTo>
                      <a:pt x="2982" y="61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4" name="Freeform 769">
                <a:extLst>
                  <a:ext uri="{FF2B5EF4-FFF2-40B4-BE49-F238E27FC236}">
                    <a16:creationId xmlns:a16="http://schemas.microsoft.com/office/drawing/2014/main" id="{945103ED-5C24-EC4A-9B15-1D96CBEE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376"/>
                <a:ext cx="30" cy="1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1190" y="19375"/>
                    </a:moveTo>
                    <a:lnTo>
                      <a:pt x="3810" y="19375"/>
                    </a:lnTo>
                    <a:lnTo>
                      <a:pt x="0" y="9375"/>
                    </a:lnTo>
                    <a:lnTo>
                      <a:pt x="3810" y="0"/>
                    </a:lnTo>
                    <a:lnTo>
                      <a:pt x="15952" y="6250"/>
                    </a:lnTo>
                    <a:lnTo>
                      <a:pt x="19762" y="19375"/>
                    </a:lnTo>
                    <a:lnTo>
                      <a:pt x="11190" y="1937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5" name="Freeform 770">
                <a:extLst>
                  <a:ext uri="{FF2B5EF4-FFF2-40B4-BE49-F238E27FC236}">
                    <a16:creationId xmlns:a16="http://schemas.microsoft.com/office/drawing/2014/main" id="{FCF652BF-63B6-4142-A146-D5B71BE93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2477"/>
                <a:ext cx="189" cy="265"/>
              </a:xfrm>
              <a:custGeom>
                <a:avLst/>
                <a:gdLst>
                  <a:gd name="T0" fmla="*/ 0 w 20000"/>
                  <a:gd name="T1" fmla="*/ 1 h 20000"/>
                  <a:gd name="T2" fmla="*/ 0 w 20000"/>
                  <a:gd name="T3" fmla="*/ 1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1 h 20000"/>
                  <a:gd name="T20" fmla="*/ 1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2 w 20000"/>
                  <a:gd name="T27" fmla="*/ 1 h 20000"/>
                  <a:gd name="T28" fmla="*/ 2 w 20000"/>
                  <a:gd name="T29" fmla="*/ 2 h 20000"/>
                  <a:gd name="T30" fmla="*/ 2 w 20000"/>
                  <a:gd name="T31" fmla="*/ 2 h 20000"/>
                  <a:gd name="T32" fmla="*/ 2 w 20000"/>
                  <a:gd name="T33" fmla="*/ 2 h 20000"/>
                  <a:gd name="T34" fmla="*/ 2 w 20000"/>
                  <a:gd name="T35" fmla="*/ 2 h 20000"/>
                  <a:gd name="T36" fmla="*/ 2 w 20000"/>
                  <a:gd name="T37" fmla="*/ 2 h 20000"/>
                  <a:gd name="T38" fmla="*/ 1 w 20000"/>
                  <a:gd name="T39" fmla="*/ 2 h 20000"/>
                  <a:gd name="T40" fmla="*/ 1 w 20000"/>
                  <a:gd name="T41" fmla="*/ 2 h 20000"/>
                  <a:gd name="T42" fmla="*/ 1 w 20000"/>
                  <a:gd name="T43" fmla="*/ 3 h 20000"/>
                  <a:gd name="T44" fmla="*/ 1 w 20000"/>
                  <a:gd name="T45" fmla="*/ 3 h 20000"/>
                  <a:gd name="T46" fmla="*/ 1 w 20000"/>
                  <a:gd name="T47" fmla="*/ 4 h 20000"/>
                  <a:gd name="T48" fmla="*/ 1 w 20000"/>
                  <a:gd name="T49" fmla="*/ 3 h 20000"/>
                  <a:gd name="T50" fmla="*/ 1 w 20000"/>
                  <a:gd name="T51" fmla="*/ 3 h 20000"/>
                  <a:gd name="T52" fmla="*/ 1 w 20000"/>
                  <a:gd name="T53" fmla="*/ 3 h 20000"/>
                  <a:gd name="T54" fmla="*/ 1 w 20000"/>
                  <a:gd name="T55" fmla="*/ 3 h 20000"/>
                  <a:gd name="T56" fmla="*/ 1 w 20000"/>
                  <a:gd name="T57" fmla="*/ 3 h 20000"/>
                  <a:gd name="T58" fmla="*/ 0 w 20000"/>
                  <a:gd name="T59" fmla="*/ 3 h 20000"/>
                  <a:gd name="T60" fmla="*/ 0 w 20000"/>
                  <a:gd name="T61" fmla="*/ 3 h 20000"/>
                  <a:gd name="T62" fmla="*/ 0 w 20000"/>
                  <a:gd name="T63" fmla="*/ 2 h 20000"/>
                  <a:gd name="T64" fmla="*/ 0 w 20000"/>
                  <a:gd name="T65" fmla="*/ 2 h 20000"/>
                  <a:gd name="T66" fmla="*/ 0 w 20000"/>
                  <a:gd name="T67" fmla="*/ 2 h 20000"/>
                  <a:gd name="T68" fmla="*/ 0 w 20000"/>
                  <a:gd name="T69" fmla="*/ 2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0 w 20000"/>
                  <a:gd name="T75" fmla="*/ 1 h 20000"/>
                  <a:gd name="T76" fmla="*/ 0 w 20000"/>
                  <a:gd name="T77" fmla="*/ 1 h 2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00"/>
                  <a:gd name="T118" fmla="*/ 0 h 20000"/>
                  <a:gd name="T119" fmla="*/ 20000 w 20000"/>
                  <a:gd name="T120" fmla="*/ 20000 h 200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00" h="20000">
                    <a:moveTo>
                      <a:pt x="3140" y="4687"/>
                    </a:moveTo>
                    <a:lnTo>
                      <a:pt x="3701" y="5513"/>
                    </a:lnTo>
                    <a:lnTo>
                      <a:pt x="3701" y="4687"/>
                    </a:lnTo>
                    <a:lnTo>
                      <a:pt x="5047" y="3728"/>
                    </a:lnTo>
                    <a:lnTo>
                      <a:pt x="5832" y="3595"/>
                    </a:lnTo>
                    <a:lnTo>
                      <a:pt x="6206" y="2503"/>
                    </a:lnTo>
                    <a:lnTo>
                      <a:pt x="7589" y="1811"/>
                    </a:lnTo>
                    <a:lnTo>
                      <a:pt x="8112" y="1917"/>
                    </a:lnTo>
                    <a:lnTo>
                      <a:pt x="8336" y="1518"/>
                    </a:lnTo>
                    <a:lnTo>
                      <a:pt x="10879" y="1092"/>
                    </a:lnTo>
                    <a:lnTo>
                      <a:pt x="11626" y="826"/>
                    </a:lnTo>
                    <a:lnTo>
                      <a:pt x="11850" y="426"/>
                    </a:lnTo>
                    <a:lnTo>
                      <a:pt x="12785" y="0"/>
                    </a:lnTo>
                    <a:lnTo>
                      <a:pt x="13383" y="426"/>
                    </a:lnTo>
                    <a:lnTo>
                      <a:pt x="12785" y="719"/>
                    </a:lnTo>
                    <a:lnTo>
                      <a:pt x="11850" y="826"/>
                    </a:lnTo>
                    <a:lnTo>
                      <a:pt x="11626" y="1518"/>
                    </a:lnTo>
                    <a:lnTo>
                      <a:pt x="10654" y="2237"/>
                    </a:lnTo>
                    <a:lnTo>
                      <a:pt x="9869" y="2903"/>
                    </a:lnTo>
                    <a:lnTo>
                      <a:pt x="9869" y="3329"/>
                    </a:lnTo>
                    <a:lnTo>
                      <a:pt x="9869" y="3995"/>
                    </a:lnTo>
                    <a:lnTo>
                      <a:pt x="10280" y="3995"/>
                    </a:lnTo>
                    <a:lnTo>
                      <a:pt x="11252" y="5379"/>
                    </a:lnTo>
                    <a:lnTo>
                      <a:pt x="11252" y="6205"/>
                    </a:lnTo>
                    <a:lnTo>
                      <a:pt x="12411" y="6897"/>
                    </a:lnTo>
                    <a:lnTo>
                      <a:pt x="14916" y="6897"/>
                    </a:lnTo>
                    <a:lnTo>
                      <a:pt x="15888" y="7723"/>
                    </a:lnTo>
                    <a:lnTo>
                      <a:pt x="19364" y="7723"/>
                    </a:lnTo>
                    <a:lnTo>
                      <a:pt x="18430" y="8815"/>
                    </a:lnTo>
                    <a:lnTo>
                      <a:pt x="18804" y="10200"/>
                    </a:lnTo>
                    <a:lnTo>
                      <a:pt x="19364" y="10892"/>
                    </a:lnTo>
                    <a:lnTo>
                      <a:pt x="18991" y="11585"/>
                    </a:lnTo>
                    <a:lnTo>
                      <a:pt x="19364" y="12410"/>
                    </a:lnTo>
                    <a:lnTo>
                      <a:pt x="19963" y="13795"/>
                    </a:lnTo>
                    <a:lnTo>
                      <a:pt x="19738" y="13502"/>
                    </a:lnTo>
                    <a:lnTo>
                      <a:pt x="18991" y="12676"/>
                    </a:lnTo>
                    <a:lnTo>
                      <a:pt x="17832" y="12676"/>
                    </a:lnTo>
                    <a:lnTo>
                      <a:pt x="17832" y="13076"/>
                    </a:lnTo>
                    <a:lnTo>
                      <a:pt x="15701" y="12969"/>
                    </a:lnTo>
                    <a:lnTo>
                      <a:pt x="14916" y="13076"/>
                    </a:lnTo>
                    <a:lnTo>
                      <a:pt x="14916" y="13795"/>
                    </a:lnTo>
                    <a:lnTo>
                      <a:pt x="15888" y="14061"/>
                    </a:lnTo>
                    <a:lnTo>
                      <a:pt x="15888" y="14487"/>
                    </a:lnTo>
                    <a:lnTo>
                      <a:pt x="14916" y="14487"/>
                    </a:lnTo>
                    <a:lnTo>
                      <a:pt x="14692" y="15153"/>
                    </a:lnTo>
                    <a:lnTo>
                      <a:pt x="15701" y="15579"/>
                    </a:lnTo>
                    <a:lnTo>
                      <a:pt x="15888" y="16405"/>
                    </a:lnTo>
                    <a:lnTo>
                      <a:pt x="14916" y="19973"/>
                    </a:lnTo>
                    <a:lnTo>
                      <a:pt x="14692" y="19973"/>
                    </a:lnTo>
                    <a:lnTo>
                      <a:pt x="13944" y="19281"/>
                    </a:lnTo>
                    <a:lnTo>
                      <a:pt x="14318" y="18189"/>
                    </a:lnTo>
                    <a:lnTo>
                      <a:pt x="13159" y="17763"/>
                    </a:lnTo>
                    <a:lnTo>
                      <a:pt x="11850" y="17497"/>
                    </a:lnTo>
                    <a:lnTo>
                      <a:pt x="10879" y="18029"/>
                    </a:lnTo>
                    <a:lnTo>
                      <a:pt x="9869" y="18029"/>
                    </a:lnTo>
                    <a:lnTo>
                      <a:pt x="9308" y="17097"/>
                    </a:lnTo>
                    <a:lnTo>
                      <a:pt x="7738" y="16272"/>
                    </a:lnTo>
                    <a:lnTo>
                      <a:pt x="6804" y="15313"/>
                    </a:lnTo>
                    <a:lnTo>
                      <a:pt x="5832" y="15153"/>
                    </a:lnTo>
                    <a:lnTo>
                      <a:pt x="5234" y="14887"/>
                    </a:lnTo>
                    <a:lnTo>
                      <a:pt x="4299" y="14594"/>
                    </a:lnTo>
                    <a:lnTo>
                      <a:pt x="3140" y="14594"/>
                    </a:lnTo>
                    <a:lnTo>
                      <a:pt x="2131" y="14061"/>
                    </a:lnTo>
                    <a:lnTo>
                      <a:pt x="224" y="13395"/>
                    </a:lnTo>
                    <a:lnTo>
                      <a:pt x="0" y="12969"/>
                    </a:lnTo>
                    <a:lnTo>
                      <a:pt x="598" y="11984"/>
                    </a:lnTo>
                    <a:lnTo>
                      <a:pt x="2542" y="11158"/>
                    </a:lnTo>
                    <a:lnTo>
                      <a:pt x="2692" y="10466"/>
                    </a:lnTo>
                    <a:lnTo>
                      <a:pt x="2542" y="10067"/>
                    </a:lnTo>
                    <a:lnTo>
                      <a:pt x="2692" y="9374"/>
                    </a:lnTo>
                    <a:lnTo>
                      <a:pt x="2542" y="8389"/>
                    </a:lnTo>
                    <a:lnTo>
                      <a:pt x="2692" y="7590"/>
                    </a:lnTo>
                    <a:lnTo>
                      <a:pt x="2542" y="7190"/>
                    </a:lnTo>
                    <a:lnTo>
                      <a:pt x="1757" y="6471"/>
                    </a:lnTo>
                    <a:lnTo>
                      <a:pt x="2131" y="5939"/>
                    </a:lnTo>
                    <a:lnTo>
                      <a:pt x="2542" y="6205"/>
                    </a:lnTo>
                    <a:lnTo>
                      <a:pt x="3140" y="5513"/>
                    </a:lnTo>
                    <a:lnTo>
                      <a:pt x="3140" y="4687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6" name="Freeform 771">
                <a:extLst>
                  <a:ext uri="{FF2B5EF4-FFF2-40B4-BE49-F238E27FC236}">
                    <a16:creationId xmlns:a16="http://schemas.microsoft.com/office/drawing/2014/main" id="{557A678E-77E7-E641-9D2F-826498851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296"/>
                <a:ext cx="168" cy="61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1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13222" y="19884"/>
                    </a:moveTo>
                    <a:lnTo>
                      <a:pt x="14310" y="15581"/>
                    </a:lnTo>
                    <a:lnTo>
                      <a:pt x="12134" y="13953"/>
                    </a:lnTo>
                    <a:lnTo>
                      <a:pt x="11464" y="8953"/>
                    </a:lnTo>
                    <a:lnTo>
                      <a:pt x="9079" y="8953"/>
                    </a:lnTo>
                    <a:lnTo>
                      <a:pt x="5649" y="4767"/>
                    </a:lnTo>
                    <a:lnTo>
                      <a:pt x="6276" y="4186"/>
                    </a:lnTo>
                    <a:lnTo>
                      <a:pt x="4100" y="3023"/>
                    </a:lnTo>
                    <a:lnTo>
                      <a:pt x="2385" y="7093"/>
                    </a:lnTo>
                    <a:lnTo>
                      <a:pt x="0" y="7093"/>
                    </a:lnTo>
                    <a:lnTo>
                      <a:pt x="1297" y="4767"/>
                    </a:lnTo>
                    <a:lnTo>
                      <a:pt x="2845" y="2326"/>
                    </a:lnTo>
                    <a:lnTo>
                      <a:pt x="5230" y="0"/>
                    </a:lnTo>
                    <a:lnTo>
                      <a:pt x="7364" y="0"/>
                    </a:lnTo>
                    <a:lnTo>
                      <a:pt x="9749" y="2326"/>
                    </a:lnTo>
                    <a:lnTo>
                      <a:pt x="12134" y="5930"/>
                    </a:lnTo>
                    <a:lnTo>
                      <a:pt x="14310" y="8953"/>
                    </a:lnTo>
                    <a:lnTo>
                      <a:pt x="17113" y="12558"/>
                    </a:lnTo>
                    <a:lnTo>
                      <a:pt x="16695" y="15116"/>
                    </a:lnTo>
                    <a:lnTo>
                      <a:pt x="18410" y="15581"/>
                    </a:lnTo>
                    <a:lnTo>
                      <a:pt x="19958" y="17442"/>
                    </a:lnTo>
                    <a:lnTo>
                      <a:pt x="13222" y="1988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7" name="Freeform 772">
                <a:extLst>
                  <a:ext uri="{FF2B5EF4-FFF2-40B4-BE49-F238E27FC236}">
                    <a16:creationId xmlns:a16="http://schemas.microsoft.com/office/drawing/2014/main" id="{ED395B77-12A2-9A40-900F-ED69BAD41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" y="2102"/>
                <a:ext cx="441" cy="337"/>
              </a:xfrm>
              <a:custGeom>
                <a:avLst/>
                <a:gdLst>
                  <a:gd name="T0" fmla="*/ 1 w 20000"/>
                  <a:gd name="T1" fmla="*/ 0 h 20000"/>
                  <a:gd name="T2" fmla="*/ 2 w 20000"/>
                  <a:gd name="T3" fmla="*/ 0 h 20000"/>
                  <a:gd name="T4" fmla="*/ 3 w 20000"/>
                  <a:gd name="T5" fmla="*/ 0 h 20000"/>
                  <a:gd name="T6" fmla="*/ 4 w 20000"/>
                  <a:gd name="T7" fmla="*/ 1 h 20000"/>
                  <a:gd name="T8" fmla="*/ 5 w 20000"/>
                  <a:gd name="T9" fmla="*/ 1 h 20000"/>
                  <a:gd name="T10" fmla="*/ 5 w 20000"/>
                  <a:gd name="T11" fmla="*/ 1 h 20000"/>
                  <a:gd name="T12" fmla="*/ 6 w 20000"/>
                  <a:gd name="T13" fmla="*/ 2 h 20000"/>
                  <a:gd name="T14" fmla="*/ 6 w 20000"/>
                  <a:gd name="T15" fmla="*/ 2 h 20000"/>
                  <a:gd name="T16" fmla="*/ 6 w 20000"/>
                  <a:gd name="T17" fmla="*/ 2 h 20000"/>
                  <a:gd name="T18" fmla="*/ 6 w 20000"/>
                  <a:gd name="T19" fmla="*/ 3 h 20000"/>
                  <a:gd name="T20" fmla="*/ 6 w 20000"/>
                  <a:gd name="T21" fmla="*/ 3 h 20000"/>
                  <a:gd name="T22" fmla="*/ 6 w 20000"/>
                  <a:gd name="T23" fmla="*/ 4 h 20000"/>
                  <a:gd name="T24" fmla="*/ 6 w 20000"/>
                  <a:gd name="T25" fmla="*/ 4 h 20000"/>
                  <a:gd name="T26" fmla="*/ 7 w 20000"/>
                  <a:gd name="T27" fmla="*/ 5 h 20000"/>
                  <a:gd name="T28" fmla="*/ 7 w 20000"/>
                  <a:gd name="T29" fmla="*/ 5 h 20000"/>
                  <a:gd name="T30" fmla="*/ 8 w 20000"/>
                  <a:gd name="T31" fmla="*/ 4 h 20000"/>
                  <a:gd name="T32" fmla="*/ 9 w 20000"/>
                  <a:gd name="T33" fmla="*/ 4 h 20000"/>
                  <a:gd name="T34" fmla="*/ 9 w 20000"/>
                  <a:gd name="T35" fmla="*/ 4 h 20000"/>
                  <a:gd name="T36" fmla="*/ 10 w 20000"/>
                  <a:gd name="T37" fmla="*/ 4 h 20000"/>
                  <a:gd name="T38" fmla="*/ 10 w 20000"/>
                  <a:gd name="T39" fmla="*/ 4 h 20000"/>
                  <a:gd name="T40" fmla="*/ 9 w 20000"/>
                  <a:gd name="T41" fmla="*/ 4 h 20000"/>
                  <a:gd name="T42" fmla="*/ 9 w 20000"/>
                  <a:gd name="T43" fmla="*/ 5 h 20000"/>
                  <a:gd name="T44" fmla="*/ 9 w 20000"/>
                  <a:gd name="T45" fmla="*/ 5 h 20000"/>
                  <a:gd name="T46" fmla="*/ 8 w 20000"/>
                  <a:gd name="T47" fmla="*/ 5 h 20000"/>
                  <a:gd name="T48" fmla="*/ 8 w 20000"/>
                  <a:gd name="T49" fmla="*/ 5 h 20000"/>
                  <a:gd name="T50" fmla="*/ 8 w 20000"/>
                  <a:gd name="T51" fmla="*/ 5 h 20000"/>
                  <a:gd name="T52" fmla="*/ 8 w 20000"/>
                  <a:gd name="T53" fmla="*/ 6 h 20000"/>
                  <a:gd name="T54" fmla="*/ 7 w 20000"/>
                  <a:gd name="T55" fmla="*/ 5 h 20000"/>
                  <a:gd name="T56" fmla="*/ 7 w 20000"/>
                  <a:gd name="T57" fmla="*/ 5 h 20000"/>
                  <a:gd name="T58" fmla="*/ 5 w 20000"/>
                  <a:gd name="T59" fmla="*/ 5 h 20000"/>
                  <a:gd name="T60" fmla="*/ 4 w 20000"/>
                  <a:gd name="T61" fmla="*/ 5 h 20000"/>
                  <a:gd name="T62" fmla="*/ 3 w 20000"/>
                  <a:gd name="T63" fmla="*/ 4 h 20000"/>
                  <a:gd name="T64" fmla="*/ 3 w 20000"/>
                  <a:gd name="T65" fmla="*/ 4 h 20000"/>
                  <a:gd name="T66" fmla="*/ 3 w 20000"/>
                  <a:gd name="T67" fmla="*/ 4 h 20000"/>
                  <a:gd name="T68" fmla="*/ 3 w 20000"/>
                  <a:gd name="T69" fmla="*/ 3 h 20000"/>
                  <a:gd name="T70" fmla="*/ 2 w 20000"/>
                  <a:gd name="T71" fmla="*/ 2 h 20000"/>
                  <a:gd name="T72" fmla="*/ 2 w 20000"/>
                  <a:gd name="T73" fmla="*/ 2 h 20000"/>
                  <a:gd name="T74" fmla="*/ 2 w 20000"/>
                  <a:gd name="T75" fmla="*/ 2 h 20000"/>
                  <a:gd name="T76" fmla="*/ 2 w 20000"/>
                  <a:gd name="T77" fmla="*/ 1 h 20000"/>
                  <a:gd name="T78" fmla="*/ 1 w 20000"/>
                  <a:gd name="T79" fmla="*/ 1 h 20000"/>
                  <a:gd name="T80" fmla="*/ 1 w 20000"/>
                  <a:gd name="T81" fmla="*/ 1 h 20000"/>
                  <a:gd name="T82" fmla="*/ 1 w 20000"/>
                  <a:gd name="T83" fmla="*/ 1 h 20000"/>
                  <a:gd name="T84" fmla="*/ 1 w 20000"/>
                  <a:gd name="T85" fmla="*/ 2 h 20000"/>
                  <a:gd name="T86" fmla="*/ 1 w 20000"/>
                  <a:gd name="T87" fmla="*/ 2 h 20000"/>
                  <a:gd name="T88" fmla="*/ 2 w 20000"/>
                  <a:gd name="T89" fmla="*/ 3 h 20000"/>
                  <a:gd name="T90" fmla="*/ 2 w 20000"/>
                  <a:gd name="T91" fmla="*/ 3 h 20000"/>
                  <a:gd name="T92" fmla="*/ 2 w 20000"/>
                  <a:gd name="T93" fmla="*/ 3 h 20000"/>
                  <a:gd name="T94" fmla="*/ 1 w 20000"/>
                  <a:gd name="T95" fmla="*/ 2 h 20000"/>
                  <a:gd name="T96" fmla="*/ 1 w 20000"/>
                  <a:gd name="T97" fmla="*/ 2 h 20000"/>
                  <a:gd name="T98" fmla="*/ 1 w 20000"/>
                  <a:gd name="T99" fmla="*/ 2 h 20000"/>
                  <a:gd name="T100" fmla="*/ 0 w 20000"/>
                  <a:gd name="T101" fmla="*/ 1 h 20000"/>
                  <a:gd name="T102" fmla="*/ 0 w 20000"/>
                  <a:gd name="T103" fmla="*/ 0 h 200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000"/>
                  <a:gd name="T157" fmla="*/ 0 h 20000"/>
                  <a:gd name="T158" fmla="*/ 20000 w 20000"/>
                  <a:gd name="T159" fmla="*/ 20000 h 200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000" h="20000">
                    <a:moveTo>
                      <a:pt x="0" y="84"/>
                    </a:moveTo>
                    <a:lnTo>
                      <a:pt x="1584" y="0"/>
                    </a:lnTo>
                    <a:lnTo>
                      <a:pt x="1584" y="336"/>
                    </a:lnTo>
                    <a:lnTo>
                      <a:pt x="4160" y="1721"/>
                    </a:lnTo>
                    <a:lnTo>
                      <a:pt x="6144" y="1847"/>
                    </a:lnTo>
                    <a:lnTo>
                      <a:pt x="6144" y="1406"/>
                    </a:lnTo>
                    <a:lnTo>
                      <a:pt x="7392" y="1406"/>
                    </a:lnTo>
                    <a:lnTo>
                      <a:pt x="8304" y="2917"/>
                    </a:lnTo>
                    <a:lnTo>
                      <a:pt x="8464" y="4008"/>
                    </a:lnTo>
                    <a:lnTo>
                      <a:pt x="9360" y="4659"/>
                    </a:lnTo>
                    <a:lnTo>
                      <a:pt x="10032" y="3799"/>
                    </a:lnTo>
                    <a:lnTo>
                      <a:pt x="10704" y="4113"/>
                    </a:lnTo>
                    <a:lnTo>
                      <a:pt x="11280" y="5750"/>
                    </a:lnTo>
                    <a:lnTo>
                      <a:pt x="11616" y="6401"/>
                    </a:lnTo>
                    <a:lnTo>
                      <a:pt x="11776" y="7492"/>
                    </a:lnTo>
                    <a:lnTo>
                      <a:pt x="12848" y="8227"/>
                    </a:lnTo>
                    <a:lnTo>
                      <a:pt x="13088" y="8017"/>
                    </a:lnTo>
                    <a:lnTo>
                      <a:pt x="13024" y="8688"/>
                    </a:lnTo>
                    <a:lnTo>
                      <a:pt x="12688" y="8898"/>
                    </a:lnTo>
                    <a:lnTo>
                      <a:pt x="12592" y="9759"/>
                    </a:lnTo>
                    <a:lnTo>
                      <a:pt x="12432" y="10850"/>
                    </a:lnTo>
                    <a:lnTo>
                      <a:pt x="12272" y="12046"/>
                    </a:lnTo>
                    <a:lnTo>
                      <a:pt x="12592" y="12907"/>
                    </a:lnTo>
                    <a:lnTo>
                      <a:pt x="12272" y="12802"/>
                    </a:lnTo>
                    <a:lnTo>
                      <a:pt x="12592" y="13683"/>
                    </a:lnTo>
                    <a:lnTo>
                      <a:pt x="13024" y="14648"/>
                    </a:lnTo>
                    <a:lnTo>
                      <a:pt x="13280" y="15740"/>
                    </a:lnTo>
                    <a:lnTo>
                      <a:pt x="13936" y="16076"/>
                    </a:lnTo>
                    <a:lnTo>
                      <a:pt x="14352" y="16495"/>
                    </a:lnTo>
                    <a:lnTo>
                      <a:pt x="15408" y="16285"/>
                    </a:lnTo>
                    <a:lnTo>
                      <a:pt x="16096" y="15950"/>
                    </a:lnTo>
                    <a:lnTo>
                      <a:pt x="17008" y="15425"/>
                    </a:lnTo>
                    <a:lnTo>
                      <a:pt x="17248" y="14879"/>
                    </a:lnTo>
                    <a:lnTo>
                      <a:pt x="17504" y="13788"/>
                    </a:lnTo>
                    <a:lnTo>
                      <a:pt x="17824" y="13452"/>
                    </a:lnTo>
                    <a:lnTo>
                      <a:pt x="18576" y="13116"/>
                    </a:lnTo>
                    <a:lnTo>
                      <a:pt x="19136" y="12907"/>
                    </a:lnTo>
                    <a:lnTo>
                      <a:pt x="19984" y="13116"/>
                    </a:lnTo>
                    <a:lnTo>
                      <a:pt x="19984" y="13788"/>
                    </a:lnTo>
                    <a:lnTo>
                      <a:pt x="19568" y="14544"/>
                    </a:lnTo>
                    <a:lnTo>
                      <a:pt x="19136" y="15089"/>
                    </a:lnTo>
                    <a:lnTo>
                      <a:pt x="19392" y="15215"/>
                    </a:lnTo>
                    <a:lnTo>
                      <a:pt x="19136" y="16285"/>
                    </a:lnTo>
                    <a:lnTo>
                      <a:pt x="18912" y="15950"/>
                    </a:lnTo>
                    <a:lnTo>
                      <a:pt x="18736" y="16285"/>
                    </a:lnTo>
                    <a:lnTo>
                      <a:pt x="18480" y="16285"/>
                    </a:lnTo>
                    <a:lnTo>
                      <a:pt x="18080" y="16810"/>
                    </a:lnTo>
                    <a:lnTo>
                      <a:pt x="16832" y="16810"/>
                    </a:lnTo>
                    <a:lnTo>
                      <a:pt x="16576" y="17482"/>
                    </a:lnTo>
                    <a:lnTo>
                      <a:pt x="17168" y="18237"/>
                    </a:lnTo>
                    <a:lnTo>
                      <a:pt x="17008" y="18552"/>
                    </a:lnTo>
                    <a:lnTo>
                      <a:pt x="16160" y="18552"/>
                    </a:lnTo>
                    <a:lnTo>
                      <a:pt x="15760" y="19203"/>
                    </a:lnTo>
                    <a:lnTo>
                      <a:pt x="15920" y="19643"/>
                    </a:lnTo>
                    <a:lnTo>
                      <a:pt x="15664" y="19979"/>
                    </a:lnTo>
                    <a:lnTo>
                      <a:pt x="15248" y="19203"/>
                    </a:lnTo>
                    <a:lnTo>
                      <a:pt x="14352" y="18552"/>
                    </a:lnTo>
                    <a:lnTo>
                      <a:pt x="13760" y="18552"/>
                    </a:lnTo>
                    <a:lnTo>
                      <a:pt x="12688" y="19119"/>
                    </a:lnTo>
                    <a:lnTo>
                      <a:pt x="11280" y="18006"/>
                    </a:lnTo>
                    <a:lnTo>
                      <a:pt x="10032" y="17482"/>
                    </a:lnTo>
                    <a:lnTo>
                      <a:pt x="8960" y="16600"/>
                    </a:lnTo>
                    <a:lnTo>
                      <a:pt x="8048" y="16285"/>
                    </a:lnTo>
                    <a:lnTo>
                      <a:pt x="7040" y="15425"/>
                    </a:lnTo>
                    <a:lnTo>
                      <a:pt x="6544" y="14229"/>
                    </a:lnTo>
                    <a:lnTo>
                      <a:pt x="6800" y="14019"/>
                    </a:lnTo>
                    <a:lnTo>
                      <a:pt x="6800" y="13452"/>
                    </a:lnTo>
                    <a:lnTo>
                      <a:pt x="6976" y="13116"/>
                    </a:lnTo>
                    <a:lnTo>
                      <a:pt x="6720" y="12046"/>
                    </a:lnTo>
                    <a:lnTo>
                      <a:pt x="6304" y="10850"/>
                    </a:lnTo>
                    <a:lnTo>
                      <a:pt x="5632" y="9654"/>
                    </a:lnTo>
                    <a:lnTo>
                      <a:pt x="4384" y="8017"/>
                    </a:lnTo>
                    <a:lnTo>
                      <a:pt x="4640" y="7492"/>
                    </a:lnTo>
                    <a:lnTo>
                      <a:pt x="4560" y="6946"/>
                    </a:lnTo>
                    <a:lnTo>
                      <a:pt x="3904" y="6296"/>
                    </a:lnTo>
                    <a:lnTo>
                      <a:pt x="3904" y="5750"/>
                    </a:lnTo>
                    <a:lnTo>
                      <a:pt x="3568" y="5750"/>
                    </a:lnTo>
                    <a:lnTo>
                      <a:pt x="3232" y="4890"/>
                    </a:lnTo>
                    <a:lnTo>
                      <a:pt x="2656" y="3463"/>
                    </a:lnTo>
                    <a:lnTo>
                      <a:pt x="2656" y="2057"/>
                    </a:lnTo>
                    <a:lnTo>
                      <a:pt x="1504" y="965"/>
                    </a:lnTo>
                    <a:lnTo>
                      <a:pt x="1344" y="2917"/>
                    </a:lnTo>
                    <a:lnTo>
                      <a:pt x="1824" y="3799"/>
                    </a:lnTo>
                    <a:lnTo>
                      <a:pt x="2240" y="4974"/>
                    </a:lnTo>
                    <a:lnTo>
                      <a:pt x="2240" y="5519"/>
                    </a:lnTo>
                    <a:lnTo>
                      <a:pt x="2496" y="5960"/>
                    </a:lnTo>
                    <a:lnTo>
                      <a:pt x="2912" y="7156"/>
                    </a:lnTo>
                    <a:lnTo>
                      <a:pt x="2912" y="6611"/>
                    </a:lnTo>
                    <a:lnTo>
                      <a:pt x="3472" y="8898"/>
                    </a:lnTo>
                    <a:lnTo>
                      <a:pt x="3728" y="9654"/>
                    </a:lnTo>
                    <a:lnTo>
                      <a:pt x="3904" y="10073"/>
                    </a:lnTo>
                    <a:lnTo>
                      <a:pt x="3984" y="10976"/>
                    </a:lnTo>
                    <a:lnTo>
                      <a:pt x="3728" y="11396"/>
                    </a:lnTo>
                    <a:lnTo>
                      <a:pt x="3472" y="10640"/>
                    </a:lnTo>
                    <a:lnTo>
                      <a:pt x="2240" y="8898"/>
                    </a:lnTo>
                    <a:lnTo>
                      <a:pt x="2416" y="7492"/>
                    </a:lnTo>
                    <a:lnTo>
                      <a:pt x="1824" y="6611"/>
                    </a:lnTo>
                    <a:lnTo>
                      <a:pt x="1584" y="6821"/>
                    </a:lnTo>
                    <a:lnTo>
                      <a:pt x="752" y="5519"/>
                    </a:lnTo>
                    <a:lnTo>
                      <a:pt x="1344" y="5750"/>
                    </a:lnTo>
                    <a:lnTo>
                      <a:pt x="1504" y="4890"/>
                    </a:lnTo>
                    <a:lnTo>
                      <a:pt x="912" y="3799"/>
                    </a:lnTo>
                    <a:lnTo>
                      <a:pt x="496" y="3127"/>
                    </a:lnTo>
                    <a:lnTo>
                      <a:pt x="256" y="1406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8" name="Freeform 773">
                <a:extLst>
                  <a:ext uri="{FF2B5EF4-FFF2-40B4-BE49-F238E27FC236}">
                    <a16:creationId xmlns:a16="http://schemas.microsoft.com/office/drawing/2014/main" id="{BEED70C1-B877-2947-9BC4-5F09D5D4D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" y="2433"/>
                <a:ext cx="69" cy="6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00"/>
                  <a:gd name="T73" fmla="*/ 0 h 20000"/>
                  <a:gd name="T74" fmla="*/ 20000 w 20000"/>
                  <a:gd name="T75" fmla="*/ 20000 h 200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00" h="20000">
                    <a:moveTo>
                      <a:pt x="1421" y="8934"/>
                    </a:moveTo>
                    <a:lnTo>
                      <a:pt x="3046" y="8934"/>
                    </a:lnTo>
                    <a:lnTo>
                      <a:pt x="5787" y="5787"/>
                    </a:lnTo>
                    <a:lnTo>
                      <a:pt x="8832" y="4772"/>
                    </a:lnTo>
                    <a:lnTo>
                      <a:pt x="11574" y="2030"/>
                    </a:lnTo>
                    <a:lnTo>
                      <a:pt x="12589" y="609"/>
                    </a:lnTo>
                    <a:lnTo>
                      <a:pt x="14112" y="2030"/>
                    </a:lnTo>
                    <a:lnTo>
                      <a:pt x="19898" y="0"/>
                    </a:lnTo>
                    <a:lnTo>
                      <a:pt x="19898" y="2030"/>
                    </a:lnTo>
                    <a:lnTo>
                      <a:pt x="19289" y="4772"/>
                    </a:lnTo>
                    <a:lnTo>
                      <a:pt x="18274" y="8325"/>
                    </a:lnTo>
                    <a:lnTo>
                      <a:pt x="17766" y="12589"/>
                    </a:lnTo>
                    <a:lnTo>
                      <a:pt x="17766" y="16751"/>
                    </a:lnTo>
                    <a:lnTo>
                      <a:pt x="17766" y="19898"/>
                    </a:lnTo>
                    <a:lnTo>
                      <a:pt x="15127" y="19898"/>
                    </a:lnTo>
                    <a:lnTo>
                      <a:pt x="12589" y="18274"/>
                    </a:lnTo>
                    <a:lnTo>
                      <a:pt x="9949" y="15228"/>
                    </a:lnTo>
                    <a:lnTo>
                      <a:pt x="7310" y="14112"/>
                    </a:lnTo>
                    <a:lnTo>
                      <a:pt x="8832" y="18274"/>
                    </a:lnTo>
                    <a:lnTo>
                      <a:pt x="7310" y="18274"/>
                    </a:lnTo>
                    <a:lnTo>
                      <a:pt x="5787" y="15736"/>
                    </a:lnTo>
                    <a:lnTo>
                      <a:pt x="3046" y="13096"/>
                    </a:lnTo>
                    <a:lnTo>
                      <a:pt x="0" y="8934"/>
                    </a:lnTo>
                    <a:lnTo>
                      <a:pt x="1421" y="893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19" name="Freeform 774">
                <a:extLst>
                  <a:ext uri="{FF2B5EF4-FFF2-40B4-BE49-F238E27FC236}">
                    <a16:creationId xmlns:a16="http://schemas.microsoft.com/office/drawing/2014/main" id="{D4C95836-02FB-FA46-9FBA-3938DBEC6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" y="2525"/>
                <a:ext cx="90" cy="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00"/>
                  <a:gd name="T88" fmla="*/ 0 h 20000"/>
                  <a:gd name="T89" fmla="*/ 20000 w 20000"/>
                  <a:gd name="T90" fmla="*/ 20000 h 200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00" h="20000">
                    <a:moveTo>
                      <a:pt x="2039" y="0"/>
                    </a:moveTo>
                    <a:lnTo>
                      <a:pt x="2902" y="2936"/>
                    </a:lnTo>
                    <a:lnTo>
                      <a:pt x="4000" y="2936"/>
                    </a:lnTo>
                    <a:lnTo>
                      <a:pt x="6118" y="5688"/>
                    </a:lnTo>
                    <a:lnTo>
                      <a:pt x="9333" y="2936"/>
                    </a:lnTo>
                    <a:lnTo>
                      <a:pt x="11373" y="0"/>
                    </a:lnTo>
                    <a:lnTo>
                      <a:pt x="15451" y="1101"/>
                    </a:lnTo>
                    <a:lnTo>
                      <a:pt x="18667" y="5688"/>
                    </a:lnTo>
                    <a:lnTo>
                      <a:pt x="19922" y="7523"/>
                    </a:lnTo>
                    <a:lnTo>
                      <a:pt x="19922" y="13211"/>
                    </a:lnTo>
                    <a:lnTo>
                      <a:pt x="18667" y="17982"/>
                    </a:lnTo>
                    <a:lnTo>
                      <a:pt x="17804" y="16147"/>
                    </a:lnTo>
                    <a:lnTo>
                      <a:pt x="17020" y="19817"/>
                    </a:lnTo>
                    <a:lnTo>
                      <a:pt x="15843" y="12294"/>
                    </a:lnTo>
                    <a:lnTo>
                      <a:pt x="16706" y="8624"/>
                    </a:lnTo>
                    <a:lnTo>
                      <a:pt x="15451" y="8624"/>
                    </a:lnTo>
                    <a:lnTo>
                      <a:pt x="13804" y="5688"/>
                    </a:lnTo>
                    <a:lnTo>
                      <a:pt x="12157" y="5688"/>
                    </a:lnTo>
                    <a:lnTo>
                      <a:pt x="8549" y="12294"/>
                    </a:lnTo>
                    <a:lnTo>
                      <a:pt x="10118" y="17982"/>
                    </a:lnTo>
                    <a:lnTo>
                      <a:pt x="7373" y="19817"/>
                    </a:lnTo>
                    <a:lnTo>
                      <a:pt x="6118" y="15046"/>
                    </a:lnTo>
                    <a:lnTo>
                      <a:pt x="5255" y="15046"/>
                    </a:lnTo>
                    <a:lnTo>
                      <a:pt x="3686" y="12294"/>
                    </a:lnTo>
                    <a:lnTo>
                      <a:pt x="784" y="10459"/>
                    </a:lnTo>
                    <a:lnTo>
                      <a:pt x="0" y="7523"/>
                    </a:lnTo>
                    <a:lnTo>
                      <a:pt x="0" y="5688"/>
                    </a:lnTo>
                    <a:lnTo>
                      <a:pt x="784" y="0"/>
                    </a:lnTo>
                    <a:lnTo>
                      <a:pt x="2039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0" name="Freeform 775">
                <a:extLst>
                  <a:ext uri="{FF2B5EF4-FFF2-40B4-BE49-F238E27FC236}">
                    <a16:creationId xmlns:a16="http://schemas.microsoft.com/office/drawing/2014/main" id="{97787D25-0091-6D47-972C-44F5FD9A9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995"/>
                <a:ext cx="138" cy="14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1 h 20000"/>
                  <a:gd name="T20" fmla="*/ 1 w 20000"/>
                  <a:gd name="T21" fmla="*/ 0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1 w 20000"/>
                  <a:gd name="T33" fmla="*/ 1 h 20000"/>
                  <a:gd name="T34" fmla="*/ 1 w 20000"/>
                  <a:gd name="T35" fmla="*/ 1 h 20000"/>
                  <a:gd name="T36" fmla="*/ 1 w 20000"/>
                  <a:gd name="T37" fmla="*/ 1 h 20000"/>
                  <a:gd name="T38" fmla="*/ 1 w 20000"/>
                  <a:gd name="T39" fmla="*/ 1 h 20000"/>
                  <a:gd name="T40" fmla="*/ 1 w 20000"/>
                  <a:gd name="T41" fmla="*/ 1 h 20000"/>
                  <a:gd name="T42" fmla="*/ 1 w 20000"/>
                  <a:gd name="T43" fmla="*/ 1 h 20000"/>
                  <a:gd name="T44" fmla="*/ 1 w 20000"/>
                  <a:gd name="T45" fmla="*/ 1 h 20000"/>
                  <a:gd name="T46" fmla="*/ 0 w 20000"/>
                  <a:gd name="T47" fmla="*/ 1 h 20000"/>
                  <a:gd name="T48" fmla="*/ 0 w 20000"/>
                  <a:gd name="T49" fmla="*/ 1 h 20000"/>
                  <a:gd name="T50" fmla="*/ 0 w 20000"/>
                  <a:gd name="T51" fmla="*/ 1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0" y="5772"/>
                    </a:moveTo>
                    <a:lnTo>
                      <a:pt x="1337" y="3696"/>
                    </a:lnTo>
                    <a:lnTo>
                      <a:pt x="823" y="2076"/>
                    </a:lnTo>
                    <a:lnTo>
                      <a:pt x="2108" y="810"/>
                    </a:lnTo>
                    <a:lnTo>
                      <a:pt x="2108" y="0"/>
                    </a:lnTo>
                    <a:lnTo>
                      <a:pt x="8792" y="0"/>
                    </a:lnTo>
                    <a:lnTo>
                      <a:pt x="10386" y="1570"/>
                    </a:lnTo>
                    <a:lnTo>
                      <a:pt x="11671" y="6278"/>
                    </a:lnTo>
                    <a:lnTo>
                      <a:pt x="16504" y="6532"/>
                    </a:lnTo>
                    <a:lnTo>
                      <a:pt x="18098" y="10532"/>
                    </a:lnTo>
                    <a:lnTo>
                      <a:pt x="18920" y="9924"/>
                    </a:lnTo>
                    <a:lnTo>
                      <a:pt x="19949" y="11038"/>
                    </a:lnTo>
                    <a:lnTo>
                      <a:pt x="19434" y="13114"/>
                    </a:lnTo>
                    <a:lnTo>
                      <a:pt x="19949" y="15190"/>
                    </a:lnTo>
                    <a:lnTo>
                      <a:pt x="19434" y="17266"/>
                    </a:lnTo>
                    <a:lnTo>
                      <a:pt x="17584" y="18886"/>
                    </a:lnTo>
                    <a:lnTo>
                      <a:pt x="15424" y="19949"/>
                    </a:lnTo>
                    <a:lnTo>
                      <a:pt x="13316" y="18886"/>
                    </a:lnTo>
                    <a:lnTo>
                      <a:pt x="10900" y="18633"/>
                    </a:lnTo>
                    <a:lnTo>
                      <a:pt x="11671" y="16506"/>
                    </a:lnTo>
                    <a:lnTo>
                      <a:pt x="12494" y="15190"/>
                    </a:lnTo>
                    <a:lnTo>
                      <a:pt x="13059" y="13367"/>
                    </a:lnTo>
                    <a:lnTo>
                      <a:pt x="11979" y="12608"/>
                    </a:lnTo>
                    <a:lnTo>
                      <a:pt x="9563" y="12101"/>
                    </a:lnTo>
                    <a:lnTo>
                      <a:pt x="7455" y="11038"/>
                    </a:lnTo>
                    <a:lnTo>
                      <a:pt x="4833" y="10532"/>
                    </a:lnTo>
                    <a:lnTo>
                      <a:pt x="2622" y="8405"/>
                    </a:lnTo>
                    <a:lnTo>
                      <a:pt x="0" y="577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1" name="Freeform 776">
                <a:extLst>
                  <a:ext uri="{FF2B5EF4-FFF2-40B4-BE49-F238E27FC236}">
                    <a16:creationId xmlns:a16="http://schemas.microsoft.com/office/drawing/2014/main" id="{FC72A07B-70A8-AC48-87C2-F78A9C9FE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675"/>
                <a:ext cx="202" cy="302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1 h 20000"/>
                  <a:gd name="T12" fmla="*/ 1 w 20000"/>
                  <a:gd name="T13" fmla="*/ 1 h 20000"/>
                  <a:gd name="T14" fmla="*/ 2 w 20000"/>
                  <a:gd name="T15" fmla="*/ 1 h 20000"/>
                  <a:gd name="T16" fmla="*/ 2 w 20000"/>
                  <a:gd name="T17" fmla="*/ 1 h 20000"/>
                  <a:gd name="T18" fmla="*/ 2 w 20000"/>
                  <a:gd name="T19" fmla="*/ 1 h 20000"/>
                  <a:gd name="T20" fmla="*/ 2 w 20000"/>
                  <a:gd name="T21" fmla="*/ 1 h 20000"/>
                  <a:gd name="T22" fmla="*/ 2 w 20000"/>
                  <a:gd name="T23" fmla="*/ 1 h 20000"/>
                  <a:gd name="T24" fmla="*/ 2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2 h 20000"/>
                  <a:gd name="T32" fmla="*/ 1 w 20000"/>
                  <a:gd name="T33" fmla="*/ 2 h 20000"/>
                  <a:gd name="T34" fmla="*/ 1 w 20000"/>
                  <a:gd name="T35" fmla="*/ 2 h 20000"/>
                  <a:gd name="T36" fmla="*/ 1 w 20000"/>
                  <a:gd name="T37" fmla="*/ 2 h 20000"/>
                  <a:gd name="T38" fmla="*/ 1 w 20000"/>
                  <a:gd name="T39" fmla="*/ 2 h 20000"/>
                  <a:gd name="T40" fmla="*/ 2 w 20000"/>
                  <a:gd name="T41" fmla="*/ 2 h 20000"/>
                  <a:gd name="T42" fmla="*/ 2 w 20000"/>
                  <a:gd name="T43" fmla="*/ 2 h 20000"/>
                  <a:gd name="T44" fmla="*/ 2 w 20000"/>
                  <a:gd name="T45" fmla="*/ 2 h 20000"/>
                  <a:gd name="T46" fmla="*/ 2 w 20000"/>
                  <a:gd name="T47" fmla="*/ 3 h 20000"/>
                  <a:gd name="T48" fmla="*/ 2 w 20000"/>
                  <a:gd name="T49" fmla="*/ 3 h 20000"/>
                  <a:gd name="T50" fmla="*/ 2 w 20000"/>
                  <a:gd name="T51" fmla="*/ 3 h 20000"/>
                  <a:gd name="T52" fmla="*/ 2 w 20000"/>
                  <a:gd name="T53" fmla="*/ 3 h 20000"/>
                  <a:gd name="T54" fmla="*/ 2 w 20000"/>
                  <a:gd name="T55" fmla="*/ 3 h 20000"/>
                  <a:gd name="T56" fmla="*/ 2 w 20000"/>
                  <a:gd name="T57" fmla="*/ 4 h 20000"/>
                  <a:gd name="T58" fmla="*/ 2 w 20000"/>
                  <a:gd name="T59" fmla="*/ 4 h 20000"/>
                  <a:gd name="T60" fmla="*/ 2 w 20000"/>
                  <a:gd name="T61" fmla="*/ 4 h 20000"/>
                  <a:gd name="T62" fmla="*/ 2 w 20000"/>
                  <a:gd name="T63" fmla="*/ 4 h 20000"/>
                  <a:gd name="T64" fmla="*/ 2 w 20000"/>
                  <a:gd name="T65" fmla="*/ 4 h 20000"/>
                  <a:gd name="T66" fmla="*/ 2 w 20000"/>
                  <a:gd name="T67" fmla="*/ 4 h 20000"/>
                  <a:gd name="T68" fmla="*/ 2 w 20000"/>
                  <a:gd name="T69" fmla="*/ 4 h 20000"/>
                  <a:gd name="T70" fmla="*/ 2 w 20000"/>
                  <a:gd name="T71" fmla="*/ 4 h 20000"/>
                  <a:gd name="T72" fmla="*/ 2 w 20000"/>
                  <a:gd name="T73" fmla="*/ 4 h 20000"/>
                  <a:gd name="T74" fmla="*/ 2 w 20000"/>
                  <a:gd name="T75" fmla="*/ 5 h 20000"/>
                  <a:gd name="T76" fmla="*/ 2 w 20000"/>
                  <a:gd name="T77" fmla="*/ 4 h 20000"/>
                  <a:gd name="T78" fmla="*/ 2 w 20000"/>
                  <a:gd name="T79" fmla="*/ 4 h 20000"/>
                  <a:gd name="T80" fmla="*/ 1 w 20000"/>
                  <a:gd name="T81" fmla="*/ 4 h 20000"/>
                  <a:gd name="T82" fmla="*/ 1 w 20000"/>
                  <a:gd name="T83" fmla="*/ 4 h 20000"/>
                  <a:gd name="T84" fmla="*/ 1 w 20000"/>
                  <a:gd name="T85" fmla="*/ 3 h 20000"/>
                  <a:gd name="T86" fmla="*/ 1 w 20000"/>
                  <a:gd name="T87" fmla="*/ 3 h 20000"/>
                  <a:gd name="T88" fmla="*/ 1 w 20000"/>
                  <a:gd name="T89" fmla="*/ 3 h 20000"/>
                  <a:gd name="T90" fmla="*/ 1 w 20000"/>
                  <a:gd name="T91" fmla="*/ 3 h 20000"/>
                  <a:gd name="T92" fmla="*/ 0 w 20000"/>
                  <a:gd name="T93" fmla="*/ 2 h 20000"/>
                  <a:gd name="T94" fmla="*/ 0 w 20000"/>
                  <a:gd name="T95" fmla="*/ 2 h 20000"/>
                  <a:gd name="T96" fmla="*/ 0 w 20000"/>
                  <a:gd name="T97" fmla="*/ 2 h 20000"/>
                  <a:gd name="T98" fmla="*/ 0 w 20000"/>
                  <a:gd name="T99" fmla="*/ 1 h 20000"/>
                  <a:gd name="T100" fmla="*/ 0 w 20000"/>
                  <a:gd name="T101" fmla="*/ 1 h 20000"/>
                  <a:gd name="T102" fmla="*/ 0 w 20000"/>
                  <a:gd name="T103" fmla="*/ 1 h 20000"/>
                  <a:gd name="T104" fmla="*/ 0 w 20000"/>
                  <a:gd name="T105" fmla="*/ 1 h 20000"/>
                  <a:gd name="T106" fmla="*/ 0 w 20000"/>
                  <a:gd name="T107" fmla="*/ 1 h 20000"/>
                  <a:gd name="T108" fmla="*/ 0 w 20000"/>
                  <a:gd name="T109" fmla="*/ 1 h 20000"/>
                  <a:gd name="T110" fmla="*/ 0 w 20000"/>
                  <a:gd name="T111" fmla="*/ 1 h 20000"/>
                  <a:gd name="T112" fmla="*/ 0 w 20000"/>
                  <a:gd name="T113" fmla="*/ 1 h 20000"/>
                  <a:gd name="T114" fmla="*/ 1 w 20000"/>
                  <a:gd name="T115" fmla="*/ 1 h 20000"/>
                  <a:gd name="T116" fmla="*/ 1 w 20000"/>
                  <a:gd name="T117" fmla="*/ 1 h 20000"/>
                  <a:gd name="T118" fmla="*/ 1 w 20000"/>
                  <a:gd name="T119" fmla="*/ 0 h 20000"/>
                  <a:gd name="T120" fmla="*/ 1 w 20000"/>
                  <a:gd name="T121" fmla="*/ 0 h 20000"/>
                  <a:gd name="T122" fmla="*/ 1 w 20000"/>
                  <a:gd name="T123" fmla="*/ 0 h 200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000"/>
                  <a:gd name="T187" fmla="*/ 0 h 20000"/>
                  <a:gd name="T188" fmla="*/ 20000 w 20000"/>
                  <a:gd name="T189" fmla="*/ 20000 h 2000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000" h="20000">
                    <a:moveTo>
                      <a:pt x="8546" y="0"/>
                    </a:moveTo>
                    <a:lnTo>
                      <a:pt x="9107" y="234"/>
                    </a:lnTo>
                    <a:lnTo>
                      <a:pt x="10018" y="374"/>
                    </a:lnTo>
                    <a:lnTo>
                      <a:pt x="10893" y="1193"/>
                    </a:lnTo>
                    <a:lnTo>
                      <a:pt x="12329" y="1918"/>
                    </a:lnTo>
                    <a:lnTo>
                      <a:pt x="12890" y="2760"/>
                    </a:lnTo>
                    <a:lnTo>
                      <a:pt x="13835" y="2760"/>
                    </a:lnTo>
                    <a:lnTo>
                      <a:pt x="14711" y="2292"/>
                    </a:lnTo>
                    <a:lnTo>
                      <a:pt x="15972" y="2526"/>
                    </a:lnTo>
                    <a:lnTo>
                      <a:pt x="17058" y="2901"/>
                    </a:lnTo>
                    <a:lnTo>
                      <a:pt x="16708" y="3860"/>
                    </a:lnTo>
                    <a:lnTo>
                      <a:pt x="17408" y="4468"/>
                    </a:lnTo>
                    <a:lnTo>
                      <a:pt x="16182" y="4468"/>
                    </a:lnTo>
                    <a:lnTo>
                      <a:pt x="13625" y="5310"/>
                    </a:lnTo>
                    <a:lnTo>
                      <a:pt x="12890" y="6058"/>
                    </a:lnTo>
                    <a:lnTo>
                      <a:pt x="12750" y="7018"/>
                    </a:lnTo>
                    <a:lnTo>
                      <a:pt x="11804" y="7368"/>
                    </a:lnTo>
                    <a:lnTo>
                      <a:pt x="11804" y="8585"/>
                    </a:lnTo>
                    <a:lnTo>
                      <a:pt x="12750" y="9544"/>
                    </a:lnTo>
                    <a:lnTo>
                      <a:pt x="13625" y="10175"/>
                    </a:lnTo>
                    <a:lnTo>
                      <a:pt x="14711" y="10526"/>
                    </a:lnTo>
                    <a:lnTo>
                      <a:pt x="16182" y="10526"/>
                    </a:lnTo>
                    <a:lnTo>
                      <a:pt x="17058" y="10175"/>
                    </a:lnTo>
                    <a:lnTo>
                      <a:pt x="17058" y="11743"/>
                    </a:lnTo>
                    <a:lnTo>
                      <a:pt x="17618" y="11743"/>
                    </a:lnTo>
                    <a:lnTo>
                      <a:pt x="18529" y="11743"/>
                    </a:lnTo>
                    <a:lnTo>
                      <a:pt x="19965" y="13310"/>
                    </a:lnTo>
                    <a:lnTo>
                      <a:pt x="19440" y="14620"/>
                    </a:lnTo>
                    <a:lnTo>
                      <a:pt x="19440" y="15485"/>
                    </a:lnTo>
                    <a:lnTo>
                      <a:pt x="19054" y="16585"/>
                    </a:lnTo>
                    <a:lnTo>
                      <a:pt x="18354" y="16444"/>
                    </a:lnTo>
                    <a:lnTo>
                      <a:pt x="18354" y="17053"/>
                    </a:lnTo>
                    <a:lnTo>
                      <a:pt x="19440" y="17661"/>
                    </a:lnTo>
                    <a:lnTo>
                      <a:pt x="19790" y="17661"/>
                    </a:lnTo>
                    <a:lnTo>
                      <a:pt x="19440" y="18152"/>
                    </a:lnTo>
                    <a:lnTo>
                      <a:pt x="19054" y="18994"/>
                    </a:lnTo>
                    <a:lnTo>
                      <a:pt x="18529" y="19602"/>
                    </a:lnTo>
                    <a:lnTo>
                      <a:pt x="17968" y="19977"/>
                    </a:lnTo>
                    <a:lnTo>
                      <a:pt x="16532" y="19111"/>
                    </a:lnTo>
                    <a:lnTo>
                      <a:pt x="15061" y="18386"/>
                    </a:lnTo>
                    <a:lnTo>
                      <a:pt x="12329" y="17427"/>
                    </a:lnTo>
                    <a:lnTo>
                      <a:pt x="10368" y="16585"/>
                    </a:lnTo>
                    <a:lnTo>
                      <a:pt x="8371" y="15135"/>
                    </a:lnTo>
                    <a:lnTo>
                      <a:pt x="7671" y="13567"/>
                    </a:lnTo>
                    <a:lnTo>
                      <a:pt x="6550" y="12936"/>
                    </a:lnTo>
                    <a:lnTo>
                      <a:pt x="6025" y="11743"/>
                    </a:lnTo>
                    <a:lnTo>
                      <a:pt x="4729" y="10526"/>
                    </a:lnTo>
                    <a:lnTo>
                      <a:pt x="3818" y="9170"/>
                    </a:lnTo>
                    <a:lnTo>
                      <a:pt x="2382" y="7626"/>
                    </a:lnTo>
                    <a:lnTo>
                      <a:pt x="0" y="6292"/>
                    </a:lnTo>
                    <a:lnTo>
                      <a:pt x="0" y="4725"/>
                    </a:lnTo>
                    <a:lnTo>
                      <a:pt x="736" y="4094"/>
                    </a:lnTo>
                    <a:lnTo>
                      <a:pt x="1821" y="3766"/>
                    </a:lnTo>
                    <a:lnTo>
                      <a:pt x="1471" y="4725"/>
                    </a:lnTo>
                    <a:lnTo>
                      <a:pt x="2382" y="4819"/>
                    </a:lnTo>
                    <a:lnTo>
                      <a:pt x="3643" y="5310"/>
                    </a:lnTo>
                    <a:lnTo>
                      <a:pt x="4168" y="4351"/>
                    </a:lnTo>
                    <a:lnTo>
                      <a:pt x="5289" y="3392"/>
                    </a:lnTo>
                    <a:lnTo>
                      <a:pt x="7110" y="2901"/>
                    </a:lnTo>
                    <a:lnTo>
                      <a:pt x="8546" y="1801"/>
                    </a:lnTo>
                    <a:lnTo>
                      <a:pt x="9457" y="959"/>
                    </a:lnTo>
                    <a:lnTo>
                      <a:pt x="8546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2" name="Freeform 777">
                <a:extLst>
                  <a:ext uri="{FF2B5EF4-FFF2-40B4-BE49-F238E27FC236}">
                    <a16:creationId xmlns:a16="http://schemas.microsoft.com/office/drawing/2014/main" id="{BD3B9090-522A-634D-9A46-DBC4C8FF5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2457"/>
                <a:ext cx="2" cy="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0" y="18824"/>
                    </a:move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7059"/>
                    </a:lnTo>
                    <a:lnTo>
                      <a:pt x="0" y="188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3" name="Freeform 778">
                <a:extLst>
                  <a:ext uri="{FF2B5EF4-FFF2-40B4-BE49-F238E27FC236}">
                    <a16:creationId xmlns:a16="http://schemas.microsoft.com/office/drawing/2014/main" id="{6E86ADA9-6E95-0A42-BD04-830821614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583"/>
                <a:ext cx="68" cy="6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000"/>
                  <a:gd name="T52" fmla="*/ 0 h 20000"/>
                  <a:gd name="T53" fmla="*/ 20000 w 20000"/>
                  <a:gd name="T54" fmla="*/ 20000 h 200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000" h="20000">
                    <a:moveTo>
                      <a:pt x="5285" y="0"/>
                    </a:moveTo>
                    <a:lnTo>
                      <a:pt x="10777" y="1563"/>
                    </a:lnTo>
                    <a:lnTo>
                      <a:pt x="15026" y="0"/>
                    </a:lnTo>
                    <a:lnTo>
                      <a:pt x="19896" y="1563"/>
                    </a:lnTo>
                    <a:lnTo>
                      <a:pt x="17202" y="4271"/>
                    </a:lnTo>
                    <a:lnTo>
                      <a:pt x="18238" y="10208"/>
                    </a:lnTo>
                    <a:lnTo>
                      <a:pt x="19275" y="12917"/>
                    </a:lnTo>
                    <a:lnTo>
                      <a:pt x="16684" y="17188"/>
                    </a:lnTo>
                    <a:lnTo>
                      <a:pt x="15026" y="15625"/>
                    </a:lnTo>
                    <a:lnTo>
                      <a:pt x="10777" y="16667"/>
                    </a:lnTo>
                    <a:lnTo>
                      <a:pt x="9741" y="19896"/>
                    </a:lnTo>
                    <a:lnTo>
                      <a:pt x="6943" y="19375"/>
                    </a:lnTo>
                    <a:lnTo>
                      <a:pt x="4249" y="12292"/>
                    </a:lnTo>
                    <a:lnTo>
                      <a:pt x="0" y="9688"/>
                    </a:lnTo>
                    <a:lnTo>
                      <a:pt x="1036" y="5938"/>
                    </a:lnTo>
                    <a:lnTo>
                      <a:pt x="4249" y="4271"/>
                    </a:lnTo>
                    <a:lnTo>
                      <a:pt x="5285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4" name="Freeform 779">
                <a:extLst>
                  <a:ext uri="{FF2B5EF4-FFF2-40B4-BE49-F238E27FC236}">
                    <a16:creationId xmlns:a16="http://schemas.microsoft.com/office/drawing/2014/main" id="{84744CBF-084D-3246-A440-F22492B91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3177"/>
                <a:ext cx="77" cy="8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000"/>
                  <a:gd name="T64" fmla="*/ 0 h 20000"/>
                  <a:gd name="T65" fmla="*/ 20000 w 20000"/>
                  <a:gd name="T66" fmla="*/ 20000 h 200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000" h="20000">
                    <a:moveTo>
                      <a:pt x="2385" y="0"/>
                    </a:moveTo>
                    <a:lnTo>
                      <a:pt x="3761" y="0"/>
                    </a:lnTo>
                    <a:lnTo>
                      <a:pt x="8991" y="3280"/>
                    </a:lnTo>
                    <a:lnTo>
                      <a:pt x="11284" y="3280"/>
                    </a:lnTo>
                    <a:lnTo>
                      <a:pt x="15138" y="5840"/>
                    </a:lnTo>
                    <a:lnTo>
                      <a:pt x="19908" y="9120"/>
                    </a:lnTo>
                    <a:lnTo>
                      <a:pt x="18899" y="11280"/>
                    </a:lnTo>
                    <a:lnTo>
                      <a:pt x="19908" y="14080"/>
                    </a:lnTo>
                    <a:lnTo>
                      <a:pt x="17523" y="17440"/>
                    </a:lnTo>
                    <a:lnTo>
                      <a:pt x="15138" y="19440"/>
                    </a:lnTo>
                    <a:lnTo>
                      <a:pt x="9908" y="19920"/>
                    </a:lnTo>
                    <a:lnTo>
                      <a:pt x="6147" y="17840"/>
                    </a:lnTo>
                    <a:lnTo>
                      <a:pt x="2844" y="17440"/>
                    </a:lnTo>
                    <a:lnTo>
                      <a:pt x="0" y="16160"/>
                    </a:lnTo>
                    <a:lnTo>
                      <a:pt x="0" y="12480"/>
                    </a:lnTo>
                    <a:lnTo>
                      <a:pt x="0" y="12080"/>
                    </a:lnTo>
                    <a:lnTo>
                      <a:pt x="0" y="10000"/>
                    </a:lnTo>
                    <a:lnTo>
                      <a:pt x="0" y="6720"/>
                    </a:lnTo>
                    <a:lnTo>
                      <a:pt x="367" y="3280"/>
                    </a:lnTo>
                    <a:lnTo>
                      <a:pt x="367" y="480"/>
                    </a:lnTo>
                    <a:lnTo>
                      <a:pt x="2385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5" name="Freeform 780">
                <a:extLst>
                  <a:ext uri="{FF2B5EF4-FFF2-40B4-BE49-F238E27FC236}">
                    <a16:creationId xmlns:a16="http://schemas.microsoft.com/office/drawing/2014/main" id="{1BAE99EF-EE41-AC4A-A6E6-338DCDD87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" y="2482"/>
                <a:ext cx="212" cy="18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2 w 20000"/>
                  <a:gd name="T21" fmla="*/ 0 h 20000"/>
                  <a:gd name="T22" fmla="*/ 2 w 20000"/>
                  <a:gd name="T23" fmla="*/ 0 h 20000"/>
                  <a:gd name="T24" fmla="*/ 2 w 20000"/>
                  <a:gd name="T25" fmla="*/ 0 h 20000"/>
                  <a:gd name="T26" fmla="*/ 2 w 20000"/>
                  <a:gd name="T27" fmla="*/ 0 h 20000"/>
                  <a:gd name="T28" fmla="*/ 2 w 20000"/>
                  <a:gd name="T29" fmla="*/ 1 h 20000"/>
                  <a:gd name="T30" fmla="*/ 2 w 20000"/>
                  <a:gd name="T31" fmla="*/ 1 h 20000"/>
                  <a:gd name="T32" fmla="*/ 2 w 20000"/>
                  <a:gd name="T33" fmla="*/ 1 h 20000"/>
                  <a:gd name="T34" fmla="*/ 2 w 20000"/>
                  <a:gd name="T35" fmla="*/ 1 h 20000"/>
                  <a:gd name="T36" fmla="*/ 2 w 20000"/>
                  <a:gd name="T37" fmla="*/ 1 h 20000"/>
                  <a:gd name="T38" fmla="*/ 2 w 20000"/>
                  <a:gd name="T39" fmla="*/ 1 h 20000"/>
                  <a:gd name="T40" fmla="*/ 1 w 20000"/>
                  <a:gd name="T41" fmla="*/ 1 h 20000"/>
                  <a:gd name="T42" fmla="*/ 1 w 20000"/>
                  <a:gd name="T43" fmla="*/ 1 h 20000"/>
                  <a:gd name="T44" fmla="*/ 2 w 20000"/>
                  <a:gd name="T45" fmla="*/ 1 h 20000"/>
                  <a:gd name="T46" fmla="*/ 1 w 20000"/>
                  <a:gd name="T47" fmla="*/ 2 h 20000"/>
                  <a:gd name="T48" fmla="*/ 1 w 20000"/>
                  <a:gd name="T49" fmla="*/ 2 h 20000"/>
                  <a:gd name="T50" fmla="*/ 1 w 20000"/>
                  <a:gd name="T51" fmla="*/ 1 h 20000"/>
                  <a:gd name="T52" fmla="*/ 1 w 20000"/>
                  <a:gd name="T53" fmla="*/ 1 h 20000"/>
                  <a:gd name="T54" fmla="*/ 1 w 20000"/>
                  <a:gd name="T55" fmla="*/ 1 h 20000"/>
                  <a:gd name="T56" fmla="*/ 1 w 20000"/>
                  <a:gd name="T57" fmla="*/ 1 h 20000"/>
                  <a:gd name="T58" fmla="*/ 0 w 20000"/>
                  <a:gd name="T59" fmla="*/ 1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3149" y="0"/>
                    </a:moveTo>
                    <a:lnTo>
                      <a:pt x="2077" y="1429"/>
                    </a:lnTo>
                    <a:lnTo>
                      <a:pt x="2077" y="2008"/>
                    </a:lnTo>
                    <a:lnTo>
                      <a:pt x="2077" y="3243"/>
                    </a:lnTo>
                    <a:lnTo>
                      <a:pt x="1575" y="4208"/>
                    </a:lnTo>
                    <a:lnTo>
                      <a:pt x="2077" y="5598"/>
                    </a:lnTo>
                    <a:lnTo>
                      <a:pt x="2948" y="5598"/>
                    </a:lnTo>
                    <a:lnTo>
                      <a:pt x="3149" y="4208"/>
                    </a:lnTo>
                    <a:lnTo>
                      <a:pt x="2948" y="2625"/>
                    </a:lnTo>
                    <a:lnTo>
                      <a:pt x="3484" y="2008"/>
                    </a:lnTo>
                    <a:lnTo>
                      <a:pt x="4858" y="1583"/>
                    </a:lnTo>
                    <a:lnTo>
                      <a:pt x="4523" y="1004"/>
                    </a:lnTo>
                    <a:lnTo>
                      <a:pt x="4858" y="0"/>
                    </a:lnTo>
                    <a:lnTo>
                      <a:pt x="5360" y="1429"/>
                    </a:lnTo>
                    <a:lnTo>
                      <a:pt x="5896" y="1429"/>
                    </a:lnTo>
                    <a:lnTo>
                      <a:pt x="7136" y="2008"/>
                    </a:lnTo>
                    <a:lnTo>
                      <a:pt x="7270" y="3012"/>
                    </a:lnTo>
                    <a:lnTo>
                      <a:pt x="9045" y="3012"/>
                    </a:lnTo>
                    <a:lnTo>
                      <a:pt x="10419" y="3012"/>
                    </a:lnTo>
                    <a:lnTo>
                      <a:pt x="10921" y="3629"/>
                    </a:lnTo>
                    <a:lnTo>
                      <a:pt x="12663" y="3784"/>
                    </a:lnTo>
                    <a:lnTo>
                      <a:pt x="14070" y="3243"/>
                    </a:lnTo>
                    <a:lnTo>
                      <a:pt x="13166" y="3012"/>
                    </a:lnTo>
                    <a:lnTo>
                      <a:pt x="16817" y="3012"/>
                    </a:lnTo>
                    <a:lnTo>
                      <a:pt x="15444" y="3243"/>
                    </a:lnTo>
                    <a:lnTo>
                      <a:pt x="16114" y="4208"/>
                    </a:lnTo>
                    <a:lnTo>
                      <a:pt x="17521" y="4208"/>
                    </a:lnTo>
                    <a:lnTo>
                      <a:pt x="18392" y="5212"/>
                    </a:lnTo>
                    <a:lnTo>
                      <a:pt x="18559" y="6409"/>
                    </a:lnTo>
                    <a:lnTo>
                      <a:pt x="19062" y="6409"/>
                    </a:lnTo>
                    <a:lnTo>
                      <a:pt x="19966" y="7181"/>
                    </a:lnTo>
                    <a:lnTo>
                      <a:pt x="18559" y="8378"/>
                    </a:lnTo>
                    <a:lnTo>
                      <a:pt x="19062" y="9382"/>
                    </a:lnTo>
                    <a:lnTo>
                      <a:pt x="18023" y="9807"/>
                    </a:lnTo>
                    <a:lnTo>
                      <a:pt x="18023" y="10425"/>
                    </a:lnTo>
                    <a:lnTo>
                      <a:pt x="17521" y="11390"/>
                    </a:lnTo>
                    <a:lnTo>
                      <a:pt x="18559" y="12587"/>
                    </a:lnTo>
                    <a:lnTo>
                      <a:pt x="17521" y="13591"/>
                    </a:lnTo>
                    <a:lnTo>
                      <a:pt x="15779" y="14208"/>
                    </a:lnTo>
                    <a:lnTo>
                      <a:pt x="15276" y="14788"/>
                    </a:lnTo>
                    <a:lnTo>
                      <a:pt x="13534" y="14208"/>
                    </a:lnTo>
                    <a:lnTo>
                      <a:pt x="12127" y="14208"/>
                    </a:lnTo>
                    <a:lnTo>
                      <a:pt x="13166" y="15174"/>
                    </a:lnTo>
                    <a:lnTo>
                      <a:pt x="13032" y="16757"/>
                    </a:lnTo>
                    <a:lnTo>
                      <a:pt x="14405" y="17143"/>
                    </a:lnTo>
                    <a:lnTo>
                      <a:pt x="14573" y="17761"/>
                    </a:lnTo>
                    <a:lnTo>
                      <a:pt x="13166" y="18803"/>
                    </a:lnTo>
                    <a:lnTo>
                      <a:pt x="10921" y="19768"/>
                    </a:lnTo>
                    <a:lnTo>
                      <a:pt x="9883" y="19961"/>
                    </a:lnTo>
                    <a:lnTo>
                      <a:pt x="9045" y="19382"/>
                    </a:lnTo>
                    <a:lnTo>
                      <a:pt x="8509" y="17375"/>
                    </a:lnTo>
                    <a:lnTo>
                      <a:pt x="8174" y="16178"/>
                    </a:lnTo>
                    <a:lnTo>
                      <a:pt x="8509" y="15174"/>
                    </a:lnTo>
                    <a:lnTo>
                      <a:pt x="7973" y="14208"/>
                    </a:lnTo>
                    <a:lnTo>
                      <a:pt x="7638" y="12162"/>
                    </a:lnTo>
                    <a:lnTo>
                      <a:pt x="8509" y="10579"/>
                    </a:lnTo>
                    <a:lnTo>
                      <a:pt x="5360" y="10579"/>
                    </a:lnTo>
                    <a:lnTo>
                      <a:pt x="4523" y="9382"/>
                    </a:lnTo>
                    <a:lnTo>
                      <a:pt x="2278" y="9382"/>
                    </a:lnTo>
                    <a:lnTo>
                      <a:pt x="1240" y="8378"/>
                    </a:lnTo>
                    <a:lnTo>
                      <a:pt x="1240" y="7181"/>
                    </a:lnTo>
                    <a:lnTo>
                      <a:pt x="369" y="5212"/>
                    </a:lnTo>
                    <a:lnTo>
                      <a:pt x="0" y="5212"/>
                    </a:lnTo>
                    <a:lnTo>
                      <a:pt x="0" y="4208"/>
                    </a:lnTo>
                    <a:lnTo>
                      <a:pt x="0" y="3629"/>
                    </a:lnTo>
                    <a:lnTo>
                      <a:pt x="704" y="2625"/>
                    </a:lnTo>
                    <a:lnTo>
                      <a:pt x="1575" y="1583"/>
                    </a:lnTo>
                    <a:lnTo>
                      <a:pt x="1742" y="618"/>
                    </a:lnTo>
                    <a:lnTo>
                      <a:pt x="2613" y="425"/>
                    </a:lnTo>
                    <a:lnTo>
                      <a:pt x="3149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6" name="Freeform 781">
                <a:extLst>
                  <a:ext uri="{FF2B5EF4-FFF2-40B4-BE49-F238E27FC236}">
                    <a16:creationId xmlns:a16="http://schemas.microsoft.com/office/drawing/2014/main" id="{1F8AABF7-8C05-2B42-8F73-2B06AF7D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3594"/>
                <a:ext cx="26" cy="2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4324" y="19706"/>
                    </a:moveTo>
                    <a:lnTo>
                      <a:pt x="0" y="13529"/>
                    </a:lnTo>
                    <a:lnTo>
                      <a:pt x="4324" y="5882"/>
                    </a:lnTo>
                    <a:lnTo>
                      <a:pt x="7027" y="0"/>
                    </a:lnTo>
                    <a:lnTo>
                      <a:pt x="11081" y="0"/>
                    </a:lnTo>
                    <a:lnTo>
                      <a:pt x="15405" y="0"/>
                    </a:lnTo>
                    <a:lnTo>
                      <a:pt x="18378" y="4706"/>
                    </a:lnTo>
                    <a:lnTo>
                      <a:pt x="19730" y="5882"/>
                    </a:lnTo>
                    <a:lnTo>
                      <a:pt x="11081" y="12059"/>
                    </a:lnTo>
                    <a:lnTo>
                      <a:pt x="4324" y="1970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7" name="Freeform 782">
                <a:extLst>
                  <a:ext uri="{FF2B5EF4-FFF2-40B4-BE49-F238E27FC236}">
                    <a16:creationId xmlns:a16="http://schemas.microsoft.com/office/drawing/2014/main" id="{84154709-6677-344B-B4EC-5252E5D64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3596"/>
                <a:ext cx="21" cy="1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5517" y="19630"/>
                    </a:moveTo>
                    <a:lnTo>
                      <a:pt x="0" y="15556"/>
                    </a:lnTo>
                    <a:lnTo>
                      <a:pt x="3448" y="0"/>
                    </a:lnTo>
                    <a:lnTo>
                      <a:pt x="19655" y="0"/>
                    </a:lnTo>
                    <a:lnTo>
                      <a:pt x="14138" y="13704"/>
                    </a:lnTo>
                    <a:lnTo>
                      <a:pt x="5517" y="1963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8" name="Freeform 783">
                <a:extLst>
                  <a:ext uri="{FF2B5EF4-FFF2-40B4-BE49-F238E27FC236}">
                    <a16:creationId xmlns:a16="http://schemas.microsoft.com/office/drawing/2014/main" id="{C0699005-7364-6D45-AC0C-586AE0D19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588"/>
                <a:ext cx="44" cy="6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4960" y="0"/>
                    </a:moveTo>
                    <a:lnTo>
                      <a:pt x="11680" y="1850"/>
                    </a:lnTo>
                    <a:lnTo>
                      <a:pt x="18240" y="6012"/>
                    </a:lnTo>
                    <a:lnTo>
                      <a:pt x="19840" y="9017"/>
                    </a:lnTo>
                    <a:lnTo>
                      <a:pt x="17440" y="13757"/>
                    </a:lnTo>
                    <a:lnTo>
                      <a:pt x="13280" y="18613"/>
                    </a:lnTo>
                    <a:lnTo>
                      <a:pt x="4960" y="19884"/>
                    </a:lnTo>
                    <a:lnTo>
                      <a:pt x="0" y="17457"/>
                    </a:lnTo>
                    <a:lnTo>
                      <a:pt x="4160" y="12601"/>
                    </a:lnTo>
                    <a:lnTo>
                      <a:pt x="2560" y="9711"/>
                    </a:lnTo>
                    <a:lnTo>
                      <a:pt x="960" y="3121"/>
                    </a:lnTo>
                    <a:lnTo>
                      <a:pt x="4960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9" name="Freeform 784">
                <a:extLst>
                  <a:ext uri="{FF2B5EF4-FFF2-40B4-BE49-F238E27FC236}">
                    <a16:creationId xmlns:a16="http://schemas.microsoft.com/office/drawing/2014/main" id="{8D9B5CC2-AAF8-494B-96CB-B85BF3B67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380"/>
                <a:ext cx="27" cy="1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5897" y="19375"/>
                    </a:moveTo>
                    <a:lnTo>
                      <a:pt x="0" y="13125"/>
                    </a:lnTo>
                    <a:lnTo>
                      <a:pt x="2564" y="0"/>
                    </a:lnTo>
                    <a:lnTo>
                      <a:pt x="13077" y="3750"/>
                    </a:lnTo>
                    <a:lnTo>
                      <a:pt x="19744" y="9375"/>
                    </a:lnTo>
                    <a:lnTo>
                      <a:pt x="15897" y="1937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0" name="Freeform 785">
                <a:extLst>
                  <a:ext uri="{FF2B5EF4-FFF2-40B4-BE49-F238E27FC236}">
                    <a16:creationId xmlns:a16="http://schemas.microsoft.com/office/drawing/2014/main" id="{9A810E93-97E7-1D4E-AFAD-5A9CD744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2510"/>
                <a:ext cx="17" cy="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5000" y="19048"/>
                    </a:moveTo>
                    <a:lnTo>
                      <a:pt x="0" y="19048"/>
                    </a:lnTo>
                    <a:lnTo>
                      <a:pt x="8750" y="14286"/>
                    </a:lnTo>
                    <a:lnTo>
                      <a:pt x="8750" y="0"/>
                    </a:lnTo>
                    <a:lnTo>
                      <a:pt x="19583" y="0"/>
                    </a:lnTo>
                    <a:lnTo>
                      <a:pt x="15000" y="1904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1" name="Freeform 786">
                <a:extLst>
                  <a:ext uri="{FF2B5EF4-FFF2-40B4-BE49-F238E27FC236}">
                    <a16:creationId xmlns:a16="http://schemas.microsoft.com/office/drawing/2014/main" id="{55546760-5A6D-D141-BFEB-704615A8B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" y="2440"/>
                <a:ext cx="6" cy="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8824" y="19286"/>
                    </a:moveTo>
                    <a:lnTo>
                      <a:pt x="12941" y="19286"/>
                    </a:lnTo>
                    <a:lnTo>
                      <a:pt x="0" y="0"/>
                    </a:lnTo>
                    <a:lnTo>
                      <a:pt x="18824" y="7857"/>
                    </a:lnTo>
                    <a:lnTo>
                      <a:pt x="18824" y="1928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32" name="Freeform 787">
                <a:extLst>
                  <a:ext uri="{FF2B5EF4-FFF2-40B4-BE49-F238E27FC236}">
                    <a16:creationId xmlns:a16="http://schemas.microsoft.com/office/drawing/2014/main" id="{057A5536-23F7-E142-8257-536D4F1A3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414"/>
                <a:ext cx="10" cy="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3704" y="18824"/>
                    </a:moveTo>
                    <a:lnTo>
                      <a:pt x="0" y="18824"/>
                    </a:lnTo>
                    <a:lnTo>
                      <a:pt x="0" y="12941"/>
                    </a:lnTo>
                    <a:lnTo>
                      <a:pt x="11111" y="0"/>
                    </a:lnTo>
                    <a:lnTo>
                      <a:pt x="19259" y="12941"/>
                    </a:lnTo>
                    <a:lnTo>
                      <a:pt x="3704" y="12941"/>
                    </a:lnTo>
                    <a:lnTo>
                      <a:pt x="3704" y="188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60" name="Freeform 788">
              <a:extLst>
                <a:ext uri="{FF2B5EF4-FFF2-40B4-BE49-F238E27FC236}">
                  <a16:creationId xmlns:a16="http://schemas.microsoft.com/office/drawing/2014/main" id="{15FEBAB9-A18E-2C43-81DE-817D0C81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810"/>
              <a:ext cx="207" cy="173"/>
            </a:xfrm>
            <a:custGeom>
              <a:avLst/>
              <a:gdLst>
                <a:gd name="T0" fmla="*/ 2 w 20000"/>
                <a:gd name="T1" fmla="*/ 0 h 20000"/>
                <a:gd name="T2" fmla="*/ 2 w 20000"/>
                <a:gd name="T3" fmla="*/ 0 h 20000"/>
                <a:gd name="T4" fmla="*/ 2 w 20000"/>
                <a:gd name="T5" fmla="*/ 0 h 20000"/>
                <a:gd name="T6" fmla="*/ 2 w 20000"/>
                <a:gd name="T7" fmla="*/ 0 h 20000"/>
                <a:gd name="T8" fmla="*/ 2 w 20000"/>
                <a:gd name="T9" fmla="*/ 0 h 20000"/>
                <a:gd name="T10" fmla="*/ 2 w 20000"/>
                <a:gd name="T11" fmla="*/ 0 h 20000"/>
                <a:gd name="T12" fmla="*/ 2 w 20000"/>
                <a:gd name="T13" fmla="*/ 0 h 20000"/>
                <a:gd name="T14" fmla="*/ 2 w 20000"/>
                <a:gd name="T15" fmla="*/ 0 h 20000"/>
                <a:gd name="T16" fmla="*/ 2 w 20000"/>
                <a:gd name="T17" fmla="*/ 1 h 20000"/>
                <a:gd name="T18" fmla="*/ 2 w 20000"/>
                <a:gd name="T19" fmla="*/ 1 h 20000"/>
                <a:gd name="T20" fmla="*/ 2 w 20000"/>
                <a:gd name="T21" fmla="*/ 1 h 20000"/>
                <a:gd name="T22" fmla="*/ 2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0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1 h 20000"/>
                <a:gd name="T56" fmla="*/ 0 w 20000"/>
                <a:gd name="T57" fmla="*/ 1 h 20000"/>
                <a:gd name="T58" fmla="*/ 0 w 20000"/>
                <a:gd name="T59" fmla="*/ 1 h 20000"/>
                <a:gd name="T60" fmla="*/ 0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1 w 20000"/>
                <a:gd name="T67" fmla="*/ 0 h 20000"/>
                <a:gd name="T68" fmla="*/ 1 w 20000"/>
                <a:gd name="T69" fmla="*/ 0 h 20000"/>
                <a:gd name="T70" fmla="*/ 1 w 20000"/>
                <a:gd name="T71" fmla="*/ 0 h 20000"/>
                <a:gd name="T72" fmla="*/ 1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13618" y="0"/>
                  </a:moveTo>
                  <a:lnTo>
                    <a:pt x="14471" y="861"/>
                  </a:lnTo>
                  <a:lnTo>
                    <a:pt x="14881" y="1066"/>
                  </a:lnTo>
                  <a:lnTo>
                    <a:pt x="15358" y="4262"/>
                  </a:lnTo>
                  <a:lnTo>
                    <a:pt x="16280" y="3607"/>
                  </a:lnTo>
                  <a:lnTo>
                    <a:pt x="17133" y="2787"/>
                  </a:lnTo>
                  <a:lnTo>
                    <a:pt x="18225" y="2131"/>
                  </a:lnTo>
                  <a:lnTo>
                    <a:pt x="19078" y="2541"/>
                  </a:lnTo>
                  <a:lnTo>
                    <a:pt x="19420" y="2541"/>
                  </a:lnTo>
                  <a:lnTo>
                    <a:pt x="19966" y="2787"/>
                  </a:lnTo>
                  <a:lnTo>
                    <a:pt x="19420" y="2787"/>
                  </a:lnTo>
                  <a:lnTo>
                    <a:pt x="19625" y="3197"/>
                  </a:lnTo>
                  <a:lnTo>
                    <a:pt x="19966" y="3607"/>
                  </a:lnTo>
                  <a:lnTo>
                    <a:pt x="17679" y="3607"/>
                  </a:lnTo>
                  <a:lnTo>
                    <a:pt x="16792" y="3852"/>
                  </a:lnTo>
                  <a:lnTo>
                    <a:pt x="15904" y="4467"/>
                  </a:lnTo>
                  <a:lnTo>
                    <a:pt x="15734" y="5287"/>
                  </a:lnTo>
                  <a:lnTo>
                    <a:pt x="15904" y="6967"/>
                  </a:lnTo>
                  <a:lnTo>
                    <a:pt x="15734" y="8279"/>
                  </a:lnTo>
                  <a:lnTo>
                    <a:pt x="15358" y="8893"/>
                  </a:lnTo>
                  <a:lnTo>
                    <a:pt x="15734" y="9959"/>
                  </a:lnTo>
                  <a:lnTo>
                    <a:pt x="14471" y="9959"/>
                  </a:lnTo>
                  <a:lnTo>
                    <a:pt x="13959" y="9959"/>
                  </a:lnTo>
                  <a:lnTo>
                    <a:pt x="14334" y="10820"/>
                  </a:lnTo>
                  <a:lnTo>
                    <a:pt x="14471" y="11475"/>
                  </a:lnTo>
                  <a:lnTo>
                    <a:pt x="13618" y="12090"/>
                  </a:lnTo>
                  <a:lnTo>
                    <a:pt x="13618" y="13156"/>
                  </a:lnTo>
                  <a:lnTo>
                    <a:pt x="13413" y="13770"/>
                  </a:lnTo>
                  <a:lnTo>
                    <a:pt x="13618" y="14836"/>
                  </a:lnTo>
                  <a:lnTo>
                    <a:pt x="13072" y="15492"/>
                  </a:lnTo>
                  <a:lnTo>
                    <a:pt x="12560" y="15287"/>
                  </a:lnTo>
                  <a:lnTo>
                    <a:pt x="12218" y="15287"/>
                  </a:lnTo>
                  <a:lnTo>
                    <a:pt x="11672" y="14836"/>
                  </a:lnTo>
                  <a:lnTo>
                    <a:pt x="11331" y="15287"/>
                  </a:lnTo>
                  <a:lnTo>
                    <a:pt x="11126" y="15902"/>
                  </a:lnTo>
                  <a:lnTo>
                    <a:pt x="10273" y="15902"/>
                  </a:lnTo>
                  <a:lnTo>
                    <a:pt x="9898" y="15902"/>
                  </a:lnTo>
                  <a:lnTo>
                    <a:pt x="9727" y="16107"/>
                  </a:lnTo>
                  <a:lnTo>
                    <a:pt x="9386" y="16516"/>
                  </a:lnTo>
                  <a:lnTo>
                    <a:pt x="9386" y="18689"/>
                  </a:lnTo>
                  <a:lnTo>
                    <a:pt x="7611" y="19303"/>
                  </a:lnTo>
                  <a:lnTo>
                    <a:pt x="6212" y="19713"/>
                  </a:lnTo>
                  <a:lnTo>
                    <a:pt x="5666" y="19959"/>
                  </a:lnTo>
                  <a:lnTo>
                    <a:pt x="4778" y="19959"/>
                  </a:lnTo>
                  <a:lnTo>
                    <a:pt x="3720" y="19959"/>
                  </a:lnTo>
                  <a:lnTo>
                    <a:pt x="1604" y="19303"/>
                  </a:lnTo>
                  <a:lnTo>
                    <a:pt x="1945" y="17828"/>
                  </a:lnTo>
                  <a:lnTo>
                    <a:pt x="2457" y="16967"/>
                  </a:lnTo>
                  <a:lnTo>
                    <a:pt x="2321" y="15902"/>
                  </a:lnTo>
                  <a:lnTo>
                    <a:pt x="922" y="15492"/>
                  </a:lnTo>
                  <a:lnTo>
                    <a:pt x="922" y="13770"/>
                  </a:lnTo>
                  <a:lnTo>
                    <a:pt x="205" y="12090"/>
                  </a:lnTo>
                  <a:lnTo>
                    <a:pt x="546" y="11475"/>
                  </a:lnTo>
                  <a:lnTo>
                    <a:pt x="205" y="11066"/>
                  </a:lnTo>
                  <a:lnTo>
                    <a:pt x="0" y="9959"/>
                  </a:lnTo>
                  <a:lnTo>
                    <a:pt x="546" y="9754"/>
                  </a:lnTo>
                  <a:lnTo>
                    <a:pt x="205" y="9344"/>
                  </a:lnTo>
                  <a:lnTo>
                    <a:pt x="546" y="8074"/>
                  </a:lnTo>
                  <a:lnTo>
                    <a:pt x="546" y="6557"/>
                  </a:lnTo>
                  <a:lnTo>
                    <a:pt x="2321" y="7213"/>
                  </a:lnTo>
                  <a:lnTo>
                    <a:pt x="2321" y="8074"/>
                  </a:lnTo>
                  <a:lnTo>
                    <a:pt x="3720" y="6557"/>
                  </a:lnTo>
                  <a:lnTo>
                    <a:pt x="3379" y="6393"/>
                  </a:lnTo>
                  <a:lnTo>
                    <a:pt x="5666" y="4877"/>
                  </a:lnTo>
                  <a:lnTo>
                    <a:pt x="5666" y="3197"/>
                  </a:lnTo>
                  <a:lnTo>
                    <a:pt x="6724" y="2787"/>
                  </a:lnTo>
                  <a:lnTo>
                    <a:pt x="7952" y="3197"/>
                  </a:lnTo>
                  <a:lnTo>
                    <a:pt x="9898" y="3852"/>
                  </a:lnTo>
                  <a:lnTo>
                    <a:pt x="11331" y="2787"/>
                  </a:lnTo>
                  <a:lnTo>
                    <a:pt x="11672" y="3197"/>
                  </a:lnTo>
                  <a:lnTo>
                    <a:pt x="12014" y="2541"/>
                  </a:lnTo>
                  <a:lnTo>
                    <a:pt x="13413" y="1926"/>
                  </a:lnTo>
                  <a:lnTo>
                    <a:pt x="13072" y="1516"/>
                  </a:lnTo>
                  <a:lnTo>
                    <a:pt x="13618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1" name="Freeform 789">
              <a:extLst>
                <a:ext uri="{FF2B5EF4-FFF2-40B4-BE49-F238E27FC236}">
                  <a16:creationId xmlns:a16="http://schemas.microsoft.com/office/drawing/2014/main" id="{2B718E17-36DD-9040-A5FA-DF9100C82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3" y="2026"/>
              <a:ext cx="77" cy="9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6147" y="17704"/>
                  </a:moveTo>
                  <a:lnTo>
                    <a:pt x="3303" y="10741"/>
                  </a:lnTo>
                  <a:lnTo>
                    <a:pt x="3761" y="8815"/>
                  </a:lnTo>
                  <a:lnTo>
                    <a:pt x="1284" y="8074"/>
                  </a:lnTo>
                  <a:lnTo>
                    <a:pt x="0" y="6963"/>
                  </a:lnTo>
                  <a:lnTo>
                    <a:pt x="1284" y="6519"/>
                  </a:lnTo>
                  <a:lnTo>
                    <a:pt x="1284" y="4963"/>
                  </a:lnTo>
                  <a:lnTo>
                    <a:pt x="3761" y="4963"/>
                  </a:lnTo>
                  <a:lnTo>
                    <a:pt x="2385" y="3778"/>
                  </a:lnTo>
                  <a:lnTo>
                    <a:pt x="1284" y="3778"/>
                  </a:lnTo>
                  <a:lnTo>
                    <a:pt x="0" y="2741"/>
                  </a:lnTo>
                  <a:lnTo>
                    <a:pt x="917" y="0"/>
                  </a:lnTo>
                  <a:lnTo>
                    <a:pt x="2385" y="0"/>
                  </a:lnTo>
                  <a:lnTo>
                    <a:pt x="4679" y="1556"/>
                  </a:lnTo>
                  <a:lnTo>
                    <a:pt x="7064" y="2741"/>
                  </a:lnTo>
                  <a:lnTo>
                    <a:pt x="7523" y="4593"/>
                  </a:lnTo>
                  <a:lnTo>
                    <a:pt x="7064" y="4963"/>
                  </a:lnTo>
                  <a:lnTo>
                    <a:pt x="16147" y="4593"/>
                  </a:lnTo>
                  <a:lnTo>
                    <a:pt x="17064" y="5778"/>
                  </a:lnTo>
                  <a:lnTo>
                    <a:pt x="16147" y="6519"/>
                  </a:lnTo>
                  <a:lnTo>
                    <a:pt x="16147" y="7704"/>
                  </a:lnTo>
                  <a:lnTo>
                    <a:pt x="13670" y="8074"/>
                  </a:lnTo>
                  <a:lnTo>
                    <a:pt x="13303" y="9556"/>
                  </a:lnTo>
                  <a:lnTo>
                    <a:pt x="12202" y="10000"/>
                  </a:lnTo>
                  <a:lnTo>
                    <a:pt x="13303" y="12667"/>
                  </a:lnTo>
                  <a:lnTo>
                    <a:pt x="13670" y="12667"/>
                  </a:lnTo>
                  <a:lnTo>
                    <a:pt x="14679" y="13037"/>
                  </a:lnTo>
                  <a:lnTo>
                    <a:pt x="15138" y="13037"/>
                  </a:lnTo>
                  <a:lnTo>
                    <a:pt x="17064" y="11481"/>
                  </a:lnTo>
                  <a:lnTo>
                    <a:pt x="17064" y="13037"/>
                  </a:lnTo>
                  <a:lnTo>
                    <a:pt x="18440" y="14519"/>
                  </a:lnTo>
                  <a:lnTo>
                    <a:pt x="19358" y="16148"/>
                  </a:lnTo>
                  <a:lnTo>
                    <a:pt x="19908" y="19926"/>
                  </a:lnTo>
                  <a:lnTo>
                    <a:pt x="18440" y="19556"/>
                  </a:lnTo>
                  <a:lnTo>
                    <a:pt x="17431" y="19926"/>
                  </a:lnTo>
                  <a:lnTo>
                    <a:pt x="17064" y="18000"/>
                  </a:lnTo>
                  <a:lnTo>
                    <a:pt x="16147" y="15704"/>
                  </a:lnTo>
                  <a:lnTo>
                    <a:pt x="13670" y="13778"/>
                  </a:lnTo>
                  <a:lnTo>
                    <a:pt x="11284" y="13037"/>
                  </a:lnTo>
                  <a:lnTo>
                    <a:pt x="10826" y="11481"/>
                  </a:lnTo>
                  <a:lnTo>
                    <a:pt x="8440" y="10741"/>
                  </a:lnTo>
                  <a:lnTo>
                    <a:pt x="8440" y="11926"/>
                  </a:lnTo>
                  <a:lnTo>
                    <a:pt x="9908" y="11926"/>
                  </a:lnTo>
                  <a:lnTo>
                    <a:pt x="10826" y="13778"/>
                  </a:lnTo>
                  <a:lnTo>
                    <a:pt x="9908" y="14519"/>
                  </a:lnTo>
                  <a:lnTo>
                    <a:pt x="10826" y="15704"/>
                  </a:lnTo>
                  <a:lnTo>
                    <a:pt x="9908" y="17704"/>
                  </a:lnTo>
                  <a:lnTo>
                    <a:pt x="8440" y="16148"/>
                  </a:lnTo>
                  <a:lnTo>
                    <a:pt x="8440" y="15704"/>
                  </a:lnTo>
                  <a:lnTo>
                    <a:pt x="7523" y="16148"/>
                  </a:lnTo>
                  <a:lnTo>
                    <a:pt x="8440" y="17704"/>
                  </a:lnTo>
                  <a:lnTo>
                    <a:pt x="7064" y="17704"/>
                  </a:lnTo>
                  <a:lnTo>
                    <a:pt x="6147" y="1770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2" name="Freeform 790">
              <a:extLst>
                <a:ext uri="{FF2B5EF4-FFF2-40B4-BE49-F238E27FC236}">
                  <a16:creationId xmlns:a16="http://schemas.microsoft.com/office/drawing/2014/main" id="{BB17BE5D-B73F-0C46-9377-01B68D81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997"/>
              <a:ext cx="52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0" y="10588"/>
                  </a:moveTo>
                  <a:lnTo>
                    <a:pt x="3673" y="7647"/>
                  </a:lnTo>
                  <a:lnTo>
                    <a:pt x="5034" y="0"/>
                  </a:lnTo>
                  <a:lnTo>
                    <a:pt x="8435" y="2941"/>
                  </a:lnTo>
                  <a:lnTo>
                    <a:pt x="12789" y="2941"/>
                  </a:lnTo>
                  <a:lnTo>
                    <a:pt x="14150" y="0"/>
                  </a:lnTo>
                  <a:lnTo>
                    <a:pt x="16190" y="4706"/>
                  </a:lnTo>
                  <a:lnTo>
                    <a:pt x="16190" y="10588"/>
                  </a:lnTo>
                  <a:lnTo>
                    <a:pt x="18367" y="12059"/>
                  </a:lnTo>
                  <a:lnTo>
                    <a:pt x="19864" y="19706"/>
                  </a:lnTo>
                  <a:lnTo>
                    <a:pt x="10612" y="19706"/>
                  </a:lnTo>
                  <a:lnTo>
                    <a:pt x="10612" y="17941"/>
                  </a:lnTo>
                  <a:lnTo>
                    <a:pt x="7075" y="19706"/>
                  </a:lnTo>
                  <a:lnTo>
                    <a:pt x="2857" y="17941"/>
                  </a:lnTo>
                  <a:lnTo>
                    <a:pt x="0" y="15000"/>
                  </a:lnTo>
                  <a:lnTo>
                    <a:pt x="0" y="10588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3" name="Freeform 791">
              <a:extLst>
                <a:ext uri="{FF2B5EF4-FFF2-40B4-BE49-F238E27FC236}">
                  <a16:creationId xmlns:a16="http://schemas.microsoft.com/office/drawing/2014/main" id="{77A2A1F2-63EE-BC46-827D-6806FAE8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390"/>
              <a:ext cx="16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5769"/>
                  </a:moveTo>
                  <a:lnTo>
                    <a:pt x="11905" y="0"/>
                  </a:lnTo>
                  <a:lnTo>
                    <a:pt x="11905" y="5769"/>
                  </a:lnTo>
                  <a:lnTo>
                    <a:pt x="19524" y="13462"/>
                  </a:lnTo>
                  <a:lnTo>
                    <a:pt x="11905" y="13462"/>
                  </a:lnTo>
                  <a:lnTo>
                    <a:pt x="2857" y="19615"/>
                  </a:lnTo>
                  <a:lnTo>
                    <a:pt x="0" y="576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4" name="Freeform 792">
              <a:extLst>
                <a:ext uri="{FF2B5EF4-FFF2-40B4-BE49-F238E27FC236}">
                  <a16:creationId xmlns:a16="http://schemas.microsoft.com/office/drawing/2014/main" id="{AEF00877-9932-474B-8FF2-0257ADD4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2039"/>
              <a:ext cx="28" cy="6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5" name="Freeform 793">
              <a:extLst>
                <a:ext uri="{FF2B5EF4-FFF2-40B4-BE49-F238E27FC236}">
                  <a16:creationId xmlns:a16="http://schemas.microsoft.com/office/drawing/2014/main" id="{7F545330-EF1F-5049-AEC1-A39960A5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867"/>
              <a:ext cx="440" cy="474"/>
            </a:xfrm>
            <a:custGeom>
              <a:avLst/>
              <a:gdLst>
                <a:gd name="T0" fmla="*/ 3 w 20000"/>
                <a:gd name="T1" fmla="*/ 0 h 20000"/>
                <a:gd name="T2" fmla="*/ 3 w 20000"/>
                <a:gd name="T3" fmla="*/ 1 h 20000"/>
                <a:gd name="T4" fmla="*/ 3 w 20000"/>
                <a:gd name="T5" fmla="*/ 1 h 20000"/>
                <a:gd name="T6" fmla="*/ 4 w 20000"/>
                <a:gd name="T7" fmla="*/ 2 h 20000"/>
                <a:gd name="T8" fmla="*/ 4 w 20000"/>
                <a:gd name="T9" fmla="*/ 3 h 20000"/>
                <a:gd name="T10" fmla="*/ 4 w 20000"/>
                <a:gd name="T11" fmla="*/ 3 h 20000"/>
                <a:gd name="T12" fmla="*/ 5 w 20000"/>
                <a:gd name="T13" fmla="*/ 4 h 20000"/>
                <a:gd name="T14" fmla="*/ 6 w 20000"/>
                <a:gd name="T15" fmla="*/ 4 h 20000"/>
                <a:gd name="T16" fmla="*/ 6 w 20000"/>
                <a:gd name="T17" fmla="*/ 4 h 20000"/>
                <a:gd name="T18" fmla="*/ 7 w 20000"/>
                <a:gd name="T19" fmla="*/ 3 h 20000"/>
                <a:gd name="T20" fmla="*/ 7 w 20000"/>
                <a:gd name="T21" fmla="*/ 4 h 20000"/>
                <a:gd name="T22" fmla="*/ 8 w 20000"/>
                <a:gd name="T23" fmla="*/ 3 h 20000"/>
                <a:gd name="T24" fmla="*/ 8 w 20000"/>
                <a:gd name="T25" fmla="*/ 3 h 20000"/>
                <a:gd name="T26" fmla="*/ 8 w 20000"/>
                <a:gd name="T27" fmla="*/ 3 h 20000"/>
                <a:gd name="T28" fmla="*/ 9 w 20000"/>
                <a:gd name="T29" fmla="*/ 3 h 20000"/>
                <a:gd name="T30" fmla="*/ 9 w 20000"/>
                <a:gd name="T31" fmla="*/ 3 h 20000"/>
                <a:gd name="T32" fmla="*/ 9 w 20000"/>
                <a:gd name="T33" fmla="*/ 3 h 20000"/>
                <a:gd name="T34" fmla="*/ 10 w 20000"/>
                <a:gd name="T35" fmla="*/ 3 h 20000"/>
                <a:gd name="T36" fmla="*/ 9 w 20000"/>
                <a:gd name="T37" fmla="*/ 4 h 20000"/>
                <a:gd name="T38" fmla="*/ 9 w 20000"/>
                <a:gd name="T39" fmla="*/ 4 h 20000"/>
                <a:gd name="T40" fmla="*/ 9 w 20000"/>
                <a:gd name="T41" fmla="*/ 5 h 20000"/>
                <a:gd name="T42" fmla="*/ 8 w 20000"/>
                <a:gd name="T43" fmla="*/ 5 h 20000"/>
                <a:gd name="T44" fmla="*/ 8 w 20000"/>
                <a:gd name="T45" fmla="*/ 5 h 20000"/>
                <a:gd name="T46" fmla="*/ 8 w 20000"/>
                <a:gd name="T47" fmla="*/ 5 h 20000"/>
                <a:gd name="T48" fmla="*/ 8 w 20000"/>
                <a:gd name="T49" fmla="*/ 4 h 20000"/>
                <a:gd name="T50" fmla="*/ 7 w 20000"/>
                <a:gd name="T51" fmla="*/ 4 h 20000"/>
                <a:gd name="T52" fmla="*/ 7 w 20000"/>
                <a:gd name="T53" fmla="*/ 4 h 20000"/>
                <a:gd name="T54" fmla="*/ 7 w 20000"/>
                <a:gd name="T55" fmla="*/ 4 h 20000"/>
                <a:gd name="T56" fmla="*/ 7 w 20000"/>
                <a:gd name="T57" fmla="*/ 5 h 20000"/>
                <a:gd name="T58" fmla="*/ 7 w 20000"/>
                <a:gd name="T59" fmla="*/ 6 h 20000"/>
                <a:gd name="T60" fmla="*/ 7 w 20000"/>
                <a:gd name="T61" fmla="*/ 6 h 20000"/>
                <a:gd name="T62" fmla="*/ 6 w 20000"/>
                <a:gd name="T63" fmla="*/ 6 h 20000"/>
                <a:gd name="T64" fmla="*/ 6 w 20000"/>
                <a:gd name="T65" fmla="*/ 7 h 20000"/>
                <a:gd name="T66" fmla="*/ 6 w 20000"/>
                <a:gd name="T67" fmla="*/ 7 h 20000"/>
                <a:gd name="T68" fmla="*/ 5 w 20000"/>
                <a:gd name="T69" fmla="*/ 8 h 20000"/>
                <a:gd name="T70" fmla="*/ 4 w 20000"/>
                <a:gd name="T71" fmla="*/ 8 h 20000"/>
                <a:gd name="T72" fmla="*/ 4 w 20000"/>
                <a:gd name="T73" fmla="*/ 9 h 20000"/>
                <a:gd name="T74" fmla="*/ 4 w 20000"/>
                <a:gd name="T75" fmla="*/ 9 h 20000"/>
                <a:gd name="T76" fmla="*/ 4 w 20000"/>
                <a:gd name="T77" fmla="*/ 10 h 20000"/>
                <a:gd name="T78" fmla="*/ 4 w 20000"/>
                <a:gd name="T79" fmla="*/ 11 h 20000"/>
                <a:gd name="T80" fmla="*/ 3 w 20000"/>
                <a:gd name="T81" fmla="*/ 11 h 20000"/>
                <a:gd name="T82" fmla="*/ 2 w 20000"/>
                <a:gd name="T83" fmla="*/ 9 h 20000"/>
                <a:gd name="T84" fmla="*/ 2 w 20000"/>
                <a:gd name="T85" fmla="*/ 7 h 20000"/>
                <a:gd name="T86" fmla="*/ 1 w 20000"/>
                <a:gd name="T87" fmla="*/ 6 h 20000"/>
                <a:gd name="T88" fmla="*/ 2 w 20000"/>
                <a:gd name="T89" fmla="*/ 6 h 20000"/>
                <a:gd name="T90" fmla="*/ 1 w 20000"/>
                <a:gd name="T91" fmla="*/ 6 h 20000"/>
                <a:gd name="T92" fmla="*/ 1 w 20000"/>
                <a:gd name="T93" fmla="*/ 6 h 20000"/>
                <a:gd name="T94" fmla="*/ 1 w 20000"/>
                <a:gd name="T95" fmla="*/ 5 h 20000"/>
                <a:gd name="T96" fmla="*/ 0 w 20000"/>
                <a:gd name="T97" fmla="*/ 5 h 20000"/>
                <a:gd name="T98" fmla="*/ 0 w 20000"/>
                <a:gd name="T99" fmla="*/ 5 h 20000"/>
                <a:gd name="T100" fmla="*/ 1 w 20000"/>
                <a:gd name="T101" fmla="*/ 5 h 20000"/>
                <a:gd name="T102" fmla="*/ 1 w 20000"/>
                <a:gd name="T103" fmla="*/ 4 h 20000"/>
                <a:gd name="T104" fmla="*/ 1 w 20000"/>
                <a:gd name="T105" fmla="*/ 3 h 20000"/>
                <a:gd name="T106" fmla="*/ 1 w 20000"/>
                <a:gd name="T107" fmla="*/ 3 h 20000"/>
                <a:gd name="T108" fmla="*/ 1 w 20000"/>
                <a:gd name="T109" fmla="*/ 2 h 20000"/>
                <a:gd name="T110" fmla="*/ 2 w 20000"/>
                <a:gd name="T111" fmla="*/ 2 h 20000"/>
                <a:gd name="T112" fmla="*/ 2 w 20000"/>
                <a:gd name="T113" fmla="*/ 1 h 20000"/>
                <a:gd name="T114" fmla="*/ 1 w 20000"/>
                <a:gd name="T115" fmla="*/ 0 h 20000"/>
                <a:gd name="T116" fmla="*/ 2 w 20000"/>
                <a:gd name="T117" fmla="*/ 0 h 200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000"/>
                <a:gd name="T178" fmla="*/ 0 h 20000"/>
                <a:gd name="T179" fmla="*/ 20000 w 20000"/>
                <a:gd name="T180" fmla="*/ 20000 h 200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000" h="20000">
                  <a:moveTo>
                    <a:pt x="5498" y="0"/>
                  </a:moveTo>
                  <a:lnTo>
                    <a:pt x="5659" y="0"/>
                  </a:lnTo>
                  <a:lnTo>
                    <a:pt x="6158" y="552"/>
                  </a:lnTo>
                  <a:lnTo>
                    <a:pt x="6318" y="850"/>
                  </a:lnTo>
                  <a:lnTo>
                    <a:pt x="6415" y="1163"/>
                  </a:lnTo>
                  <a:lnTo>
                    <a:pt x="6576" y="1626"/>
                  </a:lnTo>
                  <a:lnTo>
                    <a:pt x="6833" y="1775"/>
                  </a:lnTo>
                  <a:lnTo>
                    <a:pt x="7074" y="2013"/>
                  </a:lnTo>
                  <a:lnTo>
                    <a:pt x="6672" y="2401"/>
                  </a:lnTo>
                  <a:lnTo>
                    <a:pt x="6415" y="2163"/>
                  </a:lnTo>
                  <a:lnTo>
                    <a:pt x="6318" y="2237"/>
                  </a:lnTo>
                  <a:lnTo>
                    <a:pt x="6415" y="2476"/>
                  </a:lnTo>
                  <a:lnTo>
                    <a:pt x="6576" y="2476"/>
                  </a:lnTo>
                  <a:lnTo>
                    <a:pt x="6576" y="2774"/>
                  </a:lnTo>
                  <a:lnTo>
                    <a:pt x="6833" y="3386"/>
                  </a:lnTo>
                  <a:lnTo>
                    <a:pt x="7251" y="3236"/>
                  </a:lnTo>
                  <a:lnTo>
                    <a:pt x="7412" y="3386"/>
                  </a:lnTo>
                  <a:lnTo>
                    <a:pt x="8328" y="3863"/>
                  </a:lnTo>
                  <a:lnTo>
                    <a:pt x="8087" y="4400"/>
                  </a:lnTo>
                  <a:lnTo>
                    <a:pt x="7926" y="4638"/>
                  </a:lnTo>
                  <a:lnTo>
                    <a:pt x="8087" y="4877"/>
                  </a:lnTo>
                  <a:lnTo>
                    <a:pt x="7749" y="5026"/>
                  </a:lnTo>
                  <a:lnTo>
                    <a:pt x="8087" y="5250"/>
                  </a:lnTo>
                  <a:lnTo>
                    <a:pt x="8585" y="5488"/>
                  </a:lnTo>
                  <a:lnTo>
                    <a:pt x="9164" y="5712"/>
                  </a:lnTo>
                  <a:lnTo>
                    <a:pt x="9662" y="5861"/>
                  </a:lnTo>
                  <a:lnTo>
                    <a:pt x="10498" y="6100"/>
                  </a:lnTo>
                  <a:lnTo>
                    <a:pt x="11158" y="6249"/>
                  </a:lnTo>
                  <a:lnTo>
                    <a:pt x="11254" y="6398"/>
                  </a:lnTo>
                  <a:lnTo>
                    <a:pt x="11672" y="6637"/>
                  </a:lnTo>
                  <a:lnTo>
                    <a:pt x="11913" y="6488"/>
                  </a:lnTo>
                  <a:lnTo>
                    <a:pt x="12235" y="6711"/>
                  </a:lnTo>
                  <a:lnTo>
                    <a:pt x="12331" y="6711"/>
                  </a:lnTo>
                  <a:lnTo>
                    <a:pt x="12749" y="6711"/>
                  </a:lnTo>
                  <a:lnTo>
                    <a:pt x="12990" y="6711"/>
                  </a:lnTo>
                  <a:lnTo>
                    <a:pt x="12990" y="6861"/>
                  </a:lnTo>
                  <a:lnTo>
                    <a:pt x="13650" y="6861"/>
                  </a:lnTo>
                  <a:lnTo>
                    <a:pt x="13585" y="6100"/>
                  </a:lnTo>
                  <a:lnTo>
                    <a:pt x="13650" y="5712"/>
                  </a:lnTo>
                  <a:lnTo>
                    <a:pt x="14068" y="5638"/>
                  </a:lnTo>
                  <a:lnTo>
                    <a:pt x="14068" y="6025"/>
                  </a:lnTo>
                  <a:lnTo>
                    <a:pt x="14068" y="6249"/>
                  </a:lnTo>
                  <a:lnTo>
                    <a:pt x="14405" y="6398"/>
                  </a:lnTo>
                  <a:lnTo>
                    <a:pt x="14904" y="6488"/>
                  </a:lnTo>
                  <a:lnTo>
                    <a:pt x="15322" y="6398"/>
                  </a:lnTo>
                  <a:lnTo>
                    <a:pt x="15322" y="6488"/>
                  </a:lnTo>
                  <a:lnTo>
                    <a:pt x="16415" y="6488"/>
                  </a:lnTo>
                  <a:lnTo>
                    <a:pt x="16238" y="6100"/>
                  </a:lnTo>
                  <a:lnTo>
                    <a:pt x="15981" y="6025"/>
                  </a:lnTo>
                  <a:lnTo>
                    <a:pt x="15981" y="5712"/>
                  </a:lnTo>
                  <a:lnTo>
                    <a:pt x="16238" y="5712"/>
                  </a:lnTo>
                  <a:lnTo>
                    <a:pt x="16672" y="5638"/>
                  </a:lnTo>
                  <a:lnTo>
                    <a:pt x="16833" y="5488"/>
                  </a:lnTo>
                  <a:lnTo>
                    <a:pt x="16897" y="5399"/>
                  </a:lnTo>
                  <a:lnTo>
                    <a:pt x="16897" y="5101"/>
                  </a:lnTo>
                  <a:lnTo>
                    <a:pt x="17492" y="5026"/>
                  </a:lnTo>
                  <a:lnTo>
                    <a:pt x="17588" y="4787"/>
                  </a:lnTo>
                  <a:lnTo>
                    <a:pt x="17910" y="4638"/>
                  </a:lnTo>
                  <a:lnTo>
                    <a:pt x="18569" y="4787"/>
                  </a:lnTo>
                  <a:lnTo>
                    <a:pt x="18810" y="4474"/>
                  </a:lnTo>
                  <a:lnTo>
                    <a:pt x="19068" y="4400"/>
                  </a:lnTo>
                  <a:lnTo>
                    <a:pt x="19244" y="4474"/>
                  </a:lnTo>
                  <a:lnTo>
                    <a:pt x="19068" y="4787"/>
                  </a:lnTo>
                  <a:lnTo>
                    <a:pt x="19325" y="4787"/>
                  </a:lnTo>
                  <a:lnTo>
                    <a:pt x="19325" y="5026"/>
                  </a:lnTo>
                  <a:lnTo>
                    <a:pt x="19244" y="5250"/>
                  </a:lnTo>
                  <a:lnTo>
                    <a:pt x="19486" y="5101"/>
                  </a:lnTo>
                  <a:lnTo>
                    <a:pt x="19486" y="5250"/>
                  </a:lnTo>
                  <a:lnTo>
                    <a:pt x="19727" y="5250"/>
                  </a:lnTo>
                  <a:lnTo>
                    <a:pt x="19984" y="5488"/>
                  </a:lnTo>
                  <a:lnTo>
                    <a:pt x="19904" y="5488"/>
                  </a:lnTo>
                  <a:lnTo>
                    <a:pt x="19727" y="5712"/>
                  </a:lnTo>
                  <a:lnTo>
                    <a:pt x="19904" y="6100"/>
                  </a:lnTo>
                  <a:lnTo>
                    <a:pt x="19727" y="6249"/>
                  </a:lnTo>
                  <a:lnTo>
                    <a:pt x="19662" y="6100"/>
                  </a:lnTo>
                  <a:lnTo>
                    <a:pt x="19068" y="6249"/>
                  </a:lnTo>
                  <a:lnTo>
                    <a:pt x="18569" y="6711"/>
                  </a:lnTo>
                  <a:lnTo>
                    <a:pt x="18569" y="7263"/>
                  </a:lnTo>
                  <a:lnTo>
                    <a:pt x="18248" y="7487"/>
                  </a:lnTo>
                  <a:lnTo>
                    <a:pt x="18248" y="7711"/>
                  </a:lnTo>
                  <a:lnTo>
                    <a:pt x="18248" y="8113"/>
                  </a:lnTo>
                  <a:lnTo>
                    <a:pt x="17990" y="8650"/>
                  </a:lnTo>
                  <a:lnTo>
                    <a:pt x="17588" y="8650"/>
                  </a:lnTo>
                  <a:lnTo>
                    <a:pt x="17588" y="9262"/>
                  </a:lnTo>
                  <a:lnTo>
                    <a:pt x="17331" y="9336"/>
                  </a:lnTo>
                  <a:lnTo>
                    <a:pt x="17492" y="9963"/>
                  </a:lnTo>
                  <a:lnTo>
                    <a:pt x="17235" y="9963"/>
                  </a:lnTo>
                  <a:lnTo>
                    <a:pt x="17074" y="9650"/>
                  </a:lnTo>
                  <a:lnTo>
                    <a:pt x="16833" y="9336"/>
                  </a:lnTo>
                  <a:lnTo>
                    <a:pt x="16833" y="9023"/>
                  </a:lnTo>
                  <a:lnTo>
                    <a:pt x="16495" y="9336"/>
                  </a:lnTo>
                  <a:lnTo>
                    <a:pt x="16415" y="9336"/>
                  </a:lnTo>
                  <a:lnTo>
                    <a:pt x="16238" y="9262"/>
                  </a:lnTo>
                  <a:lnTo>
                    <a:pt x="16158" y="9262"/>
                  </a:lnTo>
                  <a:lnTo>
                    <a:pt x="15981" y="8725"/>
                  </a:lnTo>
                  <a:lnTo>
                    <a:pt x="16158" y="8650"/>
                  </a:lnTo>
                  <a:lnTo>
                    <a:pt x="16238" y="8352"/>
                  </a:lnTo>
                  <a:lnTo>
                    <a:pt x="16672" y="8262"/>
                  </a:lnTo>
                  <a:lnTo>
                    <a:pt x="16672" y="8024"/>
                  </a:lnTo>
                  <a:lnTo>
                    <a:pt x="16833" y="7875"/>
                  </a:lnTo>
                  <a:lnTo>
                    <a:pt x="16672" y="7651"/>
                  </a:lnTo>
                  <a:lnTo>
                    <a:pt x="15064" y="7711"/>
                  </a:lnTo>
                  <a:lnTo>
                    <a:pt x="15161" y="7651"/>
                  </a:lnTo>
                  <a:lnTo>
                    <a:pt x="15064" y="7263"/>
                  </a:lnTo>
                  <a:lnTo>
                    <a:pt x="14662" y="7040"/>
                  </a:lnTo>
                  <a:lnTo>
                    <a:pt x="14244" y="6711"/>
                  </a:lnTo>
                  <a:lnTo>
                    <a:pt x="14003" y="6711"/>
                  </a:lnTo>
                  <a:lnTo>
                    <a:pt x="13842" y="7263"/>
                  </a:lnTo>
                  <a:lnTo>
                    <a:pt x="14068" y="7487"/>
                  </a:lnTo>
                  <a:lnTo>
                    <a:pt x="14244" y="7487"/>
                  </a:lnTo>
                  <a:lnTo>
                    <a:pt x="14502" y="7711"/>
                  </a:lnTo>
                  <a:lnTo>
                    <a:pt x="14068" y="7711"/>
                  </a:lnTo>
                  <a:lnTo>
                    <a:pt x="14068" y="8024"/>
                  </a:lnTo>
                  <a:lnTo>
                    <a:pt x="13842" y="8113"/>
                  </a:lnTo>
                  <a:lnTo>
                    <a:pt x="14068" y="8352"/>
                  </a:lnTo>
                  <a:lnTo>
                    <a:pt x="14502" y="8501"/>
                  </a:lnTo>
                  <a:lnTo>
                    <a:pt x="14405" y="8874"/>
                  </a:lnTo>
                  <a:lnTo>
                    <a:pt x="14904" y="10276"/>
                  </a:lnTo>
                  <a:lnTo>
                    <a:pt x="14502" y="10336"/>
                  </a:lnTo>
                  <a:lnTo>
                    <a:pt x="14502" y="10112"/>
                  </a:lnTo>
                  <a:lnTo>
                    <a:pt x="14244" y="10500"/>
                  </a:lnTo>
                  <a:lnTo>
                    <a:pt x="14068" y="10336"/>
                  </a:lnTo>
                  <a:lnTo>
                    <a:pt x="14068" y="9963"/>
                  </a:lnTo>
                  <a:lnTo>
                    <a:pt x="14003" y="9963"/>
                  </a:lnTo>
                  <a:lnTo>
                    <a:pt x="14003" y="10276"/>
                  </a:lnTo>
                  <a:lnTo>
                    <a:pt x="13408" y="10500"/>
                  </a:lnTo>
                  <a:lnTo>
                    <a:pt x="13151" y="10664"/>
                  </a:lnTo>
                  <a:lnTo>
                    <a:pt x="13151" y="10723"/>
                  </a:lnTo>
                  <a:lnTo>
                    <a:pt x="13328" y="11126"/>
                  </a:lnTo>
                  <a:lnTo>
                    <a:pt x="13151" y="11350"/>
                  </a:lnTo>
                  <a:lnTo>
                    <a:pt x="12990" y="11499"/>
                  </a:lnTo>
                  <a:lnTo>
                    <a:pt x="12910" y="11738"/>
                  </a:lnTo>
                  <a:lnTo>
                    <a:pt x="12331" y="11887"/>
                  </a:lnTo>
                  <a:lnTo>
                    <a:pt x="12331" y="11738"/>
                  </a:lnTo>
                  <a:lnTo>
                    <a:pt x="12074" y="11887"/>
                  </a:lnTo>
                  <a:lnTo>
                    <a:pt x="12235" y="11887"/>
                  </a:lnTo>
                  <a:lnTo>
                    <a:pt x="11576" y="12737"/>
                  </a:lnTo>
                  <a:lnTo>
                    <a:pt x="10997" y="13125"/>
                  </a:lnTo>
                  <a:lnTo>
                    <a:pt x="10498" y="13587"/>
                  </a:lnTo>
                  <a:lnTo>
                    <a:pt x="10161" y="13900"/>
                  </a:lnTo>
                  <a:lnTo>
                    <a:pt x="10322" y="13960"/>
                  </a:lnTo>
                  <a:lnTo>
                    <a:pt x="9839" y="14198"/>
                  </a:lnTo>
                  <a:lnTo>
                    <a:pt x="9502" y="14362"/>
                  </a:lnTo>
                  <a:lnTo>
                    <a:pt x="9244" y="14601"/>
                  </a:lnTo>
                  <a:lnTo>
                    <a:pt x="9164" y="14601"/>
                  </a:lnTo>
                  <a:lnTo>
                    <a:pt x="8842" y="14750"/>
                  </a:lnTo>
                  <a:lnTo>
                    <a:pt x="8746" y="15213"/>
                  </a:lnTo>
                  <a:lnTo>
                    <a:pt x="8842" y="15600"/>
                  </a:lnTo>
                  <a:lnTo>
                    <a:pt x="8842" y="15824"/>
                  </a:lnTo>
                  <a:lnTo>
                    <a:pt x="8842" y="16212"/>
                  </a:lnTo>
                  <a:lnTo>
                    <a:pt x="8746" y="16212"/>
                  </a:lnTo>
                  <a:lnTo>
                    <a:pt x="9003" y="16585"/>
                  </a:lnTo>
                  <a:lnTo>
                    <a:pt x="8746" y="17136"/>
                  </a:lnTo>
                  <a:lnTo>
                    <a:pt x="8585" y="17435"/>
                  </a:lnTo>
                  <a:lnTo>
                    <a:pt x="8746" y="18449"/>
                  </a:lnTo>
                  <a:lnTo>
                    <a:pt x="8328" y="18449"/>
                  </a:lnTo>
                  <a:lnTo>
                    <a:pt x="8087" y="18986"/>
                  </a:lnTo>
                  <a:lnTo>
                    <a:pt x="8424" y="19075"/>
                  </a:lnTo>
                  <a:lnTo>
                    <a:pt x="8328" y="19224"/>
                  </a:lnTo>
                  <a:lnTo>
                    <a:pt x="7749" y="19224"/>
                  </a:lnTo>
                  <a:lnTo>
                    <a:pt x="7492" y="19448"/>
                  </a:lnTo>
                  <a:lnTo>
                    <a:pt x="7492" y="19687"/>
                  </a:lnTo>
                  <a:lnTo>
                    <a:pt x="7074" y="19985"/>
                  </a:lnTo>
                  <a:lnTo>
                    <a:pt x="6158" y="18747"/>
                  </a:lnTo>
                  <a:lnTo>
                    <a:pt x="6318" y="18837"/>
                  </a:lnTo>
                  <a:lnTo>
                    <a:pt x="5756" y="17763"/>
                  </a:lnTo>
                  <a:lnTo>
                    <a:pt x="5338" y="17136"/>
                  </a:lnTo>
                  <a:lnTo>
                    <a:pt x="4839" y="16122"/>
                  </a:lnTo>
                  <a:lnTo>
                    <a:pt x="4582" y="15362"/>
                  </a:lnTo>
                  <a:lnTo>
                    <a:pt x="4180" y="14750"/>
                  </a:lnTo>
                  <a:lnTo>
                    <a:pt x="3489" y="12886"/>
                  </a:lnTo>
                  <a:lnTo>
                    <a:pt x="3328" y="12349"/>
                  </a:lnTo>
                  <a:lnTo>
                    <a:pt x="3167" y="11499"/>
                  </a:lnTo>
                  <a:lnTo>
                    <a:pt x="3167" y="10962"/>
                  </a:lnTo>
                  <a:lnTo>
                    <a:pt x="3087" y="10723"/>
                  </a:lnTo>
                  <a:lnTo>
                    <a:pt x="3087" y="10664"/>
                  </a:lnTo>
                  <a:lnTo>
                    <a:pt x="3167" y="10500"/>
                  </a:lnTo>
                  <a:lnTo>
                    <a:pt x="3087" y="10336"/>
                  </a:lnTo>
                  <a:lnTo>
                    <a:pt x="2926" y="10112"/>
                  </a:lnTo>
                  <a:lnTo>
                    <a:pt x="3167" y="10112"/>
                  </a:lnTo>
                  <a:lnTo>
                    <a:pt x="3167" y="9963"/>
                  </a:lnTo>
                  <a:lnTo>
                    <a:pt x="2830" y="9963"/>
                  </a:lnTo>
                  <a:lnTo>
                    <a:pt x="2830" y="10276"/>
                  </a:lnTo>
                  <a:lnTo>
                    <a:pt x="2508" y="10336"/>
                  </a:lnTo>
                  <a:lnTo>
                    <a:pt x="2830" y="10500"/>
                  </a:lnTo>
                  <a:lnTo>
                    <a:pt x="2669" y="10887"/>
                  </a:lnTo>
                  <a:lnTo>
                    <a:pt x="1849" y="11126"/>
                  </a:lnTo>
                  <a:lnTo>
                    <a:pt x="1350" y="10887"/>
                  </a:lnTo>
                  <a:lnTo>
                    <a:pt x="434" y="9963"/>
                  </a:lnTo>
                  <a:lnTo>
                    <a:pt x="675" y="9963"/>
                  </a:lnTo>
                  <a:lnTo>
                    <a:pt x="1350" y="9724"/>
                  </a:lnTo>
                  <a:lnTo>
                    <a:pt x="1350" y="9500"/>
                  </a:lnTo>
                  <a:lnTo>
                    <a:pt x="756" y="9724"/>
                  </a:lnTo>
                  <a:lnTo>
                    <a:pt x="96" y="9336"/>
                  </a:lnTo>
                  <a:lnTo>
                    <a:pt x="0" y="9023"/>
                  </a:lnTo>
                  <a:lnTo>
                    <a:pt x="96" y="8874"/>
                  </a:lnTo>
                  <a:lnTo>
                    <a:pt x="0" y="8874"/>
                  </a:lnTo>
                  <a:lnTo>
                    <a:pt x="0" y="8725"/>
                  </a:lnTo>
                  <a:lnTo>
                    <a:pt x="257" y="8725"/>
                  </a:lnTo>
                  <a:lnTo>
                    <a:pt x="257" y="8650"/>
                  </a:lnTo>
                  <a:lnTo>
                    <a:pt x="916" y="8650"/>
                  </a:lnTo>
                  <a:lnTo>
                    <a:pt x="1158" y="8650"/>
                  </a:lnTo>
                  <a:lnTo>
                    <a:pt x="1415" y="8501"/>
                  </a:lnTo>
                  <a:lnTo>
                    <a:pt x="1592" y="8650"/>
                  </a:lnTo>
                  <a:lnTo>
                    <a:pt x="1752" y="8501"/>
                  </a:lnTo>
                  <a:lnTo>
                    <a:pt x="1752" y="8352"/>
                  </a:lnTo>
                  <a:lnTo>
                    <a:pt x="1350" y="7487"/>
                  </a:lnTo>
                  <a:lnTo>
                    <a:pt x="1093" y="7412"/>
                  </a:lnTo>
                  <a:lnTo>
                    <a:pt x="1093" y="6711"/>
                  </a:lnTo>
                  <a:lnTo>
                    <a:pt x="498" y="6637"/>
                  </a:lnTo>
                  <a:lnTo>
                    <a:pt x="916" y="6025"/>
                  </a:lnTo>
                  <a:lnTo>
                    <a:pt x="1093" y="5861"/>
                  </a:lnTo>
                  <a:lnTo>
                    <a:pt x="1158" y="5712"/>
                  </a:lnTo>
                  <a:lnTo>
                    <a:pt x="1350" y="6025"/>
                  </a:lnTo>
                  <a:lnTo>
                    <a:pt x="2170" y="5712"/>
                  </a:lnTo>
                  <a:lnTo>
                    <a:pt x="2251" y="5638"/>
                  </a:lnTo>
                  <a:lnTo>
                    <a:pt x="2412" y="5488"/>
                  </a:lnTo>
                  <a:lnTo>
                    <a:pt x="2412" y="5101"/>
                  </a:lnTo>
                  <a:lnTo>
                    <a:pt x="3087" y="4787"/>
                  </a:lnTo>
                  <a:lnTo>
                    <a:pt x="3087" y="4400"/>
                  </a:lnTo>
                  <a:lnTo>
                    <a:pt x="3328" y="4087"/>
                  </a:lnTo>
                  <a:lnTo>
                    <a:pt x="3585" y="3624"/>
                  </a:lnTo>
                  <a:lnTo>
                    <a:pt x="3923" y="3386"/>
                  </a:lnTo>
                  <a:lnTo>
                    <a:pt x="3585" y="3013"/>
                  </a:lnTo>
                  <a:lnTo>
                    <a:pt x="3923" y="2774"/>
                  </a:lnTo>
                  <a:lnTo>
                    <a:pt x="4180" y="2625"/>
                  </a:lnTo>
                  <a:lnTo>
                    <a:pt x="4180" y="2401"/>
                  </a:lnTo>
                  <a:lnTo>
                    <a:pt x="3585" y="2237"/>
                  </a:lnTo>
                  <a:lnTo>
                    <a:pt x="3489" y="2013"/>
                  </a:lnTo>
                  <a:lnTo>
                    <a:pt x="3167" y="1864"/>
                  </a:lnTo>
                  <a:lnTo>
                    <a:pt x="3167" y="1223"/>
                  </a:lnTo>
                  <a:lnTo>
                    <a:pt x="2830" y="850"/>
                  </a:lnTo>
                  <a:lnTo>
                    <a:pt x="3087" y="611"/>
                  </a:lnTo>
                  <a:lnTo>
                    <a:pt x="3746" y="611"/>
                  </a:lnTo>
                  <a:lnTo>
                    <a:pt x="4180" y="776"/>
                  </a:lnTo>
                  <a:lnTo>
                    <a:pt x="4839" y="552"/>
                  </a:lnTo>
                  <a:lnTo>
                    <a:pt x="5338" y="149"/>
                  </a:lnTo>
                  <a:lnTo>
                    <a:pt x="5498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6" name="Freeform 794">
              <a:extLst>
                <a:ext uri="{FF2B5EF4-FFF2-40B4-BE49-F238E27FC236}">
                  <a16:creationId xmlns:a16="http://schemas.microsoft.com/office/drawing/2014/main" id="{6E41B4B5-1B5E-204F-BD47-52740CCA6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381"/>
              <a:ext cx="172" cy="187"/>
            </a:xfrm>
            <a:custGeom>
              <a:avLst/>
              <a:gdLst>
                <a:gd name="T0" fmla="*/ 1 w 20000"/>
                <a:gd name="T1" fmla="*/ 2 h 20000"/>
                <a:gd name="T2" fmla="*/ 1 w 20000"/>
                <a:gd name="T3" fmla="*/ 2 h 20000"/>
                <a:gd name="T4" fmla="*/ 1 w 20000"/>
                <a:gd name="T5" fmla="*/ 1 h 20000"/>
                <a:gd name="T6" fmla="*/ 1 w 20000"/>
                <a:gd name="T7" fmla="*/ 1 h 20000"/>
                <a:gd name="T8" fmla="*/ 1 w 20000"/>
                <a:gd name="T9" fmla="*/ 1 h 20000"/>
                <a:gd name="T10" fmla="*/ 1 w 20000"/>
                <a:gd name="T11" fmla="*/ 1 h 20000"/>
                <a:gd name="T12" fmla="*/ 1 w 20000"/>
                <a:gd name="T13" fmla="*/ 1 h 20000"/>
                <a:gd name="T14" fmla="*/ 0 w 20000"/>
                <a:gd name="T15" fmla="*/ 1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1 w 20000"/>
                <a:gd name="T29" fmla="*/ 0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1 w 20000"/>
                <a:gd name="T47" fmla="*/ 1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1 w 20000"/>
                <a:gd name="T57" fmla="*/ 1 h 20000"/>
                <a:gd name="T58" fmla="*/ 1 w 20000"/>
                <a:gd name="T59" fmla="*/ 2 h 20000"/>
                <a:gd name="T60" fmla="*/ 1 w 20000"/>
                <a:gd name="T61" fmla="*/ 2 h 20000"/>
                <a:gd name="T62" fmla="*/ 1 w 20000"/>
                <a:gd name="T63" fmla="*/ 2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7207" y="19962"/>
                  </a:moveTo>
                  <a:lnTo>
                    <a:pt x="16140" y="18409"/>
                  </a:lnTo>
                  <a:lnTo>
                    <a:pt x="15524" y="18030"/>
                  </a:lnTo>
                  <a:lnTo>
                    <a:pt x="14661" y="17424"/>
                  </a:lnTo>
                  <a:lnTo>
                    <a:pt x="12936" y="16439"/>
                  </a:lnTo>
                  <a:lnTo>
                    <a:pt x="12936" y="15871"/>
                  </a:lnTo>
                  <a:lnTo>
                    <a:pt x="11663" y="14848"/>
                  </a:lnTo>
                  <a:lnTo>
                    <a:pt x="10637" y="13295"/>
                  </a:lnTo>
                  <a:lnTo>
                    <a:pt x="10637" y="13106"/>
                  </a:lnTo>
                  <a:lnTo>
                    <a:pt x="9569" y="11742"/>
                  </a:lnTo>
                  <a:lnTo>
                    <a:pt x="9569" y="11364"/>
                  </a:lnTo>
                  <a:lnTo>
                    <a:pt x="8501" y="10152"/>
                  </a:lnTo>
                  <a:lnTo>
                    <a:pt x="8296" y="9583"/>
                  </a:lnTo>
                  <a:lnTo>
                    <a:pt x="7433" y="9205"/>
                  </a:lnTo>
                  <a:lnTo>
                    <a:pt x="6571" y="7045"/>
                  </a:lnTo>
                  <a:lnTo>
                    <a:pt x="6776" y="6629"/>
                  </a:lnTo>
                  <a:lnTo>
                    <a:pt x="4682" y="5644"/>
                  </a:lnTo>
                  <a:lnTo>
                    <a:pt x="4435" y="4886"/>
                  </a:lnTo>
                  <a:lnTo>
                    <a:pt x="4025" y="4886"/>
                  </a:lnTo>
                  <a:lnTo>
                    <a:pt x="2957" y="3485"/>
                  </a:lnTo>
                  <a:lnTo>
                    <a:pt x="2752" y="3485"/>
                  </a:lnTo>
                  <a:lnTo>
                    <a:pt x="164" y="1553"/>
                  </a:lnTo>
                  <a:lnTo>
                    <a:pt x="0" y="758"/>
                  </a:lnTo>
                  <a:lnTo>
                    <a:pt x="0" y="0"/>
                  </a:lnTo>
                  <a:lnTo>
                    <a:pt x="1068" y="0"/>
                  </a:lnTo>
                  <a:lnTo>
                    <a:pt x="2752" y="758"/>
                  </a:lnTo>
                  <a:lnTo>
                    <a:pt x="4025" y="758"/>
                  </a:lnTo>
                  <a:lnTo>
                    <a:pt x="5503" y="1932"/>
                  </a:lnTo>
                  <a:lnTo>
                    <a:pt x="5503" y="2538"/>
                  </a:lnTo>
                  <a:lnTo>
                    <a:pt x="7885" y="4091"/>
                  </a:lnTo>
                  <a:lnTo>
                    <a:pt x="8912" y="4886"/>
                  </a:lnTo>
                  <a:lnTo>
                    <a:pt x="9979" y="6061"/>
                  </a:lnTo>
                  <a:lnTo>
                    <a:pt x="10637" y="5644"/>
                  </a:lnTo>
                  <a:lnTo>
                    <a:pt x="11047" y="6061"/>
                  </a:lnTo>
                  <a:lnTo>
                    <a:pt x="11253" y="7045"/>
                  </a:lnTo>
                  <a:lnTo>
                    <a:pt x="11910" y="7045"/>
                  </a:lnTo>
                  <a:lnTo>
                    <a:pt x="12320" y="7652"/>
                  </a:lnTo>
                  <a:lnTo>
                    <a:pt x="12936" y="8030"/>
                  </a:lnTo>
                  <a:lnTo>
                    <a:pt x="14004" y="8598"/>
                  </a:lnTo>
                  <a:lnTo>
                    <a:pt x="14456" y="8977"/>
                  </a:lnTo>
                  <a:lnTo>
                    <a:pt x="13593" y="9205"/>
                  </a:lnTo>
                  <a:lnTo>
                    <a:pt x="14456" y="9205"/>
                  </a:lnTo>
                  <a:lnTo>
                    <a:pt x="15113" y="8977"/>
                  </a:lnTo>
                  <a:lnTo>
                    <a:pt x="15524" y="9205"/>
                  </a:lnTo>
                  <a:lnTo>
                    <a:pt x="15688" y="9773"/>
                  </a:lnTo>
                  <a:lnTo>
                    <a:pt x="15113" y="10152"/>
                  </a:lnTo>
                  <a:lnTo>
                    <a:pt x="15688" y="10152"/>
                  </a:lnTo>
                  <a:lnTo>
                    <a:pt x="15113" y="10758"/>
                  </a:lnTo>
                  <a:lnTo>
                    <a:pt x="15688" y="11136"/>
                  </a:lnTo>
                  <a:lnTo>
                    <a:pt x="16797" y="11364"/>
                  </a:lnTo>
                  <a:lnTo>
                    <a:pt x="17207" y="12311"/>
                  </a:lnTo>
                  <a:lnTo>
                    <a:pt x="17864" y="13295"/>
                  </a:lnTo>
                  <a:lnTo>
                    <a:pt x="17454" y="13864"/>
                  </a:lnTo>
                  <a:lnTo>
                    <a:pt x="18070" y="13712"/>
                  </a:lnTo>
                  <a:lnTo>
                    <a:pt x="18891" y="13712"/>
                  </a:lnTo>
                  <a:lnTo>
                    <a:pt x="19548" y="14697"/>
                  </a:lnTo>
                  <a:lnTo>
                    <a:pt x="19959" y="14848"/>
                  </a:lnTo>
                  <a:lnTo>
                    <a:pt x="19138" y="15871"/>
                  </a:lnTo>
                  <a:lnTo>
                    <a:pt x="19548" y="16250"/>
                  </a:lnTo>
                  <a:lnTo>
                    <a:pt x="19548" y="17197"/>
                  </a:lnTo>
                  <a:lnTo>
                    <a:pt x="19138" y="19583"/>
                  </a:lnTo>
                  <a:lnTo>
                    <a:pt x="18070" y="18977"/>
                  </a:lnTo>
                  <a:lnTo>
                    <a:pt x="17864" y="19583"/>
                  </a:lnTo>
                  <a:lnTo>
                    <a:pt x="17207" y="19356"/>
                  </a:lnTo>
                  <a:lnTo>
                    <a:pt x="17207" y="1996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7" name="Freeform 795">
              <a:extLst>
                <a:ext uri="{FF2B5EF4-FFF2-40B4-BE49-F238E27FC236}">
                  <a16:creationId xmlns:a16="http://schemas.microsoft.com/office/drawing/2014/main" id="{975874FF-AD42-6646-B313-A6EFD71F3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443"/>
              <a:ext cx="102" cy="121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1 h 20000"/>
                <a:gd name="T4" fmla="*/ 0 w 20000"/>
                <a:gd name="T5" fmla="*/ 1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1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1 h 20000"/>
                <a:gd name="T62" fmla="*/ 0 w 20000"/>
                <a:gd name="T63" fmla="*/ 1 h 20000"/>
                <a:gd name="T64" fmla="*/ 0 w 20000"/>
                <a:gd name="T65" fmla="*/ 1 h 20000"/>
                <a:gd name="T66" fmla="*/ 0 w 20000"/>
                <a:gd name="T67" fmla="*/ 1 h 20000"/>
                <a:gd name="T68" fmla="*/ 0 w 20000"/>
                <a:gd name="T69" fmla="*/ 1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1 h 20000"/>
                <a:gd name="T78" fmla="*/ 0 w 20000"/>
                <a:gd name="T79" fmla="*/ 1 h 20000"/>
                <a:gd name="T80" fmla="*/ 0 w 20000"/>
                <a:gd name="T81" fmla="*/ 1 h 2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00"/>
                <a:gd name="T124" fmla="*/ 0 h 20000"/>
                <a:gd name="T125" fmla="*/ 20000 w 20000"/>
                <a:gd name="T126" fmla="*/ 20000 h 200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00" h="20000">
                  <a:moveTo>
                    <a:pt x="3574" y="19942"/>
                  </a:moveTo>
                  <a:lnTo>
                    <a:pt x="2131" y="19592"/>
                  </a:lnTo>
                  <a:lnTo>
                    <a:pt x="2131" y="18717"/>
                  </a:lnTo>
                  <a:lnTo>
                    <a:pt x="2818" y="17201"/>
                  </a:lnTo>
                  <a:lnTo>
                    <a:pt x="2131" y="15102"/>
                  </a:lnTo>
                  <a:lnTo>
                    <a:pt x="2131" y="14227"/>
                  </a:lnTo>
                  <a:lnTo>
                    <a:pt x="412" y="14227"/>
                  </a:lnTo>
                  <a:lnTo>
                    <a:pt x="412" y="12653"/>
                  </a:lnTo>
                  <a:lnTo>
                    <a:pt x="0" y="12420"/>
                  </a:lnTo>
                  <a:lnTo>
                    <a:pt x="1100" y="11778"/>
                  </a:lnTo>
                  <a:lnTo>
                    <a:pt x="1787" y="10904"/>
                  </a:lnTo>
                  <a:lnTo>
                    <a:pt x="2131" y="10029"/>
                  </a:lnTo>
                  <a:lnTo>
                    <a:pt x="1787" y="8746"/>
                  </a:lnTo>
                  <a:lnTo>
                    <a:pt x="2131" y="7289"/>
                  </a:lnTo>
                  <a:lnTo>
                    <a:pt x="3574" y="6939"/>
                  </a:lnTo>
                  <a:lnTo>
                    <a:pt x="3918" y="4898"/>
                  </a:lnTo>
                  <a:lnTo>
                    <a:pt x="3918" y="4548"/>
                  </a:lnTo>
                  <a:lnTo>
                    <a:pt x="4674" y="2449"/>
                  </a:lnTo>
                  <a:lnTo>
                    <a:pt x="4948" y="2157"/>
                  </a:lnTo>
                  <a:lnTo>
                    <a:pt x="5704" y="3032"/>
                  </a:lnTo>
                  <a:lnTo>
                    <a:pt x="6460" y="2449"/>
                  </a:lnTo>
                  <a:lnTo>
                    <a:pt x="6735" y="1574"/>
                  </a:lnTo>
                  <a:lnTo>
                    <a:pt x="8591" y="1574"/>
                  </a:lnTo>
                  <a:lnTo>
                    <a:pt x="8591" y="2157"/>
                  </a:lnTo>
                  <a:lnTo>
                    <a:pt x="11065" y="2157"/>
                  </a:lnTo>
                  <a:lnTo>
                    <a:pt x="13883" y="2449"/>
                  </a:lnTo>
                  <a:lnTo>
                    <a:pt x="17113" y="2449"/>
                  </a:lnTo>
                  <a:lnTo>
                    <a:pt x="18832" y="933"/>
                  </a:lnTo>
                  <a:lnTo>
                    <a:pt x="19588" y="0"/>
                  </a:lnTo>
                  <a:lnTo>
                    <a:pt x="19931" y="641"/>
                  </a:lnTo>
                  <a:lnTo>
                    <a:pt x="19588" y="2157"/>
                  </a:lnTo>
                  <a:lnTo>
                    <a:pt x="18557" y="3032"/>
                  </a:lnTo>
                  <a:lnTo>
                    <a:pt x="17801" y="3965"/>
                  </a:lnTo>
                  <a:lnTo>
                    <a:pt x="14914" y="3965"/>
                  </a:lnTo>
                  <a:lnTo>
                    <a:pt x="13883" y="3965"/>
                  </a:lnTo>
                  <a:lnTo>
                    <a:pt x="11065" y="3965"/>
                  </a:lnTo>
                  <a:lnTo>
                    <a:pt x="9278" y="3615"/>
                  </a:lnTo>
                  <a:lnTo>
                    <a:pt x="7835" y="3615"/>
                  </a:lnTo>
                  <a:lnTo>
                    <a:pt x="6460" y="3615"/>
                  </a:lnTo>
                  <a:lnTo>
                    <a:pt x="4948" y="3615"/>
                  </a:lnTo>
                  <a:lnTo>
                    <a:pt x="4674" y="4898"/>
                  </a:lnTo>
                  <a:lnTo>
                    <a:pt x="4674" y="6939"/>
                  </a:lnTo>
                  <a:lnTo>
                    <a:pt x="5704" y="7289"/>
                  </a:lnTo>
                  <a:lnTo>
                    <a:pt x="6460" y="8455"/>
                  </a:lnTo>
                  <a:lnTo>
                    <a:pt x="7491" y="8455"/>
                  </a:lnTo>
                  <a:lnTo>
                    <a:pt x="8591" y="6939"/>
                  </a:lnTo>
                  <a:lnTo>
                    <a:pt x="9622" y="7289"/>
                  </a:lnTo>
                  <a:lnTo>
                    <a:pt x="10378" y="7289"/>
                  </a:lnTo>
                  <a:lnTo>
                    <a:pt x="11065" y="6939"/>
                  </a:lnTo>
                  <a:lnTo>
                    <a:pt x="12509" y="6939"/>
                  </a:lnTo>
                  <a:lnTo>
                    <a:pt x="13196" y="6356"/>
                  </a:lnTo>
                  <a:lnTo>
                    <a:pt x="13883" y="6356"/>
                  </a:lnTo>
                  <a:lnTo>
                    <a:pt x="14914" y="6939"/>
                  </a:lnTo>
                  <a:lnTo>
                    <a:pt x="14227" y="7289"/>
                  </a:lnTo>
                  <a:lnTo>
                    <a:pt x="13196" y="7289"/>
                  </a:lnTo>
                  <a:lnTo>
                    <a:pt x="11409" y="8455"/>
                  </a:lnTo>
                  <a:lnTo>
                    <a:pt x="9278" y="10029"/>
                  </a:lnTo>
                  <a:lnTo>
                    <a:pt x="7835" y="10029"/>
                  </a:lnTo>
                  <a:lnTo>
                    <a:pt x="11409" y="12653"/>
                  </a:lnTo>
                  <a:lnTo>
                    <a:pt x="11409" y="13586"/>
                  </a:lnTo>
                  <a:lnTo>
                    <a:pt x="11065" y="14810"/>
                  </a:lnTo>
                  <a:lnTo>
                    <a:pt x="12096" y="14810"/>
                  </a:lnTo>
                  <a:lnTo>
                    <a:pt x="12096" y="15743"/>
                  </a:lnTo>
                  <a:lnTo>
                    <a:pt x="13196" y="15743"/>
                  </a:lnTo>
                  <a:lnTo>
                    <a:pt x="13196" y="16618"/>
                  </a:lnTo>
                  <a:lnTo>
                    <a:pt x="11409" y="16618"/>
                  </a:lnTo>
                  <a:lnTo>
                    <a:pt x="10378" y="17201"/>
                  </a:lnTo>
                  <a:lnTo>
                    <a:pt x="10378" y="17551"/>
                  </a:lnTo>
                  <a:lnTo>
                    <a:pt x="8591" y="17551"/>
                  </a:lnTo>
                  <a:lnTo>
                    <a:pt x="9278" y="15743"/>
                  </a:lnTo>
                  <a:lnTo>
                    <a:pt x="6735" y="14227"/>
                  </a:lnTo>
                  <a:lnTo>
                    <a:pt x="6735" y="13586"/>
                  </a:lnTo>
                  <a:lnTo>
                    <a:pt x="7491" y="12653"/>
                  </a:lnTo>
                  <a:lnTo>
                    <a:pt x="6735" y="11778"/>
                  </a:lnTo>
                  <a:lnTo>
                    <a:pt x="6460" y="12420"/>
                  </a:lnTo>
                  <a:lnTo>
                    <a:pt x="4948" y="12653"/>
                  </a:lnTo>
                  <a:lnTo>
                    <a:pt x="4948" y="13294"/>
                  </a:lnTo>
                  <a:lnTo>
                    <a:pt x="4948" y="14810"/>
                  </a:lnTo>
                  <a:lnTo>
                    <a:pt x="4948" y="16618"/>
                  </a:lnTo>
                  <a:lnTo>
                    <a:pt x="4948" y="18134"/>
                  </a:lnTo>
                  <a:lnTo>
                    <a:pt x="4948" y="19942"/>
                  </a:lnTo>
                  <a:lnTo>
                    <a:pt x="3918" y="19592"/>
                  </a:lnTo>
                  <a:lnTo>
                    <a:pt x="3574" y="1994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8" name="Freeform 796">
              <a:extLst>
                <a:ext uri="{FF2B5EF4-FFF2-40B4-BE49-F238E27FC236}">
                  <a16:creationId xmlns:a16="http://schemas.microsoft.com/office/drawing/2014/main" id="{1C8EEA87-07A0-7144-BE25-7DDE4F0E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568"/>
              <a:ext cx="146" cy="48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0 h 20000"/>
                <a:gd name="T60" fmla="*/ 1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1 w 20000"/>
                <a:gd name="T67" fmla="*/ 0 h 20000"/>
                <a:gd name="T68" fmla="*/ 1 w 20000"/>
                <a:gd name="T69" fmla="*/ 0 h 20000"/>
                <a:gd name="T70" fmla="*/ 1 w 20000"/>
                <a:gd name="T71" fmla="*/ 0 h 20000"/>
                <a:gd name="T72" fmla="*/ 1 w 20000"/>
                <a:gd name="T73" fmla="*/ 0 h 20000"/>
                <a:gd name="T74" fmla="*/ 1 w 20000"/>
                <a:gd name="T75" fmla="*/ 0 h 20000"/>
                <a:gd name="T76" fmla="*/ 1 w 20000"/>
                <a:gd name="T77" fmla="*/ 0 h 20000"/>
                <a:gd name="T78" fmla="*/ 1 w 20000"/>
                <a:gd name="T79" fmla="*/ 0 h 20000"/>
                <a:gd name="T80" fmla="*/ 1 w 20000"/>
                <a:gd name="T81" fmla="*/ 0 h 20000"/>
                <a:gd name="T82" fmla="*/ 1 w 20000"/>
                <a:gd name="T83" fmla="*/ 0 h 20000"/>
                <a:gd name="T84" fmla="*/ 1 w 20000"/>
                <a:gd name="T85" fmla="*/ 0 h 2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000"/>
                <a:gd name="T130" fmla="*/ 0 h 20000"/>
                <a:gd name="T131" fmla="*/ 20000 w 20000"/>
                <a:gd name="T132" fmla="*/ 20000 h 200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000" h="20000">
                  <a:moveTo>
                    <a:pt x="19952" y="19853"/>
                  </a:moveTo>
                  <a:lnTo>
                    <a:pt x="18699" y="18382"/>
                  </a:lnTo>
                  <a:lnTo>
                    <a:pt x="16916" y="16029"/>
                  </a:lnTo>
                  <a:lnTo>
                    <a:pt x="15952" y="17500"/>
                  </a:lnTo>
                  <a:lnTo>
                    <a:pt x="14747" y="16029"/>
                  </a:lnTo>
                  <a:lnTo>
                    <a:pt x="13687" y="16029"/>
                  </a:lnTo>
                  <a:lnTo>
                    <a:pt x="12193" y="15294"/>
                  </a:lnTo>
                  <a:lnTo>
                    <a:pt x="10988" y="13824"/>
                  </a:lnTo>
                  <a:lnTo>
                    <a:pt x="8482" y="11471"/>
                  </a:lnTo>
                  <a:lnTo>
                    <a:pt x="6988" y="12059"/>
                  </a:lnTo>
                  <a:lnTo>
                    <a:pt x="5012" y="9853"/>
                  </a:lnTo>
                  <a:lnTo>
                    <a:pt x="2458" y="8382"/>
                  </a:lnTo>
                  <a:lnTo>
                    <a:pt x="2940" y="7647"/>
                  </a:lnTo>
                  <a:lnTo>
                    <a:pt x="1253" y="6029"/>
                  </a:lnTo>
                  <a:lnTo>
                    <a:pt x="0" y="5441"/>
                  </a:lnTo>
                  <a:lnTo>
                    <a:pt x="482" y="5441"/>
                  </a:lnTo>
                  <a:lnTo>
                    <a:pt x="964" y="5441"/>
                  </a:lnTo>
                  <a:lnTo>
                    <a:pt x="1735" y="2353"/>
                  </a:lnTo>
                  <a:lnTo>
                    <a:pt x="2217" y="0"/>
                  </a:lnTo>
                  <a:lnTo>
                    <a:pt x="4241" y="1471"/>
                  </a:lnTo>
                  <a:lnTo>
                    <a:pt x="4241" y="0"/>
                  </a:lnTo>
                  <a:lnTo>
                    <a:pt x="5012" y="0"/>
                  </a:lnTo>
                  <a:lnTo>
                    <a:pt x="5687" y="1471"/>
                  </a:lnTo>
                  <a:lnTo>
                    <a:pt x="6217" y="2353"/>
                  </a:lnTo>
                  <a:lnTo>
                    <a:pt x="6988" y="1471"/>
                  </a:lnTo>
                  <a:lnTo>
                    <a:pt x="7470" y="5441"/>
                  </a:lnTo>
                  <a:lnTo>
                    <a:pt x="10699" y="6029"/>
                  </a:lnTo>
                  <a:lnTo>
                    <a:pt x="11470" y="6029"/>
                  </a:lnTo>
                  <a:lnTo>
                    <a:pt x="11711" y="3824"/>
                  </a:lnTo>
                  <a:lnTo>
                    <a:pt x="12723" y="3824"/>
                  </a:lnTo>
                  <a:lnTo>
                    <a:pt x="12964" y="5441"/>
                  </a:lnTo>
                  <a:lnTo>
                    <a:pt x="13446" y="5441"/>
                  </a:lnTo>
                  <a:lnTo>
                    <a:pt x="14747" y="5441"/>
                  </a:lnTo>
                  <a:lnTo>
                    <a:pt x="15470" y="6029"/>
                  </a:lnTo>
                  <a:lnTo>
                    <a:pt x="16241" y="9853"/>
                  </a:lnTo>
                  <a:lnTo>
                    <a:pt x="17494" y="12059"/>
                  </a:lnTo>
                  <a:lnTo>
                    <a:pt x="17976" y="11471"/>
                  </a:lnTo>
                  <a:lnTo>
                    <a:pt x="18988" y="11471"/>
                  </a:lnTo>
                  <a:lnTo>
                    <a:pt x="19952" y="12059"/>
                  </a:lnTo>
                  <a:lnTo>
                    <a:pt x="19470" y="13824"/>
                  </a:lnTo>
                  <a:lnTo>
                    <a:pt x="19470" y="16029"/>
                  </a:lnTo>
                  <a:lnTo>
                    <a:pt x="19952" y="18382"/>
                  </a:lnTo>
                  <a:lnTo>
                    <a:pt x="19952" y="19853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9" name="Freeform 797">
              <a:extLst>
                <a:ext uri="{FF2B5EF4-FFF2-40B4-BE49-F238E27FC236}">
                  <a16:creationId xmlns:a16="http://schemas.microsoft.com/office/drawing/2014/main" id="{423436BD-9E94-F64E-B4DC-5B1CE3E71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609"/>
              <a:ext cx="63" cy="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2373" y="19787"/>
                  </a:moveTo>
                  <a:lnTo>
                    <a:pt x="0" y="19787"/>
                  </a:lnTo>
                  <a:lnTo>
                    <a:pt x="678" y="15532"/>
                  </a:lnTo>
                  <a:lnTo>
                    <a:pt x="1808" y="12128"/>
                  </a:lnTo>
                  <a:lnTo>
                    <a:pt x="4633" y="8723"/>
                  </a:lnTo>
                  <a:lnTo>
                    <a:pt x="7684" y="6596"/>
                  </a:lnTo>
                  <a:lnTo>
                    <a:pt x="9379" y="3404"/>
                  </a:lnTo>
                  <a:lnTo>
                    <a:pt x="14124" y="0"/>
                  </a:lnTo>
                  <a:lnTo>
                    <a:pt x="19887" y="0"/>
                  </a:lnTo>
                  <a:lnTo>
                    <a:pt x="17627" y="3404"/>
                  </a:lnTo>
                  <a:lnTo>
                    <a:pt x="16949" y="3404"/>
                  </a:lnTo>
                  <a:lnTo>
                    <a:pt x="14576" y="5532"/>
                  </a:lnTo>
                  <a:lnTo>
                    <a:pt x="7684" y="12128"/>
                  </a:lnTo>
                  <a:lnTo>
                    <a:pt x="4633" y="17660"/>
                  </a:lnTo>
                  <a:lnTo>
                    <a:pt x="3503" y="17660"/>
                  </a:lnTo>
                  <a:lnTo>
                    <a:pt x="2373" y="1978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0" name="Freeform 798">
              <a:extLst>
                <a:ext uri="{FF2B5EF4-FFF2-40B4-BE49-F238E27FC236}">
                  <a16:creationId xmlns:a16="http://schemas.microsoft.com/office/drawing/2014/main" id="{0B7F1674-3E96-674C-B2A9-468A70EA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438"/>
              <a:ext cx="25" cy="4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00"/>
                <a:gd name="T67" fmla="*/ 0 h 20000"/>
                <a:gd name="T68" fmla="*/ 20000 w 20000"/>
                <a:gd name="T69" fmla="*/ 20000 h 200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00" h="20000">
                  <a:moveTo>
                    <a:pt x="8986" y="19857"/>
                  </a:moveTo>
                  <a:lnTo>
                    <a:pt x="4638" y="16857"/>
                  </a:lnTo>
                  <a:lnTo>
                    <a:pt x="1739" y="13143"/>
                  </a:lnTo>
                  <a:lnTo>
                    <a:pt x="1739" y="11714"/>
                  </a:lnTo>
                  <a:lnTo>
                    <a:pt x="0" y="9571"/>
                  </a:lnTo>
                  <a:lnTo>
                    <a:pt x="0" y="7286"/>
                  </a:lnTo>
                  <a:lnTo>
                    <a:pt x="1739" y="3714"/>
                  </a:lnTo>
                  <a:lnTo>
                    <a:pt x="7536" y="0"/>
                  </a:lnTo>
                  <a:lnTo>
                    <a:pt x="4638" y="2000"/>
                  </a:lnTo>
                  <a:lnTo>
                    <a:pt x="7536" y="5857"/>
                  </a:lnTo>
                  <a:lnTo>
                    <a:pt x="1739" y="7286"/>
                  </a:lnTo>
                  <a:lnTo>
                    <a:pt x="4638" y="8143"/>
                  </a:lnTo>
                  <a:lnTo>
                    <a:pt x="7536" y="7286"/>
                  </a:lnTo>
                  <a:lnTo>
                    <a:pt x="8986" y="7286"/>
                  </a:lnTo>
                  <a:lnTo>
                    <a:pt x="8986" y="5857"/>
                  </a:lnTo>
                  <a:lnTo>
                    <a:pt x="16522" y="4286"/>
                  </a:lnTo>
                  <a:lnTo>
                    <a:pt x="16522" y="7286"/>
                  </a:lnTo>
                  <a:lnTo>
                    <a:pt x="8986" y="9571"/>
                  </a:lnTo>
                  <a:lnTo>
                    <a:pt x="19710" y="13143"/>
                  </a:lnTo>
                  <a:lnTo>
                    <a:pt x="7536" y="11714"/>
                  </a:lnTo>
                  <a:lnTo>
                    <a:pt x="7536" y="13143"/>
                  </a:lnTo>
                  <a:lnTo>
                    <a:pt x="8986" y="1985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1" name="Freeform 799">
              <a:extLst>
                <a:ext uri="{FF2B5EF4-FFF2-40B4-BE49-F238E27FC236}">
                  <a16:creationId xmlns:a16="http://schemas.microsoft.com/office/drawing/2014/main" id="{4C77E724-D3DF-ED4E-8FA9-CFEEDC6C0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520"/>
              <a:ext cx="47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000"/>
                <a:gd name="T58" fmla="*/ 0 h 20000"/>
                <a:gd name="T59" fmla="*/ 20000 w 20000"/>
                <a:gd name="T60" fmla="*/ 20000 h 200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000" h="20000">
                  <a:moveTo>
                    <a:pt x="19853" y="19535"/>
                  </a:moveTo>
                  <a:lnTo>
                    <a:pt x="13824" y="12093"/>
                  </a:lnTo>
                  <a:lnTo>
                    <a:pt x="11471" y="6977"/>
                  </a:lnTo>
                  <a:lnTo>
                    <a:pt x="11471" y="12093"/>
                  </a:lnTo>
                  <a:lnTo>
                    <a:pt x="7647" y="12093"/>
                  </a:lnTo>
                  <a:lnTo>
                    <a:pt x="7647" y="6977"/>
                  </a:lnTo>
                  <a:lnTo>
                    <a:pt x="4559" y="12093"/>
                  </a:lnTo>
                  <a:lnTo>
                    <a:pt x="2353" y="6977"/>
                  </a:lnTo>
                  <a:lnTo>
                    <a:pt x="1471" y="12093"/>
                  </a:lnTo>
                  <a:lnTo>
                    <a:pt x="0" y="6977"/>
                  </a:lnTo>
                  <a:lnTo>
                    <a:pt x="2353" y="0"/>
                  </a:lnTo>
                  <a:lnTo>
                    <a:pt x="7647" y="0"/>
                  </a:lnTo>
                  <a:lnTo>
                    <a:pt x="10000" y="0"/>
                  </a:lnTo>
                  <a:lnTo>
                    <a:pt x="11471" y="0"/>
                  </a:lnTo>
                  <a:lnTo>
                    <a:pt x="13824" y="0"/>
                  </a:lnTo>
                  <a:lnTo>
                    <a:pt x="16029" y="0"/>
                  </a:lnTo>
                  <a:lnTo>
                    <a:pt x="18382" y="6977"/>
                  </a:lnTo>
                  <a:lnTo>
                    <a:pt x="19853" y="12093"/>
                  </a:lnTo>
                  <a:lnTo>
                    <a:pt x="19853" y="1953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2" name="Freeform 800">
              <a:extLst>
                <a:ext uri="{FF2B5EF4-FFF2-40B4-BE49-F238E27FC236}">
                  <a16:creationId xmlns:a16="http://schemas.microsoft.com/office/drawing/2014/main" id="{ECF8861A-E251-DB40-A199-AB12D738F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604"/>
              <a:ext cx="54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00"/>
                <a:gd name="T64" fmla="*/ 0 h 20000"/>
                <a:gd name="T65" fmla="*/ 20000 w 20000"/>
                <a:gd name="T66" fmla="*/ 20000 h 20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00" h="20000">
                  <a:moveTo>
                    <a:pt x="8947" y="19524"/>
                  </a:moveTo>
                  <a:lnTo>
                    <a:pt x="5395" y="19524"/>
                  </a:lnTo>
                  <a:lnTo>
                    <a:pt x="4079" y="14762"/>
                  </a:lnTo>
                  <a:lnTo>
                    <a:pt x="0" y="14762"/>
                  </a:lnTo>
                  <a:lnTo>
                    <a:pt x="0" y="10000"/>
                  </a:lnTo>
                  <a:lnTo>
                    <a:pt x="1447" y="7143"/>
                  </a:lnTo>
                  <a:lnTo>
                    <a:pt x="4079" y="2857"/>
                  </a:lnTo>
                  <a:lnTo>
                    <a:pt x="7500" y="7143"/>
                  </a:lnTo>
                  <a:lnTo>
                    <a:pt x="9605" y="10000"/>
                  </a:lnTo>
                  <a:lnTo>
                    <a:pt x="11053" y="7143"/>
                  </a:lnTo>
                  <a:lnTo>
                    <a:pt x="15789" y="10000"/>
                  </a:lnTo>
                  <a:lnTo>
                    <a:pt x="16447" y="7143"/>
                  </a:lnTo>
                  <a:lnTo>
                    <a:pt x="17763" y="7143"/>
                  </a:lnTo>
                  <a:lnTo>
                    <a:pt x="17763" y="2857"/>
                  </a:lnTo>
                  <a:lnTo>
                    <a:pt x="18553" y="0"/>
                  </a:lnTo>
                  <a:lnTo>
                    <a:pt x="19868" y="2857"/>
                  </a:lnTo>
                  <a:lnTo>
                    <a:pt x="17763" y="10000"/>
                  </a:lnTo>
                  <a:lnTo>
                    <a:pt x="13026" y="14762"/>
                  </a:lnTo>
                  <a:lnTo>
                    <a:pt x="12368" y="19524"/>
                  </a:lnTo>
                  <a:lnTo>
                    <a:pt x="9605" y="14762"/>
                  </a:lnTo>
                  <a:lnTo>
                    <a:pt x="8947" y="195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3" name="Freeform 801">
              <a:extLst>
                <a:ext uri="{FF2B5EF4-FFF2-40B4-BE49-F238E27FC236}">
                  <a16:creationId xmlns:a16="http://schemas.microsoft.com/office/drawing/2014/main" id="{31933F6C-A2FB-4A42-A8E8-E2F1B084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" y="2604"/>
              <a:ext cx="39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00"/>
                <a:gd name="T61" fmla="*/ 0 h 20000"/>
                <a:gd name="T62" fmla="*/ 20000 w 20000"/>
                <a:gd name="T63" fmla="*/ 20000 h 200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00" h="20000">
                  <a:moveTo>
                    <a:pt x="0" y="19524"/>
                  </a:moveTo>
                  <a:lnTo>
                    <a:pt x="0" y="10000"/>
                  </a:lnTo>
                  <a:lnTo>
                    <a:pt x="2569" y="7143"/>
                  </a:lnTo>
                  <a:lnTo>
                    <a:pt x="6606" y="7143"/>
                  </a:lnTo>
                  <a:lnTo>
                    <a:pt x="7523" y="10000"/>
                  </a:lnTo>
                  <a:lnTo>
                    <a:pt x="9358" y="10000"/>
                  </a:lnTo>
                  <a:lnTo>
                    <a:pt x="10459" y="7143"/>
                  </a:lnTo>
                  <a:lnTo>
                    <a:pt x="7523" y="2857"/>
                  </a:lnTo>
                  <a:lnTo>
                    <a:pt x="10459" y="0"/>
                  </a:lnTo>
                  <a:lnTo>
                    <a:pt x="12294" y="2857"/>
                  </a:lnTo>
                  <a:lnTo>
                    <a:pt x="14128" y="2857"/>
                  </a:lnTo>
                  <a:lnTo>
                    <a:pt x="16881" y="7143"/>
                  </a:lnTo>
                  <a:lnTo>
                    <a:pt x="17982" y="2857"/>
                  </a:lnTo>
                  <a:lnTo>
                    <a:pt x="19817" y="14762"/>
                  </a:lnTo>
                  <a:lnTo>
                    <a:pt x="14128" y="14762"/>
                  </a:lnTo>
                  <a:lnTo>
                    <a:pt x="14128" y="10000"/>
                  </a:lnTo>
                  <a:lnTo>
                    <a:pt x="12294" y="10000"/>
                  </a:lnTo>
                  <a:lnTo>
                    <a:pt x="10459" y="19524"/>
                  </a:lnTo>
                  <a:lnTo>
                    <a:pt x="7523" y="19524"/>
                  </a:lnTo>
                  <a:lnTo>
                    <a:pt x="0" y="195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4" name="Freeform 802">
              <a:extLst>
                <a:ext uri="{FF2B5EF4-FFF2-40B4-BE49-F238E27FC236}">
                  <a16:creationId xmlns:a16="http://schemas.microsoft.com/office/drawing/2014/main" id="{FB982BF3-DFAB-3F49-A91C-C4950710C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2496"/>
              <a:ext cx="27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19744" y="19706"/>
                  </a:moveTo>
                  <a:lnTo>
                    <a:pt x="11795" y="18235"/>
                  </a:lnTo>
                  <a:lnTo>
                    <a:pt x="9231" y="10882"/>
                  </a:lnTo>
                  <a:lnTo>
                    <a:pt x="5128" y="6176"/>
                  </a:lnTo>
                  <a:lnTo>
                    <a:pt x="0" y="6176"/>
                  </a:lnTo>
                  <a:lnTo>
                    <a:pt x="5128" y="6176"/>
                  </a:lnTo>
                  <a:lnTo>
                    <a:pt x="5128" y="0"/>
                  </a:lnTo>
                  <a:lnTo>
                    <a:pt x="6667" y="0"/>
                  </a:lnTo>
                  <a:lnTo>
                    <a:pt x="6667" y="2941"/>
                  </a:lnTo>
                  <a:lnTo>
                    <a:pt x="9231" y="2941"/>
                  </a:lnTo>
                  <a:lnTo>
                    <a:pt x="9231" y="0"/>
                  </a:lnTo>
                  <a:lnTo>
                    <a:pt x="11795" y="0"/>
                  </a:lnTo>
                  <a:lnTo>
                    <a:pt x="13077" y="2941"/>
                  </a:lnTo>
                  <a:lnTo>
                    <a:pt x="13077" y="12059"/>
                  </a:lnTo>
                  <a:lnTo>
                    <a:pt x="19744" y="15000"/>
                  </a:lnTo>
                  <a:lnTo>
                    <a:pt x="17179" y="18235"/>
                  </a:lnTo>
                  <a:lnTo>
                    <a:pt x="19744" y="1970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5" name="Freeform 803">
              <a:extLst>
                <a:ext uri="{FF2B5EF4-FFF2-40B4-BE49-F238E27FC236}">
                  <a16:creationId xmlns:a16="http://schemas.microsoft.com/office/drawing/2014/main" id="{D58E56B2-6A9D-1D46-BFCF-223F21522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2624"/>
              <a:ext cx="28" cy="1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5897" y="19615"/>
                  </a:moveTo>
                  <a:lnTo>
                    <a:pt x="12051" y="11923"/>
                  </a:lnTo>
                  <a:lnTo>
                    <a:pt x="5128" y="5769"/>
                  </a:lnTo>
                  <a:lnTo>
                    <a:pt x="0" y="5769"/>
                  </a:lnTo>
                  <a:lnTo>
                    <a:pt x="0" y="2308"/>
                  </a:lnTo>
                  <a:lnTo>
                    <a:pt x="6667" y="2308"/>
                  </a:lnTo>
                  <a:lnTo>
                    <a:pt x="12051" y="0"/>
                  </a:lnTo>
                  <a:lnTo>
                    <a:pt x="13077" y="5769"/>
                  </a:lnTo>
                  <a:lnTo>
                    <a:pt x="17179" y="5769"/>
                  </a:lnTo>
                  <a:lnTo>
                    <a:pt x="19744" y="11923"/>
                  </a:lnTo>
                  <a:lnTo>
                    <a:pt x="17179" y="15769"/>
                  </a:lnTo>
                  <a:lnTo>
                    <a:pt x="15897" y="1961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6" name="Freeform 804">
              <a:extLst>
                <a:ext uri="{FF2B5EF4-FFF2-40B4-BE49-F238E27FC236}">
                  <a16:creationId xmlns:a16="http://schemas.microsoft.com/office/drawing/2014/main" id="{33820945-75D7-1D4E-9EAE-78BBC8579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2524"/>
              <a:ext cx="20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0000" y="19375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17407" y="0"/>
                  </a:lnTo>
                  <a:lnTo>
                    <a:pt x="19630" y="15625"/>
                  </a:lnTo>
                  <a:lnTo>
                    <a:pt x="10000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7" name="Freeform 805">
              <a:extLst>
                <a:ext uri="{FF2B5EF4-FFF2-40B4-BE49-F238E27FC236}">
                  <a16:creationId xmlns:a16="http://schemas.microsoft.com/office/drawing/2014/main" id="{FD91DEAF-179C-CA41-8101-4C8ACE119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2604"/>
              <a:ext cx="21" cy="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0690" y="19091"/>
                  </a:moveTo>
                  <a:lnTo>
                    <a:pt x="5517" y="13636"/>
                  </a:lnTo>
                  <a:lnTo>
                    <a:pt x="0" y="13636"/>
                  </a:lnTo>
                  <a:lnTo>
                    <a:pt x="0" y="0"/>
                  </a:lnTo>
                  <a:lnTo>
                    <a:pt x="5517" y="5455"/>
                  </a:lnTo>
                  <a:lnTo>
                    <a:pt x="10690" y="0"/>
                  </a:lnTo>
                  <a:lnTo>
                    <a:pt x="19655" y="13636"/>
                  </a:lnTo>
                  <a:lnTo>
                    <a:pt x="10690" y="13636"/>
                  </a:lnTo>
                  <a:lnTo>
                    <a:pt x="10690" y="1909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8" name="Freeform 806">
              <a:extLst>
                <a:ext uri="{FF2B5EF4-FFF2-40B4-BE49-F238E27FC236}">
                  <a16:creationId xmlns:a16="http://schemas.microsoft.com/office/drawing/2014/main" id="{16205685-7E8B-AB42-8AF4-94D4A581B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2582"/>
              <a:ext cx="16" cy="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10833" y="18824"/>
                  </a:moveTo>
                  <a:lnTo>
                    <a:pt x="0" y="12941"/>
                  </a:lnTo>
                  <a:lnTo>
                    <a:pt x="0" y="0"/>
                  </a:lnTo>
                  <a:lnTo>
                    <a:pt x="19583" y="0"/>
                  </a:lnTo>
                  <a:lnTo>
                    <a:pt x="17083" y="12941"/>
                  </a:lnTo>
                  <a:lnTo>
                    <a:pt x="12917" y="12941"/>
                  </a:lnTo>
                  <a:lnTo>
                    <a:pt x="10833" y="188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9" name="Freeform 807">
              <a:extLst>
                <a:ext uri="{FF2B5EF4-FFF2-40B4-BE49-F238E27FC236}">
                  <a16:creationId xmlns:a16="http://schemas.microsoft.com/office/drawing/2014/main" id="{7E56F3F5-6D14-D649-808F-D72F3FEBB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2606"/>
              <a:ext cx="11" cy="1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00"/>
                <a:gd name="T25" fmla="*/ 0 h 20000"/>
                <a:gd name="T26" fmla="*/ 20000 w 20000"/>
                <a:gd name="T27" fmla="*/ 20000 h 200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00" h="20000">
                  <a:moveTo>
                    <a:pt x="16250" y="19459"/>
                  </a:moveTo>
                  <a:lnTo>
                    <a:pt x="0" y="14054"/>
                  </a:lnTo>
                  <a:lnTo>
                    <a:pt x="0" y="8649"/>
                  </a:lnTo>
                  <a:lnTo>
                    <a:pt x="9375" y="14054"/>
                  </a:lnTo>
                  <a:lnTo>
                    <a:pt x="6875" y="5405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194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0" name="Freeform 808">
              <a:extLst>
                <a:ext uri="{FF2B5EF4-FFF2-40B4-BE49-F238E27FC236}">
                  <a16:creationId xmlns:a16="http://schemas.microsoft.com/office/drawing/2014/main" id="{AC0A452B-7CE2-ED43-927A-FB1292C71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515"/>
              <a:ext cx="13" cy="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19286"/>
                  </a:moveTo>
                  <a:lnTo>
                    <a:pt x="5263" y="0"/>
                  </a:lnTo>
                  <a:lnTo>
                    <a:pt x="19474" y="0"/>
                  </a:lnTo>
                  <a:lnTo>
                    <a:pt x="19474" y="19286"/>
                  </a:lnTo>
                  <a:lnTo>
                    <a:pt x="11053" y="11429"/>
                  </a:lnTo>
                  <a:lnTo>
                    <a:pt x="0" y="1928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1" name="Freeform 809">
              <a:extLst>
                <a:ext uri="{FF2B5EF4-FFF2-40B4-BE49-F238E27FC236}">
                  <a16:creationId xmlns:a16="http://schemas.microsoft.com/office/drawing/2014/main" id="{5BE96A03-953C-2D49-96DC-94DADAF1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447"/>
              <a:ext cx="11" cy="1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3125" y="19615"/>
                  </a:moveTo>
                  <a:lnTo>
                    <a:pt x="0" y="1538"/>
                  </a:lnTo>
                  <a:lnTo>
                    <a:pt x="3750" y="0"/>
                  </a:lnTo>
                  <a:lnTo>
                    <a:pt x="19375" y="9615"/>
                  </a:lnTo>
                  <a:lnTo>
                    <a:pt x="13125" y="1961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2" name="Freeform 810">
              <a:extLst>
                <a:ext uri="{FF2B5EF4-FFF2-40B4-BE49-F238E27FC236}">
                  <a16:creationId xmlns:a16="http://schemas.microsoft.com/office/drawing/2014/main" id="{86DE0A18-962A-7F49-BD42-BEC38D11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487"/>
              <a:ext cx="7" cy="1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286" y="19459"/>
                  </a:moveTo>
                  <a:lnTo>
                    <a:pt x="0" y="5405"/>
                  </a:lnTo>
                  <a:lnTo>
                    <a:pt x="0" y="0"/>
                  </a:lnTo>
                  <a:lnTo>
                    <a:pt x="3810" y="0"/>
                  </a:lnTo>
                  <a:lnTo>
                    <a:pt x="19048" y="14054"/>
                  </a:lnTo>
                  <a:lnTo>
                    <a:pt x="14286" y="194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3" name="Freeform 811">
              <a:extLst>
                <a:ext uri="{FF2B5EF4-FFF2-40B4-BE49-F238E27FC236}">
                  <a16:creationId xmlns:a16="http://schemas.microsoft.com/office/drawing/2014/main" id="{3371012D-54D5-0543-9D89-581775F8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423"/>
              <a:ext cx="11" cy="1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19375" y="19375"/>
                  </a:moveTo>
                  <a:lnTo>
                    <a:pt x="0" y="6875"/>
                  </a:lnTo>
                  <a:lnTo>
                    <a:pt x="0" y="0"/>
                  </a:lnTo>
                  <a:lnTo>
                    <a:pt x="19375" y="16250"/>
                  </a:lnTo>
                  <a:lnTo>
                    <a:pt x="19375" y="1937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4" name="Freeform 812">
              <a:extLst>
                <a:ext uri="{FF2B5EF4-FFF2-40B4-BE49-F238E27FC236}">
                  <a16:creationId xmlns:a16="http://schemas.microsoft.com/office/drawing/2014/main" id="{50AB49F7-876E-3946-9063-83D2EDBF3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405"/>
              <a:ext cx="9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3704" y="19259"/>
                  </a:moveTo>
                  <a:lnTo>
                    <a:pt x="0" y="7407"/>
                  </a:lnTo>
                  <a:lnTo>
                    <a:pt x="3704" y="0"/>
                  </a:lnTo>
                  <a:lnTo>
                    <a:pt x="11852" y="7407"/>
                  </a:lnTo>
                  <a:lnTo>
                    <a:pt x="19259" y="19259"/>
                  </a:lnTo>
                  <a:lnTo>
                    <a:pt x="3704" y="192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5" name="Freeform 813">
              <a:extLst>
                <a:ext uri="{FF2B5EF4-FFF2-40B4-BE49-F238E27FC236}">
                  <a16:creationId xmlns:a16="http://schemas.microsoft.com/office/drawing/2014/main" id="{3A3213B1-C303-8746-B8E4-A28E481C7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448"/>
              <a:ext cx="5" cy="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0" y="0"/>
                  </a:moveTo>
                  <a:lnTo>
                    <a:pt x="12500" y="18333"/>
                  </a:lnTo>
                  <a:lnTo>
                    <a:pt x="18750" y="0"/>
                  </a:lnTo>
                  <a:lnTo>
                    <a:pt x="12500" y="18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6" name="Freeform 814">
              <a:extLst>
                <a:ext uri="{FF2B5EF4-FFF2-40B4-BE49-F238E27FC236}">
                  <a16:creationId xmlns:a16="http://schemas.microsoft.com/office/drawing/2014/main" id="{7BAC744B-6F0E-4647-9E66-9C327F1E3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841"/>
              <a:ext cx="150" cy="147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1 w 20000"/>
                <a:gd name="T45" fmla="*/ 1 h 20000"/>
                <a:gd name="T46" fmla="*/ 1 w 20000"/>
                <a:gd name="T47" fmla="*/ 1 h 20000"/>
                <a:gd name="T48" fmla="*/ 1 w 20000"/>
                <a:gd name="T49" fmla="*/ 1 h 20000"/>
                <a:gd name="T50" fmla="*/ 1 w 20000"/>
                <a:gd name="T51" fmla="*/ 1 h 20000"/>
                <a:gd name="T52" fmla="*/ 1 w 20000"/>
                <a:gd name="T53" fmla="*/ 1 h 20000"/>
                <a:gd name="T54" fmla="*/ 1 w 20000"/>
                <a:gd name="T55" fmla="*/ 1 h 20000"/>
                <a:gd name="T56" fmla="*/ 1 w 20000"/>
                <a:gd name="T57" fmla="*/ 1 h 20000"/>
                <a:gd name="T58" fmla="*/ 1 w 20000"/>
                <a:gd name="T59" fmla="*/ 1 h 20000"/>
                <a:gd name="T60" fmla="*/ 1 w 20000"/>
                <a:gd name="T61" fmla="*/ 1 h 20000"/>
                <a:gd name="T62" fmla="*/ 1 w 20000"/>
                <a:gd name="T63" fmla="*/ 1 h 20000"/>
                <a:gd name="T64" fmla="*/ 1 w 20000"/>
                <a:gd name="T65" fmla="*/ 1 h 20000"/>
                <a:gd name="T66" fmla="*/ 1 w 20000"/>
                <a:gd name="T67" fmla="*/ 1 h 20000"/>
                <a:gd name="T68" fmla="*/ 1 w 20000"/>
                <a:gd name="T69" fmla="*/ 1 h 20000"/>
                <a:gd name="T70" fmla="*/ 1 w 20000"/>
                <a:gd name="T71" fmla="*/ 1 h 20000"/>
                <a:gd name="T72" fmla="*/ 1 w 20000"/>
                <a:gd name="T73" fmla="*/ 1 h 20000"/>
                <a:gd name="T74" fmla="*/ 0 w 20000"/>
                <a:gd name="T75" fmla="*/ 1 h 20000"/>
                <a:gd name="T76" fmla="*/ 0 w 20000"/>
                <a:gd name="T77" fmla="*/ 1 h 20000"/>
                <a:gd name="T78" fmla="*/ 0 w 20000"/>
                <a:gd name="T79" fmla="*/ 1 h 20000"/>
                <a:gd name="T80" fmla="*/ 0 w 20000"/>
                <a:gd name="T81" fmla="*/ 1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000"/>
                <a:gd name="T148" fmla="*/ 0 h 20000"/>
                <a:gd name="T149" fmla="*/ 20000 w 20000"/>
                <a:gd name="T150" fmla="*/ 20000 h 20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000" h="20000">
                  <a:moveTo>
                    <a:pt x="6338" y="769"/>
                  </a:moveTo>
                  <a:lnTo>
                    <a:pt x="7324" y="0"/>
                  </a:lnTo>
                  <a:lnTo>
                    <a:pt x="8545" y="288"/>
                  </a:lnTo>
                  <a:lnTo>
                    <a:pt x="10469" y="769"/>
                  </a:lnTo>
                  <a:lnTo>
                    <a:pt x="11455" y="769"/>
                  </a:lnTo>
                  <a:lnTo>
                    <a:pt x="11690" y="1490"/>
                  </a:lnTo>
                  <a:lnTo>
                    <a:pt x="12207" y="2260"/>
                  </a:lnTo>
                  <a:lnTo>
                    <a:pt x="12911" y="3462"/>
                  </a:lnTo>
                  <a:lnTo>
                    <a:pt x="13662" y="3462"/>
                  </a:lnTo>
                  <a:lnTo>
                    <a:pt x="14601" y="3462"/>
                  </a:lnTo>
                  <a:lnTo>
                    <a:pt x="14883" y="3990"/>
                  </a:lnTo>
                  <a:lnTo>
                    <a:pt x="14131" y="4231"/>
                  </a:lnTo>
                  <a:lnTo>
                    <a:pt x="14601" y="5481"/>
                  </a:lnTo>
                  <a:lnTo>
                    <a:pt x="13662" y="6010"/>
                  </a:lnTo>
                  <a:lnTo>
                    <a:pt x="13662" y="6779"/>
                  </a:lnTo>
                  <a:lnTo>
                    <a:pt x="13380" y="7260"/>
                  </a:lnTo>
                  <a:lnTo>
                    <a:pt x="13380" y="8462"/>
                  </a:lnTo>
                  <a:lnTo>
                    <a:pt x="14601" y="9471"/>
                  </a:lnTo>
                  <a:lnTo>
                    <a:pt x="14883" y="10433"/>
                  </a:lnTo>
                  <a:lnTo>
                    <a:pt x="16526" y="11490"/>
                  </a:lnTo>
                  <a:lnTo>
                    <a:pt x="17559" y="11971"/>
                  </a:lnTo>
                  <a:lnTo>
                    <a:pt x="18498" y="13750"/>
                  </a:lnTo>
                  <a:lnTo>
                    <a:pt x="18498" y="13942"/>
                  </a:lnTo>
                  <a:lnTo>
                    <a:pt x="18498" y="15192"/>
                  </a:lnTo>
                  <a:lnTo>
                    <a:pt x="19202" y="15721"/>
                  </a:lnTo>
                  <a:lnTo>
                    <a:pt x="19202" y="16683"/>
                  </a:lnTo>
                  <a:lnTo>
                    <a:pt x="19953" y="17933"/>
                  </a:lnTo>
                  <a:lnTo>
                    <a:pt x="19718" y="17933"/>
                  </a:lnTo>
                  <a:lnTo>
                    <a:pt x="18732" y="17933"/>
                  </a:lnTo>
                  <a:lnTo>
                    <a:pt x="17559" y="17933"/>
                  </a:lnTo>
                  <a:lnTo>
                    <a:pt x="17277" y="19183"/>
                  </a:lnTo>
                  <a:lnTo>
                    <a:pt x="16808" y="19952"/>
                  </a:lnTo>
                  <a:lnTo>
                    <a:pt x="12911" y="19952"/>
                  </a:lnTo>
                  <a:lnTo>
                    <a:pt x="10469" y="18942"/>
                  </a:lnTo>
                  <a:lnTo>
                    <a:pt x="10469" y="17163"/>
                  </a:lnTo>
                  <a:lnTo>
                    <a:pt x="9249" y="16683"/>
                  </a:lnTo>
                  <a:lnTo>
                    <a:pt x="9014" y="16442"/>
                  </a:lnTo>
                  <a:lnTo>
                    <a:pt x="7324" y="15721"/>
                  </a:lnTo>
                  <a:lnTo>
                    <a:pt x="3192" y="13173"/>
                  </a:lnTo>
                  <a:lnTo>
                    <a:pt x="1268" y="12692"/>
                  </a:lnTo>
                  <a:lnTo>
                    <a:pt x="0" y="9952"/>
                  </a:lnTo>
                  <a:lnTo>
                    <a:pt x="2723" y="8462"/>
                  </a:lnTo>
                  <a:lnTo>
                    <a:pt x="4131" y="7260"/>
                  </a:lnTo>
                  <a:lnTo>
                    <a:pt x="4648" y="6010"/>
                  </a:lnTo>
                  <a:lnTo>
                    <a:pt x="4648" y="4231"/>
                  </a:lnTo>
                  <a:lnTo>
                    <a:pt x="4648" y="3269"/>
                  </a:lnTo>
                  <a:lnTo>
                    <a:pt x="4648" y="2260"/>
                  </a:lnTo>
                  <a:lnTo>
                    <a:pt x="5869" y="1490"/>
                  </a:lnTo>
                  <a:lnTo>
                    <a:pt x="6338" y="76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7" name="Freeform 815">
              <a:extLst>
                <a:ext uri="{FF2B5EF4-FFF2-40B4-BE49-F238E27FC236}">
                  <a16:creationId xmlns:a16="http://schemas.microsoft.com/office/drawing/2014/main" id="{0023ADE9-C4B5-BD4C-83BA-0F84E00D0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1795"/>
              <a:ext cx="318" cy="262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1 h 20000"/>
                <a:gd name="T4" fmla="*/ 2 w 20000"/>
                <a:gd name="T5" fmla="*/ 1 h 20000"/>
                <a:gd name="T6" fmla="*/ 2 w 20000"/>
                <a:gd name="T7" fmla="*/ 1 h 20000"/>
                <a:gd name="T8" fmla="*/ 2 w 20000"/>
                <a:gd name="T9" fmla="*/ 1 h 20000"/>
                <a:gd name="T10" fmla="*/ 2 w 20000"/>
                <a:gd name="T11" fmla="*/ 1 h 20000"/>
                <a:gd name="T12" fmla="*/ 3 w 20000"/>
                <a:gd name="T13" fmla="*/ 1 h 20000"/>
                <a:gd name="T14" fmla="*/ 3 w 20000"/>
                <a:gd name="T15" fmla="*/ 0 h 20000"/>
                <a:gd name="T16" fmla="*/ 3 w 20000"/>
                <a:gd name="T17" fmla="*/ 0 h 20000"/>
                <a:gd name="T18" fmla="*/ 4 w 20000"/>
                <a:gd name="T19" fmla="*/ 1 h 20000"/>
                <a:gd name="T20" fmla="*/ 4 w 20000"/>
                <a:gd name="T21" fmla="*/ 1 h 20000"/>
                <a:gd name="T22" fmla="*/ 4 w 20000"/>
                <a:gd name="T23" fmla="*/ 1 h 20000"/>
                <a:gd name="T24" fmla="*/ 4 w 20000"/>
                <a:gd name="T25" fmla="*/ 1 h 20000"/>
                <a:gd name="T26" fmla="*/ 4 w 20000"/>
                <a:gd name="T27" fmla="*/ 2 h 20000"/>
                <a:gd name="T28" fmla="*/ 4 w 20000"/>
                <a:gd name="T29" fmla="*/ 2 h 20000"/>
                <a:gd name="T30" fmla="*/ 5 w 20000"/>
                <a:gd name="T31" fmla="*/ 2 h 20000"/>
                <a:gd name="T32" fmla="*/ 4 w 20000"/>
                <a:gd name="T33" fmla="*/ 2 h 20000"/>
                <a:gd name="T34" fmla="*/ 5 w 20000"/>
                <a:gd name="T35" fmla="*/ 3 h 20000"/>
                <a:gd name="T36" fmla="*/ 5 w 20000"/>
                <a:gd name="T37" fmla="*/ 3 h 20000"/>
                <a:gd name="T38" fmla="*/ 5 w 20000"/>
                <a:gd name="T39" fmla="*/ 3 h 20000"/>
                <a:gd name="T40" fmla="*/ 5 w 20000"/>
                <a:gd name="T41" fmla="*/ 3 h 20000"/>
                <a:gd name="T42" fmla="*/ 5 w 20000"/>
                <a:gd name="T43" fmla="*/ 3 h 20000"/>
                <a:gd name="T44" fmla="*/ 5 w 20000"/>
                <a:gd name="T45" fmla="*/ 3 h 20000"/>
                <a:gd name="T46" fmla="*/ 5 w 20000"/>
                <a:gd name="T47" fmla="*/ 3 h 20000"/>
                <a:gd name="T48" fmla="*/ 4 w 20000"/>
                <a:gd name="T49" fmla="*/ 3 h 20000"/>
                <a:gd name="T50" fmla="*/ 4 w 20000"/>
                <a:gd name="T51" fmla="*/ 3 h 20000"/>
                <a:gd name="T52" fmla="*/ 3 w 20000"/>
                <a:gd name="T53" fmla="*/ 3 h 20000"/>
                <a:gd name="T54" fmla="*/ 3 w 20000"/>
                <a:gd name="T55" fmla="*/ 3 h 20000"/>
                <a:gd name="T56" fmla="*/ 3 w 20000"/>
                <a:gd name="T57" fmla="*/ 3 h 20000"/>
                <a:gd name="T58" fmla="*/ 3 w 20000"/>
                <a:gd name="T59" fmla="*/ 3 h 20000"/>
                <a:gd name="T60" fmla="*/ 2 w 20000"/>
                <a:gd name="T61" fmla="*/ 3 h 20000"/>
                <a:gd name="T62" fmla="*/ 2 w 20000"/>
                <a:gd name="T63" fmla="*/ 3 h 20000"/>
                <a:gd name="T64" fmla="*/ 2 w 20000"/>
                <a:gd name="T65" fmla="*/ 2 h 20000"/>
                <a:gd name="T66" fmla="*/ 2 w 20000"/>
                <a:gd name="T67" fmla="*/ 2 h 20000"/>
                <a:gd name="T68" fmla="*/ 1 w 20000"/>
                <a:gd name="T69" fmla="*/ 2 h 20000"/>
                <a:gd name="T70" fmla="*/ 1 w 20000"/>
                <a:gd name="T71" fmla="*/ 2 h 20000"/>
                <a:gd name="T72" fmla="*/ 1 w 20000"/>
                <a:gd name="T73" fmla="*/ 2 h 20000"/>
                <a:gd name="T74" fmla="*/ 1 w 20000"/>
                <a:gd name="T75" fmla="*/ 2 h 20000"/>
                <a:gd name="T76" fmla="*/ 1 w 20000"/>
                <a:gd name="T77" fmla="*/ 2 h 20000"/>
                <a:gd name="T78" fmla="*/ 1 w 20000"/>
                <a:gd name="T79" fmla="*/ 2 h 20000"/>
                <a:gd name="T80" fmla="*/ 1 w 20000"/>
                <a:gd name="T81" fmla="*/ 2 h 20000"/>
                <a:gd name="T82" fmla="*/ 0 w 20000"/>
                <a:gd name="T83" fmla="*/ 1 h 20000"/>
                <a:gd name="T84" fmla="*/ 1 w 20000"/>
                <a:gd name="T85" fmla="*/ 1 h 20000"/>
                <a:gd name="T86" fmla="*/ 1 w 20000"/>
                <a:gd name="T87" fmla="*/ 1 h 20000"/>
                <a:gd name="T88" fmla="*/ 1 w 20000"/>
                <a:gd name="T89" fmla="*/ 1 h 20000"/>
                <a:gd name="T90" fmla="*/ 1 w 20000"/>
                <a:gd name="T91" fmla="*/ 1 h 20000"/>
                <a:gd name="T92" fmla="*/ 0 w 20000"/>
                <a:gd name="T93" fmla="*/ 1 h 20000"/>
                <a:gd name="T94" fmla="*/ 0 w 20000"/>
                <a:gd name="T95" fmla="*/ 1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1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3233" y="1107"/>
                  </a:moveTo>
                  <a:lnTo>
                    <a:pt x="4504" y="1808"/>
                  </a:lnTo>
                  <a:lnTo>
                    <a:pt x="4370" y="2105"/>
                  </a:lnTo>
                  <a:lnTo>
                    <a:pt x="5061" y="3212"/>
                  </a:lnTo>
                  <a:lnTo>
                    <a:pt x="5886" y="3482"/>
                  </a:lnTo>
                  <a:lnTo>
                    <a:pt x="6800" y="4049"/>
                  </a:lnTo>
                  <a:lnTo>
                    <a:pt x="8294" y="4318"/>
                  </a:lnTo>
                  <a:lnTo>
                    <a:pt x="9342" y="3914"/>
                  </a:lnTo>
                  <a:lnTo>
                    <a:pt x="9588" y="3914"/>
                  </a:lnTo>
                  <a:lnTo>
                    <a:pt x="9253" y="4049"/>
                  </a:lnTo>
                  <a:lnTo>
                    <a:pt x="9253" y="4318"/>
                  </a:lnTo>
                  <a:lnTo>
                    <a:pt x="9810" y="4049"/>
                  </a:lnTo>
                  <a:lnTo>
                    <a:pt x="9588" y="3482"/>
                  </a:lnTo>
                  <a:lnTo>
                    <a:pt x="10502" y="3212"/>
                  </a:lnTo>
                  <a:lnTo>
                    <a:pt x="11081" y="2105"/>
                  </a:lnTo>
                  <a:lnTo>
                    <a:pt x="11773" y="2105"/>
                  </a:lnTo>
                  <a:lnTo>
                    <a:pt x="12687" y="1808"/>
                  </a:lnTo>
                  <a:lnTo>
                    <a:pt x="12910" y="2375"/>
                  </a:lnTo>
                  <a:lnTo>
                    <a:pt x="14181" y="2807"/>
                  </a:lnTo>
                  <a:lnTo>
                    <a:pt x="16611" y="4049"/>
                  </a:lnTo>
                  <a:lnTo>
                    <a:pt x="16834" y="5452"/>
                  </a:lnTo>
                  <a:lnTo>
                    <a:pt x="16834" y="6424"/>
                  </a:lnTo>
                  <a:lnTo>
                    <a:pt x="16611" y="7287"/>
                  </a:lnTo>
                  <a:lnTo>
                    <a:pt x="16834" y="7557"/>
                  </a:lnTo>
                  <a:lnTo>
                    <a:pt x="16499" y="7665"/>
                  </a:lnTo>
                  <a:lnTo>
                    <a:pt x="16611" y="8394"/>
                  </a:lnTo>
                  <a:lnTo>
                    <a:pt x="16834" y="8664"/>
                  </a:lnTo>
                  <a:lnTo>
                    <a:pt x="16611" y="9096"/>
                  </a:lnTo>
                  <a:lnTo>
                    <a:pt x="17101" y="10202"/>
                  </a:lnTo>
                  <a:lnTo>
                    <a:pt x="17101" y="11309"/>
                  </a:lnTo>
                  <a:lnTo>
                    <a:pt x="18016" y="11579"/>
                  </a:lnTo>
                  <a:lnTo>
                    <a:pt x="18105" y="12308"/>
                  </a:lnTo>
                  <a:lnTo>
                    <a:pt x="17770" y="12848"/>
                  </a:lnTo>
                  <a:lnTo>
                    <a:pt x="17547" y="13846"/>
                  </a:lnTo>
                  <a:lnTo>
                    <a:pt x="18350" y="15223"/>
                  </a:lnTo>
                  <a:lnTo>
                    <a:pt x="18930" y="15358"/>
                  </a:lnTo>
                  <a:lnTo>
                    <a:pt x="19509" y="16059"/>
                  </a:lnTo>
                  <a:lnTo>
                    <a:pt x="19621" y="17031"/>
                  </a:lnTo>
                  <a:lnTo>
                    <a:pt x="19978" y="17031"/>
                  </a:lnTo>
                  <a:lnTo>
                    <a:pt x="19978" y="17598"/>
                  </a:lnTo>
                  <a:lnTo>
                    <a:pt x="19844" y="17598"/>
                  </a:lnTo>
                  <a:lnTo>
                    <a:pt x="19844" y="17868"/>
                  </a:lnTo>
                  <a:lnTo>
                    <a:pt x="19509" y="17868"/>
                  </a:lnTo>
                  <a:lnTo>
                    <a:pt x="19041" y="18273"/>
                  </a:lnTo>
                  <a:lnTo>
                    <a:pt x="18707" y="18273"/>
                  </a:lnTo>
                  <a:lnTo>
                    <a:pt x="18462" y="19271"/>
                  </a:lnTo>
                  <a:lnTo>
                    <a:pt x="18462" y="19973"/>
                  </a:lnTo>
                  <a:lnTo>
                    <a:pt x="18016" y="19703"/>
                  </a:lnTo>
                  <a:lnTo>
                    <a:pt x="17101" y="19406"/>
                  </a:lnTo>
                  <a:lnTo>
                    <a:pt x="16054" y="19406"/>
                  </a:lnTo>
                  <a:lnTo>
                    <a:pt x="15139" y="19271"/>
                  </a:lnTo>
                  <a:lnTo>
                    <a:pt x="14091" y="18974"/>
                  </a:lnTo>
                  <a:lnTo>
                    <a:pt x="13623" y="17868"/>
                  </a:lnTo>
                  <a:lnTo>
                    <a:pt x="13177" y="17166"/>
                  </a:lnTo>
                  <a:lnTo>
                    <a:pt x="12575" y="17436"/>
                  </a:lnTo>
                  <a:lnTo>
                    <a:pt x="12219" y="17598"/>
                  </a:lnTo>
                  <a:lnTo>
                    <a:pt x="11773" y="17868"/>
                  </a:lnTo>
                  <a:lnTo>
                    <a:pt x="11438" y="18165"/>
                  </a:lnTo>
                  <a:lnTo>
                    <a:pt x="10725" y="17868"/>
                  </a:lnTo>
                  <a:lnTo>
                    <a:pt x="9922" y="17436"/>
                  </a:lnTo>
                  <a:lnTo>
                    <a:pt x="9342" y="17031"/>
                  </a:lnTo>
                  <a:lnTo>
                    <a:pt x="8986" y="16491"/>
                  </a:lnTo>
                  <a:lnTo>
                    <a:pt x="8294" y="16329"/>
                  </a:lnTo>
                  <a:lnTo>
                    <a:pt x="7737" y="15223"/>
                  </a:lnTo>
                  <a:lnTo>
                    <a:pt x="7514" y="14683"/>
                  </a:lnTo>
                  <a:lnTo>
                    <a:pt x="7157" y="14521"/>
                  </a:lnTo>
                  <a:lnTo>
                    <a:pt x="6800" y="13522"/>
                  </a:lnTo>
                  <a:lnTo>
                    <a:pt x="6577" y="13117"/>
                  </a:lnTo>
                  <a:lnTo>
                    <a:pt x="6243" y="13522"/>
                  </a:lnTo>
                  <a:lnTo>
                    <a:pt x="5663" y="13117"/>
                  </a:lnTo>
                  <a:lnTo>
                    <a:pt x="5663" y="12848"/>
                  </a:lnTo>
                  <a:lnTo>
                    <a:pt x="5418" y="12848"/>
                  </a:lnTo>
                  <a:lnTo>
                    <a:pt x="5418" y="13522"/>
                  </a:lnTo>
                  <a:lnTo>
                    <a:pt x="5061" y="13522"/>
                  </a:lnTo>
                  <a:lnTo>
                    <a:pt x="4727" y="12848"/>
                  </a:lnTo>
                  <a:lnTo>
                    <a:pt x="4727" y="12308"/>
                  </a:lnTo>
                  <a:lnTo>
                    <a:pt x="4370" y="12011"/>
                  </a:lnTo>
                  <a:lnTo>
                    <a:pt x="4370" y="11309"/>
                  </a:lnTo>
                  <a:lnTo>
                    <a:pt x="4370" y="11201"/>
                  </a:lnTo>
                  <a:lnTo>
                    <a:pt x="3924" y="10202"/>
                  </a:lnTo>
                  <a:lnTo>
                    <a:pt x="3456" y="9933"/>
                  </a:lnTo>
                  <a:lnTo>
                    <a:pt x="2653" y="9366"/>
                  </a:lnTo>
                  <a:lnTo>
                    <a:pt x="2542" y="8799"/>
                  </a:lnTo>
                  <a:lnTo>
                    <a:pt x="1962" y="8232"/>
                  </a:lnTo>
                  <a:lnTo>
                    <a:pt x="1962" y="7557"/>
                  </a:lnTo>
                  <a:lnTo>
                    <a:pt x="2096" y="7287"/>
                  </a:lnTo>
                  <a:lnTo>
                    <a:pt x="2096" y="6856"/>
                  </a:lnTo>
                  <a:lnTo>
                    <a:pt x="2542" y="6559"/>
                  </a:lnTo>
                  <a:lnTo>
                    <a:pt x="2319" y="5857"/>
                  </a:lnTo>
                  <a:lnTo>
                    <a:pt x="2653" y="5722"/>
                  </a:lnTo>
                  <a:lnTo>
                    <a:pt x="2542" y="5452"/>
                  </a:lnTo>
                  <a:lnTo>
                    <a:pt x="2096" y="5452"/>
                  </a:lnTo>
                  <a:lnTo>
                    <a:pt x="1739" y="5452"/>
                  </a:lnTo>
                  <a:lnTo>
                    <a:pt x="1382" y="4750"/>
                  </a:lnTo>
                  <a:lnTo>
                    <a:pt x="1137" y="4318"/>
                  </a:lnTo>
                  <a:lnTo>
                    <a:pt x="1048" y="3914"/>
                  </a:lnTo>
                  <a:lnTo>
                    <a:pt x="803" y="3212"/>
                  </a:lnTo>
                  <a:lnTo>
                    <a:pt x="580" y="2537"/>
                  </a:lnTo>
                  <a:lnTo>
                    <a:pt x="580" y="2375"/>
                  </a:lnTo>
                  <a:lnTo>
                    <a:pt x="468" y="1673"/>
                  </a:lnTo>
                  <a:lnTo>
                    <a:pt x="0" y="567"/>
                  </a:lnTo>
                  <a:lnTo>
                    <a:pt x="468" y="0"/>
                  </a:lnTo>
                  <a:lnTo>
                    <a:pt x="1137" y="1107"/>
                  </a:lnTo>
                  <a:lnTo>
                    <a:pt x="2542" y="1404"/>
                  </a:lnTo>
                  <a:lnTo>
                    <a:pt x="3233" y="110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8" name="Freeform 816">
              <a:extLst>
                <a:ext uri="{FF2B5EF4-FFF2-40B4-BE49-F238E27FC236}">
                  <a16:creationId xmlns:a16="http://schemas.microsoft.com/office/drawing/2014/main" id="{383BFBB9-3B8C-CA4D-BD67-17CB3F681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2009"/>
              <a:ext cx="7" cy="1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9" name="Freeform 817">
              <a:extLst>
                <a:ext uri="{FF2B5EF4-FFF2-40B4-BE49-F238E27FC236}">
                  <a16:creationId xmlns:a16="http://schemas.microsoft.com/office/drawing/2014/main" id="{F44E6AAE-6C6B-FE44-9BCF-6CAB17DA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2231"/>
              <a:ext cx="83" cy="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000"/>
                <a:gd name="T109" fmla="*/ 0 h 20000"/>
                <a:gd name="T110" fmla="*/ 20000 w 20000"/>
                <a:gd name="T111" fmla="*/ 20000 h 200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000" h="20000">
                  <a:moveTo>
                    <a:pt x="10684" y="1576"/>
                  </a:moveTo>
                  <a:lnTo>
                    <a:pt x="10684" y="3054"/>
                  </a:lnTo>
                  <a:lnTo>
                    <a:pt x="12821" y="3054"/>
                  </a:lnTo>
                  <a:lnTo>
                    <a:pt x="13675" y="4039"/>
                  </a:lnTo>
                  <a:lnTo>
                    <a:pt x="14188" y="3054"/>
                  </a:lnTo>
                  <a:lnTo>
                    <a:pt x="14188" y="985"/>
                  </a:lnTo>
                  <a:lnTo>
                    <a:pt x="15897" y="0"/>
                  </a:lnTo>
                  <a:lnTo>
                    <a:pt x="17265" y="1576"/>
                  </a:lnTo>
                  <a:lnTo>
                    <a:pt x="19487" y="1576"/>
                  </a:lnTo>
                  <a:lnTo>
                    <a:pt x="19487" y="3054"/>
                  </a:lnTo>
                  <a:lnTo>
                    <a:pt x="19915" y="7192"/>
                  </a:lnTo>
                  <a:lnTo>
                    <a:pt x="19915" y="10640"/>
                  </a:lnTo>
                  <a:lnTo>
                    <a:pt x="18547" y="11724"/>
                  </a:lnTo>
                  <a:lnTo>
                    <a:pt x="17265" y="12217"/>
                  </a:lnTo>
                  <a:lnTo>
                    <a:pt x="15043" y="13300"/>
                  </a:lnTo>
                  <a:lnTo>
                    <a:pt x="13675" y="13695"/>
                  </a:lnTo>
                  <a:lnTo>
                    <a:pt x="14188" y="15862"/>
                  </a:lnTo>
                  <a:lnTo>
                    <a:pt x="14188" y="17340"/>
                  </a:lnTo>
                  <a:lnTo>
                    <a:pt x="11966" y="17833"/>
                  </a:lnTo>
                  <a:lnTo>
                    <a:pt x="8376" y="19901"/>
                  </a:lnTo>
                  <a:lnTo>
                    <a:pt x="6667" y="18916"/>
                  </a:lnTo>
                  <a:lnTo>
                    <a:pt x="5812" y="18916"/>
                  </a:lnTo>
                  <a:lnTo>
                    <a:pt x="5812" y="17340"/>
                  </a:lnTo>
                  <a:lnTo>
                    <a:pt x="4872" y="16355"/>
                  </a:lnTo>
                  <a:lnTo>
                    <a:pt x="4444" y="17340"/>
                  </a:lnTo>
                  <a:lnTo>
                    <a:pt x="2650" y="15862"/>
                  </a:lnTo>
                  <a:lnTo>
                    <a:pt x="2650" y="13695"/>
                  </a:lnTo>
                  <a:lnTo>
                    <a:pt x="855" y="9261"/>
                  </a:lnTo>
                  <a:lnTo>
                    <a:pt x="0" y="6601"/>
                  </a:lnTo>
                  <a:lnTo>
                    <a:pt x="2222" y="5025"/>
                  </a:lnTo>
                  <a:lnTo>
                    <a:pt x="2222" y="1576"/>
                  </a:lnTo>
                  <a:lnTo>
                    <a:pt x="4872" y="985"/>
                  </a:lnTo>
                  <a:lnTo>
                    <a:pt x="8034" y="1576"/>
                  </a:lnTo>
                  <a:lnTo>
                    <a:pt x="8376" y="985"/>
                  </a:lnTo>
                  <a:lnTo>
                    <a:pt x="10171" y="1576"/>
                  </a:lnTo>
                  <a:lnTo>
                    <a:pt x="10684" y="157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0" name="Freeform 818">
              <a:extLst>
                <a:ext uri="{FF2B5EF4-FFF2-40B4-BE49-F238E27FC236}">
                  <a16:creationId xmlns:a16="http://schemas.microsoft.com/office/drawing/2014/main" id="{8453326F-BCEA-0E43-AC26-4C83E03C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2097"/>
              <a:ext cx="125" cy="14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1 w 20000"/>
                <a:gd name="T21" fmla="*/ 1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1 w 20000"/>
                <a:gd name="T41" fmla="*/ 1 h 20000"/>
                <a:gd name="T42" fmla="*/ 1 w 20000"/>
                <a:gd name="T43" fmla="*/ 1 h 20000"/>
                <a:gd name="T44" fmla="*/ 0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1 h 20000"/>
                <a:gd name="T54" fmla="*/ 0 w 20000"/>
                <a:gd name="T55" fmla="*/ 1 h 20000"/>
                <a:gd name="T56" fmla="*/ 0 w 20000"/>
                <a:gd name="T57" fmla="*/ 1 h 20000"/>
                <a:gd name="T58" fmla="*/ 0 w 20000"/>
                <a:gd name="T59" fmla="*/ 1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000"/>
                <a:gd name="T112" fmla="*/ 0 h 20000"/>
                <a:gd name="T113" fmla="*/ 20000 w 20000"/>
                <a:gd name="T114" fmla="*/ 20000 h 200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000" h="20000">
                  <a:moveTo>
                    <a:pt x="2323" y="2476"/>
                  </a:moveTo>
                  <a:lnTo>
                    <a:pt x="2323" y="2952"/>
                  </a:lnTo>
                  <a:lnTo>
                    <a:pt x="3796" y="2952"/>
                  </a:lnTo>
                  <a:lnTo>
                    <a:pt x="3229" y="476"/>
                  </a:lnTo>
                  <a:lnTo>
                    <a:pt x="3796" y="0"/>
                  </a:lnTo>
                  <a:lnTo>
                    <a:pt x="4646" y="0"/>
                  </a:lnTo>
                  <a:lnTo>
                    <a:pt x="5212" y="762"/>
                  </a:lnTo>
                  <a:lnTo>
                    <a:pt x="6459" y="1238"/>
                  </a:lnTo>
                  <a:lnTo>
                    <a:pt x="6459" y="1762"/>
                  </a:lnTo>
                  <a:lnTo>
                    <a:pt x="6459" y="2952"/>
                  </a:lnTo>
                  <a:lnTo>
                    <a:pt x="8442" y="3714"/>
                  </a:lnTo>
                  <a:lnTo>
                    <a:pt x="10198" y="3714"/>
                  </a:lnTo>
                  <a:lnTo>
                    <a:pt x="10878" y="4476"/>
                  </a:lnTo>
                  <a:lnTo>
                    <a:pt x="11445" y="4476"/>
                  </a:lnTo>
                  <a:lnTo>
                    <a:pt x="11671" y="5190"/>
                  </a:lnTo>
                  <a:lnTo>
                    <a:pt x="11671" y="6429"/>
                  </a:lnTo>
                  <a:lnTo>
                    <a:pt x="10878" y="6429"/>
                  </a:lnTo>
                  <a:lnTo>
                    <a:pt x="9972" y="6429"/>
                  </a:lnTo>
                  <a:lnTo>
                    <a:pt x="9972" y="7143"/>
                  </a:lnTo>
                  <a:lnTo>
                    <a:pt x="12578" y="8857"/>
                  </a:lnTo>
                  <a:lnTo>
                    <a:pt x="13201" y="9143"/>
                  </a:lnTo>
                  <a:lnTo>
                    <a:pt x="14051" y="10095"/>
                  </a:lnTo>
                  <a:lnTo>
                    <a:pt x="14958" y="11095"/>
                  </a:lnTo>
                  <a:lnTo>
                    <a:pt x="16431" y="12286"/>
                  </a:lnTo>
                  <a:lnTo>
                    <a:pt x="17564" y="13524"/>
                  </a:lnTo>
                  <a:lnTo>
                    <a:pt x="19320" y="14810"/>
                  </a:lnTo>
                  <a:lnTo>
                    <a:pt x="19320" y="16238"/>
                  </a:lnTo>
                  <a:lnTo>
                    <a:pt x="19943" y="16238"/>
                  </a:lnTo>
                  <a:lnTo>
                    <a:pt x="19943" y="17238"/>
                  </a:lnTo>
                  <a:lnTo>
                    <a:pt x="19943" y="18000"/>
                  </a:lnTo>
                  <a:lnTo>
                    <a:pt x="19943" y="18714"/>
                  </a:lnTo>
                  <a:lnTo>
                    <a:pt x="18414" y="18714"/>
                  </a:lnTo>
                  <a:lnTo>
                    <a:pt x="17564" y="18000"/>
                  </a:lnTo>
                  <a:lnTo>
                    <a:pt x="16431" y="18476"/>
                  </a:lnTo>
                  <a:lnTo>
                    <a:pt x="16431" y="19476"/>
                  </a:lnTo>
                  <a:lnTo>
                    <a:pt x="16091" y="19952"/>
                  </a:lnTo>
                  <a:lnTo>
                    <a:pt x="15524" y="19476"/>
                  </a:lnTo>
                  <a:lnTo>
                    <a:pt x="14051" y="19476"/>
                  </a:lnTo>
                  <a:lnTo>
                    <a:pt x="14051" y="18714"/>
                  </a:lnTo>
                  <a:lnTo>
                    <a:pt x="14618" y="18000"/>
                  </a:lnTo>
                  <a:lnTo>
                    <a:pt x="14618" y="16238"/>
                  </a:lnTo>
                  <a:lnTo>
                    <a:pt x="14618" y="15524"/>
                  </a:lnTo>
                  <a:lnTo>
                    <a:pt x="14051" y="15286"/>
                  </a:lnTo>
                  <a:lnTo>
                    <a:pt x="14051" y="14810"/>
                  </a:lnTo>
                  <a:lnTo>
                    <a:pt x="13201" y="14286"/>
                  </a:lnTo>
                  <a:lnTo>
                    <a:pt x="12578" y="13333"/>
                  </a:lnTo>
                  <a:lnTo>
                    <a:pt x="12295" y="12286"/>
                  </a:lnTo>
                  <a:lnTo>
                    <a:pt x="12295" y="12095"/>
                  </a:lnTo>
                  <a:lnTo>
                    <a:pt x="10878" y="10333"/>
                  </a:lnTo>
                  <a:lnTo>
                    <a:pt x="9972" y="9619"/>
                  </a:lnTo>
                  <a:lnTo>
                    <a:pt x="8442" y="9143"/>
                  </a:lnTo>
                  <a:lnTo>
                    <a:pt x="7875" y="10095"/>
                  </a:lnTo>
                  <a:lnTo>
                    <a:pt x="7025" y="10095"/>
                  </a:lnTo>
                  <a:lnTo>
                    <a:pt x="6459" y="10333"/>
                  </a:lnTo>
                  <a:lnTo>
                    <a:pt x="5552" y="9619"/>
                  </a:lnTo>
                  <a:lnTo>
                    <a:pt x="4646" y="10333"/>
                  </a:lnTo>
                  <a:lnTo>
                    <a:pt x="4079" y="10333"/>
                  </a:lnTo>
                  <a:lnTo>
                    <a:pt x="3229" y="11095"/>
                  </a:lnTo>
                  <a:lnTo>
                    <a:pt x="2606" y="10810"/>
                  </a:lnTo>
                  <a:lnTo>
                    <a:pt x="2606" y="9143"/>
                  </a:lnTo>
                  <a:lnTo>
                    <a:pt x="3229" y="7619"/>
                  </a:lnTo>
                  <a:lnTo>
                    <a:pt x="2606" y="7143"/>
                  </a:lnTo>
                  <a:lnTo>
                    <a:pt x="2323" y="6429"/>
                  </a:lnTo>
                  <a:lnTo>
                    <a:pt x="1473" y="6905"/>
                  </a:lnTo>
                  <a:lnTo>
                    <a:pt x="907" y="6429"/>
                  </a:lnTo>
                  <a:lnTo>
                    <a:pt x="1473" y="5667"/>
                  </a:lnTo>
                  <a:lnTo>
                    <a:pt x="227" y="4952"/>
                  </a:lnTo>
                  <a:lnTo>
                    <a:pt x="0" y="5190"/>
                  </a:lnTo>
                  <a:lnTo>
                    <a:pt x="0" y="4476"/>
                  </a:lnTo>
                  <a:lnTo>
                    <a:pt x="227" y="3905"/>
                  </a:lnTo>
                  <a:lnTo>
                    <a:pt x="1473" y="3714"/>
                  </a:lnTo>
                  <a:lnTo>
                    <a:pt x="907" y="3190"/>
                  </a:lnTo>
                  <a:lnTo>
                    <a:pt x="1473" y="2952"/>
                  </a:lnTo>
                  <a:lnTo>
                    <a:pt x="2323" y="247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1" name="Freeform 819">
              <a:extLst>
                <a:ext uri="{FF2B5EF4-FFF2-40B4-BE49-F238E27FC236}">
                  <a16:creationId xmlns:a16="http://schemas.microsoft.com/office/drawing/2014/main" id="{D8C6D2E5-BB1D-2F4E-B0D0-A18F7AD66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2364"/>
              <a:ext cx="65" cy="85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00"/>
                <a:gd name="T85" fmla="*/ 0 h 20000"/>
                <a:gd name="T86" fmla="*/ 20000 w 20000"/>
                <a:gd name="T87" fmla="*/ 20000 h 200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00" h="20000">
                  <a:moveTo>
                    <a:pt x="0" y="335"/>
                  </a:moveTo>
                  <a:lnTo>
                    <a:pt x="440" y="0"/>
                  </a:lnTo>
                  <a:lnTo>
                    <a:pt x="4505" y="1674"/>
                  </a:lnTo>
                  <a:lnTo>
                    <a:pt x="3407" y="3431"/>
                  </a:lnTo>
                  <a:lnTo>
                    <a:pt x="5604" y="3431"/>
                  </a:lnTo>
                  <a:lnTo>
                    <a:pt x="6264" y="1674"/>
                  </a:lnTo>
                  <a:lnTo>
                    <a:pt x="7363" y="2594"/>
                  </a:lnTo>
                  <a:lnTo>
                    <a:pt x="8022" y="1674"/>
                  </a:lnTo>
                  <a:lnTo>
                    <a:pt x="9121" y="1674"/>
                  </a:lnTo>
                  <a:lnTo>
                    <a:pt x="15385" y="7364"/>
                  </a:lnTo>
                  <a:lnTo>
                    <a:pt x="15385" y="10879"/>
                  </a:lnTo>
                  <a:lnTo>
                    <a:pt x="16593" y="12971"/>
                  </a:lnTo>
                  <a:lnTo>
                    <a:pt x="16593" y="14728"/>
                  </a:lnTo>
                  <a:lnTo>
                    <a:pt x="18132" y="15146"/>
                  </a:lnTo>
                  <a:lnTo>
                    <a:pt x="19890" y="19916"/>
                  </a:lnTo>
                  <a:lnTo>
                    <a:pt x="19341" y="18577"/>
                  </a:lnTo>
                  <a:lnTo>
                    <a:pt x="16593" y="19498"/>
                  </a:lnTo>
                  <a:lnTo>
                    <a:pt x="16593" y="19916"/>
                  </a:lnTo>
                  <a:lnTo>
                    <a:pt x="13626" y="18243"/>
                  </a:lnTo>
                  <a:lnTo>
                    <a:pt x="10220" y="16485"/>
                  </a:lnTo>
                  <a:lnTo>
                    <a:pt x="6264" y="13808"/>
                  </a:lnTo>
                  <a:lnTo>
                    <a:pt x="5604" y="12552"/>
                  </a:lnTo>
                  <a:lnTo>
                    <a:pt x="2857" y="10377"/>
                  </a:lnTo>
                  <a:lnTo>
                    <a:pt x="2857" y="9038"/>
                  </a:lnTo>
                  <a:lnTo>
                    <a:pt x="2857" y="6946"/>
                  </a:lnTo>
                  <a:lnTo>
                    <a:pt x="1758" y="6109"/>
                  </a:lnTo>
                  <a:lnTo>
                    <a:pt x="440" y="3431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2" name="Freeform 820">
              <a:extLst>
                <a:ext uri="{FF2B5EF4-FFF2-40B4-BE49-F238E27FC236}">
                  <a16:creationId xmlns:a16="http://schemas.microsoft.com/office/drawing/2014/main" id="{C90F7D36-AB9D-BF42-B5CB-95C1BF33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838"/>
              <a:ext cx="244" cy="244"/>
            </a:xfrm>
            <a:custGeom>
              <a:avLst/>
              <a:gdLst>
                <a:gd name="T0" fmla="*/ 2 w 20000"/>
                <a:gd name="T1" fmla="*/ 0 h 20000"/>
                <a:gd name="T2" fmla="*/ 3 w 20000"/>
                <a:gd name="T3" fmla="*/ 0 h 20000"/>
                <a:gd name="T4" fmla="*/ 3 w 20000"/>
                <a:gd name="T5" fmla="*/ 0 h 20000"/>
                <a:gd name="T6" fmla="*/ 3 w 20000"/>
                <a:gd name="T7" fmla="*/ 1 h 20000"/>
                <a:gd name="T8" fmla="*/ 2 w 20000"/>
                <a:gd name="T9" fmla="*/ 1 h 20000"/>
                <a:gd name="T10" fmla="*/ 2 w 20000"/>
                <a:gd name="T11" fmla="*/ 1 h 20000"/>
                <a:gd name="T12" fmla="*/ 2 w 20000"/>
                <a:gd name="T13" fmla="*/ 1 h 20000"/>
                <a:gd name="T14" fmla="*/ 3 w 20000"/>
                <a:gd name="T15" fmla="*/ 1 h 20000"/>
                <a:gd name="T16" fmla="*/ 3 w 20000"/>
                <a:gd name="T17" fmla="*/ 1 h 20000"/>
                <a:gd name="T18" fmla="*/ 3 w 20000"/>
                <a:gd name="T19" fmla="*/ 1 h 20000"/>
                <a:gd name="T20" fmla="*/ 2 w 20000"/>
                <a:gd name="T21" fmla="*/ 2 h 20000"/>
                <a:gd name="T22" fmla="*/ 2 w 20000"/>
                <a:gd name="T23" fmla="*/ 2 h 20000"/>
                <a:gd name="T24" fmla="*/ 2 w 20000"/>
                <a:gd name="T25" fmla="*/ 2 h 20000"/>
                <a:gd name="T26" fmla="*/ 2 w 20000"/>
                <a:gd name="T27" fmla="*/ 2 h 20000"/>
                <a:gd name="T28" fmla="*/ 2 w 20000"/>
                <a:gd name="T29" fmla="*/ 2 h 20000"/>
                <a:gd name="T30" fmla="*/ 2 w 20000"/>
                <a:gd name="T31" fmla="*/ 2 h 20000"/>
                <a:gd name="T32" fmla="*/ 2 w 20000"/>
                <a:gd name="T33" fmla="*/ 2 h 20000"/>
                <a:gd name="T34" fmla="*/ 2 w 20000"/>
                <a:gd name="T35" fmla="*/ 3 h 20000"/>
                <a:gd name="T36" fmla="*/ 2 w 20000"/>
                <a:gd name="T37" fmla="*/ 3 h 20000"/>
                <a:gd name="T38" fmla="*/ 2 w 20000"/>
                <a:gd name="T39" fmla="*/ 3 h 20000"/>
                <a:gd name="T40" fmla="*/ 2 w 20000"/>
                <a:gd name="T41" fmla="*/ 3 h 20000"/>
                <a:gd name="T42" fmla="*/ 2 w 20000"/>
                <a:gd name="T43" fmla="*/ 3 h 20000"/>
                <a:gd name="T44" fmla="*/ 2 w 20000"/>
                <a:gd name="T45" fmla="*/ 3 h 20000"/>
                <a:gd name="T46" fmla="*/ 1 w 20000"/>
                <a:gd name="T47" fmla="*/ 3 h 20000"/>
                <a:gd name="T48" fmla="*/ 1 w 20000"/>
                <a:gd name="T49" fmla="*/ 3 h 20000"/>
                <a:gd name="T50" fmla="*/ 1 w 20000"/>
                <a:gd name="T51" fmla="*/ 3 h 20000"/>
                <a:gd name="T52" fmla="*/ 1 w 20000"/>
                <a:gd name="T53" fmla="*/ 3 h 20000"/>
                <a:gd name="T54" fmla="*/ 1 w 20000"/>
                <a:gd name="T55" fmla="*/ 3 h 20000"/>
                <a:gd name="T56" fmla="*/ 1 w 20000"/>
                <a:gd name="T57" fmla="*/ 3 h 20000"/>
                <a:gd name="T58" fmla="*/ 0 w 20000"/>
                <a:gd name="T59" fmla="*/ 3 h 20000"/>
                <a:gd name="T60" fmla="*/ 0 w 20000"/>
                <a:gd name="T61" fmla="*/ 3 h 20000"/>
                <a:gd name="T62" fmla="*/ 0 w 20000"/>
                <a:gd name="T63" fmla="*/ 2 h 20000"/>
                <a:gd name="T64" fmla="*/ 0 w 20000"/>
                <a:gd name="T65" fmla="*/ 2 h 20000"/>
                <a:gd name="T66" fmla="*/ 0 w 20000"/>
                <a:gd name="T67" fmla="*/ 2 h 20000"/>
                <a:gd name="T68" fmla="*/ 0 w 20000"/>
                <a:gd name="T69" fmla="*/ 2 h 20000"/>
                <a:gd name="T70" fmla="*/ 0 w 20000"/>
                <a:gd name="T71" fmla="*/ 2 h 20000"/>
                <a:gd name="T72" fmla="*/ 0 w 20000"/>
                <a:gd name="T73" fmla="*/ 2 h 20000"/>
                <a:gd name="T74" fmla="*/ 0 w 20000"/>
                <a:gd name="T75" fmla="*/ 2 h 20000"/>
                <a:gd name="T76" fmla="*/ 1 w 20000"/>
                <a:gd name="T77" fmla="*/ 2 h 20000"/>
                <a:gd name="T78" fmla="*/ 1 w 20000"/>
                <a:gd name="T79" fmla="*/ 2 h 20000"/>
                <a:gd name="T80" fmla="*/ 1 w 20000"/>
                <a:gd name="T81" fmla="*/ 1 h 20000"/>
                <a:gd name="T82" fmla="*/ 1 w 20000"/>
                <a:gd name="T83" fmla="*/ 1 h 20000"/>
                <a:gd name="T84" fmla="*/ 1 w 20000"/>
                <a:gd name="T85" fmla="*/ 1 h 20000"/>
                <a:gd name="T86" fmla="*/ 1 w 20000"/>
                <a:gd name="T87" fmla="*/ 1 h 20000"/>
                <a:gd name="T88" fmla="*/ 1 w 20000"/>
                <a:gd name="T89" fmla="*/ 1 h 20000"/>
                <a:gd name="T90" fmla="*/ 2 w 20000"/>
                <a:gd name="T91" fmla="*/ 1 h 20000"/>
                <a:gd name="T92" fmla="*/ 2 w 20000"/>
                <a:gd name="T93" fmla="*/ 1 h 20000"/>
                <a:gd name="T94" fmla="*/ 2 w 20000"/>
                <a:gd name="T95" fmla="*/ 1 h 20000"/>
                <a:gd name="T96" fmla="*/ 2 w 20000"/>
                <a:gd name="T97" fmla="*/ 1 h 20000"/>
                <a:gd name="T98" fmla="*/ 2 w 20000"/>
                <a:gd name="T99" fmla="*/ 1 h 20000"/>
                <a:gd name="T100" fmla="*/ 2 w 20000"/>
                <a:gd name="T101" fmla="*/ 0 h 20000"/>
                <a:gd name="T102" fmla="*/ 2 w 20000"/>
                <a:gd name="T103" fmla="*/ 0 h 20000"/>
                <a:gd name="T104" fmla="*/ 2 w 20000"/>
                <a:gd name="T105" fmla="*/ 0 h 20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00"/>
                <a:gd name="T160" fmla="*/ 0 h 20000"/>
                <a:gd name="T161" fmla="*/ 20000 w 20000"/>
                <a:gd name="T162" fmla="*/ 20000 h 200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00" h="20000">
                  <a:moveTo>
                    <a:pt x="15594" y="290"/>
                  </a:moveTo>
                  <a:lnTo>
                    <a:pt x="16348" y="0"/>
                  </a:lnTo>
                  <a:lnTo>
                    <a:pt x="18029" y="755"/>
                  </a:lnTo>
                  <a:lnTo>
                    <a:pt x="18783" y="1480"/>
                  </a:lnTo>
                  <a:lnTo>
                    <a:pt x="19971" y="2409"/>
                  </a:lnTo>
                  <a:lnTo>
                    <a:pt x="19681" y="2700"/>
                  </a:lnTo>
                  <a:lnTo>
                    <a:pt x="18783" y="3454"/>
                  </a:lnTo>
                  <a:lnTo>
                    <a:pt x="17565" y="3919"/>
                  </a:lnTo>
                  <a:lnTo>
                    <a:pt x="16812" y="3599"/>
                  </a:lnTo>
                  <a:lnTo>
                    <a:pt x="15594" y="3599"/>
                  </a:lnTo>
                  <a:lnTo>
                    <a:pt x="15159" y="4035"/>
                  </a:lnTo>
                  <a:lnTo>
                    <a:pt x="15768" y="4790"/>
                  </a:lnTo>
                  <a:lnTo>
                    <a:pt x="15768" y="6009"/>
                  </a:lnTo>
                  <a:lnTo>
                    <a:pt x="16348" y="6299"/>
                  </a:lnTo>
                  <a:lnTo>
                    <a:pt x="16522" y="6763"/>
                  </a:lnTo>
                  <a:lnTo>
                    <a:pt x="17565" y="7054"/>
                  </a:lnTo>
                  <a:lnTo>
                    <a:pt x="17565" y="7518"/>
                  </a:lnTo>
                  <a:lnTo>
                    <a:pt x="17130" y="7808"/>
                  </a:lnTo>
                  <a:lnTo>
                    <a:pt x="16522" y="8244"/>
                  </a:lnTo>
                  <a:lnTo>
                    <a:pt x="17130" y="8999"/>
                  </a:lnTo>
                  <a:lnTo>
                    <a:pt x="16522" y="9463"/>
                  </a:lnTo>
                  <a:lnTo>
                    <a:pt x="16058" y="10363"/>
                  </a:lnTo>
                  <a:lnTo>
                    <a:pt x="15594" y="10972"/>
                  </a:lnTo>
                  <a:lnTo>
                    <a:pt x="15594" y="11727"/>
                  </a:lnTo>
                  <a:lnTo>
                    <a:pt x="14406" y="12337"/>
                  </a:lnTo>
                  <a:lnTo>
                    <a:pt x="14406" y="13062"/>
                  </a:lnTo>
                  <a:lnTo>
                    <a:pt x="14116" y="13353"/>
                  </a:lnTo>
                  <a:lnTo>
                    <a:pt x="13971" y="13527"/>
                  </a:lnTo>
                  <a:lnTo>
                    <a:pt x="12464" y="14107"/>
                  </a:lnTo>
                  <a:lnTo>
                    <a:pt x="12145" y="13527"/>
                  </a:lnTo>
                  <a:lnTo>
                    <a:pt x="12029" y="13817"/>
                  </a:lnTo>
                  <a:lnTo>
                    <a:pt x="11710" y="14107"/>
                  </a:lnTo>
                  <a:lnTo>
                    <a:pt x="10957" y="15298"/>
                  </a:lnTo>
                  <a:lnTo>
                    <a:pt x="12029" y="15472"/>
                  </a:lnTo>
                  <a:lnTo>
                    <a:pt x="12029" y="16836"/>
                  </a:lnTo>
                  <a:lnTo>
                    <a:pt x="12464" y="16952"/>
                  </a:lnTo>
                  <a:lnTo>
                    <a:pt x="13217" y="18636"/>
                  </a:lnTo>
                  <a:lnTo>
                    <a:pt x="13217" y="18926"/>
                  </a:lnTo>
                  <a:lnTo>
                    <a:pt x="12928" y="19216"/>
                  </a:lnTo>
                  <a:lnTo>
                    <a:pt x="12609" y="18926"/>
                  </a:lnTo>
                  <a:lnTo>
                    <a:pt x="12145" y="19216"/>
                  </a:lnTo>
                  <a:lnTo>
                    <a:pt x="11710" y="19216"/>
                  </a:lnTo>
                  <a:lnTo>
                    <a:pt x="10493" y="19216"/>
                  </a:lnTo>
                  <a:lnTo>
                    <a:pt x="10493" y="19390"/>
                  </a:lnTo>
                  <a:lnTo>
                    <a:pt x="10058" y="19390"/>
                  </a:lnTo>
                  <a:lnTo>
                    <a:pt x="10058" y="19681"/>
                  </a:lnTo>
                  <a:lnTo>
                    <a:pt x="9768" y="19971"/>
                  </a:lnTo>
                  <a:lnTo>
                    <a:pt x="8551" y="19390"/>
                  </a:lnTo>
                  <a:lnTo>
                    <a:pt x="8261" y="18636"/>
                  </a:lnTo>
                  <a:lnTo>
                    <a:pt x="8116" y="18200"/>
                  </a:lnTo>
                  <a:lnTo>
                    <a:pt x="7507" y="18200"/>
                  </a:lnTo>
                  <a:lnTo>
                    <a:pt x="7362" y="17417"/>
                  </a:lnTo>
                  <a:lnTo>
                    <a:pt x="6928" y="17271"/>
                  </a:lnTo>
                  <a:lnTo>
                    <a:pt x="6290" y="17417"/>
                  </a:lnTo>
                  <a:lnTo>
                    <a:pt x="4957" y="17736"/>
                  </a:lnTo>
                  <a:lnTo>
                    <a:pt x="4957" y="18026"/>
                  </a:lnTo>
                  <a:lnTo>
                    <a:pt x="4348" y="17736"/>
                  </a:lnTo>
                  <a:lnTo>
                    <a:pt x="3913" y="17417"/>
                  </a:lnTo>
                  <a:lnTo>
                    <a:pt x="3014" y="17736"/>
                  </a:lnTo>
                  <a:lnTo>
                    <a:pt x="1942" y="17736"/>
                  </a:lnTo>
                  <a:lnTo>
                    <a:pt x="1188" y="18026"/>
                  </a:lnTo>
                  <a:lnTo>
                    <a:pt x="1188" y="17271"/>
                  </a:lnTo>
                  <a:lnTo>
                    <a:pt x="1507" y="16226"/>
                  </a:lnTo>
                  <a:lnTo>
                    <a:pt x="1942" y="16226"/>
                  </a:lnTo>
                  <a:lnTo>
                    <a:pt x="2551" y="15762"/>
                  </a:lnTo>
                  <a:lnTo>
                    <a:pt x="3014" y="15762"/>
                  </a:lnTo>
                  <a:lnTo>
                    <a:pt x="3014" y="15472"/>
                  </a:lnTo>
                  <a:lnTo>
                    <a:pt x="3159" y="15472"/>
                  </a:lnTo>
                  <a:lnTo>
                    <a:pt x="3159" y="14862"/>
                  </a:lnTo>
                  <a:lnTo>
                    <a:pt x="2725" y="14862"/>
                  </a:lnTo>
                  <a:lnTo>
                    <a:pt x="2551" y="13817"/>
                  </a:lnTo>
                  <a:lnTo>
                    <a:pt x="1797" y="13062"/>
                  </a:lnTo>
                  <a:lnTo>
                    <a:pt x="1072" y="12917"/>
                  </a:lnTo>
                  <a:lnTo>
                    <a:pt x="0" y="11437"/>
                  </a:lnTo>
                  <a:lnTo>
                    <a:pt x="1797" y="11872"/>
                  </a:lnTo>
                  <a:lnTo>
                    <a:pt x="2725" y="11872"/>
                  </a:lnTo>
                  <a:lnTo>
                    <a:pt x="3449" y="11872"/>
                  </a:lnTo>
                  <a:lnTo>
                    <a:pt x="3913" y="11727"/>
                  </a:lnTo>
                  <a:lnTo>
                    <a:pt x="5101" y="11437"/>
                  </a:lnTo>
                  <a:lnTo>
                    <a:pt x="6638" y="10972"/>
                  </a:lnTo>
                  <a:lnTo>
                    <a:pt x="6638" y="9463"/>
                  </a:lnTo>
                  <a:lnTo>
                    <a:pt x="6928" y="9173"/>
                  </a:lnTo>
                  <a:lnTo>
                    <a:pt x="7043" y="8999"/>
                  </a:lnTo>
                  <a:lnTo>
                    <a:pt x="7362" y="8999"/>
                  </a:lnTo>
                  <a:lnTo>
                    <a:pt x="8116" y="8999"/>
                  </a:lnTo>
                  <a:lnTo>
                    <a:pt x="8261" y="8563"/>
                  </a:lnTo>
                  <a:lnTo>
                    <a:pt x="8551" y="8244"/>
                  </a:lnTo>
                  <a:lnTo>
                    <a:pt x="9014" y="8563"/>
                  </a:lnTo>
                  <a:lnTo>
                    <a:pt x="9304" y="8563"/>
                  </a:lnTo>
                  <a:lnTo>
                    <a:pt x="9768" y="8708"/>
                  </a:lnTo>
                  <a:lnTo>
                    <a:pt x="10203" y="8244"/>
                  </a:lnTo>
                  <a:lnTo>
                    <a:pt x="10058" y="7518"/>
                  </a:lnTo>
                  <a:lnTo>
                    <a:pt x="10203" y="7054"/>
                  </a:lnTo>
                  <a:lnTo>
                    <a:pt x="10203" y="6299"/>
                  </a:lnTo>
                  <a:lnTo>
                    <a:pt x="10957" y="5864"/>
                  </a:lnTo>
                  <a:lnTo>
                    <a:pt x="10812" y="5399"/>
                  </a:lnTo>
                  <a:lnTo>
                    <a:pt x="10493" y="4790"/>
                  </a:lnTo>
                  <a:lnTo>
                    <a:pt x="10957" y="4790"/>
                  </a:lnTo>
                  <a:lnTo>
                    <a:pt x="12029" y="4790"/>
                  </a:lnTo>
                  <a:lnTo>
                    <a:pt x="11710" y="4035"/>
                  </a:lnTo>
                  <a:lnTo>
                    <a:pt x="12029" y="3599"/>
                  </a:lnTo>
                  <a:lnTo>
                    <a:pt x="12145" y="2700"/>
                  </a:lnTo>
                  <a:lnTo>
                    <a:pt x="12029" y="1480"/>
                  </a:lnTo>
                  <a:lnTo>
                    <a:pt x="12145" y="900"/>
                  </a:lnTo>
                  <a:lnTo>
                    <a:pt x="12928" y="464"/>
                  </a:lnTo>
                  <a:lnTo>
                    <a:pt x="13681" y="290"/>
                  </a:lnTo>
                  <a:lnTo>
                    <a:pt x="15594" y="29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3" name="Freeform 821">
              <a:extLst>
                <a:ext uri="{FF2B5EF4-FFF2-40B4-BE49-F238E27FC236}">
                  <a16:creationId xmlns:a16="http://schemas.microsoft.com/office/drawing/2014/main" id="{9CBC1BCA-0BE5-A14B-93F3-45D2D323B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2165"/>
              <a:ext cx="73" cy="104"/>
            </a:xfrm>
            <a:custGeom>
              <a:avLst/>
              <a:gdLst>
                <a:gd name="T0" fmla="*/ 0 w 20000"/>
                <a:gd name="T1" fmla="*/ 1 h 20000"/>
                <a:gd name="T2" fmla="*/ 0 w 20000"/>
                <a:gd name="T3" fmla="*/ 1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0 w 20000"/>
                <a:gd name="T107" fmla="*/ 0 h 20000"/>
                <a:gd name="T108" fmla="*/ 0 w 20000"/>
                <a:gd name="T109" fmla="*/ 1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19904" y="19932"/>
                  </a:moveTo>
                  <a:lnTo>
                    <a:pt x="19327" y="18915"/>
                  </a:lnTo>
                  <a:lnTo>
                    <a:pt x="17885" y="18169"/>
                  </a:lnTo>
                  <a:lnTo>
                    <a:pt x="16923" y="17492"/>
                  </a:lnTo>
                  <a:lnTo>
                    <a:pt x="15385" y="16475"/>
                  </a:lnTo>
                  <a:lnTo>
                    <a:pt x="14423" y="16068"/>
                  </a:lnTo>
                  <a:lnTo>
                    <a:pt x="13942" y="14712"/>
                  </a:lnTo>
                  <a:lnTo>
                    <a:pt x="12981" y="15390"/>
                  </a:lnTo>
                  <a:lnTo>
                    <a:pt x="14423" y="17492"/>
                  </a:lnTo>
                  <a:lnTo>
                    <a:pt x="13942" y="17492"/>
                  </a:lnTo>
                  <a:lnTo>
                    <a:pt x="12019" y="16068"/>
                  </a:lnTo>
                  <a:lnTo>
                    <a:pt x="8942" y="15390"/>
                  </a:lnTo>
                  <a:lnTo>
                    <a:pt x="7885" y="16068"/>
                  </a:lnTo>
                  <a:lnTo>
                    <a:pt x="7500" y="16068"/>
                  </a:lnTo>
                  <a:lnTo>
                    <a:pt x="6442" y="15390"/>
                  </a:lnTo>
                  <a:lnTo>
                    <a:pt x="5000" y="14712"/>
                  </a:lnTo>
                  <a:lnTo>
                    <a:pt x="5481" y="13627"/>
                  </a:lnTo>
                  <a:lnTo>
                    <a:pt x="5481" y="12610"/>
                  </a:lnTo>
                  <a:lnTo>
                    <a:pt x="5000" y="12610"/>
                  </a:lnTo>
                  <a:lnTo>
                    <a:pt x="3942" y="13627"/>
                  </a:lnTo>
                  <a:lnTo>
                    <a:pt x="3558" y="13288"/>
                  </a:lnTo>
                  <a:lnTo>
                    <a:pt x="1538" y="9831"/>
                  </a:lnTo>
                  <a:lnTo>
                    <a:pt x="0" y="7322"/>
                  </a:lnTo>
                  <a:lnTo>
                    <a:pt x="1538" y="8068"/>
                  </a:lnTo>
                  <a:lnTo>
                    <a:pt x="2500" y="8746"/>
                  </a:lnTo>
                  <a:lnTo>
                    <a:pt x="3558" y="8068"/>
                  </a:lnTo>
                  <a:lnTo>
                    <a:pt x="2500" y="5966"/>
                  </a:lnTo>
                  <a:lnTo>
                    <a:pt x="2500" y="3458"/>
                  </a:lnTo>
                  <a:lnTo>
                    <a:pt x="3558" y="0"/>
                  </a:lnTo>
                  <a:lnTo>
                    <a:pt x="5000" y="0"/>
                  </a:lnTo>
                  <a:lnTo>
                    <a:pt x="7885" y="678"/>
                  </a:lnTo>
                  <a:lnTo>
                    <a:pt x="8942" y="0"/>
                  </a:lnTo>
                  <a:lnTo>
                    <a:pt x="9423" y="678"/>
                  </a:lnTo>
                  <a:lnTo>
                    <a:pt x="9423" y="1763"/>
                  </a:lnTo>
                  <a:lnTo>
                    <a:pt x="9423" y="3458"/>
                  </a:lnTo>
                  <a:lnTo>
                    <a:pt x="11442" y="4542"/>
                  </a:lnTo>
                  <a:lnTo>
                    <a:pt x="11442" y="5966"/>
                  </a:lnTo>
                  <a:lnTo>
                    <a:pt x="10481" y="8068"/>
                  </a:lnTo>
                  <a:lnTo>
                    <a:pt x="7885" y="8746"/>
                  </a:lnTo>
                  <a:lnTo>
                    <a:pt x="7500" y="10102"/>
                  </a:lnTo>
                  <a:lnTo>
                    <a:pt x="8942" y="11932"/>
                  </a:lnTo>
                  <a:lnTo>
                    <a:pt x="8942" y="12610"/>
                  </a:lnTo>
                  <a:lnTo>
                    <a:pt x="8942" y="13627"/>
                  </a:lnTo>
                  <a:lnTo>
                    <a:pt x="11442" y="14712"/>
                  </a:lnTo>
                  <a:lnTo>
                    <a:pt x="12019" y="14373"/>
                  </a:lnTo>
                  <a:lnTo>
                    <a:pt x="12019" y="13627"/>
                  </a:lnTo>
                  <a:lnTo>
                    <a:pt x="14423" y="13627"/>
                  </a:lnTo>
                  <a:lnTo>
                    <a:pt x="15385" y="15390"/>
                  </a:lnTo>
                  <a:lnTo>
                    <a:pt x="15962" y="15390"/>
                  </a:lnTo>
                  <a:lnTo>
                    <a:pt x="15962" y="14712"/>
                  </a:lnTo>
                  <a:lnTo>
                    <a:pt x="19327" y="15390"/>
                  </a:lnTo>
                  <a:lnTo>
                    <a:pt x="17885" y="16068"/>
                  </a:lnTo>
                  <a:lnTo>
                    <a:pt x="18365" y="17153"/>
                  </a:lnTo>
                  <a:lnTo>
                    <a:pt x="19904" y="17492"/>
                  </a:lnTo>
                  <a:lnTo>
                    <a:pt x="19904" y="1993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4" name="Freeform 822">
              <a:extLst>
                <a:ext uri="{FF2B5EF4-FFF2-40B4-BE49-F238E27FC236}">
                  <a16:creationId xmlns:a16="http://schemas.microsoft.com/office/drawing/2014/main" id="{847D7058-6B70-2C43-8F7A-2B84FE8DD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313"/>
              <a:ext cx="71" cy="7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14877" y="19901"/>
                  </a:moveTo>
                  <a:lnTo>
                    <a:pt x="13695" y="18916"/>
                  </a:lnTo>
                  <a:lnTo>
                    <a:pt x="13695" y="18325"/>
                  </a:lnTo>
                  <a:lnTo>
                    <a:pt x="13695" y="17340"/>
                  </a:lnTo>
                  <a:lnTo>
                    <a:pt x="13300" y="18325"/>
                  </a:lnTo>
                  <a:lnTo>
                    <a:pt x="9655" y="17340"/>
                  </a:lnTo>
                  <a:lnTo>
                    <a:pt x="8177" y="13300"/>
                  </a:lnTo>
                  <a:lnTo>
                    <a:pt x="9163" y="11724"/>
                  </a:lnTo>
                  <a:lnTo>
                    <a:pt x="8177" y="10246"/>
                  </a:lnTo>
                  <a:lnTo>
                    <a:pt x="5616" y="9163"/>
                  </a:lnTo>
                  <a:lnTo>
                    <a:pt x="6601" y="11724"/>
                  </a:lnTo>
                  <a:lnTo>
                    <a:pt x="5025" y="10640"/>
                  </a:lnTo>
                  <a:lnTo>
                    <a:pt x="4039" y="10246"/>
                  </a:lnTo>
                  <a:lnTo>
                    <a:pt x="4039" y="10640"/>
                  </a:lnTo>
                  <a:lnTo>
                    <a:pt x="3054" y="10640"/>
                  </a:lnTo>
                  <a:lnTo>
                    <a:pt x="2562" y="9163"/>
                  </a:lnTo>
                  <a:lnTo>
                    <a:pt x="985" y="10640"/>
                  </a:lnTo>
                  <a:lnTo>
                    <a:pt x="0" y="13300"/>
                  </a:lnTo>
                  <a:lnTo>
                    <a:pt x="0" y="11724"/>
                  </a:lnTo>
                  <a:lnTo>
                    <a:pt x="0" y="8177"/>
                  </a:lnTo>
                  <a:lnTo>
                    <a:pt x="3054" y="7586"/>
                  </a:lnTo>
                  <a:lnTo>
                    <a:pt x="4039" y="5616"/>
                  </a:lnTo>
                  <a:lnTo>
                    <a:pt x="6601" y="5025"/>
                  </a:lnTo>
                  <a:lnTo>
                    <a:pt x="7192" y="6601"/>
                  </a:lnTo>
                  <a:lnTo>
                    <a:pt x="6601" y="7586"/>
                  </a:lnTo>
                  <a:lnTo>
                    <a:pt x="6601" y="8177"/>
                  </a:lnTo>
                  <a:lnTo>
                    <a:pt x="9163" y="6601"/>
                  </a:lnTo>
                  <a:lnTo>
                    <a:pt x="9655" y="5025"/>
                  </a:lnTo>
                  <a:lnTo>
                    <a:pt x="11724" y="5616"/>
                  </a:lnTo>
                  <a:lnTo>
                    <a:pt x="11724" y="3547"/>
                  </a:lnTo>
                  <a:lnTo>
                    <a:pt x="12217" y="4039"/>
                  </a:lnTo>
                  <a:lnTo>
                    <a:pt x="13300" y="3547"/>
                  </a:lnTo>
                  <a:lnTo>
                    <a:pt x="14877" y="3547"/>
                  </a:lnTo>
                  <a:lnTo>
                    <a:pt x="13695" y="0"/>
                  </a:lnTo>
                  <a:lnTo>
                    <a:pt x="16355" y="1576"/>
                  </a:lnTo>
                  <a:lnTo>
                    <a:pt x="17833" y="2562"/>
                  </a:lnTo>
                  <a:lnTo>
                    <a:pt x="17833" y="5025"/>
                  </a:lnTo>
                  <a:lnTo>
                    <a:pt x="17340" y="5616"/>
                  </a:lnTo>
                  <a:lnTo>
                    <a:pt x="18916" y="5616"/>
                  </a:lnTo>
                  <a:lnTo>
                    <a:pt x="18916" y="9163"/>
                  </a:lnTo>
                  <a:lnTo>
                    <a:pt x="19901" y="11724"/>
                  </a:lnTo>
                  <a:lnTo>
                    <a:pt x="17833" y="12217"/>
                  </a:lnTo>
                  <a:lnTo>
                    <a:pt x="18916" y="15862"/>
                  </a:lnTo>
                  <a:lnTo>
                    <a:pt x="17833" y="15862"/>
                  </a:lnTo>
                  <a:lnTo>
                    <a:pt x="16355" y="11724"/>
                  </a:lnTo>
                  <a:lnTo>
                    <a:pt x="13695" y="14286"/>
                  </a:lnTo>
                  <a:lnTo>
                    <a:pt x="15862" y="16256"/>
                  </a:lnTo>
                  <a:lnTo>
                    <a:pt x="14877" y="1990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5" name="Freeform 823">
              <a:extLst>
                <a:ext uri="{FF2B5EF4-FFF2-40B4-BE49-F238E27FC236}">
                  <a16:creationId xmlns:a16="http://schemas.microsoft.com/office/drawing/2014/main" id="{5CA166B9-3CEF-5645-9795-C37BA1AD5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279"/>
              <a:ext cx="17" cy="26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0" y="19730"/>
                  </a:moveTo>
                  <a:lnTo>
                    <a:pt x="0" y="7027"/>
                  </a:lnTo>
                  <a:lnTo>
                    <a:pt x="0" y="0"/>
                  </a:lnTo>
                  <a:lnTo>
                    <a:pt x="6667" y="0"/>
                  </a:lnTo>
                  <a:lnTo>
                    <a:pt x="10833" y="4324"/>
                  </a:lnTo>
                  <a:lnTo>
                    <a:pt x="12917" y="1081"/>
                  </a:lnTo>
                  <a:lnTo>
                    <a:pt x="19583" y="4324"/>
                  </a:lnTo>
                  <a:lnTo>
                    <a:pt x="19583" y="8378"/>
                  </a:lnTo>
                  <a:lnTo>
                    <a:pt x="17083" y="11081"/>
                  </a:lnTo>
                  <a:lnTo>
                    <a:pt x="0" y="1973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6" name="Freeform 824">
              <a:extLst>
                <a:ext uri="{FF2B5EF4-FFF2-40B4-BE49-F238E27FC236}">
                  <a16:creationId xmlns:a16="http://schemas.microsoft.com/office/drawing/2014/main" id="{8611525F-216F-BC4E-AA9F-1E854745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284"/>
              <a:ext cx="39" cy="5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00"/>
                <a:gd name="T55" fmla="*/ 0 h 20000"/>
                <a:gd name="T56" fmla="*/ 20000 w 20000"/>
                <a:gd name="T57" fmla="*/ 20000 h 2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00" h="20000">
                  <a:moveTo>
                    <a:pt x="0" y="19857"/>
                  </a:moveTo>
                  <a:lnTo>
                    <a:pt x="4909" y="16857"/>
                  </a:lnTo>
                  <a:lnTo>
                    <a:pt x="7636" y="15429"/>
                  </a:lnTo>
                  <a:lnTo>
                    <a:pt x="11273" y="11000"/>
                  </a:lnTo>
                  <a:lnTo>
                    <a:pt x="14182" y="8143"/>
                  </a:lnTo>
                  <a:lnTo>
                    <a:pt x="16909" y="7286"/>
                  </a:lnTo>
                  <a:lnTo>
                    <a:pt x="16909" y="3714"/>
                  </a:lnTo>
                  <a:lnTo>
                    <a:pt x="18727" y="0"/>
                  </a:lnTo>
                  <a:lnTo>
                    <a:pt x="18727" y="2286"/>
                  </a:lnTo>
                  <a:lnTo>
                    <a:pt x="18727" y="3714"/>
                  </a:lnTo>
                  <a:lnTo>
                    <a:pt x="19818" y="7286"/>
                  </a:lnTo>
                  <a:lnTo>
                    <a:pt x="16909" y="8143"/>
                  </a:lnTo>
                  <a:lnTo>
                    <a:pt x="16909" y="11000"/>
                  </a:lnTo>
                  <a:lnTo>
                    <a:pt x="14182" y="11714"/>
                  </a:lnTo>
                  <a:lnTo>
                    <a:pt x="11273" y="15429"/>
                  </a:lnTo>
                  <a:lnTo>
                    <a:pt x="7636" y="16857"/>
                  </a:lnTo>
                  <a:lnTo>
                    <a:pt x="3818" y="19000"/>
                  </a:lnTo>
                  <a:lnTo>
                    <a:pt x="0" y="1985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7" name="Freeform 825">
              <a:extLst>
                <a:ext uri="{FF2B5EF4-FFF2-40B4-BE49-F238E27FC236}">
                  <a16:creationId xmlns:a16="http://schemas.microsoft.com/office/drawing/2014/main" id="{F5E21E76-32EE-A548-BB7B-F39E3F43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265"/>
              <a:ext cx="25" cy="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000"/>
                <a:gd name="T31" fmla="*/ 0 h 20000"/>
                <a:gd name="T32" fmla="*/ 20000 w 20000"/>
                <a:gd name="T33" fmla="*/ 20000 h 2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000" h="20000">
                  <a:moveTo>
                    <a:pt x="19710" y="19747"/>
                  </a:moveTo>
                  <a:lnTo>
                    <a:pt x="15072" y="17215"/>
                  </a:lnTo>
                  <a:lnTo>
                    <a:pt x="10725" y="10380"/>
                  </a:lnTo>
                  <a:lnTo>
                    <a:pt x="4638" y="9367"/>
                  </a:lnTo>
                  <a:lnTo>
                    <a:pt x="0" y="2532"/>
                  </a:lnTo>
                  <a:lnTo>
                    <a:pt x="11884" y="0"/>
                  </a:lnTo>
                  <a:lnTo>
                    <a:pt x="15072" y="2532"/>
                  </a:lnTo>
                  <a:lnTo>
                    <a:pt x="16522" y="5316"/>
                  </a:lnTo>
                  <a:lnTo>
                    <a:pt x="15072" y="9367"/>
                  </a:lnTo>
                  <a:lnTo>
                    <a:pt x="19710" y="1974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8" name="Freeform 826">
              <a:extLst>
                <a:ext uri="{FF2B5EF4-FFF2-40B4-BE49-F238E27FC236}">
                  <a16:creationId xmlns:a16="http://schemas.microsoft.com/office/drawing/2014/main" id="{72187410-55E5-DF4E-A9E1-6EDD835C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293"/>
              <a:ext cx="17" cy="3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00"/>
                <a:gd name="T37" fmla="*/ 0 h 20000"/>
                <a:gd name="T38" fmla="*/ 20000 w 20000"/>
                <a:gd name="T39" fmla="*/ 20000 h 2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00" h="20000">
                  <a:moveTo>
                    <a:pt x="12917" y="19787"/>
                  </a:moveTo>
                  <a:lnTo>
                    <a:pt x="6667" y="15532"/>
                  </a:lnTo>
                  <a:lnTo>
                    <a:pt x="2500" y="15532"/>
                  </a:lnTo>
                  <a:lnTo>
                    <a:pt x="0" y="10851"/>
                  </a:lnTo>
                  <a:lnTo>
                    <a:pt x="6667" y="8723"/>
                  </a:lnTo>
                  <a:lnTo>
                    <a:pt x="12917" y="851"/>
                  </a:lnTo>
                  <a:lnTo>
                    <a:pt x="17083" y="0"/>
                  </a:lnTo>
                  <a:lnTo>
                    <a:pt x="19583" y="851"/>
                  </a:lnTo>
                  <a:lnTo>
                    <a:pt x="17083" y="6596"/>
                  </a:lnTo>
                  <a:lnTo>
                    <a:pt x="12917" y="14255"/>
                  </a:lnTo>
                  <a:lnTo>
                    <a:pt x="17083" y="19787"/>
                  </a:lnTo>
                  <a:lnTo>
                    <a:pt x="12917" y="1978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9" name="Freeform 827">
              <a:extLst>
                <a:ext uri="{FF2B5EF4-FFF2-40B4-BE49-F238E27FC236}">
                  <a16:creationId xmlns:a16="http://schemas.microsoft.com/office/drawing/2014/main" id="{9A0927D1-211D-D34A-A506-15476AFA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284"/>
              <a:ext cx="15" cy="2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00"/>
                <a:gd name="T28" fmla="*/ 0 h 20000"/>
                <a:gd name="T29" fmla="*/ 20000 w 20000"/>
                <a:gd name="T30" fmla="*/ 20000 h 2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00" h="20000">
                  <a:moveTo>
                    <a:pt x="14419" y="19706"/>
                  </a:moveTo>
                  <a:lnTo>
                    <a:pt x="6977" y="7647"/>
                  </a:lnTo>
                  <a:lnTo>
                    <a:pt x="2791" y="7647"/>
                  </a:lnTo>
                  <a:lnTo>
                    <a:pt x="0" y="0"/>
                  </a:lnTo>
                  <a:lnTo>
                    <a:pt x="2791" y="2941"/>
                  </a:lnTo>
                  <a:lnTo>
                    <a:pt x="12093" y="2941"/>
                  </a:lnTo>
                  <a:lnTo>
                    <a:pt x="12093" y="7647"/>
                  </a:lnTo>
                  <a:lnTo>
                    <a:pt x="19535" y="16765"/>
                  </a:lnTo>
                  <a:lnTo>
                    <a:pt x="14419" y="19706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0" name="Freeform 828">
              <a:extLst>
                <a:ext uri="{FF2B5EF4-FFF2-40B4-BE49-F238E27FC236}">
                  <a16:creationId xmlns:a16="http://schemas.microsoft.com/office/drawing/2014/main" id="{0D5D557A-AA3B-8F43-B01D-A1F952A46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289"/>
              <a:ext cx="8" cy="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5455" y="19744"/>
                  </a:moveTo>
                  <a:lnTo>
                    <a:pt x="0" y="19744"/>
                  </a:lnTo>
                  <a:lnTo>
                    <a:pt x="13636" y="9231"/>
                  </a:lnTo>
                  <a:lnTo>
                    <a:pt x="19091" y="0"/>
                  </a:lnTo>
                  <a:lnTo>
                    <a:pt x="19091" y="10513"/>
                  </a:lnTo>
                  <a:lnTo>
                    <a:pt x="13636" y="13077"/>
                  </a:lnTo>
                  <a:lnTo>
                    <a:pt x="5455" y="1974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1" name="Freeform 829">
              <a:extLst>
                <a:ext uri="{FF2B5EF4-FFF2-40B4-BE49-F238E27FC236}">
                  <a16:creationId xmlns:a16="http://schemas.microsoft.com/office/drawing/2014/main" id="{56B4B95D-FD25-CA4A-909B-32C80FD3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2308"/>
              <a:ext cx="13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4054" y="19259"/>
                  </a:moveTo>
                  <a:lnTo>
                    <a:pt x="0" y="11852"/>
                  </a:lnTo>
                  <a:lnTo>
                    <a:pt x="5405" y="7407"/>
                  </a:lnTo>
                  <a:lnTo>
                    <a:pt x="14054" y="0"/>
                  </a:lnTo>
                  <a:lnTo>
                    <a:pt x="19459" y="7407"/>
                  </a:lnTo>
                  <a:lnTo>
                    <a:pt x="14054" y="19259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2" name="Freeform 830">
              <a:extLst>
                <a:ext uri="{FF2B5EF4-FFF2-40B4-BE49-F238E27FC236}">
                  <a16:creationId xmlns:a16="http://schemas.microsoft.com/office/drawing/2014/main" id="{EEB36272-98F2-9045-AD8A-A7ED1F48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2313"/>
              <a:ext cx="35" cy="6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000"/>
                <a:gd name="T49" fmla="*/ 0 h 20000"/>
                <a:gd name="T50" fmla="*/ 20000 w 20000"/>
                <a:gd name="T51" fmla="*/ 20000 h 200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000" h="20000">
                  <a:moveTo>
                    <a:pt x="8283" y="19887"/>
                  </a:moveTo>
                  <a:lnTo>
                    <a:pt x="5253" y="16836"/>
                  </a:lnTo>
                  <a:lnTo>
                    <a:pt x="3232" y="12203"/>
                  </a:lnTo>
                  <a:lnTo>
                    <a:pt x="0" y="8701"/>
                  </a:lnTo>
                  <a:lnTo>
                    <a:pt x="2020" y="8701"/>
                  </a:lnTo>
                  <a:lnTo>
                    <a:pt x="3232" y="4633"/>
                  </a:lnTo>
                  <a:lnTo>
                    <a:pt x="2020" y="4068"/>
                  </a:lnTo>
                  <a:lnTo>
                    <a:pt x="3232" y="2938"/>
                  </a:lnTo>
                  <a:lnTo>
                    <a:pt x="5253" y="1130"/>
                  </a:lnTo>
                  <a:lnTo>
                    <a:pt x="3232" y="0"/>
                  </a:lnTo>
                  <a:lnTo>
                    <a:pt x="11515" y="2938"/>
                  </a:lnTo>
                  <a:lnTo>
                    <a:pt x="11515" y="4068"/>
                  </a:lnTo>
                  <a:lnTo>
                    <a:pt x="15758" y="6441"/>
                  </a:lnTo>
                  <a:lnTo>
                    <a:pt x="19798" y="11751"/>
                  </a:lnTo>
                  <a:lnTo>
                    <a:pt x="18586" y="16836"/>
                  </a:lnTo>
                  <a:lnTo>
                    <a:pt x="8283" y="19887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3" name="Freeform 831">
              <a:extLst>
                <a:ext uri="{FF2B5EF4-FFF2-40B4-BE49-F238E27FC236}">
                  <a16:creationId xmlns:a16="http://schemas.microsoft.com/office/drawing/2014/main" id="{B028EDBE-BC6F-F641-9029-0EEF7C3F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130"/>
              <a:ext cx="131" cy="24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1 h 20000"/>
                <a:gd name="T12" fmla="*/ 0 w 20000"/>
                <a:gd name="T13" fmla="*/ 1 h 20000"/>
                <a:gd name="T14" fmla="*/ 1 w 20000"/>
                <a:gd name="T15" fmla="*/ 1 h 20000"/>
                <a:gd name="T16" fmla="*/ 1 w 20000"/>
                <a:gd name="T17" fmla="*/ 1 h 20000"/>
                <a:gd name="T18" fmla="*/ 1 w 20000"/>
                <a:gd name="T19" fmla="*/ 0 h 20000"/>
                <a:gd name="T20" fmla="*/ 1 w 20000"/>
                <a:gd name="T21" fmla="*/ 1 h 20000"/>
                <a:gd name="T22" fmla="*/ 1 w 20000"/>
                <a:gd name="T23" fmla="*/ 1 h 20000"/>
                <a:gd name="T24" fmla="*/ 1 w 20000"/>
                <a:gd name="T25" fmla="*/ 1 h 20000"/>
                <a:gd name="T26" fmla="*/ 1 w 20000"/>
                <a:gd name="T27" fmla="*/ 1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2 h 20000"/>
                <a:gd name="T38" fmla="*/ 1 w 20000"/>
                <a:gd name="T39" fmla="*/ 2 h 20000"/>
                <a:gd name="T40" fmla="*/ 0 w 20000"/>
                <a:gd name="T41" fmla="*/ 2 h 20000"/>
                <a:gd name="T42" fmla="*/ 0 w 20000"/>
                <a:gd name="T43" fmla="*/ 2 h 20000"/>
                <a:gd name="T44" fmla="*/ 0 w 20000"/>
                <a:gd name="T45" fmla="*/ 2 h 20000"/>
                <a:gd name="T46" fmla="*/ 0 w 20000"/>
                <a:gd name="T47" fmla="*/ 2 h 20000"/>
                <a:gd name="T48" fmla="*/ 0 w 20000"/>
                <a:gd name="T49" fmla="*/ 2 h 20000"/>
                <a:gd name="T50" fmla="*/ 0 w 20000"/>
                <a:gd name="T51" fmla="*/ 2 h 20000"/>
                <a:gd name="T52" fmla="*/ 0 w 20000"/>
                <a:gd name="T53" fmla="*/ 3 h 20000"/>
                <a:gd name="T54" fmla="*/ 0 w 20000"/>
                <a:gd name="T55" fmla="*/ 3 h 20000"/>
                <a:gd name="T56" fmla="*/ 1 w 20000"/>
                <a:gd name="T57" fmla="*/ 3 h 20000"/>
                <a:gd name="T58" fmla="*/ 1 w 20000"/>
                <a:gd name="T59" fmla="*/ 3 h 20000"/>
                <a:gd name="T60" fmla="*/ 0 w 20000"/>
                <a:gd name="T61" fmla="*/ 3 h 20000"/>
                <a:gd name="T62" fmla="*/ 0 w 20000"/>
                <a:gd name="T63" fmla="*/ 3 h 20000"/>
                <a:gd name="T64" fmla="*/ 0 w 20000"/>
                <a:gd name="T65" fmla="*/ 3 h 20000"/>
                <a:gd name="T66" fmla="*/ 0 w 20000"/>
                <a:gd name="T67" fmla="*/ 3 h 20000"/>
                <a:gd name="T68" fmla="*/ 0 w 20000"/>
                <a:gd name="T69" fmla="*/ 3 h 20000"/>
                <a:gd name="T70" fmla="*/ 0 w 20000"/>
                <a:gd name="T71" fmla="*/ 3 h 20000"/>
                <a:gd name="T72" fmla="*/ 0 w 20000"/>
                <a:gd name="T73" fmla="*/ 2 h 20000"/>
                <a:gd name="T74" fmla="*/ 0 w 20000"/>
                <a:gd name="T75" fmla="*/ 2 h 20000"/>
                <a:gd name="T76" fmla="*/ 0 w 20000"/>
                <a:gd name="T77" fmla="*/ 2 h 20000"/>
                <a:gd name="T78" fmla="*/ 0 w 20000"/>
                <a:gd name="T79" fmla="*/ 2 h 20000"/>
                <a:gd name="T80" fmla="*/ 0 w 20000"/>
                <a:gd name="T81" fmla="*/ 2 h 20000"/>
                <a:gd name="T82" fmla="*/ 0 w 20000"/>
                <a:gd name="T83" fmla="*/ 1 h 20000"/>
                <a:gd name="T84" fmla="*/ 0 w 20000"/>
                <a:gd name="T85" fmla="*/ 1 h 20000"/>
                <a:gd name="T86" fmla="*/ 0 w 20000"/>
                <a:gd name="T87" fmla="*/ 1 h 20000"/>
                <a:gd name="T88" fmla="*/ 0 w 20000"/>
                <a:gd name="T89" fmla="*/ 1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5908" y="0"/>
                  </a:moveTo>
                  <a:lnTo>
                    <a:pt x="5908" y="455"/>
                  </a:lnTo>
                  <a:lnTo>
                    <a:pt x="6179" y="284"/>
                  </a:lnTo>
                  <a:lnTo>
                    <a:pt x="7317" y="739"/>
                  </a:lnTo>
                  <a:lnTo>
                    <a:pt x="6775" y="1165"/>
                  </a:lnTo>
                  <a:lnTo>
                    <a:pt x="7317" y="1449"/>
                  </a:lnTo>
                  <a:lnTo>
                    <a:pt x="8130" y="1165"/>
                  </a:lnTo>
                  <a:lnTo>
                    <a:pt x="8401" y="1619"/>
                  </a:lnTo>
                  <a:lnTo>
                    <a:pt x="8997" y="1903"/>
                  </a:lnTo>
                  <a:lnTo>
                    <a:pt x="8401" y="2784"/>
                  </a:lnTo>
                  <a:lnTo>
                    <a:pt x="8401" y="3807"/>
                  </a:lnTo>
                  <a:lnTo>
                    <a:pt x="8997" y="3949"/>
                  </a:lnTo>
                  <a:lnTo>
                    <a:pt x="9864" y="3523"/>
                  </a:lnTo>
                  <a:lnTo>
                    <a:pt x="10407" y="3523"/>
                  </a:lnTo>
                  <a:lnTo>
                    <a:pt x="11220" y="3068"/>
                  </a:lnTo>
                  <a:lnTo>
                    <a:pt x="12087" y="3523"/>
                  </a:lnTo>
                  <a:lnTo>
                    <a:pt x="12629" y="3352"/>
                  </a:lnTo>
                  <a:lnTo>
                    <a:pt x="13496" y="3352"/>
                  </a:lnTo>
                  <a:lnTo>
                    <a:pt x="14038" y="2784"/>
                  </a:lnTo>
                  <a:lnTo>
                    <a:pt x="15447" y="3068"/>
                  </a:lnTo>
                  <a:lnTo>
                    <a:pt x="16314" y="3523"/>
                  </a:lnTo>
                  <a:lnTo>
                    <a:pt x="17724" y="4545"/>
                  </a:lnTo>
                  <a:lnTo>
                    <a:pt x="17724" y="4688"/>
                  </a:lnTo>
                  <a:lnTo>
                    <a:pt x="17940" y="5284"/>
                  </a:lnTo>
                  <a:lnTo>
                    <a:pt x="18537" y="5852"/>
                  </a:lnTo>
                  <a:lnTo>
                    <a:pt x="19404" y="6165"/>
                  </a:lnTo>
                  <a:lnTo>
                    <a:pt x="19404" y="6449"/>
                  </a:lnTo>
                  <a:lnTo>
                    <a:pt x="19946" y="6619"/>
                  </a:lnTo>
                  <a:lnTo>
                    <a:pt x="19946" y="7017"/>
                  </a:lnTo>
                  <a:lnTo>
                    <a:pt x="19946" y="8068"/>
                  </a:lnTo>
                  <a:lnTo>
                    <a:pt x="19404" y="8523"/>
                  </a:lnTo>
                  <a:lnTo>
                    <a:pt x="19079" y="8523"/>
                  </a:lnTo>
                  <a:lnTo>
                    <a:pt x="17940" y="8352"/>
                  </a:lnTo>
                  <a:lnTo>
                    <a:pt x="17724" y="8523"/>
                  </a:lnTo>
                  <a:lnTo>
                    <a:pt x="15718" y="8352"/>
                  </a:lnTo>
                  <a:lnTo>
                    <a:pt x="14038" y="8523"/>
                  </a:lnTo>
                  <a:lnTo>
                    <a:pt x="14038" y="9517"/>
                  </a:lnTo>
                  <a:lnTo>
                    <a:pt x="12629" y="9972"/>
                  </a:lnTo>
                  <a:lnTo>
                    <a:pt x="13171" y="10739"/>
                  </a:lnTo>
                  <a:lnTo>
                    <a:pt x="14309" y="12017"/>
                  </a:lnTo>
                  <a:lnTo>
                    <a:pt x="13496" y="11591"/>
                  </a:lnTo>
                  <a:lnTo>
                    <a:pt x="11220" y="10852"/>
                  </a:lnTo>
                  <a:lnTo>
                    <a:pt x="8997" y="10739"/>
                  </a:lnTo>
                  <a:lnTo>
                    <a:pt x="9539" y="9688"/>
                  </a:lnTo>
                  <a:lnTo>
                    <a:pt x="7317" y="9972"/>
                  </a:lnTo>
                  <a:lnTo>
                    <a:pt x="7317" y="10852"/>
                  </a:lnTo>
                  <a:lnTo>
                    <a:pt x="7317" y="11591"/>
                  </a:lnTo>
                  <a:lnTo>
                    <a:pt x="6179" y="12614"/>
                  </a:lnTo>
                  <a:lnTo>
                    <a:pt x="5908" y="13807"/>
                  </a:lnTo>
                  <a:lnTo>
                    <a:pt x="5312" y="14233"/>
                  </a:lnTo>
                  <a:lnTo>
                    <a:pt x="5908" y="15710"/>
                  </a:lnTo>
                  <a:lnTo>
                    <a:pt x="7317" y="15398"/>
                  </a:lnTo>
                  <a:lnTo>
                    <a:pt x="7588" y="16307"/>
                  </a:lnTo>
                  <a:lnTo>
                    <a:pt x="8130" y="16307"/>
                  </a:lnTo>
                  <a:lnTo>
                    <a:pt x="8997" y="18210"/>
                  </a:lnTo>
                  <a:lnTo>
                    <a:pt x="10407" y="18523"/>
                  </a:lnTo>
                  <a:lnTo>
                    <a:pt x="11762" y="18523"/>
                  </a:lnTo>
                  <a:lnTo>
                    <a:pt x="12629" y="19375"/>
                  </a:lnTo>
                  <a:lnTo>
                    <a:pt x="12087" y="19375"/>
                  </a:lnTo>
                  <a:lnTo>
                    <a:pt x="11762" y="19688"/>
                  </a:lnTo>
                  <a:lnTo>
                    <a:pt x="11220" y="19375"/>
                  </a:lnTo>
                  <a:lnTo>
                    <a:pt x="10949" y="19972"/>
                  </a:lnTo>
                  <a:lnTo>
                    <a:pt x="9864" y="19972"/>
                  </a:lnTo>
                  <a:lnTo>
                    <a:pt x="10407" y="19375"/>
                  </a:lnTo>
                  <a:lnTo>
                    <a:pt x="8401" y="18807"/>
                  </a:lnTo>
                  <a:lnTo>
                    <a:pt x="8130" y="18920"/>
                  </a:lnTo>
                  <a:lnTo>
                    <a:pt x="7317" y="18210"/>
                  </a:lnTo>
                  <a:lnTo>
                    <a:pt x="6179" y="17756"/>
                  </a:lnTo>
                  <a:lnTo>
                    <a:pt x="5095" y="16875"/>
                  </a:lnTo>
                  <a:lnTo>
                    <a:pt x="4444" y="16307"/>
                  </a:lnTo>
                  <a:lnTo>
                    <a:pt x="3902" y="16591"/>
                  </a:lnTo>
                  <a:lnTo>
                    <a:pt x="3902" y="17017"/>
                  </a:lnTo>
                  <a:lnTo>
                    <a:pt x="3631" y="16875"/>
                  </a:lnTo>
                  <a:lnTo>
                    <a:pt x="3089" y="15852"/>
                  </a:lnTo>
                  <a:lnTo>
                    <a:pt x="3631" y="14972"/>
                  </a:lnTo>
                  <a:lnTo>
                    <a:pt x="3902" y="14517"/>
                  </a:lnTo>
                  <a:lnTo>
                    <a:pt x="3902" y="14233"/>
                  </a:lnTo>
                  <a:lnTo>
                    <a:pt x="4444" y="13949"/>
                  </a:lnTo>
                  <a:lnTo>
                    <a:pt x="4444" y="13523"/>
                  </a:lnTo>
                  <a:lnTo>
                    <a:pt x="5312" y="12330"/>
                  </a:lnTo>
                  <a:lnTo>
                    <a:pt x="5908" y="11591"/>
                  </a:lnTo>
                  <a:lnTo>
                    <a:pt x="5095" y="10114"/>
                  </a:lnTo>
                  <a:lnTo>
                    <a:pt x="5095" y="9517"/>
                  </a:lnTo>
                  <a:lnTo>
                    <a:pt x="2547" y="8068"/>
                  </a:lnTo>
                  <a:lnTo>
                    <a:pt x="2547" y="7614"/>
                  </a:lnTo>
                  <a:lnTo>
                    <a:pt x="3089" y="7017"/>
                  </a:lnTo>
                  <a:lnTo>
                    <a:pt x="3089" y="6449"/>
                  </a:lnTo>
                  <a:lnTo>
                    <a:pt x="3631" y="6165"/>
                  </a:lnTo>
                  <a:lnTo>
                    <a:pt x="3089" y="5398"/>
                  </a:lnTo>
                  <a:lnTo>
                    <a:pt x="2547" y="4972"/>
                  </a:lnTo>
                  <a:lnTo>
                    <a:pt x="867" y="3523"/>
                  </a:lnTo>
                  <a:lnTo>
                    <a:pt x="325" y="3068"/>
                  </a:lnTo>
                  <a:lnTo>
                    <a:pt x="0" y="3068"/>
                  </a:lnTo>
                  <a:lnTo>
                    <a:pt x="0" y="2784"/>
                  </a:lnTo>
                  <a:lnTo>
                    <a:pt x="325" y="2614"/>
                  </a:lnTo>
                  <a:lnTo>
                    <a:pt x="325" y="1903"/>
                  </a:lnTo>
                  <a:lnTo>
                    <a:pt x="867" y="1449"/>
                  </a:lnTo>
                  <a:lnTo>
                    <a:pt x="1409" y="1165"/>
                  </a:lnTo>
                  <a:lnTo>
                    <a:pt x="3631" y="852"/>
                  </a:lnTo>
                  <a:lnTo>
                    <a:pt x="3089" y="455"/>
                  </a:lnTo>
                  <a:lnTo>
                    <a:pt x="3902" y="739"/>
                  </a:lnTo>
                  <a:lnTo>
                    <a:pt x="4444" y="284"/>
                  </a:lnTo>
                  <a:lnTo>
                    <a:pt x="5908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4" name="Freeform 832">
              <a:extLst>
                <a:ext uri="{FF2B5EF4-FFF2-40B4-BE49-F238E27FC236}">
                  <a16:creationId xmlns:a16="http://schemas.microsoft.com/office/drawing/2014/main" id="{D98E798C-AD3E-6149-B1D6-FE4FBC784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2081"/>
              <a:ext cx="127" cy="251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0 w 20000"/>
                <a:gd name="T21" fmla="*/ 1 h 20000"/>
                <a:gd name="T22" fmla="*/ 0 w 20000"/>
                <a:gd name="T23" fmla="*/ 1 h 20000"/>
                <a:gd name="T24" fmla="*/ 0 w 20000"/>
                <a:gd name="T25" fmla="*/ 1 h 20000"/>
                <a:gd name="T26" fmla="*/ 0 w 20000"/>
                <a:gd name="T27" fmla="*/ 1 h 20000"/>
                <a:gd name="T28" fmla="*/ 1 w 20000"/>
                <a:gd name="T29" fmla="*/ 1 h 20000"/>
                <a:gd name="T30" fmla="*/ 1 w 20000"/>
                <a:gd name="T31" fmla="*/ 2 h 20000"/>
                <a:gd name="T32" fmla="*/ 1 w 20000"/>
                <a:gd name="T33" fmla="*/ 2 h 20000"/>
                <a:gd name="T34" fmla="*/ 1 w 20000"/>
                <a:gd name="T35" fmla="*/ 2 h 20000"/>
                <a:gd name="T36" fmla="*/ 1 w 20000"/>
                <a:gd name="T37" fmla="*/ 2 h 20000"/>
                <a:gd name="T38" fmla="*/ 1 w 20000"/>
                <a:gd name="T39" fmla="*/ 2 h 20000"/>
                <a:gd name="T40" fmla="*/ 1 w 20000"/>
                <a:gd name="T41" fmla="*/ 2 h 20000"/>
                <a:gd name="T42" fmla="*/ 1 w 20000"/>
                <a:gd name="T43" fmla="*/ 2 h 20000"/>
                <a:gd name="T44" fmla="*/ 1 w 20000"/>
                <a:gd name="T45" fmla="*/ 3 h 20000"/>
                <a:gd name="T46" fmla="*/ 1 w 20000"/>
                <a:gd name="T47" fmla="*/ 3 h 20000"/>
                <a:gd name="T48" fmla="*/ 1 w 20000"/>
                <a:gd name="T49" fmla="*/ 3 h 20000"/>
                <a:gd name="T50" fmla="*/ 0 w 20000"/>
                <a:gd name="T51" fmla="*/ 3 h 20000"/>
                <a:gd name="T52" fmla="*/ 0 w 20000"/>
                <a:gd name="T53" fmla="*/ 3 h 20000"/>
                <a:gd name="T54" fmla="*/ 0 w 20000"/>
                <a:gd name="T55" fmla="*/ 3 h 20000"/>
                <a:gd name="T56" fmla="*/ 0 w 20000"/>
                <a:gd name="T57" fmla="*/ 3 h 20000"/>
                <a:gd name="T58" fmla="*/ 0 w 20000"/>
                <a:gd name="T59" fmla="*/ 3 h 20000"/>
                <a:gd name="T60" fmla="*/ 0 w 20000"/>
                <a:gd name="T61" fmla="*/ 3 h 20000"/>
                <a:gd name="T62" fmla="*/ 0 w 20000"/>
                <a:gd name="T63" fmla="*/ 2 h 20000"/>
                <a:gd name="T64" fmla="*/ 1 w 20000"/>
                <a:gd name="T65" fmla="*/ 2 h 20000"/>
                <a:gd name="T66" fmla="*/ 1 w 20000"/>
                <a:gd name="T67" fmla="*/ 2 h 20000"/>
                <a:gd name="T68" fmla="*/ 1 w 20000"/>
                <a:gd name="T69" fmla="*/ 2 h 20000"/>
                <a:gd name="T70" fmla="*/ 1 w 20000"/>
                <a:gd name="T71" fmla="*/ 2 h 20000"/>
                <a:gd name="T72" fmla="*/ 1 w 20000"/>
                <a:gd name="T73" fmla="*/ 2 h 20000"/>
                <a:gd name="T74" fmla="*/ 1 w 20000"/>
                <a:gd name="T75" fmla="*/ 2 h 20000"/>
                <a:gd name="T76" fmla="*/ 0 w 20000"/>
                <a:gd name="T77" fmla="*/ 1 h 20000"/>
                <a:gd name="T78" fmla="*/ 0 w 20000"/>
                <a:gd name="T79" fmla="*/ 1 h 20000"/>
                <a:gd name="T80" fmla="*/ 0 w 20000"/>
                <a:gd name="T81" fmla="*/ 1 h 20000"/>
                <a:gd name="T82" fmla="*/ 0 w 20000"/>
                <a:gd name="T83" fmla="*/ 1 h 20000"/>
                <a:gd name="T84" fmla="*/ 0 w 20000"/>
                <a:gd name="T85" fmla="*/ 1 h 20000"/>
                <a:gd name="T86" fmla="*/ 0 w 20000"/>
                <a:gd name="T87" fmla="*/ 1 h 20000"/>
                <a:gd name="T88" fmla="*/ 0 w 20000"/>
                <a:gd name="T89" fmla="*/ 1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000"/>
                <a:gd name="T145" fmla="*/ 0 h 20000"/>
                <a:gd name="T146" fmla="*/ 20000 w 20000"/>
                <a:gd name="T147" fmla="*/ 20000 h 200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000" h="20000">
                  <a:moveTo>
                    <a:pt x="0" y="1324"/>
                  </a:moveTo>
                  <a:lnTo>
                    <a:pt x="557" y="1155"/>
                  </a:lnTo>
                  <a:lnTo>
                    <a:pt x="891" y="1155"/>
                  </a:lnTo>
                  <a:lnTo>
                    <a:pt x="1727" y="1155"/>
                  </a:lnTo>
                  <a:lnTo>
                    <a:pt x="2284" y="873"/>
                  </a:lnTo>
                  <a:lnTo>
                    <a:pt x="3175" y="873"/>
                  </a:lnTo>
                  <a:lnTo>
                    <a:pt x="4011" y="1324"/>
                  </a:lnTo>
                  <a:lnTo>
                    <a:pt x="4624" y="873"/>
                  </a:lnTo>
                  <a:lnTo>
                    <a:pt x="6072" y="592"/>
                  </a:lnTo>
                  <a:lnTo>
                    <a:pt x="6072" y="169"/>
                  </a:lnTo>
                  <a:lnTo>
                    <a:pt x="7521" y="0"/>
                  </a:lnTo>
                  <a:lnTo>
                    <a:pt x="8412" y="451"/>
                  </a:lnTo>
                  <a:lnTo>
                    <a:pt x="10696" y="592"/>
                  </a:lnTo>
                  <a:lnTo>
                    <a:pt x="11253" y="592"/>
                  </a:lnTo>
                  <a:lnTo>
                    <a:pt x="10696" y="1324"/>
                  </a:lnTo>
                  <a:lnTo>
                    <a:pt x="12646" y="2479"/>
                  </a:lnTo>
                  <a:lnTo>
                    <a:pt x="13872" y="2366"/>
                  </a:lnTo>
                  <a:lnTo>
                    <a:pt x="14429" y="2479"/>
                  </a:lnTo>
                  <a:lnTo>
                    <a:pt x="13872" y="2789"/>
                  </a:lnTo>
                  <a:lnTo>
                    <a:pt x="12981" y="2789"/>
                  </a:lnTo>
                  <a:lnTo>
                    <a:pt x="12981" y="3211"/>
                  </a:lnTo>
                  <a:lnTo>
                    <a:pt x="12089" y="3211"/>
                  </a:lnTo>
                  <a:lnTo>
                    <a:pt x="11253" y="3634"/>
                  </a:lnTo>
                  <a:lnTo>
                    <a:pt x="11253" y="4394"/>
                  </a:lnTo>
                  <a:lnTo>
                    <a:pt x="10696" y="4676"/>
                  </a:lnTo>
                  <a:lnTo>
                    <a:pt x="9805" y="4817"/>
                  </a:lnTo>
                  <a:lnTo>
                    <a:pt x="9248" y="6113"/>
                  </a:lnTo>
                  <a:lnTo>
                    <a:pt x="11253" y="7296"/>
                  </a:lnTo>
                  <a:lnTo>
                    <a:pt x="12089" y="8169"/>
                  </a:lnTo>
                  <a:lnTo>
                    <a:pt x="14429" y="9324"/>
                  </a:lnTo>
                  <a:lnTo>
                    <a:pt x="15265" y="9634"/>
                  </a:lnTo>
                  <a:lnTo>
                    <a:pt x="15877" y="9775"/>
                  </a:lnTo>
                  <a:lnTo>
                    <a:pt x="16713" y="10366"/>
                  </a:lnTo>
                  <a:lnTo>
                    <a:pt x="17604" y="10930"/>
                  </a:lnTo>
                  <a:lnTo>
                    <a:pt x="18217" y="10930"/>
                  </a:lnTo>
                  <a:lnTo>
                    <a:pt x="18217" y="11690"/>
                  </a:lnTo>
                  <a:lnTo>
                    <a:pt x="19610" y="13577"/>
                  </a:lnTo>
                  <a:lnTo>
                    <a:pt x="19610" y="14000"/>
                  </a:lnTo>
                  <a:lnTo>
                    <a:pt x="19944" y="14282"/>
                  </a:lnTo>
                  <a:lnTo>
                    <a:pt x="19610" y="14592"/>
                  </a:lnTo>
                  <a:lnTo>
                    <a:pt x="19610" y="14732"/>
                  </a:lnTo>
                  <a:lnTo>
                    <a:pt x="19944" y="15014"/>
                  </a:lnTo>
                  <a:lnTo>
                    <a:pt x="19610" y="15437"/>
                  </a:lnTo>
                  <a:lnTo>
                    <a:pt x="19944" y="15775"/>
                  </a:lnTo>
                  <a:lnTo>
                    <a:pt x="19053" y="16479"/>
                  </a:lnTo>
                  <a:lnTo>
                    <a:pt x="17604" y="16930"/>
                  </a:lnTo>
                  <a:lnTo>
                    <a:pt x="16713" y="16930"/>
                  </a:lnTo>
                  <a:lnTo>
                    <a:pt x="16156" y="17352"/>
                  </a:lnTo>
                  <a:lnTo>
                    <a:pt x="13872" y="17803"/>
                  </a:lnTo>
                  <a:lnTo>
                    <a:pt x="13538" y="18085"/>
                  </a:lnTo>
                  <a:lnTo>
                    <a:pt x="12981" y="18817"/>
                  </a:lnTo>
                  <a:lnTo>
                    <a:pt x="12089" y="18366"/>
                  </a:lnTo>
                  <a:lnTo>
                    <a:pt x="12089" y="19239"/>
                  </a:lnTo>
                  <a:lnTo>
                    <a:pt x="10696" y="19239"/>
                  </a:lnTo>
                  <a:lnTo>
                    <a:pt x="8969" y="19972"/>
                  </a:lnTo>
                  <a:lnTo>
                    <a:pt x="8969" y="18535"/>
                  </a:lnTo>
                  <a:lnTo>
                    <a:pt x="9248" y="18366"/>
                  </a:lnTo>
                  <a:lnTo>
                    <a:pt x="8969" y="17803"/>
                  </a:lnTo>
                  <a:lnTo>
                    <a:pt x="8412" y="17803"/>
                  </a:lnTo>
                  <a:lnTo>
                    <a:pt x="7744" y="17634"/>
                  </a:lnTo>
                  <a:lnTo>
                    <a:pt x="10139" y="17042"/>
                  </a:lnTo>
                  <a:lnTo>
                    <a:pt x="11532" y="16930"/>
                  </a:lnTo>
                  <a:lnTo>
                    <a:pt x="11532" y="16479"/>
                  </a:lnTo>
                  <a:lnTo>
                    <a:pt x="11253" y="15887"/>
                  </a:lnTo>
                  <a:lnTo>
                    <a:pt x="12089" y="15775"/>
                  </a:lnTo>
                  <a:lnTo>
                    <a:pt x="13538" y="15437"/>
                  </a:lnTo>
                  <a:lnTo>
                    <a:pt x="14429" y="15324"/>
                  </a:lnTo>
                  <a:lnTo>
                    <a:pt x="15265" y="15014"/>
                  </a:lnTo>
                  <a:lnTo>
                    <a:pt x="15265" y="14000"/>
                  </a:lnTo>
                  <a:lnTo>
                    <a:pt x="15042" y="12845"/>
                  </a:lnTo>
                  <a:lnTo>
                    <a:pt x="15042" y="12394"/>
                  </a:lnTo>
                  <a:lnTo>
                    <a:pt x="15042" y="11972"/>
                  </a:lnTo>
                  <a:lnTo>
                    <a:pt x="15042" y="11521"/>
                  </a:lnTo>
                  <a:lnTo>
                    <a:pt x="15042" y="10930"/>
                  </a:lnTo>
                  <a:lnTo>
                    <a:pt x="14429" y="10930"/>
                  </a:lnTo>
                  <a:lnTo>
                    <a:pt x="14429" y="10085"/>
                  </a:lnTo>
                  <a:lnTo>
                    <a:pt x="12646" y="9324"/>
                  </a:lnTo>
                  <a:lnTo>
                    <a:pt x="11532" y="8592"/>
                  </a:lnTo>
                  <a:lnTo>
                    <a:pt x="10139" y="7887"/>
                  </a:lnTo>
                  <a:lnTo>
                    <a:pt x="9248" y="7296"/>
                  </a:lnTo>
                  <a:lnTo>
                    <a:pt x="8412" y="6732"/>
                  </a:lnTo>
                  <a:lnTo>
                    <a:pt x="7744" y="6563"/>
                  </a:lnTo>
                  <a:lnTo>
                    <a:pt x="5237" y="5549"/>
                  </a:lnTo>
                  <a:lnTo>
                    <a:pt x="5237" y="5127"/>
                  </a:lnTo>
                  <a:lnTo>
                    <a:pt x="6072" y="5127"/>
                  </a:lnTo>
                  <a:lnTo>
                    <a:pt x="6908" y="5127"/>
                  </a:lnTo>
                  <a:lnTo>
                    <a:pt x="6908" y="4394"/>
                  </a:lnTo>
                  <a:lnTo>
                    <a:pt x="6630" y="3944"/>
                  </a:lnTo>
                  <a:lnTo>
                    <a:pt x="6072" y="3944"/>
                  </a:lnTo>
                  <a:lnTo>
                    <a:pt x="5460" y="3521"/>
                  </a:lnTo>
                  <a:lnTo>
                    <a:pt x="3733" y="3521"/>
                  </a:lnTo>
                  <a:lnTo>
                    <a:pt x="1727" y="3070"/>
                  </a:lnTo>
                  <a:lnTo>
                    <a:pt x="1727" y="2366"/>
                  </a:lnTo>
                  <a:lnTo>
                    <a:pt x="1727" y="2028"/>
                  </a:lnTo>
                  <a:lnTo>
                    <a:pt x="557" y="1746"/>
                  </a:lnTo>
                  <a:lnTo>
                    <a:pt x="0" y="1324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5" name="Freeform 833">
              <a:extLst>
                <a:ext uri="{FF2B5EF4-FFF2-40B4-BE49-F238E27FC236}">
                  <a16:creationId xmlns:a16="http://schemas.microsoft.com/office/drawing/2014/main" id="{881CE219-8F28-B547-9F34-01624D752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2357"/>
              <a:ext cx="148" cy="105"/>
            </a:xfrm>
            <a:custGeom>
              <a:avLst/>
              <a:gdLst>
                <a:gd name="T0" fmla="*/ 1 w 20000"/>
                <a:gd name="T1" fmla="*/ 0 h 20000"/>
                <a:gd name="T2" fmla="*/ 1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0 h 20000"/>
                <a:gd name="T30" fmla="*/ 1 w 20000"/>
                <a:gd name="T31" fmla="*/ 0 h 20000"/>
                <a:gd name="T32" fmla="*/ 1 w 20000"/>
                <a:gd name="T33" fmla="*/ 0 h 20000"/>
                <a:gd name="T34" fmla="*/ 1 w 20000"/>
                <a:gd name="T35" fmla="*/ 0 h 20000"/>
                <a:gd name="T36" fmla="*/ 1 w 20000"/>
                <a:gd name="T37" fmla="*/ 0 h 20000"/>
                <a:gd name="T38" fmla="*/ 1 w 20000"/>
                <a:gd name="T39" fmla="*/ 0 h 20000"/>
                <a:gd name="T40" fmla="*/ 1 w 20000"/>
                <a:gd name="T41" fmla="*/ 0 h 20000"/>
                <a:gd name="T42" fmla="*/ 1 w 20000"/>
                <a:gd name="T43" fmla="*/ 0 h 20000"/>
                <a:gd name="T44" fmla="*/ 1 w 20000"/>
                <a:gd name="T45" fmla="*/ 0 h 20000"/>
                <a:gd name="T46" fmla="*/ 1 w 20000"/>
                <a:gd name="T47" fmla="*/ 0 h 20000"/>
                <a:gd name="T48" fmla="*/ 1 w 20000"/>
                <a:gd name="T49" fmla="*/ 0 h 20000"/>
                <a:gd name="T50" fmla="*/ 1 w 20000"/>
                <a:gd name="T51" fmla="*/ 0 h 20000"/>
                <a:gd name="T52" fmla="*/ 1 w 20000"/>
                <a:gd name="T53" fmla="*/ 0 h 20000"/>
                <a:gd name="T54" fmla="*/ 1 w 20000"/>
                <a:gd name="T55" fmla="*/ 0 h 20000"/>
                <a:gd name="T56" fmla="*/ 1 w 20000"/>
                <a:gd name="T57" fmla="*/ 0 h 20000"/>
                <a:gd name="T58" fmla="*/ 1 w 20000"/>
                <a:gd name="T59" fmla="*/ 0 h 20000"/>
                <a:gd name="T60" fmla="*/ 1 w 20000"/>
                <a:gd name="T61" fmla="*/ 0 h 20000"/>
                <a:gd name="T62" fmla="*/ 1 w 20000"/>
                <a:gd name="T63" fmla="*/ 0 h 20000"/>
                <a:gd name="T64" fmla="*/ 1 w 20000"/>
                <a:gd name="T65" fmla="*/ 0 h 20000"/>
                <a:gd name="T66" fmla="*/ 1 w 20000"/>
                <a:gd name="T67" fmla="*/ 0 h 20000"/>
                <a:gd name="T68" fmla="*/ 1 w 20000"/>
                <a:gd name="T69" fmla="*/ 0 h 20000"/>
                <a:gd name="T70" fmla="*/ 1 w 20000"/>
                <a:gd name="T71" fmla="*/ 0 h 20000"/>
                <a:gd name="T72" fmla="*/ 1 w 20000"/>
                <a:gd name="T73" fmla="*/ 0 h 20000"/>
                <a:gd name="T74" fmla="*/ 1 w 20000"/>
                <a:gd name="T75" fmla="*/ 0 h 20000"/>
                <a:gd name="T76" fmla="*/ 1 w 20000"/>
                <a:gd name="T77" fmla="*/ 0 h 20000"/>
                <a:gd name="T78" fmla="*/ 1 w 20000"/>
                <a:gd name="T79" fmla="*/ 0 h 20000"/>
                <a:gd name="T80" fmla="*/ 0 w 20000"/>
                <a:gd name="T81" fmla="*/ 1 h 20000"/>
                <a:gd name="T82" fmla="*/ 0 w 20000"/>
                <a:gd name="T83" fmla="*/ 1 h 20000"/>
                <a:gd name="T84" fmla="*/ 0 w 20000"/>
                <a:gd name="T85" fmla="*/ 1 h 20000"/>
                <a:gd name="T86" fmla="*/ 0 w 20000"/>
                <a:gd name="T87" fmla="*/ 1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w 20000"/>
                <a:gd name="T105" fmla="*/ 0 h 20000"/>
                <a:gd name="T106" fmla="*/ 1 w 20000"/>
                <a:gd name="T107" fmla="*/ 0 h 20000"/>
                <a:gd name="T108" fmla="*/ 1 w 20000"/>
                <a:gd name="T109" fmla="*/ 0 h 20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000"/>
                <a:gd name="T166" fmla="*/ 0 h 20000"/>
                <a:gd name="T167" fmla="*/ 20000 w 20000"/>
                <a:gd name="T168" fmla="*/ 20000 h 200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000" h="20000">
                  <a:moveTo>
                    <a:pt x="9619" y="7365"/>
                  </a:moveTo>
                  <a:lnTo>
                    <a:pt x="9857" y="9797"/>
                  </a:lnTo>
                  <a:lnTo>
                    <a:pt x="10810" y="8716"/>
                  </a:lnTo>
                  <a:lnTo>
                    <a:pt x="11571" y="8716"/>
                  </a:lnTo>
                  <a:lnTo>
                    <a:pt x="10810" y="7365"/>
                  </a:lnTo>
                  <a:lnTo>
                    <a:pt x="11095" y="6959"/>
                  </a:lnTo>
                  <a:lnTo>
                    <a:pt x="11571" y="5270"/>
                  </a:lnTo>
                  <a:lnTo>
                    <a:pt x="12286" y="4595"/>
                  </a:lnTo>
                  <a:lnTo>
                    <a:pt x="12857" y="5270"/>
                  </a:lnTo>
                  <a:lnTo>
                    <a:pt x="13571" y="2500"/>
                  </a:lnTo>
                  <a:lnTo>
                    <a:pt x="14333" y="0"/>
                  </a:lnTo>
                  <a:lnTo>
                    <a:pt x="14810" y="743"/>
                  </a:lnTo>
                  <a:lnTo>
                    <a:pt x="14810" y="1757"/>
                  </a:lnTo>
                  <a:lnTo>
                    <a:pt x="15000" y="743"/>
                  </a:lnTo>
                  <a:lnTo>
                    <a:pt x="15524" y="743"/>
                  </a:lnTo>
                  <a:lnTo>
                    <a:pt x="15524" y="1757"/>
                  </a:lnTo>
                  <a:lnTo>
                    <a:pt x="16286" y="1757"/>
                  </a:lnTo>
                  <a:lnTo>
                    <a:pt x="16286" y="2770"/>
                  </a:lnTo>
                  <a:lnTo>
                    <a:pt x="16762" y="3514"/>
                  </a:lnTo>
                  <a:lnTo>
                    <a:pt x="17048" y="3514"/>
                  </a:lnTo>
                  <a:lnTo>
                    <a:pt x="17048" y="4189"/>
                  </a:lnTo>
                  <a:lnTo>
                    <a:pt x="16762" y="4595"/>
                  </a:lnTo>
                  <a:lnTo>
                    <a:pt x="17524" y="4595"/>
                  </a:lnTo>
                  <a:lnTo>
                    <a:pt x="18000" y="4189"/>
                  </a:lnTo>
                  <a:lnTo>
                    <a:pt x="19000" y="5270"/>
                  </a:lnTo>
                  <a:lnTo>
                    <a:pt x="19952" y="5270"/>
                  </a:lnTo>
                  <a:lnTo>
                    <a:pt x="19952" y="6284"/>
                  </a:lnTo>
                  <a:lnTo>
                    <a:pt x="19000" y="6284"/>
                  </a:lnTo>
                  <a:lnTo>
                    <a:pt x="18238" y="6959"/>
                  </a:lnTo>
                  <a:lnTo>
                    <a:pt x="18000" y="6959"/>
                  </a:lnTo>
                  <a:lnTo>
                    <a:pt x="17524" y="6959"/>
                  </a:lnTo>
                  <a:lnTo>
                    <a:pt x="18714" y="8716"/>
                  </a:lnTo>
                  <a:lnTo>
                    <a:pt x="17048" y="9122"/>
                  </a:lnTo>
                  <a:lnTo>
                    <a:pt x="16762" y="8716"/>
                  </a:lnTo>
                  <a:lnTo>
                    <a:pt x="16286" y="9122"/>
                  </a:lnTo>
                  <a:lnTo>
                    <a:pt x="16762" y="10135"/>
                  </a:lnTo>
                  <a:lnTo>
                    <a:pt x="13048" y="9797"/>
                  </a:lnTo>
                  <a:lnTo>
                    <a:pt x="12286" y="13311"/>
                  </a:lnTo>
                  <a:lnTo>
                    <a:pt x="11095" y="13581"/>
                  </a:lnTo>
                  <a:lnTo>
                    <a:pt x="10810" y="17162"/>
                  </a:lnTo>
                  <a:lnTo>
                    <a:pt x="8667" y="18851"/>
                  </a:lnTo>
                  <a:lnTo>
                    <a:pt x="6619" y="19932"/>
                  </a:lnTo>
                  <a:lnTo>
                    <a:pt x="3905" y="19257"/>
                  </a:lnTo>
                  <a:lnTo>
                    <a:pt x="2714" y="19257"/>
                  </a:lnTo>
                  <a:lnTo>
                    <a:pt x="476" y="18176"/>
                  </a:lnTo>
                  <a:lnTo>
                    <a:pt x="0" y="16419"/>
                  </a:lnTo>
                  <a:lnTo>
                    <a:pt x="1238" y="16419"/>
                  </a:lnTo>
                  <a:lnTo>
                    <a:pt x="1952" y="17162"/>
                  </a:lnTo>
                  <a:lnTo>
                    <a:pt x="2476" y="17162"/>
                  </a:lnTo>
                  <a:lnTo>
                    <a:pt x="2714" y="15405"/>
                  </a:lnTo>
                  <a:lnTo>
                    <a:pt x="3190" y="13581"/>
                  </a:lnTo>
                  <a:lnTo>
                    <a:pt x="4476" y="13311"/>
                  </a:lnTo>
                  <a:lnTo>
                    <a:pt x="6619" y="11892"/>
                  </a:lnTo>
                  <a:lnTo>
                    <a:pt x="9143" y="8041"/>
                  </a:lnTo>
                  <a:lnTo>
                    <a:pt x="9619" y="7365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6" name="Freeform 834">
              <a:extLst>
                <a:ext uri="{FF2B5EF4-FFF2-40B4-BE49-F238E27FC236}">
                  <a16:creationId xmlns:a16="http://schemas.microsoft.com/office/drawing/2014/main" id="{3FF8858D-6DF1-6749-8AA9-3955E385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2443"/>
              <a:ext cx="10" cy="1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19259" y="0"/>
                  </a:moveTo>
                  <a:lnTo>
                    <a:pt x="11111" y="11429"/>
                  </a:lnTo>
                  <a:lnTo>
                    <a:pt x="7407" y="19286"/>
                  </a:lnTo>
                  <a:lnTo>
                    <a:pt x="0" y="11429"/>
                  </a:lnTo>
                  <a:lnTo>
                    <a:pt x="0" y="7857"/>
                  </a:lnTo>
                  <a:lnTo>
                    <a:pt x="19259" y="0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7" name="Freeform 835">
              <a:extLst>
                <a:ext uri="{FF2B5EF4-FFF2-40B4-BE49-F238E27FC236}">
                  <a16:creationId xmlns:a16="http://schemas.microsoft.com/office/drawing/2014/main" id="{9E684F18-BF02-7B43-9B52-C1F8B6FCB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140"/>
              <a:ext cx="37" cy="34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00"/>
                <a:gd name="T46" fmla="*/ 0 h 20000"/>
                <a:gd name="T47" fmla="*/ 20000 w 20000"/>
                <a:gd name="T48" fmla="*/ 20000 h 200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208" name="Group 836">
              <a:extLst>
                <a:ext uri="{FF2B5EF4-FFF2-40B4-BE49-F238E27FC236}">
                  <a16:creationId xmlns:a16="http://schemas.microsoft.com/office/drawing/2014/main" id="{5D8657AF-EE7C-9A46-8514-BF301C0A5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7" y="2476"/>
              <a:ext cx="938" cy="970"/>
              <a:chOff x="4447" y="2698"/>
              <a:chExt cx="938" cy="970"/>
            </a:xfrm>
            <a:grpFill/>
          </p:grpSpPr>
          <p:sp>
            <p:nvSpPr>
              <p:cNvPr id="273" name="Freeform 837">
                <a:extLst>
                  <a:ext uri="{FF2B5EF4-FFF2-40B4-BE49-F238E27FC236}">
                    <a16:creationId xmlns:a16="http://schemas.microsoft.com/office/drawing/2014/main" id="{3394B8F4-490A-8845-A55E-AF16FA380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2872"/>
                <a:ext cx="625" cy="566"/>
              </a:xfrm>
              <a:custGeom>
                <a:avLst/>
                <a:gdLst>
                  <a:gd name="T0" fmla="*/ 14 w 20000"/>
                  <a:gd name="T1" fmla="*/ 15 h 20000"/>
                  <a:gd name="T2" fmla="*/ 14 w 20000"/>
                  <a:gd name="T3" fmla="*/ 15 h 20000"/>
                  <a:gd name="T4" fmla="*/ 12 w 20000"/>
                  <a:gd name="T5" fmla="*/ 15 h 20000"/>
                  <a:gd name="T6" fmla="*/ 12 w 20000"/>
                  <a:gd name="T7" fmla="*/ 15 h 20000"/>
                  <a:gd name="T8" fmla="*/ 12 w 20000"/>
                  <a:gd name="T9" fmla="*/ 13 h 20000"/>
                  <a:gd name="T10" fmla="*/ 11 w 20000"/>
                  <a:gd name="T11" fmla="*/ 13 h 20000"/>
                  <a:gd name="T12" fmla="*/ 10 w 20000"/>
                  <a:gd name="T13" fmla="*/ 13 h 20000"/>
                  <a:gd name="T14" fmla="*/ 11 w 20000"/>
                  <a:gd name="T15" fmla="*/ 12 h 20000"/>
                  <a:gd name="T16" fmla="*/ 11 w 20000"/>
                  <a:gd name="T17" fmla="*/ 12 h 20000"/>
                  <a:gd name="T18" fmla="*/ 10 w 20000"/>
                  <a:gd name="T19" fmla="*/ 13 h 20000"/>
                  <a:gd name="T20" fmla="*/ 10 w 20000"/>
                  <a:gd name="T21" fmla="*/ 12 h 20000"/>
                  <a:gd name="T22" fmla="*/ 9 w 20000"/>
                  <a:gd name="T23" fmla="*/ 11 h 20000"/>
                  <a:gd name="T24" fmla="*/ 8 w 20000"/>
                  <a:gd name="T25" fmla="*/ 11 h 20000"/>
                  <a:gd name="T26" fmla="*/ 5 w 20000"/>
                  <a:gd name="T27" fmla="*/ 11 h 20000"/>
                  <a:gd name="T28" fmla="*/ 4 w 20000"/>
                  <a:gd name="T29" fmla="*/ 12 h 20000"/>
                  <a:gd name="T30" fmla="*/ 3 w 20000"/>
                  <a:gd name="T31" fmla="*/ 12 h 20000"/>
                  <a:gd name="T32" fmla="*/ 1 w 20000"/>
                  <a:gd name="T33" fmla="*/ 13 h 20000"/>
                  <a:gd name="T34" fmla="*/ 0 w 20000"/>
                  <a:gd name="T35" fmla="*/ 12 h 20000"/>
                  <a:gd name="T36" fmla="*/ 1 w 20000"/>
                  <a:gd name="T37" fmla="*/ 11 h 20000"/>
                  <a:gd name="T38" fmla="*/ 0 w 20000"/>
                  <a:gd name="T39" fmla="*/ 9 h 20000"/>
                  <a:gd name="T40" fmla="*/ 0 w 20000"/>
                  <a:gd name="T41" fmla="*/ 8 h 20000"/>
                  <a:gd name="T42" fmla="*/ 0 w 20000"/>
                  <a:gd name="T43" fmla="*/ 8 h 20000"/>
                  <a:gd name="T44" fmla="*/ 0 w 20000"/>
                  <a:gd name="T45" fmla="*/ 7 h 20000"/>
                  <a:gd name="T46" fmla="*/ 1 w 20000"/>
                  <a:gd name="T47" fmla="*/ 5 h 20000"/>
                  <a:gd name="T48" fmla="*/ 2 w 20000"/>
                  <a:gd name="T49" fmla="*/ 5 h 20000"/>
                  <a:gd name="T50" fmla="*/ 3 w 20000"/>
                  <a:gd name="T51" fmla="*/ 5 h 20000"/>
                  <a:gd name="T52" fmla="*/ 5 w 20000"/>
                  <a:gd name="T53" fmla="*/ 3 h 20000"/>
                  <a:gd name="T54" fmla="*/ 6 w 20000"/>
                  <a:gd name="T55" fmla="*/ 3 h 20000"/>
                  <a:gd name="T56" fmla="*/ 6 w 20000"/>
                  <a:gd name="T57" fmla="*/ 3 h 20000"/>
                  <a:gd name="T58" fmla="*/ 6 w 20000"/>
                  <a:gd name="T59" fmla="*/ 3 h 20000"/>
                  <a:gd name="T60" fmla="*/ 6 w 20000"/>
                  <a:gd name="T61" fmla="*/ 2 h 20000"/>
                  <a:gd name="T62" fmla="*/ 7 w 20000"/>
                  <a:gd name="T63" fmla="*/ 2 h 20000"/>
                  <a:gd name="T64" fmla="*/ 8 w 20000"/>
                  <a:gd name="T65" fmla="*/ 1 h 20000"/>
                  <a:gd name="T66" fmla="*/ 8 w 20000"/>
                  <a:gd name="T67" fmla="*/ 2 h 20000"/>
                  <a:gd name="T68" fmla="*/ 9 w 20000"/>
                  <a:gd name="T69" fmla="*/ 2 h 20000"/>
                  <a:gd name="T70" fmla="*/ 9 w 20000"/>
                  <a:gd name="T71" fmla="*/ 1 h 20000"/>
                  <a:gd name="T72" fmla="*/ 10 w 20000"/>
                  <a:gd name="T73" fmla="*/ 1 h 20000"/>
                  <a:gd name="T74" fmla="*/ 10 w 20000"/>
                  <a:gd name="T75" fmla="*/ 0 h 20000"/>
                  <a:gd name="T76" fmla="*/ 11 w 20000"/>
                  <a:gd name="T77" fmla="*/ 1 h 20000"/>
                  <a:gd name="T78" fmla="*/ 12 w 20000"/>
                  <a:gd name="T79" fmla="*/ 1 h 20000"/>
                  <a:gd name="T80" fmla="*/ 12 w 20000"/>
                  <a:gd name="T81" fmla="*/ 1 h 20000"/>
                  <a:gd name="T82" fmla="*/ 12 w 20000"/>
                  <a:gd name="T83" fmla="*/ 1 h 20000"/>
                  <a:gd name="T84" fmla="*/ 12 w 20000"/>
                  <a:gd name="T85" fmla="*/ 2 h 20000"/>
                  <a:gd name="T86" fmla="*/ 13 w 20000"/>
                  <a:gd name="T87" fmla="*/ 3 h 20000"/>
                  <a:gd name="T88" fmla="*/ 14 w 20000"/>
                  <a:gd name="T89" fmla="*/ 3 h 20000"/>
                  <a:gd name="T90" fmla="*/ 15 w 20000"/>
                  <a:gd name="T91" fmla="*/ 1 h 20000"/>
                  <a:gd name="T92" fmla="*/ 15 w 20000"/>
                  <a:gd name="T93" fmla="*/ 0 h 20000"/>
                  <a:gd name="T94" fmla="*/ 16 w 20000"/>
                  <a:gd name="T95" fmla="*/ 1 h 20000"/>
                  <a:gd name="T96" fmla="*/ 16 w 20000"/>
                  <a:gd name="T97" fmla="*/ 1 h 20000"/>
                  <a:gd name="T98" fmla="*/ 17 w 20000"/>
                  <a:gd name="T99" fmla="*/ 2 h 20000"/>
                  <a:gd name="T100" fmla="*/ 17 w 20000"/>
                  <a:gd name="T101" fmla="*/ 4 h 20000"/>
                  <a:gd name="T102" fmla="*/ 17 w 20000"/>
                  <a:gd name="T103" fmla="*/ 5 h 20000"/>
                  <a:gd name="T104" fmla="*/ 18 w 20000"/>
                  <a:gd name="T105" fmla="*/ 5 h 20000"/>
                  <a:gd name="T106" fmla="*/ 18 w 20000"/>
                  <a:gd name="T107" fmla="*/ 6 h 20000"/>
                  <a:gd name="T108" fmla="*/ 19 w 20000"/>
                  <a:gd name="T109" fmla="*/ 7 h 20000"/>
                  <a:gd name="T110" fmla="*/ 19 w 20000"/>
                  <a:gd name="T111" fmla="*/ 7 h 20000"/>
                  <a:gd name="T112" fmla="*/ 19 w 20000"/>
                  <a:gd name="T113" fmla="*/ 9 h 20000"/>
                  <a:gd name="T114" fmla="*/ 18 w 20000"/>
                  <a:gd name="T115" fmla="*/ 12 h 20000"/>
                  <a:gd name="T116" fmla="*/ 18 w 20000"/>
                  <a:gd name="T117" fmla="*/ 13 h 20000"/>
                  <a:gd name="T118" fmla="*/ 16 w 20000"/>
                  <a:gd name="T119" fmla="*/ 15 h 20000"/>
                  <a:gd name="T120" fmla="*/ 14 w 20000"/>
                  <a:gd name="T121" fmla="*/ 16 h 20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000"/>
                  <a:gd name="T184" fmla="*/ 0 h 20000"/>
                  <a:gd name="T185" fmla="*/ 20000 w 20000"/>
                  <a:gd name="T186" fmla="*/ 20000 h 200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000" h="20000">
                    <a:moveTo>
                      <a:pt x="14714" y="19988"/>
                    </a:moveTo>
                    <a:lnTo>
                      <a:pt x="14488" y="19613"/>
                    </a:lnTo>
                    <a:lnTo>
                      <a:pt x="14420" y="19475"/>
                    </a:lnTo>
                    <a:lnTo>
                      <a:pt x="14420" y="19350"/>
                    </a:lnTo>
                    <a:lnTo>
                      <a:pt x="14420" y="19150"/>
                    </a:lnTo>
                    <a:lnTo>
                      <a:pt x="14137" y="19350"/>
                    </a:lnTo>
                    <a:lnTo>
                      <a:pt x="14024" y="19350"/>
                    </a:lnTo>
                    <a:lnTo>
                      <a:pt x="14250" y="19150"/>
                    </a:lnTo>
                    <a:lnTo>
                      <a:pt x="14250" y="18950"/>
                    </a:lnTo>
                    <a:lnTo>
                      <a:pt x="13956" y="19025"/>
                    </a:lnTo>
                    <a:lnTo>
                      <a:pt x="14024" y="19025"/>
                    </a:lnTo>
                    <a:lnTo>
                      <a:pt x="14024" y="19275"/>
                    </a:lnTo>
                    <a:lnTo>
                      <a:pt x="13367" y="19663"/>
                    </a:lnTo>
                    <a:lnTo>
                      <a:pt x="13073" y="19350"/>
                    </a:lnTo>
                    <a:lnTo>
                      <a:pt x="12779" y="19275"/>
                    </a:lnTo>
                    <a:lnTo>
                      <a:pt x="12609" y="19025"/>
                    </a:lnTo>
                    <a:lnTo>
                      <a:pt x="12541" y="19150"/>
                    </a:lnTo>
                    <a:lnTo>
                      <a:pt x="12247" y="18950"/>
                    </a:lnTo>
                    <a:lnTo>
                      <a:pt x="12020" y="18825"/>
                    </a:lnTo>
                    <a:lnTo>
                      <a:pt x="11964" y="18638"/>
                    </a:lnTo>
                    <a:lnTo>
                      <a:pt x="11783" y="18313"/>
                    </a:lnTo>
                    <a:lnTo>
                      <a:pt x="11783" y="17988"/>
                    </a:lnTo>
                    <a:lnTo>
                      <a:pt x="11964" y="17600"/>
                    </a:lnTo>
                    <a:lnTo>
                      <a:pt x="11669" y="16950"/>
                    </a:lnTo>
                    <a:lnTo>
                      <a:pt x="11851" y="16825"/>
                    </a:lnTo>
                    <a:lnTo>
                      <a:pt x="11851" y="16750"/>
                    </a:lnTo>
                    <a:lnTo>
                      <a:pt x="11545" y="16750"/>
                    </a:lnTo>
                    <a:lnTo>
                      <a:pt x="11319" y="16825"/>
                    </a:lnTo>
                    <a:lnTo>
                      <a:pt x="11500" y="16625"/>
                    </a:lnTo>
                    <a:lnTo>
                      <a:pt x="11545" y="16313"/>
                    </a:lnTo>
                    <a:lnTo>
                      <a:pt x="11500" y="15725"/>
                    </a:lnTo>
                    <a:lnTo>
                      <a:pt x="11319" y="15913"/>
                    </a:lnTo>
                    <a:lnTo>
                      <a:pt x="11081" y="16438"/>
                    </a:lnTo>
                    <a:lnTo>
                      <a:pt x="10900" y="16438"/>
                    </a:lnTo>
                    <a:lnTo>
                      <a:pt x="10730" y="16563"/>
                    </a:lnTo>
                    <a:lnTo>
                      <a:pt x="10787" y="16313"/>
                    </a:lnTo>
                    <a:lnTo>
                      <a:pt x="11024" y="16313"/>
                    </a:lnTo>
                    <a:lnTo>
                      <a:pt x="11081" y="15788"/>
                    </a:lnTo>
                    <a:lnTo>
                      <a:pt x="11364" y="15400"/>
                    </a:lnTo>
                    <a:lnTo>
                      <a:pt x="11500" y="15075"/>
                    </a:lnTo>
                    <a:lnTo>
                      <a:pt x="11545" y="14938"/>
                    </a:lnTo>
                    <a:lnTo>
                      <a:pt x="11545" y="14425"/>
                    </a:lnTo>
                    <a:lnTo>
                      <a:pt x="11500" y="14888"/>
                    </a:lnTo>
                    <a:lnTo>
                      <a:pt x="11364" y="14888"/>
                    </a:lnTo>
                    <a:lnTo>
                      <a:pt x="11081" y="15275"/>
                    </a:lnTo>
                    <a:lnTo>
                      <a:pt x="10787" y="15463"/>
                    </a:lnTo>
                    <a:lnTo>
                      <a:pt x="10436" y="15788"/>
                    </a:lnTo>
                    <a:lnTo>
                      <a:pt x="10255" y="16038"/>
                    </a:lnTo>
                    <a:lnTo>
                      <a:pt x="10323" y="16238"/>
                    </a:lnTo>
                    <a:lnTo>
                      <a:pt x="10141" y="16238"/>
                    </a:lnTo>
                    <a:lnTo>
                      <a:pt x="10085" y="16038"/>
                    </a:lnTo>
                    <a:lnTo>
                      <a:pt x="10085" y="15913"/>
                    </a:lnTo>
                    <a:lnTo>
                      <a:pt x="10085" y="15600"/>
                    </a:lnTo>
                    <a:lnTo>
                      <a:pt x="9972" y="15275"/>
                    </a:lnTo>
                    <a:lnTo>
                      <a:pt x="9859" y="14938"/>
                    </a:lnTo>
                    <a:lnTo>
                      <a:pt x="9677" y="14888"/>
                    </a:lnTo>
                    <a:lnTo>
                      <a:pt x="9677" y="14550"/>
                    </a:lnTo>
                    <a:lnTo>
                      <a:pt x="9791" y="14425"/>
                    </a:lnTo>
                    <a:lnTo>
                      <a:pt x="9553" y="14375"/>
                    </a:lnTo>
                    <a:lnTo>
                      <a:pt x="9677" y="14225"/>
                    </a:lnTo>
                    <a:lnTo>
                      <a:pt x="9496" y="14038"/>
                    </a:lnTo>
                    <a:lnTo>
                      <a:pt x="9327" y="14100"/>
                    </a:lnTo>
                    <a:lnTo>
                      <a:pt x="9089" y="13913"/>
                    </a:lnTo>
                    <a:lnTo>
                      <a:pt x="8908" y="13913"/>
                    </a:lnTo>
                    <a:lnTo>
                      <a:pt x="8444" y="13525"/>
                    </a:lnTo>
                    <a:lnTo>
                      <a:pt x="7980" y="13588"/>
                    </a:lnTo>
                    <a:lnTo>
                      <a:pt x="7097" y="13713"/>
                    </a:lnTo>
                    <a:lnTo>
                      <a:pt x="6271" y="14038"/>
                    </a:lnTo>
                    <a:lnTo>
                      <a:pt x="5806" y="13913"/>
                    </a:lnTo>
                    <a:lnTo>
                      <a:pt x="5048" y="14225"/>
                    </a:lnTo>
                    <a:lnTo>
                      <a:pt x="4743" y="14425"/>
                    </a:lnTo>
                    <a:lnTo>
                      <a:pt x="4584" y="14750"/>
                    </a:lnTo>
                    <a:lnTo>
                      <a:pt x="4460" y="14938"/>
                    </a:lnTo>
                    <a:lnTo>
                      <a:pt x="4165" y="15075"/>
                    </a:lnTo>
                    <a:lnTo>
                      <a:pt x="4097" y="15075"/>
                    </a:lnTo>
                    <a:lnTo>
                      <a:pt x="3814" y="15075"/>
                    </a:lnTo>
                    <a:lnTo>
                      <a:pt x="3633" y="15200"/>
                    </a:lnTo>
                    <a:lnTo>
                      <a:pt x="3520" y="14938"/>
                    </a:lnTo>
                    <a:lnTo>
                      <a:pt x="2932" y="14888"/>
                    </a:lnTo>
                    <a:lnTo>
                      <a:pt x="2637" y="14938"/>
                    </a:lnTo>
                    <a:lnTo>
                      <a:pt x="2173" y="15200"/>
                    </a:lnTo>
                    <a:lnTo>
                      <a:pt x="2105" y="15275"/>
                    </a:lnTo>
                    <a:lnTo>
                      <a:pt x="1822" y="15400"/>
                    </a:lnTo>
                    <a:lnTo>
                      <a:pt x="1415" y="15600"/>
                    </a:lnTo>
                    <a:lnTo>
                      <a:pt x="1177" y="15725"/>
                    </a:lnTo>
                    <a:lnTo>
                      <a:pt x="770" y="15725"/>
                    </a:lnTo>
                    <a:lnTo>
                      <a:pt x="464" y="15463"/>
                    </a:lnTo>
                    <a:lnTo>
                      <a:pt x="294" y="15200"/>
                    </a:lnTo>
                    <a:lnTo>
                      <a:pt x="0" y="15075"/>
                    </a:lnTo>
                    <a:lnTo>
                      <a:pt x="113" y="14688"/>
                    </a:lnTo>
                    <a:lnTo>
                      <a:pt x="181" y="14688"/>
                    </a:lnTo>
                    <a:lnTo>
                      <a:pt x="419" y="14550"/>
                    </a:lnTo>
                    <a:lnTo>
                      <a:pt x="464" y="14038"/>
                    </a:lnTo>
                    <a:lnTo>
                      <a:pt x="589" y="14038"/>
                    </a:lnTo>
                    <a:lnTo>
                      <a:pt x="770" y="13525"/>
                    </a:lnTo>
                    <a:lnTo>
                      <a:pt x="702" y="13075"/>
                    </a:lnTo>
                    <a:lnTo>
                      <a:pt x="464" y="12225"/>
                    </a:lnTo>
                    <a:lnTo>
                      <a:pt x="589" y="11513"/>
                    </a:lnTo>
                    <a:lnTo>
                      <a:pt x="464" y="11125"/>
                    </a:lnTo>
                    <a:lnTo>
                      <a:pt x="294" y="10875"/>
                    </a:lnTo>
                    <a:lnTo>
                      <a:pt x="419" y="10475"/>
                    </a:lnTo>
                    <a:lnTo>
                      <a:pt x="181" y="10038"/>
                    </a:lnTo>
                    <a:lnTo>
                      <a:pt x="0" y="9450"/>
                    </a:lnTo>
                    <a:lnTo>
                      <a:pt x="113" y="9450"/>
                    </a:lnTo>
                    <a:lnTo>
                      <a:pt x="181" y="9775"/>
                    </a:lnTo>
                    <a:lnTo>
                      <a:pt x="294" y="9775"/>
                    </a:lnTo>
                    <a:lnTo>
                      <a:pt x="181" y="9450"/>
                    </a:lnTo>
                    <a:lnTo>
                      <a:pt x="181" y="9125"/>
                    </a:lnTo>
                    <a:lnTo>
                      <a:pt x="294" y="9250"/>
                    </a:lnTo>
                    <a:lnTo>
                      <a:pt x="294" y="9450"/>
                    </a:lnTo>
                    <a:lnTo>
                      <a:pt x="419" y="9450"/>
                    </a:lnTo>
                    <a:lnTo>
                      <a:pt x="464" y="9650"/>
                    </a:lnTo>
                    <a:lnTo>
                      <a:pt x="464" y="9250"/>
                    </a:lnTo>
                    <a:lnTo>
                      <a:pt x="419" y="8988"/>
                    </a:lnTo>
                    <a:lnTo>
                      <a:pt x="294" y="8275"/>
                    </a:lnTo>
                    <a:lnTo>
                      <a:pt x="294" y="8088"/>
                    </a:lnTo>
                    <a:lnTo>
                      <a:pt x="464" y="7638"/>
                    </a:lnTo>
                    <a:lnTo>
                      <a:pt x="589" y="7250"/>
                    </a:lnTo>
                    <a:lnTo>
                      <a:pt x="702" y="6925"/>
                    </a:lnTo>
                    <a:lnTo>
                      <a:pt x="883" y="6613"/>
                    </a:lnTo>
                    <a:lnTo>
                      <a:pt x="770" y="7050"/>
                    </a:lnTo>
                    <a:lnTo>
                      <a:pt x="883" y="7050"/>
                    </a:lnTo>
                    <a:lnTo>
                      <a:pt x="1064" y="6613"/>
                    </a:lnTo>
                    <a:lnTo>
                      <a:pt x="1347" y="6538"/>
                    </a:lnTo>
                    <a:lnTo>
                      <a:pt x="1709" y="6275"/>
                    </a:lnTo>
                    <a:lnTo>
                      <a:pt x="2286" y="5950"/>
                    </a:lnTo>
                    <a:lnTo>
                      <a:pt x="2592" y="5950"/>
                    </a:lnTo>
                    <a:lnTo>
                      <a:pt x="2875" y="5750"/>
                    </a:lnTo>
                    <a:lnTo>
                      <a:pt x="3169" y="5750"/>
                    </a:lnTo>
                    <a:lnTo>
                      <a:pt x="3407" y="5700"/>
                    </a:lnTo>
                    <a:lnTo>
                      <a:pt x="3701" y="5563"/>
                    </a:lnTo>
                    <a:lnTo>
                      <a:pt x="4584" y="5175"/>
                    </a:lnTo>
                    <a:lnTo>
                      <a:pt x="4867" y="4600"/>
                    </a:lnTo>
                    <a:lnTo>
                      <a:pt x="5093" y="4525"/>
                    </a:lnTo>
                    <a:lnTo>
                      <a:pt x="5093" y="4338"/>
                    </a:lnTo>
                    <a:lnTo>
                      <a:pt x="5093" y="4013"/>
                    </a:lnTo>
                    <a:lnTo>
                      <a:pt x="5399" y="3550"/>
                    </a:lnTo>
                    <a:lnTo>
                      <a:pt x="5512" y="3363"/>
                    </a:lnTo>
                    <a:lnTo>
                      <a:pt x="5625" y="3363"/>
                    </a:lnTo>
                    <a:lnTo>
                      <a:pt x="5693" y="3550"/>
                    </a:lnTo>
                    <a:lnTo>
                      <a:pt x="5863" y="4013"/>
                    </a:lnTo>
                    <a:lnTo>
                      <a:pt x="5863" y="3688"/>
                    </a:lnTo>
                    <a:lnTo>
                      <a:pt x="6089" y="3825"/>
                    </a:lnTo>
                    <a:lnTo>
                      <a:pt x="5976" y="3550"/>
                    </a:lnTo>
                    <a:lnTo>
                      <a:pt x="5863" y="3238"/>
                    </a:lnTo>
                    <a:lnTo>
                      <a:pt x="5976" y="3163"/>
                    </a:lnTo>
                    <a:lnTo>
                      <a:pt x="6089" y="3363"/>
                    </a:lnTo>
                    <a:lnTo>
                      <a:pt x="6157" y="3238"/>
                    </a:lnTo>
                    <a:lnTo>
                      <a:pt x="6271" y="3363"/>
                    </a:lnTo>
                    <a:lnTo>
                      <a:pt x="6452" y="3363"/>
                    </a:lnTo>
                    <a:lnTo>
                      <a:pt x="6338" y="3363"/>
                    </a:lnTo>
                    <a:lnTo>
                      <a:pt x="6338" y="3163"/>
                    </a:lnTo>
                    <a:lnTo>
                      <a:pt x="6338" y="2988"/>
                    </a:lnTo>
                    <a:lnTo>
                      <a:pt x="6565" y="2713"/>
                    </a:lnTo>
                    <a:lnTo>
                      <a:pt x="6621" y="2838"/>
                    </a:lnTo>
                    <a:lnTo>
                      <a:pt x="6621" y="2650"/>
                    </a:lnTo>
                    <a:lnTo>
                      <a:pt x="6735" y="2525"/>
                    </a:lnTo>
                    <a:lnTo>
                      <a:pt x="6916" y="2650"/>
                    </a:lnTo>
                    <a:lnTo>
                      <a:pt x="6735" y="2325"/>
                    </a:lnTo>
                    <a:lnTo>
                      <a:pt x="7040" y="2138"/>
                    </a:lnTo>
                    <a:lnTo>
                      <a:pt x="7097" y="2325"/>
                    </a:lnTo>
                    <a:lnTo>
                      <a:pt x="7391" y="1888"/>
                    </a:lnTo>
                    <a:lnTo>
                      <a:pt x="7504" y="1813"/>
                    </a:lnTo>
                    <a:lnTo>
                      <a:pt x="7561" y="2013"/>
                    </a:lnTo>
                    <a:lnTo>
                      <a:pt x="7799" y="1688"/>
                    </a:lnTo>
                    <a:lnTo>
                      <a:pt x="7866" y="1888"/>
                    </a:lnTo>
                    <a:lnTo>
                      <a:pt x="8331" y="2325"/>
                    </a:lnTo>
                    <a:lnTo>
                      <a:pt x="8149" y="2525"/>
                    </a:lnTo>
                    <a:lnTo>
                      <a:pt x="8263" y="2713"/>
                    </a:lnTo>
                    <a:lnTo>
                      <a:pt x="8444" y="2450"/>
                    </a:lnTo>
                    <a:lnTo>
                      <a:pt x="8613" y="2525"/>
                    </a:lnTo>
                    <a:lnTo>
                      <a:pt x="8795" y="2650"/>
                    </a:lnTo>
                    <a:lnTo>
                      <a:pt x="8908" y="2525"/>
                    </a:lnTo>
                    <a:lnTo>
                      <a:pt x="9089" y="2713"/>
                    </a:lnTo>
                    <a:lnTo>
                      <a:pt x="9032" y="2525"/>
                    </a:lnTo>
                    <a:lnTo>
                      <a:pt x="9089" y="2525"/>
                    </a:lnTo>
                    <a:lnTo>
                      <a:pt x="8908" y="2138"/>
                    </a:lnTo>
                    <a:lnTo>
                      <a:pt x="9089" y="1888"/>
                    </a:lnTo>
                    <a:lnTo>
                      <a:pt x="9213" y="1613"/>
                    </a:lnTo>
                    <a:lnTo>
                      <a:pt x="9372" y="1613"/>
                    </a:lnTo>
                    <a:lnTo>
                      <a:pt x="9327" y="1300"/>
                    </a:lnTo>
                    <a:lnTo>
                      <a:pt x="9553" y="1100"/>
                    </a:lnTo>
                    <a:lnTo>
                      <a:pt x="9791" y="1100"/>
                    </a:lnTo>
                    <a:lnTo>
                      <a:pt x="9791" y="975"/>
                    </a:lnTo>
                    <a:lnTo>
                      <a:pt x="9859" y="838"/>
                    </a:lnTo>
                    <a:lnTo>
                      <a:pt x="10549" y="838"/>
                    </a:lnTo>
                    <a:lnTo>
                      <a:pt x="10617" y="838"/>
                    </a:lnTo>
                    <a:lnTo>
                      <a:pt x="10549" y="463"/>
                    </a:lnTo>
                    <a:lnTo>
                      <a:pt x="10436" y="463"/>
                    </a:lnTo>
                    <a:lnTo>
                      <a:pt x="10323" y="263"/>
                    </a:lnTo>
                    <a:lnTo>
                      <a:pt x="10549" y="263"/>
                    </a:lnTo>
                    <a:lnTo>
                      <a:pt x="10730" y="325"/>
                    </a:lnTo>
                    <a:lnTo>
                      <a:pt x="10787" y="325"/>
                    </a:lnTo>
                    <a:lnTo>
                      <a:pt x="10900" y="513"/>
                    </a:lnTo>
                    <a:lnTo>
                      <a:pt x="11319" y="638"/>
                    </a:lnTo>
                    <a:lnTo>
                      <a:pt x="11364" y="775"/>
                    </a:lnTo>
                    <a:lnTo>
                      <a:pt x="11669" y="775"/>
                    </a:lnTo>
                    <a:lnTo>
                      <a:pt x="11851" y="838"/>
                    </a:lnTo>
                    <a:lnTo>
                      <a:pt x="12134" y="775"/>
                    </a:lnTo>
                    <a:lnTo>
                      <a:pt x="12315" y="838"/>
                    </a:lnTo>
                    <a:lnTo>
                      <a:pt x="12428" y="975"/>
                    </a:lnTo>
                    <a:lnTo>
                      <a:pt x="12541" y="1100"/>
                    </a:lnTo>
                    <a:lnTo>
                      <a:pt x="12428" y="838"/>
                    </a:lnTo>
                    <a:lnTo>
                      <a:pt x="12609" y="775"/>
                    </a:lnTo>
                    <a:lnTo>
                      <a:pt x="12722" y="838"/>
                    </a:lnTo>
                    <a:lnTo>
                      <a:pt x="12779" y="975"/>
                    </a:lnTo>
                    <a:lnTo>
                      <a:pt x="12609" y="1175"/>
                    </a:lnTo>
                    <a:lnTo>
                      <a:pt x="12609" y="1300"/>
                    </a:lnTo>
                    <a:lnTo>
                      <a:pt x="12541" y="1488"/>
                    </a:lnTo>
                    <a:lnTo>
                      <a:pt x="12541" y="1350"/>
                    </a:lnTo>
                    <a:lnTo>
                      <a:pt x="12315" y="1488"/>
                    </a:lnTo>
                    <a:lnTo>
                      <a:pt x="12247" y="1688"/>
                    </a:lnTo>
                    <a:lnTo>
                      <a:pt x="12247" y="1813"/>
                    </a:lnTo>
                    <a:lnTo>
                      <a:pt x="12247" y="2013"/>
                    </a:lnTo>
                    <a:lnTo>
                      <a:pt x="11964" y="2525"/>
                    </a:lnTo>
                    <a:lnTo>
                      <a:pt x="12247" y="2838"/>
                    </a:lnTo>
                    <a:lnTo>
                      <a:pt x="12315" y="2988"/>
                    </a:lnTo>
                    <a:lnTo>
                      <a:pt x="12541" y="3038"/>
                    </a:lnTo>
                    <a:lnTo>
                      <a:pt x="12609" y="3238"/>
                    </a:lnTo>
                    <a:lnTo>
                      <a:pt x="13073" y="3688"/>
                    </a:lnTo>
                    <a:lnTo>
                      <a:pt x="13662" y="3825"/>
                    </a:lnTo>
                    <a:lnTo>
                      <a:pt x="13662" y="4075"/>
                    </a:lnTo>
                    <a:lnTo>
                      <a:pt x="14137" y="4338"/>
                    </a:lnTo>
                    <a:lnTo>
                      <a:pt x="14307" y="4338"/>
                    </a:lnTo>
                    <a:lnTo>
                      <a:pt x="14488" y="4213"/>
                    </a:lnTo>
                    <a:lnTo>
                      <a:pt x="14771" y="3550"/>
                    </a:lnTo>
                    <a:lnTo>
                      <a:pt x="15065" y="2450"/>
                    </a:lnTo>
                    <a:lnTo>
                      <a:pt x="15065" y="1888"/>
                    </a:lnTo>
                    <a:lnTo>
                      <a:pt x="15178" y="1688"/>
                    </a:lnTo>
                    <a:lnTo>
                      <a:pt x="15065" y="1488"/>
                    </a:lnTo>
                    <a:lnTo>
                      <a:pt x="15246" y="1175"/>
                    </a:lnTo>
                    <a:lnTo>
                      <a:pt x="15178" y="1100"/>
                    </a:lnTo>
                    <a:lnTo>
                      <a:pt x="15246" y="838"/>
                    </a:lnTo>
                    <a:lnTo>
                      <a:pt x="15359" y="838"/>
                    </a:lnTo>
                    <a:lnTo>
                      <a:pt x="15484" y="263"/>
                    </a:lnTo>
                    <a:lnTo>
                      <a:pt x="15710" y="0"/>
                    </a:lnTo>
                    <a:lnTo>
                      <a:pt x="15710" y="125"/>
                    </a:lnTo>
                    <a:lnTo>
                      <a:pt x="15835" y="325"/>
                    </a:lnTo>
                    <a:lnTo>
                      <a:pt x="15835" y="775"/>
                    </a:lnTo>
                    <a:lnTo>
                      <a:pt x="15948" y="775"/>
                    </a:lnTo>
                    <a:lnTo>
                      <a:pt x="15948" y="975"/>
                    </a:lnTo>
                    <a:lnTo>
                      <a:pt x="16005" y="1100"/>
                    </a:lnTo>
                    <a:lnTo>
                      <a:pt x="16005" y="1350"/>
                    </a:lnTo>
                    <a:lnTo>
                      <a:pt x="16129" y="1350"/>
                    </a:lnTo>
                    <a:lnTo>
                      <a:pt x="16129" y="1888"/>
                    </a:lnTo>
                    <a:lnTo>
                      <a:pt x="16242" y="2450"/>
                    </a:lnTo>
                    <a:lnTo>
                      <a:pt x="16299" y="2325"/>
                    </a:lnTo>
                    <a:lnTo>
                      <a:pt x="16480" y="2138"/>
                    </a:lnTo>
                    <a:lnTo>
                      <a:pt x="16593" y="2450"/>
                    </a:lnTo>
                    <a:lnTo>
                      <a:pt x="16887" y="2650"/>
                    </a:lnTo>
                    <a:lnTo>
                      <a:pt x="16887" y="3363"/>
                    </a:lnTo>
                    <a:lnTo>
                      <a:pt x="16887" y="3550"/>
                    </a:lnTo>
                    <a:lnTo>
                      <a:pt x="17057" y="3888"/>
                    </a:lnTo>
                    <a:lnTo>
                      <a:pt x="17170" y="4400"/>
                    </a:lnTo>
                    <a:lnTo>
                      <a:pt x="17170" y="4725"/>
                    </a:lnTo>
                    <a:lnTo>
                      <a:pt x="17170" y="4925"/>
                    </a:lnTo>
                    <a:lnTo>
                      <a:pt x="17238" y="5175"/>
                    </a:lnTo>
                    <a:lnTo>
                      <a:pt x="17476" y="5438"/>
                    </a:lnTo>
                    <a:lnTo>
                      <a:pt x="17702" y="5438"/>
                    </a:lnTo>
                    <a:lnTo>
                      <a:pt x="17816" y="5750"/>
                    </a:lnTo>
                    <a:lnTo>
                      <a:pt x="17940" y="5750"/>
                    </a:lnTo>
                    <a:lnTo>
                      <a:pt x="18166" y="5950"/>
                    </a:lnTo>
                    <a:lnTo>
                      <a:pt x="18291" y="6213"/>
                    </a:lnTo>
                    <a:lnTo>
                      <a:pt x="18415" y="6275"/>
                    </a:lnTo>
                    <a:lnTo>
                      <a:pt x="18166" y="6413"/>
                    </a:lnTo>
                    <a:lnTo>
                      <a:pt x="18291" y="6613"/>
                    </a:lnTo>
                    <a:lnTo>
                      <a:pt x="18472" y="6925"/>
                    </a:lnTo>
                    <a:lnTo>
                      <a:pt x="18472" y="7050"/>
                    </a:lnTo>
                    <a:lnTo>
                      <a:pt x="18698" y="7638"/>
                    </a:lnTo>
                    <a:lnTo>
                      <a:pt x="18766" y="7763"/>
                    </a:lnTo>
                    <a:lnTo>
                      <a:pt x="18766" y="7313"/>
                    </a:lnTo>
                    <a:lnTo>
                      <a:pt x="19049" y="7638"/>
                    </a:lnTo>
                    <a:lnTo>
                      <a:pt x="19049" y="7563"/>
                    </a:lnTo>
                    <a:lnTo>
                      <a:pt x="19162" y="7763"/>
                    </a:lnTo>
                    <a:lnTo>
                      <a:pt x="19162" y="8275"/>
                    </a:lnTo>
                    <a:lnTo>
                      <a:pt x="18936" y="8275"/>
                    </a:lnTo>
                    <a:lnTo>
                      <a:pt x="19049" y="8475"/>
                    </a:lnTo>
                    <a:lnTo>
                      <a:pt x="19344" y="8675"/>
                    </a:lnTo>
                    <a:lnTo>
                      <a:pt x="19525" y="8938"/>
                    </a:lnTo>
                    <a:lnTo>
                      <a:pt x="19638" y="9250"/>
                    </a:lnTo>
                    <a:lnTo>
                      <a:pt x="19808" y="9450"/>
                    </a:lnTo>
                    <a:lnTo>
                      <a:pt x="19932" y="9650"/>
                    </a:lnTo>
                    <a:lnTo>
                      <a:pt x="19808" y="9963"/>
                    </a:lnTo>
                    <a:lnTo>
                      <a:pt x="19989" y="10350"/>
                    </a:lnTo>
                    <a:lnTo>
                      <a:pt x="19808" y="11188"/>
                    </a:lnTo>
                    <a:lnTo>
                      <a:pt x="19932" y="11650"/>
                    </a:lnTo>
                    <a:lnTo>
                      <a:pt x="19808" y="12363"/>
                    </a:lnTo>
                    <a:lnTo>
                      <a:pt x="19525" y="13075"/>
                    </a:lnTo>
                    <a:lnTo>
                      <a:pt x="19344" y="13838"/>
                    </a:lnTo>
                    <a:lnTo>
                      <a:pt x="18879" y="14688"/>
                    </a:lnTo>
                    <a:lnTo>
                      <a:pt x="18879" y="14750"/>
                    </a:lnTo>
                    <a:lnTo>
                      <a:pt x="18879" y="14888"/>
                    </a:lnTo>
                    <a:lnTo>
                      <a:pt x="18291" y="15400"/>
                    </a:lnTo>
                    <a:lnTo>
                      <a:pt x="18166" y="15725"/>
                    </a:lnTo>
                    <a:lnTo>
                      <a:pt x="18121" y="16038"/>
                    </a:lnTo>
                    <a:lnTo>
                      <a:pt x="17702" y="16563"/>
                    </a:lnTo>
                    <a:lnTo>
                      <a:pt x="17521" y="16950"/>
                    </a:lnTo>
                    <a:lnTo>
                      <a:pt x="17057" y="17925"/>
                    </a:lnTo>
                    <a:lnTo>
                      <a:pt x="16774" y="18763"/>
                    </a:lnTo>
                    <a:lnTo>
                      <a:pt x="16299" y="19025"/>
                    </a:lnTo>
                    <a:lnTo>
                      <a:pt x="15529" y="19025"/>
                    </a:lnTo>
                    <a:lnTo>
                      <a:pt x="15246" y="19350"/>
                    </a:lnTo>
                    <a:lnTo>
                      <a:pt x="14714" y="19663"/>
                    </a:lnTo>
                    <a:lnTo>
                      <a:pt x="14771" y="19800"/>
                    </a:lnTo>
                    <a:lnTo>
                      <a:pt x="14714" y="1998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4" name="Freeform 838">
                <a:extLst>
                  <a:ext uri="{FF2B5EF4-FFF2-40B4-BE49-F238E27FC236}">
                    <a16:creationId xmlns:a16="http://schemas.microsoft.com/office/drawing/2014/main" id="{39103DFB-A31C-CD43-9D54-4D5E368D5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3508"/>
                <a:ext cx="136" cy="160"/>
              </a:xfrm>
              <a:custGeom>
                <a:avLst/>
                <a:gdLst>
                  <a:gd name="T0" fmla="*/ 0 w 20000"/>
                  <a:gd name="T1" fmla="*/ 1 h 20000"/>
                  <a:gd name="T2" fmla="*/ 0 w 20000"/>
                  <a:gd name="T3" fmla="*/ 1 h 20000"/>
                  <a:gd name="T4" fmla="*/ 0 w 20000"/>
                  <a:gd name="T5" fmla="*/ 1 h 20000"/>
                  <a:gd name="T6" fmla="*/ 0 w 20000"/>
                  <a:gd name="T7" fmla="*/ 1 h 20000"/>
                  <a:gd name="T8" fmla="*/ 0 w 20000"/>
                  <a:gd name="T9" fmla="*/ 1 h 20000"/>
                  <a:gd name="T10" fmla="*/ 0 w 20000"/>
                  <a:gd name="T11" fmla="*/ 1 h 20000"/>
                  <a:gd name="T12" fmla="*/ 0 w 20000"/>
                  <a:gd name="T13" fmla="*/ 1 h 20000"/>
                  <a:gd name="T14" fmla="*/ 0 w 20000"/>
                  <a:gd name="T15" fmla="*/ 1 h 20000"/>
                  <a:gd name="T16" fmla="*/ 0 w 20000"/>
                  <a:gd name="T17" fmla="*/ 1 h 20000"/>
                  <a:gd name="T18" fmla="*/ 0 w 20000"/>
                  <a:gd name="T19" fmla="*/ 1 h 20000"/>
                  <a:gd name="T20" fmla="*/ 0 w 20000"/>
                  <a:gd name="T21" fmla="*/ 1 h 20000"/>
                  <a:gd name="T22" fmla="*/ 0 w 20000"/>
                  <a:gd name="T23" fmla="*/ 1 h 20000"/>
                  <a:gd name="T24" fmla="*/ 0 w 20000"/>
                  <a:gd name="T25" fmla="*/ 1 h 20000"/>
                  <a:gd name="T26" fmla="*/ 0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1 w 20000"/>
                  <a:gd name="T43" fmla="*/ 0 h 20000"/>
                  <a:gd name="T44" fmla="*/ 1 w 20000"/>
                  <a:gd name="T45" fmla="*/ 0 h 20000"/>
                  <a:gd name="T46" fmla="*/ 1 w 20000"/>
                  <a:gd name="T47" fmla="*/ 0 h 20000"/>
                  <a:gd name="T48" fmla="*/ 1 w 20000"/>
                  <a:gd name="T49" fmla="*/ 0 h 20000"/>
                  <a:gd name="T50" fmla="*/ 1 w 20000"/>
                  <a:gd name="T51" fmla="*/ 1 h 20000"/>
                  <a:gd name="T52" fmla="*/ 1 w 20000"/>
                  <a:gd name="T53" fmla="*/ 1 h 20000"/>
                  <a:gd name="T54" fmla="*/ 1 w 20000"/>
                  <a:gd name="T55" fmla="*/ 1 h 20000"/>
                  <a:gd name="T56" fmla="*/ 1 w 20000"/>
                  <a:gd name="T57" fmla="*/ 1 h 20000"/>
                  <a:gd name="T58" fmla="*/ 1 w 20000"/>
                  <a:gd name="T59" fmla="*/ 1 h 20000"/>
                  <a:gd name="T60" fmla="*/ 0 w 20000"/>
                  <a:gd name="T61" fmla="*/ 1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4312" y="19956"/>
                    </a:moveTo>
                    <a:lnTo>
                      <a:pt x="4000" y="19512"/>
                    </a:lnTo>
                    <a:lnTo>
                      <a:pt x="2961" y="19246"/>
                    </a:lnTo>
                    <a:lnTo>
                      <a:pt x="2961" y="18581"/>
                    </a:lnTo>
                    <a:lnTo>
                      <a:pt x="1870" y="18137"/>
                    </a:lnTo>
                    <a:lnTo>
                      <a:pt x="1870" y="17694"/>
                    </a:lnTo>
                    <a:lnTo>
                      <a:pt x="831" y="17694"/>
                    </a:lnTo>
                    <a:lnTo>
                      <a:pt x="0" y="17428"/>
                    </a:lnTo>
                    <a:lnTo>
                      <a:pt x="519" y="16541"/>
                    </a:lnTo>
                    <a:lnTo>
                      <a:pt x="0" y="16541"/>
                    </a:lnTo>
                    <a:lnTo>
                      <a:pt x="0" y="16275"/>
                    </a:lnTo>
                    <a:lnTo>
                      <a:pt x="831" y="16275"/>
                    </a:lnTo>
                    <a:lnTo>
                      <a:pt x="831" y="15610"/>
                    </a:lnTo>
                    <a:lnTo>
                      <a:pt x="1351" y="14723"/>
                    </a:lnTo>
                    <a:lnTo>
                      <a:pt x="2130" y="15166"/>
                    </a:lnTo>
                    <a:lnTo>
                      <a:pt x="1870" y="14457"/>
                    </a:lnTo>
                    <a:lnTo>
                      <a:pt x="2130" y="14457"/>
                    </a:lnTo>
                    <a:lnTo>
                      <a:pt x="2130" y="14013"/>
                    </a:lnTo>
                    <a:lnTo>
                      <a:pt x="2649" y="13792"/>
                    </a:lnTo>
                    <a:lnTo>
                      <a:pt x="2961" y="13792"/>
                    </a:lnTo>
                    <a:lnTo>
                      <a:pt x="2961" y="13348"/>
                    </a:lnTo>
                    <a:lnTo>
                      <a:pt x="4312" y="12860"/>
                    </a:lnTo>
                    <a:lnTo>
                      <a:pt x="5091" y="11707"/>
                    </a:lnTo>
                    <a:lnTo>
                      <a:pt x="5091" y="12195"/>
                    </a:lnTo>
                    <a:lnTo>
                      <a:pt x="5610" y="12195"/>
                    </a:lnTo>
                    <a:lnTo>
                      <a:pt x="5610" y="11486"/>
                    </a:lnTo>
                    <a:lnTo>
                      <a:pt x="6442" y="10820"/>
                    </a:lnTo>
                    <a:lnTo>
                      <a:pt x="7792" y="10820"/>
                    </a:lnTo>
                    <a:lnTo>
                      <a:pt x="9143" y="9889"/>
                    </a:lnTo>
                    <a:lnTo>
                      <a:pt x="11844" y="8514"/>
                    </a:lnTo>
                    <a:lnTo>
                      <a:pt x="13974" y="6918"/>
                    </a:lnTo>
                    <a:lnTo>
                      <a:pt x="15377" y="4834"/>
                    </a:lnTo>
                    <a:lnTo>
                      <a:pt x="15584" y="4169"/>
                    </a:lnTo>
                    <a:lnTo>
                      <a:pt x="16104" y="3725"/>
                    </a:lnTo>
                    <a:lnTo>
                      <a:pt x="16935" y="2572"/>
                    </a:lnTo>
                    <a:lnTo>
                      <a:pt x="17506" y="1197"/>
                    </a:lnTo>
                    <a:lnTo>
                      <a:pt x="18338" y="0"/>
                    </a:lnTo>
                    <a:lnTo>
                      <a:pt x="18857" y="266"/>
                    </a:lnTo>
                    <a:lnTo>
                      <a:pt x="18857" y="1197"/>
                    </a:lnTo>
                    <a:lnTo>
                      <a:pt x="18857" y="1375"/>
                    </a:lnTo>
                    <a:lnTo>
                      <a:pt x="18857" y="2084"/>
                    </a:lnTo>
                    <a:lnTo>
                      <a:pt x="18857" y="3016"/>
                    </a:lnTo>
                    <a:lnTo>
                      <a:pt x="18857" y="2572"/>
                    </a:lnTo>
                    <a:lnTo>
                      <a:pt x="19636" y="2084"/>
                    </a:lnTo>
                    <a:lnTo>
                      <a:pt x="19636" y="2572"/>
                    </a:lnTo>
                    <a:lnTo>
                      <a:pt x="19948" y="3016"/>
                    </a:lnTo>
                    <a:lnTo>
                      <a:pt x="19636" y="3193"/>
                    </a:lnTo>
                    <a:lnTo>
                      <a:pt x="19636" y="4390"/>
                    </a:lnTo>
                    <a:lnTo>
                      <a:pt x="19117" y="5543"/>
                    </a:lnTo>
                    <a:lnTo>
                      <a:pt x="18338" y="6918"/>
                    </a:lnTo>
                    <a:lnTo>
                      <a:pt x="17506" y="8071"/>
                    </a:lnTo>
                    <a:lnTo>
                      <a:pt x="16416" y="9180"/>
                    </a:lnTo>
                    <a:lnTo>
                      <a:pt x="16104" y="10333"/>
                    </a:lnTo>
                    <a:lnTo>
                      <a:pt x="16416" y="10998"/>
                    </a:lnTo>
                    <a:lnTo>
                      <a:pt x="15584" y="10820"/>
                    </a:lnTo>
                    <a:lnTo>
                      <a:pt x="15377" y="10998"/>
                    </a:lnTo>
                    <a:lnTo>
                      <a:pt x="14805" y="10820"/>
                    </a:lnTo>
                    <a:lnTo>
                      <a:pt x="14805" y="10998"/>
                    </a:lnTo>
                    <a:lnTo>
                      <a:pt x="13455" y="11707"/>
                    </a:lnTo>
                    <a:lnTo>
                      <a:pt x="12104" y="12860"/>
                    </a:lnTo>
                    <a:lnTo>
                      <a:pt x="11844" y="14457"/>
                    </a:lnTo>
                    <a:lnTo>
                      <a:pt x="10805" y="15166"/>
                    </a:lnTo>
                    <a:lnTo>
                      <a:pt x="9974" y="16275"/>
                    </a:lnTo>
                    <a:lnTo>
                      <a:pt x="9143" y="16984"/>
                    </a:lnTo>
                    <a:lnTo>
                      <a:pt x="9662" y="17428"/>
                    </a:lnTo>
                    <a:lnTo>
                      <a:pt x="9143" y="17428"/>
                    </a:lnTo>
                    <a:lnTo>
                      <a:pt x="8364" y="18137"/>
                    </a:lnTo>
                    <a:lnTo>
                      <a:pt x="7013" y="18803"/>
                    </a:lnTo>
                    <a:lnTo>
                      <a:pt x="6442" y="19512"/>
                    </a:lnTo>
                    <a:lnTo>
                      <a:pt x="4312" y="1995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5" name="Freeform 839">
                <a:extLst>
                  <a:ext uri="{FF2B5EF4-FFF2-40B4-BE49-F238E27FC236}">
                    <a16:creationId xmlns:a16="http://schemas.microsoft.com/office/drawing/2014/main" id="{F003E33D-7CAA-A44F-8227-889072B3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360"/>
                <a:ext cx="88" cy="184"/>
              </a:xfrm>
              <a:custGeom>
                <a:avLst/>
                <a:gdLst>
                  <a:gd name="T0" fmla="*/ 0 w 20000"/>
                  <a:gd name="T1" fmla="*/ 2 h 20000"/>
                  <a:gd name="T2" fmla="*/ 0 w 20000"/>
                  <a:gd name="T3" fmla="*/ 2 h 20000"/>
                  <a:gd name="T4" fmla="*/ 0 w 20000"/>
                  <a:gd name="T5" fmla="*/ 2 h 20000"/>
                  <a:gd name="T6" fmla="*/ 0 w 20000"/>
                  <a:gd name="T7" fmla="*/ 2 h 20000"/>
                  <a:gd name="T8" fmla="*/ 0 w 20000"/>
                  <a:gd name="T9" fmla="*/ 2 h 20000"/>
                  <a:gd name="T10" fmla="*/ 0 w 20000"/>
                  <a:gd name="T11" fmla="*/ 1 h 20000"/>
                  <a:gd name="T12" fmla="*/ 0 w 20000"/>
                  <a:gd name="T13" fmla="*/ 1 h 20000"/>
                  <a:gd name="T14" fmla="*/ 0 w 20000"/>
                  <a:gd name="T15" fmla="*/ 1 h 20000"/>
                  <a:gd name="T16" fmla="*/ 0 w 20000"/>
                  <a:gd name="T17" fmla="*/ 1 h 20000"/>
                  <a:gd name="T18" fmla="*/ 0 w 20000"/>
                  <a:gd name="T19" fmla="*/ 1 h 20000"/>
                  <a:gd name="T20" fmla="*/ 0 w 20000"/>
                  <a:gd name="T21" fmla="*/ 1 h 20000"/>
                  <a:gd name="T22" fmla="*/ 0 w 20000"/>
                  <a:gd name="T23" fmla="*/ 1 h 20000"/>
                  <a:gd name="T24" fmla="*/ 0 w 20000"/>
                  <a:gd name="T25" fmla="*/ 1 h 20000"/>
                  <a:gd name="T26" fmla="*/ 0 w 20000"/>
                  <a:gd name="T27" fmla="*/ 1 h 20000"/>
                  <a:gd name="T28" fmla="*/ 0 w 20000"/>
                  <a:gd name="T29" fmla="*/ 1 h 20000"/>
                  <a:gd name="T30" fmla="*/ 0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1 h 20000"/>
                  <a:gd name="T80" fmla="*/ 0 w 20000"/>
                  <a:gd name="T81" fmla="*/ 1 h 20000"/>
                  <a:gd name="T82" fmla="*/ 0 w 20000"/>
                  <a:gd name="T83" fmla="*/ 1 h 20000"/>
                  <a:gd name="T84" fmla="*/ 0 w 20000"/>
                  <a:gd name="T85" fmla="*/ 1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1 h 20000"/>
                  <a:gd name="T94" fmla="*/ 0 w 20000"/>
                  <a:gd name="T95" fmla="*/ 1 h 20000"/>
                  <a:gd name="T96" fmla="*/ 0 w 20000"/>
                  <a:gd name="T97" fmla="*/ 1 h 20000"/>
                  <a:gd name="T98" fmla="*/ 0 w 20000"/>
                  <a:gd name="T99" fmla="*/ 1 h 20000"/>
                  <a:gd name="T100" fmla="*/ 0 w 20000"/>
                  <a:gd name="T101" fmla="*/ 1 h 20000"/>
                  <a:gd name="T102" fmla="*/ 0 w 20000"/>
                  <a:gd name="T103" fmla="*/ 1 h 20000"/>
                  <a:gd name="T104" fmla="*/ 0 w 20000"/>
                  <a:gd name="T105" fmla="*/ 1 h 20000"/>
                  <a:gd name="T106" fmla="*/ 0 w 20000"/>
                  <a:gd name="T107" fmla="*/ 1 h 20000"/>
                  <a:gd name="T108" fmla="*/ 0 w 20000"/>
                  <a:gd name="T109" fmla="*/ 1 h 20000"/>
                  <a:gd name="T110" fmla="*/ 0 w 20000"/>
                  <a:gd name="T111" fmla="*/ 1 h 20000"/>
                  <a:gd name="T112" fmla="*/ 0 w 20000"/>
                  <a:gd name="T113" fmla="*/ 2 h 20000"/>
                  <a:gd name="T114" fmla="*/ 0 w 20000"/>
                  <a:gd name="T115" fmla="*/ 2 h 200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000"/>
                  <a:gd name="T175" fmla="*/ 0 h 20000"/>
                  <a:gd name="T176" fmla="*/ 20000 w 20000"/>
                  <a:gd name="T177" fmla="*/ 20000 h 200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000" h="20000">
                    <a:moveTo>
                      <a:pt x="800" y="19961"/>
                    </a:moveTo>
                    <a:lnTo>
                      <a:pt x="800" y="18921"/>
                    </a:lnTo>
                    <a:lnTo>
                      <a:pt x="0" y="19345"/>
                    </a:lnTo>
                    <a:lnTo>
                      <a:pt x="0" y="18767"/>
                    </a:lnTo>
                    <a:lnTo>
                      <a:pt x="800" y="17958"/>
                    </a:lnTo>
                    <a:lnTo>
                      <a:pt x="2080" y="16339"/>
                    </a:lnTo>
                    <a:lnTo>
                      <a:pt x="2080" y="15145"/>
                    </a:lnTo>
                    <a:lnTo>
                      <a:pt x="1280" y="14566"/>
                    </a:lnTo>
                    <a:lnTo>
                      <a:pt x="800" y="13796"/>
                    </a:lnTo>
                    <a:lnTo>
                      <a:pt x="0" y="13179"/>
                    </a:lnTo>
                    <a:lnTo>
                      <a:pt x="800" y="12563"/>
                    </a:lnTo>
                    <a:lnTo>
                      <a:pt x="2080" y="12177"/>
                    </a:lnTo>
                    <a:lnTo>
                      <a:pt x="3280" y="10019"/>
                    </a:lnTo>
                    <a:lnTo>
                      <a:pt x="4080" y="10405"/>
                    </a:lnTo>
                    <a:lnTo>
                      <a:pt x="4080" y="8979"/>
                    </a:lnTo>
                    <a:lnTo>
                      <a:pt x="4080" y="7399"/>
                    </a:lnTo>
                    <a:lnTo>
                      <a:pt x="4560" y="7399"/>
                    </a:lnTo>
                    <a:lnTo>
                      <a:pt x="5360" y="6782"/>
                    </a:lnTo>
                    <a:lnTo>
                      <a:pt x="4080" y="6782"/>
                    </a:lnTo>
                    <a:lnTo>
                      <a:pt x="4080" y="5780"/>
                    </a:lnTo>
                    <a:lnTo>
                      <a:pt x="4080" y="5395"/>
                    </a:lnTo>
                    <a:lnTo>
                      <a:pt x="4560" y="5780"/>
                    </a:lnTo>
                    <a:lnTo>
                      <a:pt x="4560" y="5395"/>
                    </a:lnTo>
                    <a:lnTo>
                      <a:pt x="4560" y="4817"/>
                    </a:lnTo>
                    <a:lnTo>
                      <a:pt x="4080" y="4817"/>
                    </a:lnTo>
                    <a:lnTo>
                      <a:pt x="3280" y="5202"/>
                    </a:lnTo>
                    <a:lnTo>
                      <a:pt x="2480" y="1618"/>
                    </a:lnTo>
                    <a:lnTo>
                      <a:pt x="2080" y="0"/>
                    </a:lnTo>
                    <a:lnTo>
                      <a:pt x="2480" y="0"/>
                    </a:lnTo>
                    <a:lnTo>
                      <a:pt x="2480" y="424"/>
                    </a:lnTo>
                    <a:lnTo>
                      <a:pt x="2480" y="1040"/>
                    </a:lnTo>
                    <a:lnTo>
                      <a:pt x="3280" y="1195"/>
                    </a:lnTo>
                    <a:lnTo>
                      <a:pt x="4560" y="1618"/>
                    </a:lnTo>
                    <a:lnTo>
                      <a:pt x="5360" y="2235"/>
                    </a:lnTo>
                    <a:lnTo>
                      <a:pt x="6160" y="2235"/>
                    </a:lnTo>
                    <a:lnTo>
                      <a:pt x="6160" y="3622"/>
                    </a:lnTo>
                    <a:lnTo>
                      <a:pt x="5360" y="3815"/>
                    </a:lnTo>
                    <a:lnTo>
                      <a:pt x="6160" y="4586"/>
                    </a:lnTo>
                    <a:lnTo>
                      <a:pt x="6160" y="5395"/>
                    </a:lnTo>
                    <a:lnTo>
                      <a:pt x="6640" y="6397"/>
                    </a:lnTo>
                    <a:lnTo>
                      <a:pt x="7440" y="7399"/>
                    </a:lnTo>
                    <a:lnTo>
                      <a:pt x="8640" y="7399"/>
                    </a:lnTo>
                    <a:lnTo>
                      <a:pt x="9920" y="6166"/>
                    </a:lnTo>
                    <a:lnTo>
                      <a:pt x="9920" y="5780"/>
                    </a:lnTo>
                    <a:lnTo>
                      <a:pt x="9920" y="5202"/>
                    </a:lnTo>
                    <a:lnTo>
                      <a:pt x="12080" y="5202"/>
                    </a:lnTo>
                    <a:lnTo>
                      <a:pt x="12080" y="6166"/>
                    </a:lnTo>
                    <a:lnTo>
                      <a:pt x="14080" y="7206"/>
                    </a:lnTo>
                    <a:lnTo>
                      <a:pt x="16160" y="7206"/>
                    </a:lnTo>
                    <a:lnTo>
                      <a:pt x="18240" y="6166"/>
                    </a:lnTo>
                    <a:lnTo>
                      <a:pt x="19920" y="6166"/>
                    </a:lnTo>
                    <a:lnTo>
                      <a:pt x="19920" y="7206"/>
                    </a:lnTo>
                    <a:lnTo>
                      <a:pt x="18240" y="7977"/>
                    </a:lnTo>
                    <a:lnTo>
                      <a:pt x="12080" y="13796"/>
                    </a:lnTo>
                    <a:lnTo>
                      <a:pt x="7840" y="15761"/>
                    </a:lnTo>
                    <a:lnTo>
                      <a:pt x="5360" y="17148"/>
                    </a:lnTo>
                    <a:lnTo>
                      <a:pt x="3280" y="18382"/>
                    </a:lnTo>
                    <a:lnTo>
                      <a:pt x="800" y="1996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6" name="Freeform 840">
                <a:extLst>
                  <a:ext uri="{FF2B5EF4-FFF2-40B4-BE49-F238E27FC236}">
                    <a16:creationId xmlns:a16="http://schemas.microsoft.com/office/drawing/2014/main" id="{BEA45D10-3A56-F347-ABD1-DDA349FB0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5" y="3472"/>
                <a:ext cx="58" cy="72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5185" y="19901"/>
                    </a:moveTo>
                    <a:lnTo>
                      <a:pt x="3333" y="19310"/>
                    </a:lnTo>
                    <a:lnTo>
                      <a:pt x="1975" y="18325"/>
                    </a:lnTo>
                    <a:lnTo>
                      <a:pt x="3333" y="18325"/>
                    </a:lnTo>
                    <a:lnTo>
                      <a:pt x="3333" y="17241"/>
                    </a:lnTo>
                    <a:lnTo>
                      <a:pt x="1358" y="16847"/>
                    </a:lnTo>
                    <a:lnTo>
                      <a:pt x="0" y="14286"/>
                    </a:lnTo>
                    <a:lnTo>
                      <a:pt x="1358" y="10640"/>
                    </a:lnTo>
                    <a:lnTo>
                      <a:pt x="1975" y="11626"/>
                    </a:lnTo>
                    <a:lnTo>
                      <a:pt x="1975" y="10640"/>
                    </a:lnTo>
                    <a:lnTo>
                      <a:pt x="1358" y="1970"/>
                    </a:lnTo>
                    <a:lnTo>
                      <a:pt x="1975" y="0"/>
                    </a:lnTo>
                    <a:lnTo>
                      <a:pt x="3333" y="0"/>
                    </a:lnTo>
                    <a:lnTo>
                      <a:pt x="4568" y="985"/>
                    </a:lnTo>
                    <a:lnTo>
                      <a:pt x="7160" y="2562"/>
                    </a:lnTo>
                    <a:lnTo>
                      <a:pt x="12222" y="3547"/>
                    </a:lnTo>
                    <a:lnTo>
                      <a:pt x="15432" y="2562"/>
                    </a:lnTo>
                    <a:lnTo>
                      <a:pt x="16667" y="2562"/>
                    </a:lnTo>
                    <a:lnTo>
                      <a:pt x="19877" y="1970"/>
                    </a:lnTo>
                    <a:lnTo>
                      <a:pt x="19877" y="2562"/>
                    </a:lnTo>
                    <a:lnTo>
                      <a:pt x="17901" y="11626"/>
                    </a:lnTo>
                    <a:lnTo>
                      <a:pt x="16667" y="11626"/>
                    </a:lnTo>
                    <a:lnTo>
                      <a:pt x="16667" y="10640"/>
                    </a:lnTo>
                    <a:lnTo>
                      <a:pt x="15432" y="11626"/>
                    </a:lnTo>
                    <a:lnTo>
                      <a:pt x="15432" y="13202"/>
                    </a:lnTo>
                    <a:lnTo>
                      <a:pt x="14815" y="14680"/>
                    </a:lnTo>
                    <a:lnTo>
                      <a:pt x="13457" y="17241"/>
                    </a:lnTo>
                    <a:lnTo>
                      <a:pt x="11605" y="18325"/>
                    </a:lnTo>
                    <a:lnTo>
                      <a:pt x="11605" y="16847"/>
                    </a:lnTo>
                    <a:lnTo>
                      <a:pt x="12222" y="16847"/>
                    </a:lnTo>
                    <a:lnTo>
                      <a:pt x="12222" y="14680"/>
                    </a:lnTo>
                    <a:lnTo>
                      <a:pt x="11605" y="14680"/>
                    </a:lnTo>
                    <a:lnTo>
                      <a:pt x="9630" y="17241"/>
                    </a:lnTo>
                    <a:lnTo>
                      <a:pt x="8395" y="17241"/>
                    </a:lnTo>
                    <a:lnTo>
                      <a:pt x="7160" y="19901"/>
                    </a:lnTo>
                    <a:lnTo>
                      <a:pt x="5185" y="1990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7" name="Freeform 841">
                <a:extLst>
                  <a:ext uri="{FF2B5EF4-FFF2-40B4-BE49-F238E27FC236}">
                    <a16:creationId xmlns:a16="http://schemas.microsoft.com/office/drawing/2014/main" id="{71741994-F91B-1547-A88C-D71DA709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3048"/>
                <a:ext cx="28" cy="4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19747" y="19852"/>
                    </a:moveTo>
                    <a:lnTo>
                      <a:pt x="14430" y="18370"/>
                    </a:lnTo>
                    <a:lnTo>
                      <a:pt x="14430" y="16000"/>
                    </a:lnTo>
                    <a:lnTo>
                      <a:pt x="7848" y="13037"/>
                    </a:lnTo>
                    <a:lnTo>
                      <a:pt x="2785" y="6074"/>
                    </a:lnTo>
                    <a:lnTo>
                      <a:pt x="0" y="0"/>
                    </a:lnTo>
                    <a:lnTo>
                      <a:pt x="2785" y="593"/>
                    </a:lnTo>
                    <a:lnTo>
                      <a:pt x="7848" y="6074"/>
                    </a:lnTo>
                    <a:lnTo>
                      <a:pt x="10380" y="6815"/>
                    </a:lnTo>
                    <a:lnTo>
                      <a:pt x="10380" y="9926"/>
                    </a:lnTo>
                    <a:lnTo>
                      <a:pt x="14430" y="12296"/>
                    </a:lnTo>
                    <a:lnTo>
                      <a:pt x="19747" y="16889"/>
                    </a:lnTo>
                    <a:lnTo>
                      <a:pt x="19747" y="1985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8" name="Freeform 842">
                <a:extLst>
                  <a:ext uri="{FF2B5EF4-FFF2-40B4-BE49-F238E27FC236}">
                    <a16:creationId xmlns:a16="http://schemas.microsoft.com/office/drawing/2014/main" id="{F05E5E24-370F-8946-A94F-57A1985C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3" y="2698"/>
                <a:ext cx="155" cy="148"/>
              </a:xfrm>
              <a:custGeom>
                <a:avLst/>
                <a:gdLst>
                  <a:gd name="T0" fmla="*/ 1 w 20000"/>
                  <a:gd name="T1" fmla="*/ 1 h 20000"/>
                  <a:gd name="T2" fmla="*/ 1 w 20000"/>
                  <a:gd name="T3" fmla="*/ 1 h 20000"/>
                  <a:gd name="T4" fmla="*/ 1 w 20000"/>
                  <a:gd name="T5" fmla="*/ 1 h 20000"/>
                  <a:gd name="T6" fmla="*/ 1 w 20000"/>
                  <a:gd name="T7" fmla="*/ 1 h 20000"/>
                  <a:gd name="T8" fmla="*/ 1 w 20000"/>
                  <a:gd name="T9" fmla="*/ 1 h 20000"/>
                  <a:gd name="T10" fmla="*/ 0 w 20000"/>
                  <a:gd name="T11" fmla="*/ 1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1 w 20000"/>
                  <a:gd name="T61" fmla="*/ 0 h 20000"/>
                  <a:gd name="T62" fmla="*/ 1 w 20000"/>
                  <a:gd name="T63" fmla="*/ 0 h 20000"/>
                  <a:gd name="T64" fmla="*/ 1 w 20000"/>
                  <a:gd name="T65" fmla="*/ 0 h 20000"/>
                  <a:gd name="T66" fmla="*/ 1 w 20000"/>
                  <a:gd name="T67" fmla="*/ 0 h 200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00"/>
                  <a:gd name="T103" fmla="*/ 0 h 20000"/>
                  <a:gd name="T104" fmla="*/ 20000 w 20000"/>
                  <a:gd name="T105" fmla="*/ 20000 h 200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00" h="20000">
                    <a:moveTo>
                      <a:pt x="19955" y="5667"/>
                    </a:moveTo>
                    <a:lnTo>
                      <a:pt x="19683" y="19952"/>
                    </a:lnTo>
                    <a:lnTo>
                      <a:pt x="17642" y="17524"/>
                    </a:lnTo>
                    <a:lnTo>
                      <a:pt x="16689" y="18000"/>
                    </a:lnTo>
                    <a:lnTo>
                      <a:pt x="15737" y="17524"/>
                    </a:lnTo>
                    <a:lnTo>
                      <a:pt x="15737" y="16238"/>
                    </a:lnTo>
                    <a:lnTo>
                      <a:pt x="15057" y="14810"/>
                    </a:lnTo>
                    <a:lnTo>
                      <a:pt x="15057" y="14048"/>
                    </a:lnTo>
                    <a:lnTo>
                      <a:pt x="13832" y="11810"/>
                    </a:lnTo>
                    <a:lnTo>
                      <a:pt x="12426" y="10810"/>
                    </a:lnTo>
                    <a:lnTo>
                      <a:pt x="9841" y="9619"/>
                    </a:lnTo>
                    <a:lnTo>
                      <a:pt x="8254" y="9143"/>
                    </a:lnTo>
                    <a:lnTo>
                      <a:pt x="7528" y="8381"/>
                    </a:lnTo>
                    <a:lnTo>
                      <a:pt x="7800" y="8381"/>
                    </a:lnTo>
                    <a:lnTo>
                      <a:pt x="7800" y="7905"/>
                    </a:lnTo>
                    <a:lnTo>
                      <a:pt x="7528" y="7905"/>
                    </a:lnTo>
                    <a:lnTo>
                      <a:pt x="6349" y="7905"/>
                    </a:lnTo>
                    <a:lnTo>
                      <a:pt x="6349" y="7619"/>
                    </a:lnTo>
                    <a:lnTo>
                      <a:pt x="5850" y="7905"/>
                    </a:lnTo>
                    <a:lnTo>
                      <a:pt x="5170" y="7143"/>
                    </a:lnTo>
                    <a:lnTo>
                      <a:pt x="5669" y="6429"/>
                    </a:lnTo>
                    <a:lnTo>
                      <a:pt x="5669" y="5905"/>
                    </a:lnTo>
                    <a:lnTo>
                      <a:pt x="5170" y="6429"/>
                    </a:lnTo>
                    <a:lnTo>
                      <a:pt x="4943" y="7143"/>
                    </a:lnTo>
                    <a:lnTo>
                      <a:pt x="4490" y="7905"/>
                    </a:lnTo>
                    <a:lnTo>
                      <a:pt x="3810" y="8381"/>
                    </a:lnTo>
                    <a:lnTo>
                      <a:pt x="3265" y="7619"/>
                    </a:lnTo>
                    <a:lnTo>
                      <a:pt x="3810" y="6619"/>
                    </a:lnTo>
                    <a:lnTo>
                      <a:pt x="3265" y="6429"/>
                    </a:lnTo>
                    <a:lnTo>
                      <a:pt x="2812" y="5905"/>
                    </a:lnTo>
                    <a:lnTo>
                      <a:pt x="1859" y="5905"/>
                    </a:lnTo>
                    <a:lnTo>
                      <a:pt x="2585" y="5667"/>
                    </a:lnTo>
                    <a:lnTo>
                      <a:pt x="3265" y="5667"/>
                    </a:lnTo>
                    <a:lnTo>
                      <a:pt x="4490" y="5143"/>
                    </a:lnTo>
                    <a:lnTo>
                      <a:pt x="4943" y="5143"/>
                    </a:lnTo>
                    <a:lnTo>
                      <a:pt x="5170" y="5143"/>
                    </a:lnTo>
                    <a:lnTo>
                      <a:pt x="5669" y="4667"/>
                    </a:lnTo>
                    <a:lnTo>
                      <a:pt x="5170" y="4476"/>
                    </a:lnTo>
                    <a:lnTo>
                      <a:pt x="3991" y="4476"/>
                    </a:lnTo>
                    <a:lnTo>
                      <a:pt x="2585" y="4667"/>
                    </a:lnTo>
                    <a:lnTo>
                      <a:pt x="2132" y="3714"/>
                    </a:lnTo>
                    <a:lnTo>
                      <a:pt x="2132" y="3190"/>
                    </a:lnTo>
                    <a:lnTo>
                      <a:pt x="1406" y="2714"/>
                    </a:lnTo>
                    <a:lnTo>
                      <a:pt x="0" y="2429"/>
                    </a:lnTo>
                    <a:lnTo>
                      <a:pt x="0" y="1952"/>
                    </a:lnTo>
                    <a:lnTo>
                      <a:pt x="272" y="1238"/>
                    </a:lnTo>
                    <a:lnTo>
                      <a:pt x="1406" y="762"/>
                    </a:lnTo>
                    <a:lnTo>
                      <a:pt x="2812" y="0"/>
                    </a:lnTo>
                    <a:lnTo>
                      <a:pt x="3991" y="762"/>
                    </a:lnTo>
                    <a:lnTo>
                      <a:pt x="5669" y="1238"/>
                    </a:lnTo>
                    <a:lnTo>
                      <a:pt x="5850" y="1476"/>
                    </a:lnTo>
                    <a:lnTo>
                      <a:pt x="6349" y="2714"/>
                    </a:lnTo>
                    <a:lnTo>
                      <a:pt x="5850" y="3714"/>
                    </a:lnTo>
                    <a:lnTo>
                      <a:pt x="6803" y="5667"/>
                    </a:lnTo>
                    <a:lnTo>
                      <a:pt x="6803" y="5143"/>
                    </a:lnTo>
                    <a:lnTo>
                      <a:pt x="7075" y="5143"/>
                    </a:lnTo>
                    <a:lnTo>
                      <a:pt x="7528" y="5667"/>
                    </a:lnTo>
                    <a:lnTo>
                      <a:pt x="7528" y="5905"/>
                    </a:lnTo>
                    <a:lnTo>
                      <a:pt x="7528" y="6429"/>
                    </a:lnTo>
                    <a:lnTo>
                      <a:pt x="8254" y="7143"/>
                    </a:lnTo>
                    <a:lnTo>
                      <a:pt x="8934" y="6619"/>
                    </a:lnTo>
                    <a:lnTo>
                      <a:pt x="10567" y="4667"/>
                    </a:lnTo>
                    <a:lnTo>
                      <a:pt x="12426" y="4476"/>
                    </a:lnTo>
                    <a:lnTo>
                      <a:pt x="11973" y="3714"/>
                    </a:lnTo>
                    <a:lnTo>
                      <a:pt x="13651" y="2714"/>
                    </a:lnTo>
                    <a:lnTo>
                      <a:pt x="16689" y="4476"/>
                    </a:lnTo>
                    <a:lnTo>
                      <a:pt x="18549" y="4667"/>
                    </a:lnTo>
                    <a:lnTo>
                      <a:pt x="19955" y="5667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9" name="Freeform 843">
                <a:extLst>
                  <a:ext uri="{FF2B5EF4-FFF2-40B4-BE49-F238E27FC236}">
                    <a16:creationId xmlns:a16="http://schemas.microsoft.com/office/drawing/2014/main" id="{B6163ECF-51AB-584A-8DE2-6722971CD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2817"/>
                <a:ext cx="23" cy="1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0" y="19583"/>
                    </a:moveTo>
                    <a:lnTo>
                      <a:pt x="6563" y="6667"/>
                    </a:lnTo>
                    <a:lnTo>
                      <a:pt x="16563" y="0"/>
                    </a:lnTo>
                    <a:lnTo>
                      <a:pt x="19688" y="1667"/>
                    </a:lnTo>
                    <a:lnTo>
                      <a:pt x="19688" y="10833"/>
                    </a:lnTo>
                    <a:lnTo>
                      <a:pt x="14688" y="17083"/>
                    </a:lnTo>
                    <a:lnTo>
                      <a:pt x="0" y="19583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0" name="Freeform 844">
                <a:extLst>
                  <a:ext uri="{FF2B5EF4-FFF2-40B4-BE49-F238E27FC236}">
                    <a16:creationId xmlns:a16="http://schemas.microsoft.com/office/drawing/2014/main" id="{75FFF5BC-97FD-8D45-9775-253DDED0F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2809"/>
                <a:ext cx="12" cy="1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6250" y="19583"/>
                    </a:moveTo>
                    <a:lnTo>
                      <a:pt x="0" y="15417"/>
                    </a:lnTo>
                    <a:lnTo>
                      <a:pt x="15625" y="0"/>
                    </a:lnTo>
                    <a:lnTo>
                      <a:pt x="19375" y="8750"/>
                    </a:lnTo>
                    <a:lnTo>
                      <a:pt x="6250" y="19583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1" name="Freeform 845">
                <a:extLst>
                  <a:ext uri="{FF2B5EF4-FFF2-40B4-BE49-F238E27FC236}">
                    <a16:creationId xmlns:a16="http://schemas.microsoft.com/office/drawing/2014/main" id="{CBEE55F3-5DD7-7541-B4A1-AB676223D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740"/>
                <a:ext cx="150" cy="132"/>
              </a:xfrm>
              <a:custGeom>
                <a:avLst/>
                <a:gdLst>
                  <a:gd name="T0" fmla="*/ 0 w 20000"/>
                  <a:gd name="T1" fmla="*/ 1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1 w 20000"/>
                  <a:gd name="T33" fmla="*/ 1 h 20000"/>
                  <a:gd name="T34" fmla="*/ 1 w 20000"/>
                  <a:gd name="T35" fmla="*/ 1 h 20000"/>
                  <a:gd name="T36" fmla="*/ 1 w 20000"/>
                  <a:gd name="T37" fmla="*/ 1 h 20000"/>
                  <a:gd name="T38" fmla="*/ 1 w 20000"/>
                  <a:gd name="T39" fmla="*/ 1 h 20000"/>
                  <a:gd name="T40" fmla="*/ 1 w 20000"/>
                  <a:gd name="T41" fmla="*/ 1 h 20000"/>
                  <a:gd name="T42" fmla="*/ 1 w 20000"/>
                  <a:gd name="T43" fmla="*/ 1 h 20000"/>
                  <a:gd name="T44" fmla="*/ 1 w 20000"/>
                  <a:gd name="T45" fmla="*/ 1 h 20000"/>
                  <a:gd name="T46" fmla="*/ 1 w 20000"/>
                  <a:gd name="T47" fmla="*/ 1 h 20000"/>
                  <a:gd name="T48" fmla="*/ 1 w 20000"/>
                  <a:gd name="T49" fmla="*/ 1 h 20000"/>
                  <a:gd name="T50" fmla="*/ 1 w 20000"/>
                  <a:gd name="T51" fmla="*/ 1 h 20000"/>
                  <a:gd name="T52" fmla="*/ 1 w 20000"/>
                  <a:gd name="T53" fmla="*/ 1 h 20000"/>
                  <a:gd name="T54" fmla="*/ 1 w 20000"/>
                  <a:gd name="T55" fmla="*/ 1 h 20000"/>
                  <a:gd name="T56" fmla="*/ 1 w 20000"/>
                  <a:gd name="T57" fmla="*/ 1 h 20000"/>
                  <a:gd name="T58" fmla="*/ 1 w 20000"/>
                  <a:gd name="T59" fmla="*/ 1 h 20000"/>
                  <a:gd name="T60" fmla="*/ 1 w 20000"/>
                  <a:gd name="T61" fmla="*/ 1 h 20000"/>
                  <a:gd name="T62" fmla="*/ 1 w 20000"/>
                  <a:gd name="T63" fmla="*/ 1 h 20000"/>
                  <a:gd name="T64" fmla="*/ 1 w 20000"/>
                  <a:gd name="T65" fmla="*/ 1 h 20000"/>
                  <a:gd name="T66" fmla="*/ 1 w 20000"/>
                  <a:gd name="T67" fmla="*/ 1 h 20000"/>
                  <a:gd name="T68" fmla="*/ 1 w 20000"/>
                  <a:gd name="T69" fmla="*/ 1 h 20000"/>
                  <a:gd name="T70" fmla="*/ 1 w 20000"/>
                  <a:gd name="T71" fmla="*/ 1 h 20000"/>
                  <a:gd name="T72" fmla="*/ 1 w 20000"/>
                  <a:gd name="T73" fmla="*/ 1 h 20000"/>
                  <a:gd name="T74" fmla="*/ 1 w 20000"/>
                  <a:gd name="T75" fmla="*/ 1 h 20000"/>
                  <a:gd name="T76" fmla="*/ 1 w 20000"/>
                  <a:gd name="T77" fmla="*/ 1 h 20000"/>
                  <a:gd name="T78" fmla="*/ 0 w 20000"/>
                  <a:gd name="T79" fmla="*/ 1 h 20000"/>
                  <a:gd name="T80" fmla="*/ 0 w 20000"/>
                  <a:gd name="T81" fmla="*/ 1 h 20000"/>
                  <a:gd name="T82" fmla="*/ 0 w 20000"/>
                  <a:gd name="T83" fmla="*/ 1 h 20000"/>
                  <a:gd name="T84" fmla="*/ 0 w 20000"/>
                  <a:gd name="T85" fmla="*/ 1 h 20000"/>
                  <a:gd name="T86" fmla="*/ 0 w 20000"/>
                  <a:gd name="T87" fmla="*/ 1 h 20000"/>
                  <a:gd name="T88" fmla="*/ 0 w 20000"/>
                  <a:gd name="T89" fmla="*/ 1 h 20000"/>
                  <a:gd name="T90" fmla="*/ 0 w 20000"/>
                  <a:gd name="T91" fmla="*/ 1 h 20000"/>
                  <a:gd name="T92" fmla="*/ 0 w 20000"/>
                  <a:gd name="T93" fmla="*/ 1 h 20000"/>
                  <a:gd name="T94" fmla="*/ 0 w 20000"/>
                  <a:gd name="T95" fmla="*/ 1 h 20000"/>
                  <a:gd name="T96" fmla="*/ 0 w 20000"/>
                  <a:gd name="T97" fmla="*/ 1 h 20000"/>
                  <a:gd name="T98" fmla="*/ 0 w 20000"/>
                  <a:gd name="T99" fmla="*/ 1 h 20000"/>
                  <a:gd name="T100" fmla="*/ 0 w 20000"/>
                  <a:gd name="T101" fmla="*/ 1 h 20000"/>
                  <a:gd name="T102" fmla="*/ 0 w 20000"/>
                  <a:gd name="T103" fmla="*/ 1 h 20000"/>
                  <a:gd name="T104" fmla="*/ 0 w 20000"/>
                  <a:gd name="T105" fmla="*/ 1 h 200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000"/>
                  <a:gd name="T160" fmla="*/ 0 h 20000"/>
                  <a:gd name="T161" fmla="*/ 20000 w 20000"/>
                  <a:gd name="T162" fmla="*/ 20000 h 200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000" h="20000">
                    <a:moveTo>
                      <a:pt x="0" y="16086"/>
                    </a:moveTo>
                    <a:lnTo>
                      <a:pt x="282" y="0"/>
                    </a:lnTo>
                    <a:lnTo>
                      <a:pt x="2207" y="858"/>
                    </a:lnTo>
                    <a:lnTo>
                      <a:pt x="5117" y="1662"/>
                    </a:lnTo>
                    <a:lnTo>
                      <a:pt x="6620" y="2520"/>
                    </a:lnTo>
                    <a:lnTo>
                      <a:pt x="7089" y="2520"/>
                    </a:lnTo>
                    <a:lnTo>
                      <a:pt x="8545" y="3861"/>
                    </a:lnTo>
                    <a:lnTo>
                      <a:pt x="9249" y="3861"/>
                    </a:lnTo>
                    <a:lnTo>
                      <a:pt x="10282" y="4718"/>
                    </a:lnTo>
                    <a:lnTo>
                      <a:pt x="10282" y="6649"/>
                    </a:lnTo>
                    <a:lnTo>
                      <a:pt x="13662" y="7989"/>
                    </a:lnTo>
                    <a:lnTo>
                      <a:pt x="14413" y="9651"/>
                    </a:lnTo>
                    <a:lnTo>
                      <a:pt x="12394" y="10295"/>
                    </a:lnTo>
                    <a:lnTo>
                      <a:pt x="13146" y="11903"/>
                    </a:lnTo>
                    <a:lnTo>
                      <a:pt x="14883" y="13298"/>
                    </a:lnTo>
                    <a:lnTo>
                      <a:pt x="15352" y="13834"/>
                    </a:lnTo>
                    <a:lnTo>
                      <a:pt x="15587" y="14692"/>
                    </a:lnTo>
                    <a:lnTo>
                      <a:pt x="15587" y="16086"/>
                    </a:lnTo>
                    <a:lnTo>
                      <a:pt x="17277" y="16086"/>
                    </a:lnTo>
                    <a:lnTo>
                      <a:pt x="17559" y="16354"/>
                    </a:lnTo>
                    <a:lnTo>
                      <a:pt x="17277" y="16890"/>
                    </a:lnTo>
                    <a:lnTo>
                      <a:pt x="18732" y="17426"/>
                    </a:lnTo>
                    <a:lnTo>
                      <a:pt x="18263" y="18284"/>
                    </a:lnTo>
                    <a:lnTo>
                      <a:pt x="19202" y="18820"/>
                    </a:lnTo>
                    <a:lnTo>
                      <a:pt x="19953" y="19088"/>
                    </a:lnTo>
                    <a:lnTo>
                      <a:pt x="19202" y="19625"/>
                    </a:lnTo>
                    <a:lnTo>
                      <a:pt x="19953" y="19625"/>
                    </a:lnTo>
                    <a:lnTo>
                      <a:pt x="19953" y="19946"/>
                    </a:lnTo>
                    <a:lnTo>
                      <a:pt x="18732" y="19946"/>
                    </a:lnTo>
                    <a:lnTo>
                      <a:pt x="18732" y="19625"/>
                    </a:lnTo>
                    <a:lnTo>
                      <a:pt x="15352" y="18820"/>
                    </a:lnTo>
                    <a:lnTo>
                      <a:pt x="14413" y="18820"/>
                    </a:lnTo>
                    <a:lnTo>
                      <a:pt x="12394" y="16890"/>
                    </a:lnTo>
                    <a:lnTo>
                      <a:pt x="12207" y="16086"/>
                    </a:lnTo>
                    <a:lnTo>
                      <a:pt x="11690" y="16086"/>
                    </a:lnTo>
                    <a:lnTo>
                      <a:pt x="11221" y="15228"/>
                    </a:lnTo>
                    <a:lnTo>
                      <a:pt x="10282" y="13029"/>
                    </a:lnTo>
                    <a:lnTo>
                      <a:pt x="9718" y="13029"/>
                    </a:lnTo>
                    <a:lnTo>
                      <a:pt x="9249" y="13029"/>
                    </a:lnTo>
                    <a:lnTo>
                      <a:pt x="8075" y="13029"/>
                    </a:lnTo>
                    <a:lnTo>
                      <a:pt x="7793" y="11903"/>
                    </a:lnTo>
                    <a:lnTo>
                      <a:pt x="7324" y="11903"/>
                    </a:lnTo>
                    <a:lnTo>
                      <a:pt x="7089" y="12493"/>
                    </a:lnTo>
                    <a:lnTo>
                      <a:pt x="6620" y="12493"/>
                    </a:lnTo>
                    <a:lnTo>
                      <a:pt x="5869" y="11903"/>
                    </a:lnTo>
                    <a:lnTo>
                      <a:pt x="6103" y="13298"/>
                    </a:lnTo>
                    <a:lnTo>
                      <a:pt x="5399" y="13298"/>
                    </a:lnTo>
                    <a:lnTo>
                      <a:pt x="5399" y="13834"/>
                    </a:lnTo>
                    <a:lnTo>
                      <a:pt x="3474" y="13834"/>
                    </a:lnTo>
                    <a:lnTo>
                      <a:pt x="4131" y="14155"/>
                    </a:lnTo>
                    <a:lnTo>
                      <a:pt x="5117" y="15496"/>
                    </a:lnTo>
                    <a:lnTo>
                      <a:pt x="3474" y="16354"/>
                    </a:lnTo>
                    <a:lnTo>
                      <a:pt x="0" y="1608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2" name="Freeform 846">
                <a:extLst>
                  <a:ext uri="{FF2B5EF4-FFF2-40B4-BE49-F238E27FC236}">
                    <a16:creationId xmlns:a16="http://schemas.microsoft.com/office/drawing/2014/main" id="{1BDDA97E-17EA-B54E-BEE9-AC97DE2B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2764"/>
                <a:ext cx="67" cy="3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00"/>
                  <a:gd name="T88" fmla="*/ 0 h 20000"/>
                  <a:gd name="T89" fmla="*/ 20000 w 20000"/>
                  <a:gd name="T90" fmla="*/ 20000 h 200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00" h="20000">
                    <a:moveTo>
                      <a:pt x="9840" y="19798"/>
                    </a:moveTo>
                    <a:lnTo>
                      <a:pt x="6096" y="19798"/>
                    </a:lnTo>
                    <a:lnTo>
                      <a:pt x="5455" y="17778"/>
                    </a:lnTo>
                    <a:lnTo>
                      <a:pt x="3850" y="17778"/>
                    </a:lnTo>
                    <a:lnTo>
                      <a:pt x="1711" y="16566"/>
                    </a:lnTo>
                    <a:lnTo>
                      <a:pt x="0" y="14545"/>
                    </a:lnTo>
                    <a:lnTo>
                      <a:pt x="0" y="11515"/>
                    </a:lnTo>
                    <a:lnTo>
                      <a:pt x="1070" y="12525"/>
                    </a:lnTo>
                    <a:lnTo>
                      <a:pt x="2781" y="11515"/>
                    </a:lnTo>
                    <a:lnTo>
                      <a:pt x="4385" y="12525"/>
                    </a:lnTo>
                    <a:lnTo>
                      <a:pt x="7166" y="11515"/>
                    </a:lnTo>
                    <a:lnTo>
                      <a:pt x="8235" y="8283"/>
                    </a:lnTo>
                    <a:lnTo>
                      <a:pt x="8770" y="12525"/>
                    </a:lnTo>
                    <a:lnTo>
                      <a:pt x="9840" y="11515"/>
                    </a:lnTo>
                    <a:lnTo>
                      <a:pt x="11123" y="12525"/>
                    </a:lnTo>
                    <a:lnTo>
                      <a:pt x="12727" y="11515"/>
                    </a:lnTo>
                    <a:lnTo>
                      <a:pt x="13262" y="8283"/>
                    </a:lnTo>
                    <a:lnTo>
                      <a:pt x="15508" y="8283"/>
                    </a:lnTo>
                    <a:lnTo>
                      <a:pt x="16043" y="6263"/>
                    </a:lnTo>
                    <a:lnTo>
                      <a:pt x="15508" y="1212"/>
                    </a:lnTo>
                    <a:lnTo>
                      <a:pt x="18824" y="0"/>
                    </a:lnTo>
                    <a:lnTo>
                      <a:pt x="19893" y="1212"/>
                    </a:lnTo>
                    <a:lnTo>
                      <a:pt x="19893" y="6263"/>
                    </a:lnTo>
                    <a:lnTo>
                      <a:pt x="18182" y="8283"/>
                    </a:lnTo>
                    <a:lnTo>
                      <a:pt x="18182" y="11515"/>
                    </a:lnTo>
                    <a:lnTo>
                      <a:pt x="16043" y="12525"/>
                    </a:lnTo>
                    <a:lnTo>
                      <a:pt x="15508" y="12525"/>
                    </a:lnTo>
                    <a:lnTo>
                      <a:pt x="14439" y="14545"/>
                    </a:lnTo>
                    <a:lnTo>
                      <a:pt x="9840" y="1979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3" name="Freeform 847">
                <a:extLst>
                  <a:ext uri="{FF2B5EF4-FFF2-40B4-BE49-F238E27FC236}">
                    <a16:creationId xmlns:a16="http://schemas.microsoft.com/office/drawing/2014/main" id="{B877BB66-C068-8745-80EC-D4BE7768F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2" y="2737"/>
                <a:ext cx="37" cy="3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00"/>
                  <a:gd name="T37" fmla="*/ 0 h 20000"/>
                  <a:gd name="T38" fmla="*/ 20000 w 20000"/>
                  <a:gd name="T39" fmla="*/ 20000 h 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00" h="20000">
                    <a:moveTo>
                      <a:pt x="17905" y="19818"/>
                    </a:moveTo>
                    <a:lnTo>
                      <a:pt x="17905" y="16909"/>
                    </a:lnTo>
                    <a:lnTo>
                      <a:pt x="16000" y="12364"/>
                    </a:lnTo>
                    <a:lnTo>
                      <a:pt x="12000" y="7636"/>
                    </a:lnTo>
                    <a:lnTo>
                      <a:pt x="3048" y="2909"/>
                    </a:lnTo>
                    <a:lnTo>
                      <a:pt x="0" y="2000"/>
                    </a:lnTo>
                    <a:lnTo>
                      <a:pt x="0" y="0"/>
                    </a:lnTo>
                    <a:lnTo>
                      <a:pt x="12952" y="5636"/>
                    </a:lnTo>
                    <a:lnTo>
                      <a:pt x="17905" y="10545"/>
                    </a:lnTo>
                    <a:lnTo>
                      <a:pt x="17905" y="12364"/>
                    </a:lnTo>
                    <a:lnTo>
                      <a:pt x="19810" y="16909"/>
                    </a:lnTo>
                    <a:lnTo>
                      <a:pt x="17905" y="1981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4" name="Freeform 848">
                <a:extLst>
                  <a:ext uri="{FF2B5EF4-FFF2-40B4-BE49-F238E27FC236}">
                    <a16:creationId xmlns:a16="http://schemas.microsoft.com/office/drawing/2014/main" id="{772528C7-6BA0-5C47-9351-6DA524715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" y="2778"/>
                <a:ext cx="21" cy="3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00"/>
                  <a:gd name="T43" fmla="*/ 0 h 20000"/>
                  <a:gd name="T44" fmla="*/ 20000 w 20000"/>
                  <a:gd name="T45" fmla="*/ 20000 h 20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00" h="20000">
                    <a:moveTo>
                      <a:pt x="19655" y="19765"/>
                    </a:moveTo>
                    <a:lnTo>
                      <a:pt x="10690" y="19765"/>
                    </a:lnTo>
                    <a:lnTo>
                      <a:pt x="6897" y="13412"/>
                    </a:lnTo>
                    <a:lnTo>
                      <a:pt x="1379" y="11059"/>
                    </a:lnTo>
                    <a:lnTo>
                      <a:pt x="1379" y="4941"/>
                    </a:lnTo>
                    <a:lnTo>
                      <a:pt x="0" y="3765"/>
                    </a:lnTo>
                    <a:lnTo>
                      <a:pt x="0" y="0"/>
                    </a:lnTo>
                    <a:lnTo>
                      <a:pt x="1379" y="3765"/>
                    </a:lnTo>
                    <a:lnTo>
                      <a:pt x="5517" y="4941"/>
                    </a:lnTo>
                    <a:lnTo>
                      <a:pt x="10690" y="7294"/>
                    </a:lnTo>
                    <a:lnTo>
                      <a:pt x="14138" y="11059"/>
                    </a:lnTo>
                    <a:lnTo>
                      <a:pt x="15862" y="13412"/>
                    </a:lnTo>
                    <a:lnTo>
                      <a:pt x="19655" y="17176"/>
                    </a:lnTo>
                    <a:lnTo>
                      <a:pt x="19655" y="1976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5" name="Freeform 849">
                <a:extLst>
                  <a:ext uri="{FF2B5EF4-FFF2-40B4-BE49-F238E27FC236}">
                    <a16:creationId xmlns:a16="http://schemas.microsoft.com/office/drawing/2014/main" id="{71C5462A-0FA4-3943-B583-B9A664133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" y="2834"/>
                <a:ext cx="13" cy="2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00"/>
                  <a:gd name="T28" fmla="*/ 0 h 20000"/>
                  <a:gd name="T29" fmla="*/ 20000 w 20000"/>
                  <a:gd name="T30" fmla="*/ 20000 h 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00" h="20000">
                    <a:moveTo>
                      <a:pt x="19459" y="19744"/>
                    </a:moveTo>
                    <a:lnTo>
                      <a:pt x="14054" y="13077"/>
                    </a:lnTo>
                    <a:lnTo>
                      <a:pt x="0" y="9231"/>
                    </a:lnTo>
                    <a:lnTo>
                      <a:pt x="0" y="0"/>
                    </a:lnTo>
                    <a:lnTo>
                      <a:pt x="5405" y="0"/>
                    </a:lnTo>
                    <a:lnTo>
                      <a:pt x="8649" y="5128"/>
                    </a:lnTo>
                    <a:lnTo>
                      <a:pt x="14054" y="6667"/>
                    </a:lnTo>
                    <a:lnTo>
                      <a:pt x="19459" y="13077"/>
                    </a:lnTo>
                    <a:lnTo>
                      <a:pt x="19459" y="1974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6" name="Freeform 850">
                <a:extLst>
                  <a:ext uri="{FF2B5EF4-FFF2-40B4-BE49-F238E27FC236}">
                    <a16:creationId xmlns:a16="http://schemas.microsoft.com/office/drawing/2014/main" id="{7F5BB514-F2A1-4642-87CE-E5410354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" y="2822"/>
                <a:ext cx="23" cy="1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9688" y="19524"/>
                    </a:moveTo>
                    <a:lnTo>
                      <a:pt x="14688" y="14762"/>
                    </a:lnTo>
                    <a:lnTo>
                      <a:pt x="6563" y="7143"/>
                    </a:lnTo>
                    <a:lnTo>
                      <a:pt x="0" y="0"/>
                    </a:lnTo>
                    <a:lnTo>
                      <a:pt x="3125" y="0"/>
                    </a:lnTo>
                    <a:lnTo>
                      <a:pt x="8125" y="4762"/>
                    </a:lnTo>
                    <a:lnTo>
                      <a:pt x="14688" y="4762"/>
                    </a:lnTo>
                    <a:lnTo>
                      <a:pt x="19688" y="195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7" name="Freeform 851">
                <a:extLst>
                  <a:ext uri="{FF2B5EF4-FFF2-40B4-BE49-F238E27FC236}">
                    <a16:creationId xmlns:a16="http://schemas.microsoft.com/office/drawing/2014/main" id="{D314F7EB-9C04-9044-AB48-BB77D2363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" y="2852"/>
                <a:ext cx="17" cy="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9583" y="18824"/>
                    </a:moveTo>
                    <a:lnTo>
                      <a:pt x="12917" y="18824"/>
                    </a:lnTo>
                    <a:lnTo>
                      <a:pt x="1667" y="18824"/>
                    </a:lnTo>
                    <a:lnTo>
                      <a:pt x="0" y="0"/>
                    </a:lnTo>
                    <a:lnTo>
                      <a:pt x="17083" y="0"/>
                    </a:lnTo>
                    <a:lnTo>
                      <a:pt x="19583" y="1882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88" name="Freeform 852">
                <a:extLst>
                  <a:ext uri="{FF2B5EF4-FFF2-40B4-BE49-F238E27FC236}">
                    <a16:creationId xmlns:a16="http://schemas.microsoft.com/office/drawing/2014/main" id="{FD5E7233-EFA4-924C-A8CE-11CB02798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2804"/>
                <a:ext cx="15" cy="1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00"/>
                  <a:gd name="T22" fmla="*/ 0 h 20000"/>
                  <a:gd name="T23" fmla="*/ 20000 w 20000"/>
                  <a:gd name="T24" fmla="*/ 20000 h 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00" h="20000">
                    <a:moveTo>
                      <a:pt x="11905" y="19474"/>
                    </a:moveTo>
                    <a:lnTo>
                      <a:pt x="2857" y="8421"/>
                    </a:lnTo>
                    <a:lnTo>
                      <a:pt x="0" y="0"/>
                    </a:lnTo>
                    <a:lnTo>
                      <a:pt x="7143" y="5789"/>
                    </a:lnTo>
                    <a:lnTo>
                      <a:pt x="11905" y="8421"/>
                    </a:lnTo>
                    <a:lnTo>
                      <a:pt x="19524" y="19474"/>
                    </a:lnTo>
                    <a:lnTo>
                      <a:pt x="11905" y="1947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9" name="Freeform 853">
              <a:extLst>
                <a:ext uri="{FF2B5EF4-FFF2-40B4-BE49-F238E27FC236}">
                  <a16:creationId xmlns:a16="http://schemas.microsoft.com/office/drawing/2014/main" id="{16EDC00A-502C-6149-A800-249370EFD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409"/>
              <a:ext cx="159" cy="1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1 w 20000"/>
                <a:gd name="T5" fmla="*/ 0 h 20000"/>
                <a:gd name="T6" fmla="*/ 1 w 20000"/>
                <a:gd name="T7" fmla="*/ 0 h 20000"/>
                <a:gd name="T8" fmla="*/ 1 w 20000"/>
                <a:gd name="T9" fmla="*/ 0 h 20000"/>
                <a:gd name="T10" fmla="*/ 1 w 20000"/>
                <a:gd name="T11" fmla="*/ 0 h 20000"/>
                <a:gd name="T12" fmla="*/ 1 w 20000"/>
                <a:gd name="T13" fmla="*/ 0 h 20000"/>
                <a:gd name="T14" fmla="*/ 1 w 20000"/>
                <a:gd name="T15" fmla="*/ 0 h 20000"/>
                <a:gd name="T16" fmla="*/ 1 w 20000"/>
                <a:gd name="T17" fmla="*/ 0 h 20000"/>
                <a:gd name="T18" fmla="*/ 1 w 20000"/>
                <a:gd name="T19" fmla="*/ 0 h 20000"/>
                <a:gd name="T20" fmla="*/ 1 w 20000"/>
                <a:gd name="T21" fmla="*/ 0 h 20000"/>
                <a:gd name="T22" fmla="*/ 1 w 20000"/>
                <a:gd name="T23" fmla="*/ 0 h 20000"/>
                <a:gd name="T24" fmla="*/ 1 w 20000"/>
                <a:gd name="T25" fmla="*/ 0 h 20000"/>
                <a:gd name="T26" fmla="*/ 1 w 20000"/>
                <a:gd name="T27" fmla="*/ 0 h 20000"/>
                <a:gd name="T28" fmla="*/ 1 w 20000"/>
                <a:gd name="T29" fmla="*/ 1 h 20000"/>
                <a:gd name="T30" fmla="*/ 1 w 20000"/>
                <a:gd name="T31" fmla="*/ 1 h 20000"/>
                <a:gd name="T32" fmla="*/ 1 w 20000"/>
                <a:gd name="T33" fmla="*/ 1 h 20000"/>
                <a:gd name="T34" fmla="*/ 1 w 20000"/>
                <a:gd name="T35" fmla="*/ 1 h 20000"/>
                <a:gd name="T36" fmla="*/ 1 w 20000"/>
                <a:gd name="T37" fmla="*/ 1 h 20000"/>
                <a:gd name="T38" fmla="*/ 1 w 20000"/>
                <a:gd name="T39" fmla="*/ 1 h 20000"/>
                <a:gd name="T40" fmla="*/ 0 w 20000"/>
                <a:gd name="T41" fmla="*/ 1 h 20000"/>
                <a:gd name="T42" fmla="*/ 0 w 20000"/>
                <a:gd name="T43" fmla="*/ 1 h 20000"/>
                <a:gd name="T44" fmla="*/ 0 w 20000"/>
                <a:gd name="T45" fmla="*/ 1 h 20000"/>
                <a:gd name="T46" fmla="*/ 0 w 20000"/>
                <a:gd name="T47" fmla="*/ 1 h 20000"/>
                <a:gd name="T48" fmla="*/ 0 w 20000"/>
                <a:gd name="T49" fmla="*/ 1 h 20000"/>
                <a:gd name="T50" fmla="*/ 0 w 20000"/>
                <a:gd name="T51" fmla="*/ 1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000"/>
                <a:gd name="T97" fmla="*/ 0 h 20000"/>
                <a:gd name="T98" fmla="*/ 20000 w 20000"/>
                <a:gd name="T99" fmla="*/ 20000 h 200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000" h="20000">
                  <a:moveTo>
                    <a:pt x="1818" y="5312"/>
                  </a:moveTo>
                  <a:lnTo>
                    <a:pt x="2262" y="6775"/>
                  </a:lnTo>
                  <a:lnTo>
                    <a:pt x="4346" y="7588"/>
                  </a:lnTo>
                  <a:lnTo>
                    <a:pt x="5499" y="7588"/>
                  </a:lnTo>
                  <a:lnTo>
                    <a:pt x="7982" y="8130"/>
                  </a:lnTo>
                  <a:lnTo>
                    <a:pt x="9889" y="7317"/>
                  </a:lnTo>
                  <a:lnTo>
                    <a:pt x="11885" y="5908"/>
                  </a:lnTo>
                  <a:lnTo>
                    <a:pt x="12151" y="3089"/>
                  </a:lnTo>
                  <a:lnTo>
                    <a:pt x="13304" y="2818"/>
                  </a:lnTo>
                  <a:lnTo>
                    <a:pt x="13969" y="0"/>
                  </a:lnTo>
                  <a:lnTo>
                    <a:pt x="17428" y="325"/>
                  </a:lnTo>
                  <a:lnTo>
                    <a:pt x="17428" y="867"/>
                  </a:lnTo>
                  <a:lnTo>
                    <a:pt x="16984" y="1409"/>
                  </a:lnTo>
                  <a:lnTo>
                    <a:pt x="16984" y="1680"/>
                  </a:lnTo>
                  <a:lnTo>
                    <a:pt x="16763" y="1680"/>
                  </a:lnTo>
                  <a:lnTo>
                    <a:pt x="16763" y="2222"/>
                  </a:lnTo>
                  <a:lnTo>
                    <a:pt x="17428" y="2818"/>
                  </a:lnTo>
                  <a:lnTo>
                    <a:pt x="17694" y="3686"/>
                  </a:lnTo>
                  <a:lnTo>
                    <a:pt x="17694" y="3902"/>
                  </a:lnTo>
                  <a:lnTo>
                    <a:pt x="17428" y="5095"/>
                  </a:lnTo>
                  <a:lnTo>
                    <a:pt x="18137" y="5312"/>
                  </a:lnTo>
                  <a:lnTo>
                    <a:pt x="19246" y="6775"/>
                  </a:lnTo>
                  <a:lnTo>
                    <a:pt x="19956" y="7317"/>
                  </a:lnTo>
                  <a:lnTo>
                    <a:pt x="19512" y="7588"/>
                  </a:lnTo>
                  <a:lnTo>
                    <a:pt x="17694" y="8130"/>
                  </a:lnTo>
                  <a:lnTo>
                    <a:pt x="16984" y="8726"/>
                  </a:lnTo>
                  <a:lnTo>
                    <a:pt x="16763" y="10407"/>
                  </a:lnTo>
                  <a:lnTo>
                    <a:pt x="16984" y="11762"/>
                  </a:lnTo>
                  <a:lnTo>
                    <a:pt x="15610" y="13171"/>
                  </a:lnTo>
                  <a:lnTo>
                    <a:pt x="14457" y="14038"/>
                  </a:lnTo>
                  <a:lnTo>
                    <a:pt x="14678" y="14634"/>
                  </a:lnTo>
                  <a:lnTo>
                    <a:pt x="14457" y="16856"/>
                  </a:lnTo>
                  <a:lnTo>
                    <a:pt x="13792" y="18537"/>
                  </a:lnTo>
                  <a:lnTo>
                    <a:pt x="10998" y="19946"/>
                  </a:lnTo>
                  <a:lnTo>
                    <a:pt x="10776" y="17940"/>
                  </a:lnTo>
                  <a:lnTo>
                    <a:pt x="9889" y="17940"/>
                  </a:lnTo>
                  <a:lnTo>
                    <a:pt x="9180" y="18537"/>
                  </a:lnTo>
                  <a:lnTo>
                    <a:pt x="9180" y="17073"/>
                  </a:lnTo>
                  <a:lnTo>
                    <a:pt x="8958" y="17724"/>
                  </a:lnTo>
                  <a:lnTo>
                    <a:pt x="7982" y="17073"/>
                  </a:lnTo>
                  <a:lnTo>
                    <a:pt x="7805" y="17724"/>
                  </a:lnTo>
                  <a:lnTo>
                    <a:pt x="7095" y="17940"/>
                  </a:lnTo>
                  <a:lnTo>
                    <a:pt x="6652" y="17724"/>
                  </a:lnTo>
                  <a:lnTo>
                    <a:pt x="5987" y="18537"/>
                  </a:lnTo>
                  <a:lnTo>
                    <a:pt x="5499" y="17073"/>
                  </a:lnTo>
                  <a:lnTo>
                    <a:pt x="4789" y="16856"/>
                  </a:lnTo>
                  <a:lnTo>
                    <a:pt x="3636" y="17073"/>
                  </a:lnTo>
                  <a:lnTo>
                    <a:pt x="3193" y="16856"/>
                  </a:lnTo>
                  <a:lnTo>
                    <a:pt x="2528" y="17073"/>
                  </a:lnTo>
                  <a:lnTo>
                    <a:pt x="2528" y="15447"/>
                  </a:lnTo>
                  <a:lnTo>
                    <a:pt x="2528" y="14634"/>
                  </a:lnTo>
                  <a:lnTo>
                    <a:pt x="2262" y="12629"/>
                  </a:lnTo>
                  <a:lnTo>
                    <a:pt x="1375" y="11762"/>
                  </a:lnTo>
                  <a:lnTo>
                    <a:pt x="710" y="11762"/>
                  </a:lnTo>
                  <a:lnTo>
                    <a:pt x="1153" y="11220"/>
                  </a:lnTo>
                  <a:lnTo>
                    <a:pt x="266" y="10949"/>
                  </a:lnTo>
                  <a:lnTo>
                    <a:pt x="710" y="9864"/>
                  </a:lnTo>
                  <a:lnTo>
                    <a:pt x="0" y="8997"/>
                  </a:lnTo>
                  <a:lnTo>
                    <a:pt x="0" y="7588"/>
                  </a:lnTo>
                  <a:lnTo>
                    <a:pt x="266" y="6179"/>
                  </a:lnTo>
                  <a:lnTo>
                    <a:pt x="710" y="5312"/>
                  </a:lnTo>
                  <a:lnTo>
                    <a:pt x="1153" y="5095"/>
                  </a:lnTo>
                  <a:lnTo>
                    <a:pt x="1375" y="5095"/>
                  </a:lnTo>
                  <a:lnTo>
                    <a:pt x="1818" y="5312"/>
                  </a:lnTo>
                  <a:close/>
                </a:path>
              </a:pathLst>
            </a:custGeom>
            <a:grpFill/>
            <a:ln w="190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210" name="Group 854">
              <a:extLst>
                <a:ext uri="{FF2B5EF4-FFF2-40B4-BE49-F238E27FC236}">
                  <a16:creationId xmlns:a16="http://schemas.microsoft.com/office/drawing/2014/main" id="{3DCD8798-5007-F34C-AB14-EC0A9EC85E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4" y="1891"/>
              <a:ext cx="1202" cy="1147"/>
              <a:chOff x="2424" y="2113"/>
              <a:chExt cx="1202" cy="1147"/>
            </a:xfrm>
            <a:grpFill/>
          </p:grpSpPr>
          <p:sp>
            <p:nvSpPr>
              <p:cNvPr id="211" name="Freeform 855">
                <a:extLst>
                  <a:ext uri="{FF2B5EF4-FFF2-40B4-BE49-F238E27FC236}">
                    <a16:creationId xmlns:a16="http://schemas.microsoft.com/office/drawing/2014/main" id="{2097087E-CCB6-F149-8435-4077BFFB5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3" y="2140"/>
                <a:ext cx="20" cy="6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8966" y="622"/>
                    </a:moveTo>
                    <a:lnTo>
                      <a:pt x="14138" y="622"/>
                    </a:lnTo>
                    <a:lnTo>
                      <a:pt x="14138" y="0"/>
                    </a:lnTo>
                    <a:lnTo>
                      <a:pt x="19655" y="0"/>
                    </a:lnTo>
                    <a:lnTo>
                      <a:pt x="19655" y="622"/>
                    </a:lnTo>
                    <a:lnTo>
                      <a:pt x="14138" y="3212"/>
                    </a:lnTo>
                    <a:lnTo>
                      <a:pt x="14138" y="4249"/>
                    </a:lnTo>
                    <a:lnTo>
                      <a:pt x="12759" y="4249"/>
                    </a:lnTo>
                    <a:lnTo>
                      <a:pt x="12759" y="5907"/>
                    </a:lnTo>
                    <a:lnTo>
                      <a:pt x="14138" y="7565"/>
                    </a:lnTo>
                    <a:lnTo>
                      <a:pt x="14138" y="11295"/>
                    </a:lnTo>
                    <a:lnTo>
                      <a:pt x="14138" y="14404"/>
                    </a:lnTo>
                    <a:lnTo>
                      <a:pt x="14138" y="18238"/>
                    </a:lnTo>
                    <a:lnTo>
                      <a:pt x="8966" y="19896"/>
                    </a:lnTo>
                    <a:lnTo>
                      <a:pt x="8966" y="16062"/>
                    </a:lnTo>
                    <a:lnTo>
                      <a:pt x="5517" y="13368"/>
                    </a:lnTo>
                    <a:lnTo>
                      <a:pt x="0" y="11295"/>
                    </a:lnTo>
                    <a:lnTo>
                      <a:pt x="3448" y="9119"/>
                    </a:lnTo>
                    <a:lnTo>
                      <a:pt x="0" y="7565"/>
                    </a:lnTo>
                    <a:lnTo>
                      <a:pt x="3448" y="7047"/>
                    </a:lnTo>
                    <a:lnTo>
                      <a:pt x="5517" y="4249"/>
                    </a:lnTo>
                    <a:lnTo>
                      <a:pt x="8966" y="62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2" name="Freeform 856">
                <a:extLst>
                  <a:ext uri="{FF2B5EF4-FFF2-40B4-BE49-F238E27FC236}">
                    <a16:creationId xmlns:a16="http://schemas.microsoft.com/office/drawing/2014/main" id="{A6337D71-CC6F-4642-9D6D-5D984B9E3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137"/>
                <a:ext cx="66" cy="7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00"/>
                  <a:gd name="T79" fmla="*/ 0 h 20000"/>
                  <a:gd name="T80" fmla="*/ 20000 w 20000"/>
                  <a:gd name="T81" fmla="*/ 20000 h 200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00" h="20000">
                    <a:moveTo>
                      <a:pt x="1702" y="3942"/>
                    </a:moveTo>
                    <a:lnTo>
                      <a:pt x="4468" y="3942"/>
                    </a:lnTo>
                    <a:lnTo>
                      <a:pt x="5532" y="4904"/>
                    </a:lnTo>
                    <a:lnTo>
                      <a:pt x="6064" y="4904"/>
                    </a:lnTo>
                    <a:lnTo>
                      <a:pt x="8298" y="4904"/>
                    </a:lnTo>
                    <a:lnTo>
                      <a:pt x="12660" y="2981"/>
                    </a:lnTo>
                    <a:lnTo>
                      <a:pt x="17021" y="0"/>
                    </a:lnTo>
                    <a:lnTo>
                      <a:pt x="19894" y="5481"/>
                    </a:lnTo>
                    <a:lnTo>
                      <a:pt x="15957" y="7500"/>
                    </a:lnTo>
                    <a:lnTo>
                      <a:pt x="9894" y="8846"/>
                    </a:lnTo>
                    <a:lnTo>
                      <a:pt x="9894" y="9423"/>
                    </a:lnTo>
                    <a:lnTo>
                      <a:pt x="14362" y="13365"/>
                    </a:lnTo>
                    <a:lnTo>
                      <a:pt x="13298" y="14327"/>
                    </a:lnTo>
                    <a:lnTo>
                      <a:pt x="12660" y="15865"/>
                    </a:lnTo>
                    <a:lnTo>
                      <a:pt x="10532" y="16923"/>
                    </a:lnTo>
                    <a:lnTo>
                      <a:pt x="9894" y="16923"/>
                    </a:lnTo>
                    <a:lnTo>
                      <a:pt x="6064" y="19904"/>
                    </a:lnTo>
                    <a:lnTo>
                      <a:pt x="0" y="19327"/>
                    </a:lnTo>
                    <a:lnTo>
                      <a:pt x="1702" y="17885"/>
                    </a:lnTo>
                    <a:lnTo>
                      <a:pt x="1702" y="14327"/>
                    </a:lnTo>
                    <a:lnTo>
                      <a:pt x="1702" y="11442"/>
                    </a:lnTo>
                    <a:lnTo>
                      <a:pt x="1702" y="7885"/>
                    </a:lnTo>
                    <a:lnTo>
                      <a:pt x="1170" y="6442"/>
                    </a:lnTo>
                    <a:lnTo>
                      <a:pt x="1170" y="4904"/>
                    </a:lnTo>
                    <a:lnTo>
                      <a:pt x="1702" y="4904"/>
                    </a:lnTo>
                    <a:lnTo>
                      <a:pt x="1702" y="394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3" name="Freeform 857">
                <a:extLst>
                  <a:ext uri="{FF2B5EF4-FFF2-40B4-BE49-F238E27FC236}">
                    <a16:creationId xmlns:a16="http://schemas.microsoft.com/office/drawing/2014/main" id="{D7AC804D-ED90-C148-8FBE-F533A695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265"/>
                <a:ext cx="12" cy="2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3750" y="17027"/>
                    </a:moveTo>
                    <a:lnTo>
                      <a:pt x="0" y="5405"/>
                    </a:lnTo>
                    <a:lnTo>
                      <a:pt x="3750" y="4324"/>
                    </a:lnTo>
                    <a:lnTo>
                      <a:pt x="9375" y="0"/>
                    </a:lnTo>
                    <a:lnTo>
                      <a:pt x="19375" y="4324"/>
                    </a:lnTo>
                    <a:lnTo>
                      <a:pt x="19375" y="11081"/>
                    </a:lnTo>
                    <a:lnTo>
                      <a:pt x="19375" y="17027"/>
                    </a:lnTo>
                    <a:lnTo>
                      <a:pt x="15625" y="19730"/>
                    </a:lnTo>
                    <a:lnTo>
                      <a:pt x="9375" y="17027"/>
                    </a:lnTo>
                    <a:lnTo>
                      <a:pt x="3750" y="17027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4" name="Freeform 858">
                <a:extLst>
                  <a:ext uri="{FF2B5EF4-FFF2-40B4-BE49-F238E27FC236}">
                    <a16:creationId xmlns:a16="http://schemas.microsoft.com/office/drawing/2014/main" id="{884C3A61-8E13-6845-9E34-910F04213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195"/>
                <a:ext cx="24" cy="2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0" y="12174"/>
                    </a:moveTo>
                    <a:lnTo>
                      <a:pt x="2941" y="7826"/>
                    </a:lnTo>
                    <a:lnTo>
                      <a:pt x="4706" y="0"/>
                    </a:lnTo>
                    <a:lnTo>
                      <a:pt x="12059" y="0"/>
                    </a:lnTo>
                    <a:lnTo>
                      <a:pt x="15000" y="3188"/>
                    </a:lnTo>
                    <a:lnTo>
                      <a:pt x="18235" y="3188"/>
                    </a:lnTo>
                    <a:lnTo>
                      <a:pt x="18235" y="6087"/>
                    </a:lnTo>
                    <a:lnTo>
                      <a:pt x="12059" y="7826"/>
                    </a:lnTo>
                    <a:lnTo>
                      <a:pt x="15000" y="10725"/>
                    </a:lnTo>
                    <a:lnTo>
                      <a:pt x="19706" y="19710"/>
                    </a:lnTo>
                    <a:lnTo>
                      <a:pt x="12059" y="19710"/>
                    </a:lnTo>
                    <a:lnTo>
                      <a:pt x="10588" y="15072"/>
                    </a:lnTo>
                    <a:lnTo>
                      <a:pt x="0" y="1217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5" name="Freeform 859">
                <a:extLst>
                  <a:ext uri="{FF2B5EF4-FFF2-40B4-BE49-F238E27FC236}">
                    <a16:creationId xmlns:a16="http://schemas.microsoft.com/office/drawing/2014/main" id="{F2509847-7E0E-6A4F-81E6-EC885DB8C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113"/>
                <a:ext cx="20" cy="3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00"/>
                  <a:gd name="T43" fmla="*/ 0 h 20000"/>
                  <a:gd name="T44" fmla="*/ 20000 w 20000"/>
                  <a:gd name="T45" fmla="*/ 20000 h 20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00" h="20000">
                    <a:moveTo>
                      <a:pt x="9310" y="2381"/>
                    </a:moveTo>
                    <a:lnTo>
                      <a:pt x="19655" y="0"/>
                    </a:lnTo>
                    <a:lnTo>
                      <a:pt x="19655" y="3571"/>
                    </a:lnTo>
                    <a:lnTo>
                      <a:pt x="19655" y="8571"/>
                    </a:lnTo>
                    <a:lnTo>
                      <a:pt x="14483" y="12381"/>
                    </a:lnTo>
                    <a:lnTo>
                      <a:pt x="14483" y="13571"/>
                    </a:lnTo>
                    <a:lnTo>
                      <a:pt x="10690" y="18333"/>
                    </a:lnTo>
                    <a:lnTo>
                      <a:pt x="5517" y="18333"/>
                    </a:lnTo>
                    <a:lnTo>
                      <a:pt x="5517" y="19762"/>
                    </a:lnTo>
                    <a:lnTo>
                      <a:pt x="0" y="19762"/>
                    </a:lnTo>
                    <a:lnTo>
                      <a:pt x="0" y="15952"/>
                    </a:lnTo>
                    <a:lnTo>
                      <a:pt x="3793" y="12381"/>
                    </a:lnTo>
                    <a:lnTo>
                      <a:pt x="5517" y="6190"/>
                    </a:lnTo>
                    <a:lnTo>
                      <a:pt x="9310" y="238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6" name="Freeform 860">
                <a:extLst>
                  <a:ext uri="{FF2B5EF4-FFF2-40B4-BE49-F238E27FC236}">
                    <a16:creationId xmlns:a16="http://schemas.microsoft.com/office/drawing/2014/main" id="{0B13E2F2-6F15-A94F-9D2C-4EDD2E2A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279"/>
                <a:ext cx="116" cy="14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1 h 20000"/>
                  <a:gd name="T36" fmla="*/ 1 w 20000"/>
                  <a:gd name="T37" fmla="*/ 1 h 20000"/>
                  <a:gd name="T38" fmla="*/ 1 w 20000"/>
                  <a:gd name="T39" fmla="*/ 1 h 20000"/>
                  <a:gd name="T40" fmla="*/ 1 w 20000"/>
                  <a:gd name="T41" fmla="*/ 1 h 20000"/>
                  <a:gd name="T42" fmla="*/ 0 w 20000"/>
                  <a:gd name="T43" fmla="*/ 1 h 20000"/>
                  <a:gd name="T44" fmla="*/ 1 w 20000"/>
                  <a:gd name="T45" fmla="*/ 1 h 20000"/>
                  <a:gd name="T46" fmla="*/ 0 w 20000"/>
                  <a:gd name="T47" fmla="*/ 1 h 20000"/>
                  <a:gd name="T48" fmla="*/ 0 w 20000"/>
                  <a:gd name="T49" fmla="*/ 1 h 20000"/>
                  <a:gd name="T50" fmla="*/ 0 w 20000"/>
                  <a:gd name="T51" fmla="*/ 1 h 20000"/>
                  <a:gd name="T52" fmla="*/ 0 w 20000"/>
                  <a:gd name="T53" fmla="*/ 1 h 20000"/>
                  <a:gd name="T54" fmla="*/ 0 w 20000"/>
                  <a:gd name="T55" fmla="*/ 1 h 20000"/>
                  <a:gd name="T56" fmla="*/ 0 w 20000"/>
                  <a:gd name="T57" fmla="*/ 1 h 20000"/>
                  <a:gd name="T58" fmla="*/ 0 w 20000"/>
                  <a:gd name="T59" fmla="*/ 1 h 20000"/>
                  <a:gd name="T60" fmla="*/ 0 w 20000"/>
                  <a:gd name="T61" fmla="*/ 1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000"/>
                  <a:gd name="T112" fmla="*/ 0 h 20000"/>
                  <a:gd name="T113" fmla="*/ 20000 w 20000"/>
                  <a:gd name="T114" fmla="*/ 20000 h 200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000" h="20000">
                    <a:moveTo>
                      <a:pt x="8196" y="6216"/>
                    </a:moveTo>
                    <a:lnTo>
                      <a:pt x="8196" y="4411"/>
                    </a:lnTo>
                    <a:lnTo>
                      <a:pt x="8563" y="3609"/>
                    </a:lnTo>
                    <a:lnTo>
                      <a:pt x="8563" y="2857"/>
                    </a:lnTo>
                    <a:lnTo>
                      <a:pt x="9847" y="2857"/>
                    </a:lnTo>
                    <a:lnTo>
                      <a:pt x="10092" y="2857"/>
                    </a:lnTo>
                    <a:lnTo>
                      <a:pt x="9847" y="2055"/>
                    </a:lnTo>
                    <a:lnTo>
                      <a:pt x="9174" y="2055"/>
                    </a:lnTo>
                    <a:lnTo>
                      <a:pt x="8563" y="301"/>
                    </a:lnTo>
                    <a:lnTo>
                      <a:pt x="9174" y="0"/>
                    </a:lnTo>
                    <a:lnTo>
                      <a:pt x="9847" y="0"/>
                    </a:lnTo>
                    <a:lnTo>
                      <a:pt x="11682" y="2356"/>
                    </a:lnTo>
                    <a:lnTo>
                      <a:pt x="15229" y="3358"/>
                    </a:lnTo>
                    <a:lnTo>
                      <a:pt x="16820" y="3609"/>
                    </a:lnTo>
                    <a:lnTo>
                      <a:pt x="18960" y="5714"/>
                    </a:lnTo>
                    <a:lnTo>
                      <a:pt x="19939" y="6216"/>
                    </a:lnTo>
                    <a:lnTo>
                      <a:pt x="18960" y="8822"/>
                    </a:lnTo>
                    <a:lnTo>
                      <a:pt x="16820" y="11178"/>
                    </a:lnTo>
                    <a:lnTo>
                      <a:pt x="16453" y="11178"/>
                    </a:lnTo>
                    <a:lnTo>
                      <a:pt x="15841" y="10877"/>
                    </a:lnTo>
                    <a:lnTo>
                      <a:pt x="15229" y="11880"/>
                    </a:lnTo>
                    <a:lnTo>
                      <a:pt x="14862" y="13233"/>
                    </a:lnTo>
                    <a:lnTo>
                      <a:pt x="15229" y="14536"/>
                    </a:lnTo>
                    <a:lnTo>
                      <a:pt x="12599" y="15038"/>
                    </a:lnTo>
                    <a:lnTo>
                      <a:pt x="11682" y="15789"/>
                    </a:lnTo>
                    <a:lnTo>
                      <a:pt x="11682" y="16591"/>
                    </a:lnTo>
                    <a:lnTo>
                      <a:pt x="11070" y="17093"/>
                    </a:lnTo>
                    <a:lnTo>
                      <a:pt x="8563" y="17393"/>
                    </a:lnTo>
                    <a:lnTo>
                      <a:pt x="8563" y="18647"/>
                    </a:lnTo>
                    <a:lnTo>
                      <a:pt x="8196" y="19148"/>
                    </a:lnTo>
                    <a:lnTo>
                      <a:pt x="7217" y="19148"/>
                    </a:lnTo>
                    <a:lnTo>
                      <a:pt x="4465" y="19699"/>
                    </a:lnTo>
                    <a:lnTo>
                      <a:pt x="3119" y="19950"/>
                    </a:lnTo>
                    <a:lnTo>
                      <a:pt x="0" y="14536"/>
                    </a:lnTo>
                    <a:lnTo>
                      <a:pt x="8196" y="11880"/>
                    </a:lnTo>
                    <a:lnTo>
                      <a:pt x="9174" y="7519"/>
                    </a:lnTo>
                    <a:lnTo>
                      <a:pt x="8196" y="621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7" name="Freeform 861">
                <a:extLst>
                  <a:ext uri="{FF2B5EF4-FFF2-40B4-BE49-F238E27FC236}">
                    <a16:creationId xmlns:a16="http://schemas.microsoft.com/office/drawing/2014/main" id="{DE83B1D7-C91A-124F-B164-2DB1553A1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" y="2157"/>
                <a:ext cx="336" cy="277"/>
              </a:xfrm>
              <a:custGeom>
                <a:avLst/>
                <a:gdLst>
                  <a:gd name="T0" fmla="*/ 0 w 20000"/>
                  <a:gd name="T1" fmla="*/ 1 h 20000"/>
                  <a:gd name="T2" fmla="*/ 1 w 20000"/>
                  <a:gd name="T3" fmla="*/ 1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2 w 20000"/>
                  <a:gd name="T13" fmla="*/ 0 h 20000"/>
                  <a:gd name="T14" fmla="*/ 2 w 20000"/>
                  <a:gd name="T15" fmla="*/ 0 h 20000"/>
                  <a:gd name="T16" fmla="*/ 3 w 20000"/>
                  <a:gd name="T17" fmla="*/ 1 h 20000"/>
                  <a:gd name="T18" fmla="*/ 3 w 20000"/>
                  <a:gd name="T19" fmla="*/ 1 h 20000"/>
                  <a:gd name="T20" fmla="*/ 4 w 20000"/>
                  <a:gd name="T21" fmla="*/ 1 h 20000"/>
                  <a:gd name="T22" fmla="*/ 4 w 20000"/>
                  <a:gd name="T23" fmla="*/ 1 h 20000"/>
                  <a:gd name="T24" fmla="*/ 4 w 20000"/>
                  <a:gd name="T25" fmla="*/ 1 h 20000"/>
                  <a:gd name="T26" fmla="*/ 4 w 20000"/>
                  <a:gd name="T27" fmla="*/ 1 h 20000"/>
                  <a:gd name="T28" fmla="*/ 4 w 20000"/>
                  <a:gd name="T29" fmla="*/ 1 h 20000"/>
                  <a:gd name="T30" fmla="*/ 4 w 20000"/>
                  <a:gd name="T31" fmla="*/ 1 h 20000"/>
                  <a:gd name="T32" fmla="*/ 4 w 20000"/>
                  <a:gd name="T33" fmla="*/ 2 h 20000"/>
                  <a:gd name="T34" fmla="*/ 4 w 20000"/>
                  <a:gd name="T35" fmla="*/ 2 h 20000"/>
                  <a:gd name="T36" fmla="*/ 4 w 20000"/>
                  <a:gd name="T37" fmla="*/ 2 h 20000"/>
                  <a:gd name="T38" fmla="*/ 5 w 20000"/>
                  <a:gd name="T39" fmla="*/ 2 h 20000"/>
                  <a:gd name="T40" fmla="*/ 5 w 20000"/>
                  <a:gd name="T41" fmla="*/ 2 h 20000"/>
                  <a:gd name="T42" fmla="*/ 6 w 20000"/>
                  <a:gd name="T43" fmla="*/ 2 h 20000"/>
                  <a:gd name="T44" fmla="*/ 6 w 20000"/>
                  <a:gd name="T45" fmla="*/ 3 h 20000"/>
                  <a:gd name="T46" fmla="*/ 4 w 20000"/>
                  <a:gd name="T47" fmla="*/ 3 h 20000"/>
                  <a:gd name="T48" fmla="*/ 3 w 20000"/>
                  <a:gd name="T49" fmla="*/ 4 h 20000"/>
                  <a:gd name="T50" fmla="*/ 3 w 20000"/>
                  <a:gd name="T51" fmla="*/ 3 h 20000"/>
                  <a:gd name="T52" fmla="*/ 2 w 20000"/>
                  <a:gd name="T53" fmla="*/ 4 h 20000"/>
                  <a:gd name="T54" fmla="*/ 2 w 20000"/>
                  <a:gd name="T55" fmla="*/ 4 h 20000"/>
                  <a:gd name="T56" fmla="*/ 2 w 20000"/>
                  <a:gd name="T57" fmla="*/ 4 h 20000"/>
                  <a:gd name="T58" fmla="*/ 2 w 20000"/>
                  <a:gd name="T59" fmla="*/ 3 h 20000"/>
                  <a:gd name="T60" fmla="*/ 1 w 20000"/>
                  <a:gd name="T61" fmla="*/ 3 h 20000"/>
                  <a:gd name="T62" fmla="*/ 1 w 20000"/>
                  <a:gd name="T63" fmla="*/ 2 h 20000"/>
                  <a:gd name="T64" fmla="*/ 1 w 20000"/>
                  <a:gd name="T65" fmla="*/ 2 h 20000"/>
                  <a:gd name="T66" fmla="*/ 1 w 20000"/>
                  <a:gd name="T67" fmla="*/ 2 h 20000"/>
                  <a:gd name="T68" fmla="*/ 1 w 20000"/>
                  <a:gd name="T69" fmla="*/ 2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0 w 20000"/>
                  <a:gd name="T75" fmla="*/ 1 h 2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00"/>
                  <a:gd name="T115" fmla="*/ 0 h 20000"/>
                  <a:gd name="T116" fmla="*/ 20000 w 20000"/>
                  <a:gd name="T117" fmla="*/ 20000 h 200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00" h="20000">
                    <a:moveTo>
                      <a:pt x="211" y="3708"/>
                    </a:moveTo>
                    <a:lnTo>
                      <a:pt x="1412" y="3836"/>
                    </a:lnTo>
                    <a:lnTo>
                      <a:pt x="2192" y="3043"/>
                    </a:lnTo>
                    <a:lnTo>
                      <a:pt x="2297" y="3043"/>
                    </a:lnTo>
                    <a:lnTo>
                      <a:pt x="2719" y="2762"/>
                    </a:lnTo>
                    <a:lnTo>
                      <a:pt x="2845" y="2353"/>
                    </a:lnTo>
                    <a:lnTo>
                      <a:pt x="3056" y="2097"/>
                    </a:lnTo>
                    <a:lnTo>
                      <a:pt x="2192" y="1049"/>
                    </a:lnTo>
                    <a:lnTo>
                      <a:pt x="2192" y="921"/>
                    </a:lnTo>
                    <a:lnTo>
                      <a:pt x="3393" y="537"/>
                    </a:lnTo>
                    <a:lnTo>
                      <a:pt x="4152" y="0"/>
                    </a:lnTo>
                    <a:lnTo>
                      <a:pt x="5037" y="256"/>
                    </a:lnTo>
                    <a:lnTo>
                      <a:pt x="6891" y="1586"/>
                    </a:lnTo>
                    <a:lnTo>
                      <a:pt x="7629" y="1995"/>
                    </a:lnTo>
                    <a:lnTo>
                      <a:pt x="7756" y="2097"/>
                    </a:lnTo>
                    <a:lnTo>
                      <a:pt x="8303" y="2353"/>
                    </a:lnTo>
                    <a:lnTo>
                      <a:pt x="8303" y="3299"/>
                    </a:lnTo>
                    <a:lnTo>
                      <a:pt x="9399" y="3836"/>
                    </a:lnTo>
                    <a:lnTo>
                      <a:pt x="11149" y="3836"/>
                    </a:lnTo>
                    <a:lnTo>
                      <a:pt x="11886" y="4092"/>
                    </a:lnTo>
                    <a:lnTo>
                      <a:pt x="12013" y="4501"/>
                    </a:lnTo>
                    <a:lnTo>
                      <a:pt x="12540" y="4501"/>
                    </a:lnTo>
                    <a:lnTo>
                      <a:pt x="12792" y="5166"/>
                    </a:lnTo>
                    <a:lnTo>
                      <a:pt x="13109" y="5422"/>
                    </a:lnTo>
                    <a:lnTo>
                      <a:pt x="13109" y="5806"/>
                    </a:lnTo>
                    <a:lnTo>
                      <a:pt x="13446" y="5806"/>
                    </a:lnTo>
                    <a:lnTo>
                      <a:pt x="13446" y="6061"/>
                    </a:lnTo>
                    <a:lnTo>
                      <a:pt x="13741" y="6471"/>
                    </a:lnTo>
                    <a:lnTo>
                      <a:pt x="14204" y="6598"/>
                    </a:lnTo>
                    <a:lnTo>
                      <a:pt x="14310" y="7263"/>
                    </a:lnTo>
                    <a:lnTo>
                      <a:pt x="14310" y="7545"/>
                    </a:lnTo>
                    <a:lnTo>
                      <a:pt x="14204" y="7545"/>
                    </a:lnTo>
                    <a:lnTo>
                      <a:pt x="14310" y="7928"/>
                    </a:lnTo>
                    <a:lnTo>
                      <a:pt x="14521" y="8312"/>
                    </a:lnTo>
                    <a:lnTo>
                      <a:pt x="14858" y="8849"/>
                    </a:lnTo>
                    <a:lnTo>
                      <a:pt x="15174" y="9412"/>
                    </a:lnTo>
                    <a:lnTo>
                      <a:pt x="15385" y="9412"/>
                    </a:lnTo>
                    <a:lnTo>
                      <a:pt x="15595" y="9668"/>
                    </a:lnTo>
                    <a:lnTo>
                      <a:pt x="15722" y="10051"/>
                    </a:lnTo>
                    <a:lnTo>
                      <a:pt x="16059" y="10563"/>
                    </a:lnTo>
                    <a:lnTo>
                      <a:pt x="16502" y="11100"/>
                    </a:lnTo>
                    <a:lnTo>
                      <a:pt x="16586" y="11611"/>
                    </a:lnTo>
                    <a:lnTo>
                      <a:pt x="19431" y="12174"/>
                    </a:lnTo>
                    <a:lnTo>
                      <a:pt x="19642" y="12020"/>
                    </a:lnTo>
                    <a:lnTo>
                      <a:pt x="19979" y="12711"/>
                    </a:lnTo>
                    <a:lnTo>
                      <a:pt x="19642" y="14936"/>
                    </a:lnTo>
                    <a:lnTo>
                      <a:pt x="16818" y="16266"/>
                    </a:lnTo>
                    <a:lnTo>
                      <a:pt x="13741" y="17187"/>
                    </a:lnTo>
                    <a:lnTo>
                      <a:pt x="12223" y="19719"/>
                    </a:lnTo>
                    <a:lnTo>
                      <a:pt x="11675" y="19974"/>
                    </a:lnTo>
                    <a:lnTo>
                      <a:pt x="11675" y="19028"/>
                    </a:lnTo>
                    <a:lnTo>
                      <a:pt x="9947" y="17980"/>
                    </a:lnTo>
                    <a:lnTo>
                      <a:pt x="9168" y="18261"/>
                    </a:lnTo>
                    <a:lnTo>
                      <a:pt x="8830" y="18261"/>
                    </a:lnTo>
                    <a:lnTo>
                      <a:pt x="8746" y="18261"/>
                    </a:lnTo>
                    <a:lnTo>
                      <a:pt x="8746" y="19028"/>
                    </a:lnTo>
                    <a:lnTo>
                      <a:pt x="8198" y="19437"/>
                    </a:lnTo>
                    <a:lnTo>
                      <a:pt x="7629" y="18261"/>
                    </a:lnTo>
                    <a:lnTo>
                      <a:pt x="7102" y="17570"/>
                    </a:lnTo>
                    <a:lnTo>
                      <a:pt x="6238" y="15857"/>
                    </a:lnTo>
                    <a:lnTo>
                      <a:pt x="5690" y="14808"/>
                    </a:lnTo>
                    <a:lnTo>
                      <a:pt x="5037" y="14552"/>
                    </a:lnTo>
                    <a:lnTo>
                      <a:pt x="4489" y="13478"/>
                    </a:lnTo>
                    <a:lnTo>
                      <a:pt x="4489" y="12711"/>
                    </a:lnTo>
                    <a:lnTo>
                      <a:pt x="4489" y="12174"/>
                    </a:lnTo>
                    <a:lnTo>
                      <a:pt x="3604" y="10307"/>
                    </a:lnTo>
                    <a:lnTo>
                      <a:pt x="2845" y="9923"/>
                    </a:lnTo>
                    <a:lnTo>
                      <a:pt x="2508" y="9258"/>
                    </a:lnTo>
                    <a:lnTo>
                      <a:pt x="2719" y="9003"/>
                    </a:lnTo>
                    <a:lnTo>
                      <a:pt x="1981" y="7928"/>
                    </a:lnTo>
                    <a:lnTo>
                      <a:pt x="1307" y="6471"/>
                    </a:lnTo>
                    <a:lnTo>
                      <a:pt x="780" y="5422"/>
                    </a:lnTo>
                    <a:lnTo>
                      <a:pt x="443" y="5166"/>
                    </a:lnTo>
                    <a:lnTo>
                      <a:pt x="0" y="5166"/>
                    </a:lnTo>
                    <a:lnTo>
                      <a:pt x="211" y="4348"/>
                    </a:lnTo>
                    <a:lnTo>
                      <a:pt x="211" y="370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8" name="Freeform 862">
                <a:extLst>
                  <a:ext uri="{FF2B5EF4-FFF2-40B4-BE49-F238E27FC236}">
                    <a16:creationId xmlns:a16="http://schemas.microsoft.com/office/drawing/2014/main" id="{936844D5-7A01-5947-88BE-1947F33F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261"/>
                <a:ext cx="80" cy="6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00"/>
                  <a:gd name="T97" fmla="*/ 0 h 20000"/>
                  <a:gd name="T98" fmla="*/ 20000 w 20000"/>
                  <a:gd name="T99" fmla="*/ 20000 h 200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00" h="20000">
                    <a:moveTo>
                      <a:pt x="0" y="9121"/>
                    </a:moveTo>
                    <a:lnTo>
                      <a:pt x="536" y="8022"/>
                    </a:lnTo>
                    <a:lnTo>
                      <a:pt x="536" y="10220"/>
                    </a:lnTo>
                    <a:lnTo>
                      <a:pt x="1429" y="10769"/>
                    </a:lnTo>
                    <a:lnTo>
                      <a:pt x="1875" y="11868"/>
                    </a:lnTo>
                    <a:lnTo>
                      <a:pt x="4196" y="11868"/>
                    </a:lnTo>
                    <a:lnTo>
                      <a:pt x="5179" y="10769"/>
                    </a:lnTo>
                    <a:lnTo>
                      <a:pt x="9732" y="10769"/>
                    </a:lnTo>
                    <a:lnTo>
                      <a:pt x="11607" y="10220"/>
                    </a:lnTo>
                    <a:lnTo>
                      <a:pt x="13393" y="8022"/>
                    </a:lnTo>
                    <a:lnTo>
                      <a:pt x="15714" y="4505"/>
                    </a:lnTo>
                    <a:lnTo>
                      <a:pt x="17589" y="1648"/>
                    </a:lnTo>
                    <a:lnTo>
                      <a:pt x="18482" y="0"/>
                    </a:lnTo>
                    <a:lnTo>
                      <a:pt x="19464" y="1099"/>
                    </a:lnTo>
                    <a:lnTo>
                      <a:pt x="19464" y="2857"/>
                    </a:lnTo>
                    <a:lnTo>
                      <a:pt x="19464" y="5604"/>
                    </a:lnTo>
                    <a:lnTo>
                      <a:pt x="18482" y="5604"/>
                    </a:lnTo>
                    <a:lnTo>
                      <a:pt x="17589" y="6264"/>
                    </a:lnTo>
                    <a:lnTo>
                      <a:pt x="18482" y="10220"/>
                    </a:lnTo>
                    <a:lnTo>
                      <a:pt x="19464" y="10220"/>
                    </a:lnTo>
                    <a:lnTo>
                      <a:pt x="19911" y="11868"/>
                    </a:lnTo>
                    <a:lnTo>
                      <a:pt x="19464" y="11868"/>
                    </a:lnTo>
                    <a:lnTo>
                      <a:pt x="17589" y="11868"/>
                    </a:lnTo>
                    <a:lnTo>
                      <a:pt x="17589" y="13626"/>
                    </a:lnTo>
                    <a:lnTo>
                      <a:pt x="17143" y="15385"/>
                    </a:lnTo>
                    <a:lnTo>
                      <a:pt x="17143" y="19231"/>
                    </a:lnTo>
                    <a:lnTo>
                      <a:pt x="16250" y="19890"/>
                    </a:lnTo>
                    <a:lnTo>
                      <a:pt x="4196" y="17582"/>
                    </a:lnTo>
                    <a:lnTo>
                      <a:pt x="3750" y="15385"/>
                    </a:lnTo>
                    <a:lnTo>
                      <a:pt x="1875" y="12967"/>
                    </a:lnTo>
                    <a:lnTo>
                      <a:pt x="536" y="10769"/>
                    </a:lnTo>
                    <a:lnTo>
                      <a:pt x="0" y="912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19" name="Freeform 863">
                <a:extLst>
                  <a:ext uri="{FF2B5EF4-FFF2-40B4-BE49-F238E27FC236}">
                    <a16:creationId xmlns:a16="http://schemas.microsoft.com/office/drawing/2014/main" id="{CA31D673-F449-C040-B763-2843A9FB5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405"/>
                <a:ext cx="68" cy="7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3125" y="19908"/>
                    </a:moveTo>
                    <a:lnTo>
                      <a:pt x="2708" y="17523"/>
                    </a:lnTo>
                    <a:lnTo>
                      <a:pt x="1563" y="13303"/>
                    </a:lnTo>
                    <a:lnTo>
                      <a:pt x="0" y="8991"/>
                    </a:lnTo>
                    <a:lnTo>
                      <a:pt x="0" y="7156"/>
                    </a:lnTo>
                    <a:lnTo>
                      <a:pt x="0" y="5229"/>
                    </a:lnTo>
                    <a:lnTo>
                      <a:pt x="2708" y="3761"/>
                    </a:lnTo>
                    <a:lnTo>
                      <a:pt x="2708" y="1009"/>
                    </a:lnTo>
                    <a:lnTo>
                      <a:pt x="3125" y="1009"/>
                    </a:lnTo>
                    <a:lnTo>
                      <a:pt x="4792" y="1009"/>
                    </a:lnTo>
                    <a:lnTo>
                      <a:pt x="8646" y="0"/>
                    </a:lnTo>
                    <a:lnTo>
                      <a:pt x="17188" y="3761"/>
                    </a:lnTo>
                    <a:lnTo>
                      <a:pt x="17188" y="7156"/>
                    </a:lnTo>
                    <a:lnTo>
                      <a:pt x="19896" y="6239"/>
                    </a:lnTo>
                    <a:lnTo>
                      <a:pt x="18229" y="10000"/>
                    </a:lnTo>
                    <a:lnTo>
                      <a:pt x="15625" y="12385"/>
                    </a:lnTo>
                    <a:lnTo>
                      <a:pt x="15625" y="14679"/>
                    </a:lnTo>
                    <a:lnTo>
                      <a:pt x="18854" y="13303"/>
                    </a:lnTo>
                    <a:lnTo>
                      <a:pt x="18854" y="13761"/>
                    </a:lnTo>
                    <a:lnTo>
                      <a:pt x="16146" y="15229"/>
                    </a:lnTo>
                    <a:lnTo>
                      <a:pt x="12917" y="16147"/>
                    </a:lnTo>
                    <a:lnTo>
                      <a:pt x="3125" y="1990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0" name="Freeform 864">
                <a:extLst>
                  <a:ext uri="{FF2B5EF4-FFF2-40B4-BE49-F238E27FC236}">
                    <a16:creationId xmlns:a16="http://schemas.microsoft.com/office/drawing/2014/main" id="{AD4A0C26-D0B7-E542-87C2-0E44050D2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381"/>
                <a:ext cx="152" cy="105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1 h 20000"/>
                  <a:gd name="T26" fmla="*/ 0 w 20000"/>
                  <a:gd name="T27" fmla="*/ 1 h 20000"/>
                  <a:gd name="T28" fmla="*/ 0 w 20000"/>
                  <a:gd name="T29" fmla="*/ 1 h 20000"/>
                  <a:gd name="T30" fmla="*/ 0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1 w 20000"/>
                  <a:gd name="T51" fmla="*/ 0 h 20000"/>
                  <a:gd name="T52" fmla="*/ 1 w 20000"/>
                  <a:gd name="T53" fmla="*/ 0 h 2000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000"/>
                  <a:gd name="T82" fmla="*/ 0 h 20000"/>
                  <a:gd name="T83" fmla="*/ 20000 w 20000"/>
                  <a:gd name="T84" fmla="*/ 20000 h 2000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000" h="20000">
                    <a:moveTo>
                      <a:pt x="17587" y="0"/>
                    </a:moveTo>
                    <a:lnTo>
                      <a:pt x="19954" y="7297"/>
                    </a:lnTo>
                    <a:lnTo>
                      <a:pt x="18237" y="8378"/>
                    </a:lnTo>
                    <a:lnTo>
                      <a:pt x="18051" y="10135"/>
                    </a:lnTo>
                    <a:lnTo>
                      <a:pt x="18051" y="10811"/>
                    </a:lnTo>
                    <a:lnTo>
                      <a:pt x="12993" y="13581"/>
                    </a:lnTo>
                    <a:lnTo>
                      <a:pt x="11787" y="14257"/>
                    </a:lnTo>
                    <a:lnTo>
                      <a:pt x="10812" y="15743"/>
                    </a:lnTo>
                    <a:lnTo>
                      <a:pt x="9884" y="15743"/>
                    </a:lnTo>
                    <a:lnTo>
                      <a:pt x="9420" y="15743"/>
                    </a:lnTo>
                    <a:lnTo>
                      <a:pt x="7425" y="17432"/>
                    </a:lnTo>
                    <a:lnTo>
                      <a:pt x="4826" y="18108"/>
                    </a:lnTo>
                    <a:lnTo>
                      <a:pt x="3619" y="18514"/>
                    </a:lnTo>
                    <a:lnTo>
                      <a:pt x="3619" y="19932"/>
                    </a:lnTo>
                    <a:lnTo>
                      <a:pt x="2413" y="19932"/>
                    </a:lnTo>
                    <a:lnTo>
                      <a:pt x="742" y="19932"/>
                    </a:lnTo>
                    <a:lnTo>
                      <a:pt x="0" y="19189"/>
                    </a:lnTo>
                    <a:lnTo>
                      <a:pt x="4362" y="16419"/>
                    </a:lnTo>
                    <a:lnTo>
                      <a:pt x="5800" y="15743"/>
                    </a:lnTo>
                    <a:lnTo>
                      <a:pt x="6961" y="14662"/>
                    </a:lnTo>
                    <a:lnTo>
                      <a:pt x="6961" y="14257"/>
                    </a:lnTo>
                    <a:lnTo>
                      <a:pt x="5522" y="15338"/>
                    </a:lnTo>
                    <a:lnTo>
                      <a:pt x="5522" y="13581"/>
                    </a:lnTo>
                    <a:lnTo>
                      <a:pt x="6729" y="11892"/>
                    </a:lnTo>
                    <a:lnTo>
                      <a:pt x="7425" y="9122"/>
                    </a:lnTo>
                    <a:lnTo>
                      <a:pt x="10812" y="2432"/>
                    </a:lnTo>
                    <a:lnTo>
                      <a:pt x="17587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1" name="Freeform 865">
                <a:extLst>
                  <a:ext uri="{FF2B5EF4-FFF2-40B4-BE49-F238E27FC236}">
                    <a16:creationId xmlns:a16="http://schemas.microsoft.com/office/drawing/2014/main" id="{C2D60B5C-88F1-EF48-98CD-93FFF0290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2166"/>
                <a:ext cx="189" cy="16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1 w 20000"/>
                  <a:gd name="T43" fmla="*/ 0 h 20000"/>
                  <a:gd name="T44" fmla="*/ 1 w 20000"/>
                  <a:gd name="T45" fmla="*/ 0 h 20000"/>
                  <a:gd name="T46" fmla="*/ 1 w 20000"/>
                  <a:gd name="T47" fmla="*/ 1 h 20000"/>
                  <a:gd name="T48" fmla="*/ 1 w 20000"/>
                  <a:gd name="T49" fmla="*/ 1 h 20000"/>
                  <a:gd name="T50" fmla="*/ 1 w 20000"/>
                  <a:gd name="T51" fmla="*/ 0 h 20000"/>
                  <a:gd name="T52" fmla="*/ 1 w 20000"/>
                  <a:gd name="T53" fmla="*/ 0 h 20000"/>
                  <a:gd name="T54" fmla="*/ 1 w 20000"/>
                  <a:gd name="T55" fmla="*/ 0 h 20000"/>
                  <a:gd name="T56" fmla="*/ 1 w 20000"/>
                  <a:gd name="T57" fmla="*/ 0 h 20000"/>
                  <a:gd name="T58" fmla="*/ 1 w 20000"/>
                  <a:gd name="T59" fmla="*/ 0 h 20000"/>
                  <a:gd name="T60" fmla="*/ 1 w 20000"/>
                  <a:gd name="T61" fmla="*/ 0 h 20000"/>
                  <a:gd name="T62" fmla="*/ 1 w 20000"/>
                  <a:gd name="T63" fmla="*/ 0 h 20000"/>
                  <a:gd name="T64" fmla="*/ 1 w 20000"/>
                  <a:gd name="T65" fmla="*/ 1 h 20000"/>
                  <a:gd name="T66" fmla="*/ 1 w 20000"/>
                  <a:gd name="T67" fmla="*/ 1 h 20000"/>
                  <a:gd name="T68" fmla="*/ 1 w 20000"/>
                  <a:gd name="T69" fmla="*/ 1 h 20000"/>
                  <a:gd name="T70" fmla="*/ 1 w 20000"/>
                  <a:gd name="T71" fmla="*/ 1 h 20000"/>
                  <a:gd name="T72" fmla="*/ 2 w 20000"/>
                  <a:gd name="T73" fmla="*/ 1 h 20000"/>
                  <a:gd name="T74" fmla="*/ 2 w 20000"/>
                  <a:gd name="T75" fmla="*/ 1 h 20000"/>
                  <a:gd name="T76" fmla="*/ 2 w 20000"/>
                  <a:gd name="T77" fmla="*/ 1 h 20000"/>
                  <a:gd name="T78" fmla="*/ 2 w 20000"/>
                  <a:gd name="T79" fmla="*/ 1 h 20000"/>
                  <a:gd name="T80" fmla="*/ 2 w 20000"/>
                  <a:gd name="T81" fmla="*/ 1 h 20000"/>
                  <a:gd name="T82" fmla="*/ 2 w 20000"/>
                  <a:gd name="T83" fmla="*/ 1 h 20000"/>
                  <a:gd name="T84" fmla="*/ 2 w 20000"/>
                  <a:gd name="T85" fmla="*/ 1 h 20000"/>
                  <a:gd name="T86" fmla="*/ 0 w 20000"/>
                  <a:gd name="T87" fmla="*/ 1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000"/>
                  <a:gd name="T148" fmla="*/ 0 h 20000"/>
                  <a:gd name="T149" fmla="*/ 20000 w 20000"/>
                  <a:gd name="T150" fmla="*/ 20000 h 200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000" h="20000">
                    <a:moveTo>
                      <a:pt x="374" y="671"/>
                    </a:moveTo>
                    <a:lnTo>
                      <a:pt x="1159" y="671"/>
                    </a:lnTo>
                    <a:lnTo>
                      <a:pt x="2542" y="671"/>
                    </a:lnTo>
                    <a:lnTo>
                      <a:pt x="6579" y="1719"/>
                    </a:lnTo>
                    <a:lnTo>
                      <a:pt x="8710" y="1551"/>
                    </a:lnTo>
                    <a:lnTo>
                      <a:pt x="8710" y="671"/>
                    </a:lnTo>
                    <a:lnTo>
                      <a:pt x="9308" y="1090"/>
                    </a:lnTo>
                    <a:lnTo>
                      <a:pt x="9682" y="671"/>
                    </a:lnTo>
                    <a:lnTo>
                      <a:pt x="11028" y="1090"/>
                    </a:lnTo>
                    <a:lnTo>
                      <a:pt x="11626" y="1719"/>
                    </a:lnTo>
                    <a:lnTo>
                      <a:pt x="11626" y="1090"/>
                    </a:lnTo>
                    <a:lnTo>
                      <a:pt x="11850" y="1090"/>
                    </a:lnTo>
                    <a:lnTo>
                      <a:pt x="12224" y="1551"/>
                    </a:lnTo>
                    <a:lnTo>
                      <a:pt x="13383" y="1551"/>
                    </a:lnTo>
                    <a:lnTo>
                      <a:pt x="15140" y="1090"/>
                    </a:lnTo>
                    <a:lnTo>
                      <a:pt x="15290" y="0"/>
                    </a:lnTo>
                    <a:lnTo>
                      <a:pt x="15664" y="671"/>
                    </a:lnTo>
                    <a:lnTo>
                      <a:pt x="15290" y="1551"/>
                    </a:lnTo>
                    <a:lnTo>
                      <a:pt x="15888" y="2390"/>
                    </a:lnTo>
                    <a:lnTo>
                      <a:pt x="16262" y="3438"/>
                    </a:lnTo>
                    <a:lnTo>
                      <a:pt x="16262" y="4990"/>
                    </a:lnTo>
                    <a:lnTo>
                      <a:pt x="15888" y="4990"/>
                    </a:lnTo>
                    <a:lnTo>
                      <a:pt x="15888" y="5660"/>
                    </a:lnTo>
                    <a:lnTo>
                      <a:pt x="15664" y="7379"/>
                    </a:lnTo>
                    <a:lnTo>
                      <a:pt x="15290" y="8050"/>
                    </a:lnTo>
                    <a:lnTo>
                      <a:pt x="13757" y="6709"/>
                    </a:lnTo>
                    <a:lnTo>
                      <a:pt x="13383" y="5660"/>
                    </a:lnTo>
                    <a:lnTo>
                      <a:pt x="13159" y="5241"/>
                    </a:lnTo>
                    <a:lnTo>
                      <a:pt x="12598" y="4361"/>
                    </a:lnTo>
                    <a:lnTo>
                      <a:pt x="12224" y="4361"/>
                    </a:lnTo>
                    <a:lnTo>
                      <a:pt x="12224" y="4570"/>
                    </a:lnTo>
                    <a:lnTo>
                      <a:pt x="12598" y="5241"/>
                    </a:lnTo>
                    <a:lnTo>
                      <a:pt x="14131" y="7799"/>
                    </a:lnTo>
                    <a:lnTo>
                      <a:pt x="14131" y="8470"/>
                    </a:lnTo>
                    <a:lnTo>
                      <a:pt x="15140" y="10189"/>
                    </a:lnTo>
                    <a:lnTo>
                      <a:pt x="15888" y="11908"/>
                    </a:lnTo>
                    <a:lnTo>
                      <a:pt x="17832" y="15849"/>
                    </a:lnTo>
                    <a:lnTo>
                      <a:pt x="18206" y="16268"/>
                    </a:lnTo>
                    <a:lnTo>
                      <a:pt x="17832" y="16268"/>
                    </a:lnTo>
                    <a:lnTo>
                      <a:pt x="18393" y="18239"/>
                    </a:lnTo>
                    <a:lnTo>
                      <a:pt x="19178" y="18658"/>
                    </a:lnTo>
                    <a:lnTo>
                      <a:pt x="19364" y="19287"/>
                    </a:lnTo>
                    <a:lnTo>
                      <a:pt x="19963" y="19958"/>
                    </a:lnTo>
                    <a:lnTo>
                      <a:pt x="972" y="19748"/>
                    </a:lnTo>
                    <a:lnTo>
                      <a:pt x="374" y="5241"/>
                    </a:lnTo>
                    <a:lnTo>
                      <a:pt x="0" y="3438"/>
                    </a:lnTo>
                    <a:lnTo>
                      <a:pt x="374" y="2390"/>
                    </a:lnTo>
                    <a:lnTo>
                      <a:pt x="0" y="1090"/>
                    </a:lnTo>
                    <a:lnTo>
                      <a:pt x="374" y="67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2" name="Freeform 866">
                <a:extLst>
                  <a:ext uri="{FF2B5EF4-FFF2-40B4-BE49-F238E27FC236}">
                    <a16:creationId xmlns:a16="http://schemas.microsoft.com/office/drawing/2014/main" id="{5C2B9502-0E93-E342-9CAE-A58BBE9A3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2778"/>
                <a:ext cx="196" cy="19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2 w 20000"/>
                  <a:gd name="T21" fmla="*/ 0 h 20000"/>
                  <a:gd name="T22" fmla="*/ 2 w 20000"/>
                  <a:gd name="T23" fmla="*/ 1 h 20000"/>
                  <a:gd name="T24" fmla="*/ 2 w 20000"/>
                  <a:gd name="T25" fmla="*/ 1 h 20000"/>
                  <a:gd name="T26" fmla="*/ 2 w 20000"/>
                  <a:gd name="T27" fmla="*/ 1 h 20000"/>
                  <a:gd name="T28" fmla="*/ 2 w 20000"/>
                  <a:gd name="T29" fmla="*/ 1 h 20000"/>
                  <a:gd name="T30" fmla="*/ 2 w 20000"/>
                  <a:gd name="T31" fmla="*/ 1 h 20000"/>
                  <a:gd name="T32" fmla="*/ 2 w 20000"/>
                  <a:gd name="T33" fmla="*/ 1 h 20000"/>
                  <a:gd name="T34" fmla="*/ 2 w 20000"/>
                  <a:gd name="T35" fmla="*/ 1 h 20000"/>
                  <a:gd name="T36" fmla="*/ 2 w 20000"/>
                  <a:gd name="T37" fmla="*/ 1 h 20000"/>
                  <a:gd name="T38" fmla="*/ 2 w 20000"/>
                  <a:gd name="T39" fmla="*/ 2 h 20000"/>
                  <a:gd name="T40" fmla="*/ 2 w 20000"/>
                  <a:gd name="T41" fmla="*/ 2 h 20000"/>
                  <a:gd name="T42" fmla="*/ 1 w 20000"/>
                  <a:gd name="T43" fmla="*/ 2 h 20000"/>
                  <a:gd name="T44" fmla="*/ 1 w 20000"/>
                  <a:gd name="T45" fmla="*/ 2 h 20000"/>
                  <a:gd name="T46" fmla="*/ 1 w 20000"/>
                  <a:gd name="T47" fmla="*/ 2 h 20000"/>
                  <a:gd name="T48" fmla="*/ 0 w 20000"/>
                  <a:gd name="T49" fmla="*/ 2 h 20000"/>
                  <a:gd name="T50" fmla="*/ 0 w 20000"/>
                  <a:gd name="T51" fmla="*/ 2 h 20000"/>
                  <a:gd name="T52" fmla="*/ 0 w 20000"/>
                  <a:gd name="T53" fmla="*/ 2 h 20000"/>
                  <a:gd name="T54" fmla="*/ 0 w 20000"/>
                  <a:gd name="T55" fmla="*/ 2 h 20000"/>
                  <a:gd name="T56" fmla="*/ 0 w 20000"/>
                  <a:gd name="T57" fmla="*/ 2 h 20000"/>
                  <a:gd name="T58" fmla="*/ 0 w 20000"/>
                  <a:gd name="T59" fmla="*/ 2 h 20000"/>
                  <a:gd name="T60" fmla="*/ 0 w 20000"/>
                  <a:gd name="T61" fmla="*/ 1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000"/>
                  <a:gd name="T112" fmla="*/ 0 h 20000"/>
                  <a:gd name="T113" fmla="*/ 20000 w 20000"/>
                  <a:gd name="T114" fmla="*/ 20000 h 200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000" h="20000">
                    <a:moveTo>
                      <a:pt x="2450" y="0"/>
                    </a:moveTo>
                    <a:lnTo>
                      <a:pt x="2955" y="0"/>
                    </a:lnTo>
                    <a:lnTo>
                      <a:pt x="3532" y="218"/>
                    </a:lnTo>
                    <a:lnTo>
                      <a:pt x="4288" y="0"/>
                    </a:lnTo>
                    <a:lnTo>
                      <a:pt x="7279" y="0"/>
                    </a:lnTo>
                    <a:lnTo>
                      <a:pt x="8216" y="0"/>
                    </a:lnTo>
                    <a:lnTo>
                      <a:pt x="8396" y="764"/>
                    </a:lnTo>
                    <a:lnTo>
                      <a:pt x="8396" y="1127"/>
                    </a:lnTo>
                    <a:lnTo>
                      <a:pt x="8757" y="1709"/>
                    </a:lnTo>
                    <a:lnTo>
                      <a:pt x="8757" y="2073"/>
                    </a:lnTo>
                    <a:lnTo>
                      <a:pt x="9730" y="3564"/>
                    </a:lnTo>
                    <a:lnTo>
                      <a:pt x="11207" y="3564"/>
                    </a:lnTo>
                    <a:lnTo>
                      <a:pt x="11351" y="3200"/>
                    </a:lnTo>
                    <a:lnTo>
                      <a:pt x="12685" y="3200"/>
                    </a:lnTo>
                    <a:lnTo>
                      <a:pt x="12685" y="2655"/>
                    </a:lnTo>
                    <a:lnTo>
                      <a:pt x="13045" y="2655"/>
                    </a:lnTo>
                    <a:lnTo>
                      <a:pt x="13045" y="2073"/>
                    </a:lnTo>
                    <a:lnTo>
                      <a:pt x="13802" y="1709"/>
                    </a:lnTo>
                    <a:lnTo>
                      <a:pt x="14739" y="1491"/>
                    </a:lnTo>
                    <a:lnTo>
                      <a:pt x="14739" y="2473"/>
                    </a:lnTo>
                    <a:lnTo>
                      <a:pt x="16216" y="2473"/>
                    </a:lnTo>
                    <a:lnTo>
                      <a:pt x="16613" y="3564"/>
                    </a:lnTo>
                    <a:lnTo>
                      <a:pt x="16973" y="4545"/>
                    </a:lnTo>
                    <a:lnTo>
                      <a:pt x="16216" y="5673"/>
                    </a:lnTo>
                    <a:lnTo>
                      <a:pt x="16973" y="6400"/>
                    </a:lnTo>
                    <a:lnTo>
                      <a:pt x="17189" y="6618"/>
                    </a:lnTo>
                    <a:lnTo>
                      <a:pt x="17189" y="7927"/>
                    </a:lnTo>
                    <a:lnTo>
                      <a:pt x="17189" y="8473"/>
                    </a:lnTo>
                    <a:lnTo>
                      <a:pt x="17550" y="8836"/>
                    </a:lnTo>
                    <a:lnTo>
                      <a:pt x="17694" y="8473"/>
                    </a:lnTo>
                    <a:lnTo>
                      <a:pt x="18486" y="8473"/>
                    </a:lnTo>
                    <a:lnTo>
                      <a:pt x="19387" y="8109"/>
                    </a:lnTo>
                    <a:lnTo>
                      <a:pt x="19964" y="8473"/>
                    </a:lnTo>
                    <a:lnTo>
                      <a:pt x="19964" y="8109"/>
                    </a:lnTo>
                    <a:lnTo>
                      <a:pt x="19964" y="9964"/>
                    </a:lnTo>
                    <a:lnTo>
                      <a:pt x="19964" y="11127"/>
                    </a:lnTo>
                    <a:lnTo>
                      <a:pt x="19964" y="11491"/>
                    </a:lnTo>
                    <a:lnTo>
                      <a:pt x="19964" y="11891"/>
                    </a:lnTo>
                    <a:lnTo>
                      <a:pt x="16973" y="11891"/>
                    </a:lnTo>
                    <a:lnTo>
                      <a:pt x="16613" y="16945"/>
                    </a:lnTo>
                    <a:lnTo>
                      <a:pt x="18126" y="18291"/>
                    </a:lnTo>
                    <a:lnTo>
                      <a:pt x="18667" y="19382"/>
                    </a:lnTo>
                    <a:lnTo>
                      <a:pt x="15676" y="19964"/>
                    </a:lnTo>
                    <a:lnTo>
                      <a:pt x="15099" y="19964"/>
                    </a:lnTo>
                    <a:lnTo>
                      <a:pt x="14523" y="19964"/>
                    </a:lnTo>
                    <a:lnTo>
                      <a:pt x="13622" y="19964"/>
                    </a:lnTo>
                    <a:lnTo>
                      <a:pt x="11351" y="19782"/>
                    </a:lnTo>
                    <a:lnTo>
                      <a:pt x="10847" y="19382"/>
                    </a:lnTo>
                    <a:lnTo>
                      <a:pt x="10631" y="18836"/>
                    </a:lnTo>
                    <a:lnTo>
                      <a:pt x="4288" y="19018"/>
                    </a:lnTo>
                    <a:lnTo>
                      <a:pt x="3928" y="19018"/>
                    </a:lnTo>
                    <a:lnTo>
                      <a:pt x="2955" y="18473"/>
                    </a:lnTo>
                    <a:lnTo>
                      <a:pt x="2450" y="18291"/>
                    </a:lnTo>
                    <a:lnTo>
                      <a:pt x="1477" y="18836"/>
                    </a:lnTo>
                    <a:lnTo>
                      <a:pt x="1333" y="18836"/>
                    </a:lnTo>
                    <a:lnTo>
                      <a:pt x="577" y="18836"/>
                    </a:lnTo>
                    <a:lnTo>
                      <a:pt x="360" y="18836"/>
                    </a:lnTo>
                    <a:lnTo>
                      <a:pt x="360" y="17527"/>
                    </a:lnTo>
                    <a:lnTo>
                      <a:pt x="0" y="16764"/>
                    </a:lnTo>
                    <a:lnTo>
                      <a:pt x="577" y="16400"/>
                    </a:lnTo>
                    <a:lnTo>
                      <a:pt x="1333" y="14873"/>
                    </a:lnTo>
                    <a:lnTo>
                      <a:pt x="1333" y="13382"/>
                    </a:lnTo>
                    <a:lnTo>
                      <a:pt x="1874" y="12036"/>
                    </a:lnTo>
                    <a:lnTo>
                      <a:pt x="2054" y="11491"/>
                    </a:lnTo>
                    <a:lnTo>
                      <a:pt x="2811" y="10945"/>
                    </a:lnTo>
                    <a:lnTo>
                      <a:pt x="3387" y="10545"/>
                    </a:lnTo>
                    <a:lnTo>
                      <a:pt x="3532" y="9055"/>
                    </a:lnTo>
                    <a:lnTo>
                      <a:pt x="3387" y="7927"/>
                    </a:lnTo>
                    <a:lnTo>
                      <a:pt x="2811" y="6618"/>
                    </a:lnTo>
                    <a:lnTo>
                      <a:pt x="2450" y="5127"/>
                    </a:lnTo>
                    <a:lnTo>
                      <a:pt x="2955" y="4545"/>
                    </a:lnTo>
                    <a:lnTo>
                      <a:pt x="2054" y="1709"/>
                    </a:lnTo>
                    <a:lnTo>
                      <a:pt x="1333" y="218"/>
                    </a:lnTo>
                    <a:lnTo>
                      <a:pt x="2054" y="218"/>
                    </a:lnTo>
                    <a:lnTo>
                      <a:pt x="2450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3" name="Freeform 867">
                <a:extLst>
                  <a:ext uri="{FF2B5EF4-FFF2-40B4-BE49-F238E27FC236}">
                    <a16:creationId xmlns:a16="http://schemas.microsoft.com/office/drawing/2014/main" id="{5EE50782-CFF0-704C-9825-D838DC26B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754"/>
                <a:ext cx="16" cy="2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000"/>
                  <a:gd name="T34" fmla="*/ 0 h 20000"/>
                  <a:gd name="T35" fmla="*/ 20000 w 20000"/>
                  <a:gd name="T36" fmla="*/ 20000 h 200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000" h="20000">
                    <a:moveTo>
                      <a:pt x="0" y="10690"/>
                    </a:moveTo>
                    <a:lnTo>
                      <a:pt x="6977" y="5517"/>
                    </a:lnTo>
                    <a:lnTo>
                      <a:pt x="6977" y="2069"/>
                    </a:lnTo>
                    <a:lnTo>
                      <a:pt x="14419" y="0"/>
                    </a:lnTo>
                    <a:lnTo>
                      <a:pt x="19535" y="2069"/>
                    </a:lnTo>
                    <a:lnTo>
                      <a:pt x="19535" y="5517"/>
                    </a:lnTo>
                    <a:lnTo>
                      <a:pt x="12093" y="10690"/>
                    </a:lnTo>
                    <a:lnTo>
                      <a:pt x="12093" y="19655"/>
                    </a:lnTo>
                    <a:lnTo>
                      <a:pt x="5116" y="19655"/>
                    </a:lnTo>
                    <a:lnTo>
                      <a:pt x="5116" y="16207"/>
                    </a:lnTo>
                    <a:lnTo>
                      <a:pt x="0" y="1069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4" name="Freeform 868">
                <a:extLst>
                  <a:ext uri="{FF2B5EF4-FFF2-40B4-BE49-F238E27FC236}">
                    <a16:creationId xmlns:a16="http://schemas.microsoft.com/office/drawing/2014/main" id="{843E5B70-65D7-BF4F-B6C4-C5C811F66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2400"/>
                <a:ext cx="235" cy="233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1 h 20000"/>
                  <a:gd name="T4" fmla="*/ 1 w 20000"/>
                  <a:gd name="T5" fmla="*/ 0 h 20000"/>
                  <a:gd name="T6" fmla="*/ 1 w 20000"/>
                  <a:gd name="T7" fmla="*/ 1 h 20000"/>
                  <a:gd name="T8" fmla="*/ 2 w 20000"/>
                  <a:gd name="T9" fmla="*/ 1 h 20000"/>
                  <a:gd name="T10" fmla="*/ 2 w 20000"/>
                  <a:gd name="T11" fmla="*/ 1 h 20000"/>
                  <a:gd name="T12" fmla="*/ 2 w 20000"/>
                  <a:gd name="T13" fmla="*/ 1 h 20000"/>
                  <a:gd name="T14" fmla="*/ 2 w 20000"/>
                  <a:gd name="T15" fmla="*/ 1 h 20000"/>
                  <a:gd name="T16" fmla="*/ 2 w 20000"/>
                  <a:gd name="T17" fmla="*/ 1 h 20000"/>
                  <a:gd name="T18" fmla="*/ 2 w 20000"/>
                  <a:gd name="T19" fmla="*/ 1 h 20000"/>
                  <a:gd name="T20" fmla="*/ 2 w 20000"/>
                  <a:gd name="T21" fmla="*/ 1 h 20000"/>
                  <a:gd name="T22" fmla="*/ 2 w 20000"/>
                  <a:gd name="T23" fmla="*/ 2 h 20000"/>
                  <a:gd name="T24" fmla="*/ 3 w 20000"/>
                  <a:gd name="T25" fmla="*/ 2 h 20000"/>
                  <a:gd name="T26" fmla="*/ 2 w 20000"/>
                  <a:gd name="T27" fmla="*/ 2 h 20000"/>
                  <a:gd name="T28" fmla="*/ 2 w 20000"/>
                  <a:gd name="T29" fmla="*/ 3 h 20000"/>
                  <a:gd name="T30" fmla="*/ 2 w 20000"/>
                  <a:gd name="T31" fmla="*/ 3 h 20000"/>
                  <a:gd name="T32" fmla="*/ 1 w 20000"/>
                  <a:gd name="T33" fmla="*/ 3 h 20000"/>
                  <a:gd name="T34" fmla="*/ 1 w 20000"/>
                  <a:gd name="T35" fmla="*/ 3 h 20000"/>
                  <a:gd name="T36" fmla="*/ 1 w 20000"/>
                  <a:gd name="T37" fmla="*/ 3 h 20000"/>
                  <a:gd name="T38" fmla="*/ 1 w 20000"/>
                  <a:gd name="T39" fmla="*/ 3 h 20000"/>
                  <a:gd name="T40" fmla="*/ 1 w 20000"/>
                  <a:gd name="T41" fmla="*/ 2 h 20000"/>
                  <a:gd name="T42" fmla="*/ 0 w 20000"/>
                  <a:gd name="T43" fmla="*/ 2 h 20000"/>
                  <a:gd name="T44" fmla="*/ 0 w 20000"/>
                  <a:gd name="T45" fmla="*/ 2 h 20000"/>
                  <a:gd name="T46" fmla="*/ 0 w 20000"/>
                  <a:gd name="T47" fmla="*/ 2 h 20000"/>
                  <a:gd name="T48" fmla="*/ 0 w 20000"/>
                  <a:gd name="T49" fmla="*/ 2 h 20000"/>
                  <a:gd name="T50" fmla="*/ 0 w 20000"/>
                  <a:gd name="T51" fmla="*/ 2 h 20000"/>
                  <a:gd name="T52" fmla="*/ 0 w 20000"/>
                  <a:gd name="T53" fmla="*/ 1 h 20000"/>
                  <a:gd name="T54" fmla="*/ 0 w 20000"/>
                  <a:gd name="T55" fmla="*/ 1 h 20000"/>
                  <a:gd name="T56" fmla="*/ 0 w 20000"/>
                  <a:gd name="T57" fmla="*/ 1 h 20000"/>
                  <a:gd name="T58" fmla="*/ 1 w 20000"/>
                  <a:gd name="T59" fmla="*/ 1 h 20000"/>
                  <a:gd name="T60" fmla="*/ 1 w 20000"/>
                  <a:gd name="T61" fmla="*/ 1 h 20000"/>
                  <a:gd name="T62" fmla="*/ 1 w 20000"/>
                  <a:gd name="T63" fmla="*/ 0 h 20000"/>
                  <a:gd name="T64" fmla="*/ 1 w 20000"/>
                  <a:gd name="T65" fmla="*/ 0 h 20000"/>
                  <a:gd name="T66" fmla="*/ 1 w 20000"/>
                  <a:gd name="T67" fmla="*/ 0 h 20000"/>
                  <a:gd name="T68" fmla="*/ 1 w 20000"/>
                  <a:gd name="T69" fmla="*/ 0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7018" y="0"/>
                    </a:moveTo>
                    <a:lnTo>
                      <a:pt x="7470" y="1578"/>
                    </a:lnTo>
                    <a:lnTo>
                      <a:pt x="8133" y="3005"/>
                    </a:lnTo>
                    <a:lnTo>
                      <a:pt x="8584" y="4097"/>
                    </a:lnTo>
                    <a:lnTo>
                      <a:pt x="8735" y="4097"/>
                    </a:lnTo>
                    <a:lnTo>
                      <a:pt x="8735" y="3460"/>
                    </a:lnTo>
                    <a:lnTo>
                      <a:pt x="9367" y="4249"/>
                    </a:lnTo>
                    <a:lnTo>
                      <a:pt x="9518" y="4249"/>
                    </a:lnTo>
                    <a:lnTo>
                      <a:pt x="10301" y="4583"/>
                    </a:lnTo>
                    <a:lnTo>
                      <a:pt x="11386" y="5524"/>
                    </a:lnTo>
                    <a:lnTo>
                      <a:pt x="12018" y="6586"/>
                    </a:lnTo>
                    <a:lnTo>
                      <a:pt x="12771" y="7071"/>
                    </a:lnTo>
                    <a:lnTo>
                      <a:pt x="13072" y="7071"/>
                    </a:lnTo>
                    <a:lnTo>
                      <a:pt x="13434" y="7405"/>
                    </a:lnTo>
                    <a:lnTo>
                      <a:pt x="12771" y="7557"/>
                    </a:lnTo>
                    <a:lnTo>
                      <a:pt x="12319" y="7860"/>
                    </a:lnTo>
                    <a:lnTo>
                      <a:pt x="12018" y="8316"/>
                    </a:lnTo>
                    <a:lnTo>
                      <a:pt x="11536" y="8801"/>
                    </a:lnTo>
                    <a:lnTo>
                      <a:pt x="11837" y="9621"/>
                    </a:lnTo>
                    <a:lnTo>
                      <a:pt x="12771" y="9621"/>
                    </a:lnTo>
                    <a:lnTo>
                      <a:pt x="13072" y="9924"/>
                    </a:lnTo>
                    <a:lnTo>
                      <a:pt x="12771" y="10379"/>
                    </a:lnTo>
                    <a:lnTo>
                      <a:pt x="13886" y="11654"/>
                    </a:lnTo>
                    <a:lnTo>
                      <a:pt x="14669" y="12109"/>
                    </a:lnTo>
                    <a:lnTo>
                      <a:pt x="18735" y="13657"/>
                    </a:lnTo>
                    <a:lnTo>
                      <a:pt x="19970" y="13657"/>
                    </a:lnTo>
                    <a:lnTo>
                      <a:pt x="16084" y="17754"/>
                    </a:lnTo>
                    <a:lnTo>
                      <a:pt x="15602" y="17754"/>
                    </a:lnTo>
                    <a:lnTo>
                      <a:pt x="13886" y="18240"/>
                    </a:lnTo>
                    <a:lnTo>
                      <a:pt x="13434" y="19029"/>
                    </a:lnTo>
                    <a:lnTo>
                      <a:pt x="12651" y="19029"/>
                    </a:lnTo>
                    <a:lnTo>
                      <a:pt x="12018" y="19332"/>
                    </a:lnTo>
                    <a:lnTo>
                      <a:pt x="11084" y="19332"/>
                    </a:lnTo>
                    <a:lnTo>
                      <a:pt x="10602" y="19029"/>
                    </a:lnTo>
                    <a:lnTo>
                      <a:pt x="9819" y="19029"/>
                    </a:lnTo>
                    <a:lnTo>
                      <a:pt x="9367" y="19029"/>
                    </a:lnTo>
                    <a:lnTo>
                      <a:pt x="8735" y="19970"/>
                    </a:lnTo>
                    <a:lnTo>
                      <a:pt x="7349" y="19788"/>
                    </a:lnTo>
                    <a:lnTo>
                      <a:pt x="6084" y="19029"/>
                    </a:lnTo>
                    <a:lnTo>
                      <a:pt x="4518" y="18543"/>
                    </a:lnTo>
                    <a:lnTo>
                      <a:pt x="3765" y="18240"/>
                    </a:lnTo>
                    <a:lnTo>
                      <a:pt x="3765" y="17299"/>
                    </a:lnTo>
                    <a:lnTo>
                      <a:pt x="3283" y="17299"/>
                    </a:lnTo>
                    <a:lnTo>
                      <a:pt x="2952" y="16662"/>
                    </a:lnTo>
                    <a:lnTo>
                      <a:pt x="2831" y="16055"/>
                    </a:lnTo>
                    <a:lnTo>
                      <a:pt x="1717" y="15266"/>
                    </a:lnTo>
                    <a:lnTo>
                      <a:pt x="934" y="14446"/>
                    </a:lnTo>
                    <a:lnTo>
                      <a:pt x="0" y="13991"/>
                    </a:lnTo>
                    <a:lnTo>
                      <a:pt x="0" y="13202"/>
                    </a:lnTo>
                    <a:lnTo>
                      <a:pt x="934" y="13202"/>
                    </a:lnTo>
                    <a:lnTo>
                      <a:pt x="1566" y="12898"/>
                    </a:lnTo>
                    <a:lnTo>
                      <a:pt x="1566" y="11472"/>
                    </a:lnTo>
                    <a:lnTo>
                      <a:pt x="1717" y="10865"/>
                    </a:lnTo>
                    <a:lnTo>
                      <a:pt x="1717" y="10379"/>
                    </a:lnTo>
                    <a:lnTo>
                      <a:pt x="2048" y="9924"/>
                    </a:lnTo>
                    <a:lnTo>
                      <a:pt x="2530" y="9924"/>
                    </a:lnTo>
                    <a:lnTo>
                      <a:pt x="2831" y="9621"/>
                    </a:lnTo>
                    <a:lnTo>
                      <a:pt x="2952" y="8316"/>
                    </a:lnTo>
                    <a:lnTo>
                      <a:pt x="3584" y="7405"/>
                    </a:lnTo>
                    <a:lnTo>
                      <a:pt x="4066" y="7071"/>
                    </a:lnTo>
                    <a:lnTo>
                      <a:pt x="4217" y="6282"/>
                    </a:lnTo>
                    <a:lnTo>
                      <a:pt x="4518" y="4583"/>
                    </a:lnTo>
                    <a:lnTo>
                      <a:pt x="5000" y="2853"/>
                    </a:lnTo>
                    <a:lnTo>
                      <a:pt x="5000" y="2064"/>
                    </a:lnTo>
                    <a:lnTo>
                      <a:pt x="5301" y="1244"/>
                    </a:lnTo>
                    <a:lnTo>
                      <a:pt x="5783" y="1244"/>
                    </a:lnTo>
                    <a:lnTo>
                      <a:pt x="5783" y="941"/>
                    </a:lnTo>
                    <a:lnTo>
                      <a:pt x="6235" y="486"/>
                    </a:lnTo>
                    <a:lnTo>
                      <a:pt x="6867" y="819"/>
                    </a:lnTo>
                    <a:lnTo>
                      <a:pt x="7018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5" name="Freeform 869">
                <a:extLst>
                  <a:ext uri="{FF2B5EF4-FFF2-40B4-BE49-F238E27FC236}">
                    <a16:creationId xmlns:a16="http://schemas.microsoft.com/office/drawing/2014/main" id="{B7D8C492-899A-E346-8DE5-2795D4724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9" y="2487"/>
                <a:ext cx="47" cy="99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000"/>
                  <a:gd name="T85" fmla="*/ 0 h 20000"/>
                  <a:gd name="T86" fmla="*/ 20000 w 20000"/>
                  <a:gd name="T87" fmla="*/ 20000 h 200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000" h="20000">
                    <a:moveTo>
                      <a:pt x="10815" y="1495"/>
                    </a:moveTo>
                    <a:lnTo>
                      <a:pt x="12296" y="0"/>
                    </a:lnTo>
                    <a:lnTo>
                      <a:pt x="13778" y="0"/>
                    </a:lnTo>
                    <a:lnTo>
                      <a:pt x="16000" y="1495"/>
                    </a:lnTo>
                    <a:lnTo>
                      <a:pt x="18370" y="2633"/>
                    </a:lnTo>
                    <a:lnTo>
                      <a:pt x="18370" y="2918"/>
                    </a:lnTo>
                    <a:lnTo>
                      <a:pt x="19852" y="5552"/>
                    </a:lnTo>
                    <a:lnTo>
                      <a:pt x="18370" y="6690"/>
                    </a:lnTo>
                    <a:lnTo>
                      <a:pt x="18370" y="7758"/>
                    </a:lnTo>
                    <a:lnTo>
                      <a:pt x="17630" y="8470"/>
                    </a:lnTo>
                    <a:lnTo>
                      <a:pt x="16000" y="10320"/>
                    </a:lnTo>
                    <a:lnTo>
                      <a:pt x="13778" y="10747"/>
                    </a:lnTo>
                    <a:lnTo>
                      <a:pt x="13778" y="12527"/>
                    </a:lnTo>
                    <a:lnTo>
                      <a:pt x="13778" y="16157"/>
                    </a:lnTo>
                    <a:lnTo>
                      <a:pt x="14519" y="19217"/>
                    </a:lnTo>
                    <a:lnTo>
                      <a:pt x="10815" y="19217"/>
                    </a:lnTo>
                    <a:lnTo>
                      <a:pt x="6074" y="19929"/>
                    </a:lnTo>
                    <a:lnTo>
                      <a:pt x="6074" y="18434"/>
                    </a:lnTo>
                    <a:lnTo>
                      <a:pt x="6074" y="18078"/>
                    </a:lnTo>
                    <a:lnTo>
                      <a:pt x="6074" y="10320"/>
                    </a:lnTo>
                    <a:lnTo>
                      <a:pt x="4593" y="9181"/>
                    </a:lnTo>
                    <a:lnTo>
                      <a:pt x="3852" y="7758"/>
                    </a:lnTo>
                    <a:lnTo>
                      <a:pt x="1481" y="6690"/>
                    </a:lnTo>
                    <a:lnTo>
                      <a:pt x="0" y="4840"/>
                    </a:lnTo>
                    <a:lnTo>
                      <a:pt x="2370" y="4413"/>
                    </a:lnTo>
                    <a:lnTo>
                      <a:pt x="4593" y="3701"/>
                    </a:lnTo>
                    <a:lnTo>
                      <a:pt x="8444" y="2918"/>
                    </a:lnTo>
                    <a:lnTo>
                      <a:pt x="10815" y="149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6" name="Freeform 870">
                <a:extLst>
                  <a:ext uri="{FF2B5EF4-FFF2-40B4-BE49-F238E27FC236}">
                    <a16:creationId xmlns:a16="http://schemas.microsoft.com/office/drawing/2014/main" id="{FD8715B3-6020-9C4A-B6C3-4AF7C73BC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971"/>
                <a:ext cx="141" cy="150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1 w 20000"/>
                  <a:gd name="T33" fmla="*/ 1 h 20000"/>
                  <a:gd name="T34" fmla="*/ 1 w 20000"/>
                  <a:gd name="T35" fmla="*/ 1 h 20000"/>
                  <a:gd name="T36" fmla="*/ 1 w 20000"/>
                  <a:gd name="T37" fmla="*/ 1 h 20000"/>
                  <a:gd name="T38" fmla="*/ 1 w 20000"/>
                  <a:gd name="T39" fmla="*/ 1 h 20000"/>
                  <a:gd name="T40" fmla="*/ 1 w 20000"/>
                  <a:gd name="T41" fmla="*/ 1 h 20000"/>
                  <a:gd name="T42" fmla="*/ 1 w 20000"/>
                  <a:gd name="T43" fmla="*/ 1 h 20000"/>
                  <a:gd name="T44" fmla="*/ 1 w 20000"/>
                  <a:gd name="T45" fmla="*/ 1 h 20000"/>
                  <a:gd name="T46" fmla="*/ 1 w 20000"/>
                  <a:gd name="T47" fmla="*/ 1 h 20000"/>
                  <a:gd name="T48" fmla="*/ 1 w 20000"/>
                  <a:gd name="T49" fmla="*/ 1 h 20000"/>
                  <a:gd name="T50" fmla="*/ 0 w 20000"/>
                  <a:gd name="T51" fmla="*/ 1 h 20000"/>
                  <a:gd name="T52" fmla="*/ 0 w 20000"/>
                  <a:gd name="T53" fmla="*/ 1 h 20000"/>
                  <a:gd name="T54" fmla="*/ 0 w 20000"/>
                  <a:gd name="T55" fmla="*/ 1 h 20000"/>
                  <a:gd name="T56" fmla="*/ 0 w 20000"/>
                  <a:gd name="T57" fmla="*/ 1 h 20000"/>
                  <a:gd name="T58" fmla="*/ 0 w 20000"/>
                  <a:gd name="T59" fmla="*/ 1 h 20000"/>
                  <a:gd name="T60" fmla="*/ 0 w 20000"/>
                  <a:gd name="T61" fmla="*/ 1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0 w 20000"/>
                  <a:gd name="T75" fmla="*/ 1 h 20000"/>
                  <a:gd name="T76" fmla="*/ 0 w 20000"/>
                  <a:gd name="T77" fmla="*/ 1 h 20000"/>
                  <a:gd name="T78" fmla="*/ 0 w 20000"/>
                  <a:gd name="T79" fmla="*/ 1 h 20000"/>
                  <a:gd name="T80" fmla="*/ 0 w 20000"/>
                  <a:gd name="T81" fmla="*/ 1 h 20000"/>
                  <a:gd name="T82" fmla="*/ 0 w 20000"/>
                  <a:gd name="T83" fmla="*/ 1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1 w 20000"/>
                  <a:gd name="T95" fmla="*/ 0 h 20000"/>
                  <a:gd name="T96" fmla="*/ 1 w 20000"/>
                  <a:gd name="T97" fmla="*/ 0 h 20000"/>
                  <a:gd name="T98" fmla="*/ 1 w 20000"/>
                  <a:gd name="T99" fmla="*/ 0 h 200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000"/>
                  <a:gd name="T151" fmla="*/ 0 h 20000"/>
                  <a:gd name="T152" fmla="*/ 20000 w 20000"/>
                  <a:gd name="T153" fmla="*/ 20000 h 200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000" h="20000">
                    <a:moveTo>
                      <a:pt x="11900" y="0"/>
                    </a:moveTo>
                    <a:lnTo>
                      <a:pt x="12400" y="1224"/>
                    </a:lnTo>
                    <a:lnTo>
                      <a:pt x="13750" y="2682"/>
                    </a:lnTo>
                    <a:lnTo>
                      <a:pt x="13750" y="3435"/>
                    </a:lnTo>
                    <a:lnTo>
                      <a:pt x="15050" y="4141"/>
                    </a:lnTo>
                    <a:lnTo>
                      <a:pt x="16300" y="4612"/>
                    </a:lnTo>
                    <a:lnTo>
                      <a:pt x="16600" y="5835"/>
                    </a:lnTo>
                    <a:lnTo>
                      <a:pt x="17100" y="5835"/>
                    </a:lnTo>
                    <a:lnTo>
                      <a:pt x="17400" y="7294"/>
                    </a:lnTo>
                    <a:lnTo>
                      <a:pt x="17900" y="8282"/>
                    </a:lnTo>
                    <a:lnTo>
                      <a:pt x="18650" y="8282"/>
                    </a:lnTo>
                    <a:lnTo>
                      <a:pt x="19950" y="8518"/>
                    </a:lnTo>
                    <a:lnTo>
                      <a:pt x="19950" y="9694"/>
                    </a:lnTo>
                    <a:lnTo>
                      <a:pt x="19150" y="10447"/>
                    </a:lnTo>
                    <a:lnTo>
                      <a:pt x="18400" y="10447"/>
                    </a:lnTo>
                    <a:lnTo>
                      <a:pt x="17100" y="11718"/>
                    </a:lnTo>
                    <a:lnTo>
                      <a:pt x="16600" y="11718"/>
                    </a:lnTo>
                    <a:lnTo>
                      <a:pt x="16300" y="12188"/>
                    </a:lnTo>
                    <a:lnTo>
                      <a:pt x="15800" y="12376"/>
                    </a:lnTo>
                    <a:lnTo>
                      <a:pt x="15050" y="13365"/>
                    </a:lnTo>
                    <a:lnTo>
                      <a:pt x="15050" y="14400"/>
                    </a:lnTo>
                    <a:lnTo>
                      <a:pt x="14250" y="14871"/>
                    </a:lnTo>
                    <a:lnTo>
                      <a:pt x="13000" y="15341"/>
                    </a:lnTo>
                    <a:lnTo>
                      <a:pt x="11900" y="17271"/>
                    </a:lnTo>
                    <a:lnTo>
                      <a:pt x="10850" y="17271"/>
                    </a:lnTo>
                    <a:lnTo>
                      <a:pt x="9600" y="17271"/>
                    </a:lnTo>
                    <a:lnTo>
                      <a:pt x="8300" y="17271"/>
                    </a:lnTo>
                    <a:lnTo>
                      <a:pt x="7000" y="16518"/>
                    </a:lnTo>
                    <a:lnTo>
                      <a:pt x="5750" y="16518"/>
                    </a:lnTo>
                    <a:lnTo>
                      <a:pt x="5750" y="18024"/>
                    </a:lnTo>
                    <a:lnTo>
                      <a:pt x="4400" y="19200"/>
                    </a:lnTo>
                    <a:lnTo>
                      <a:pt x="3600" y="19200"/>
                    </a:lnTo>
                    <a:lnTo>
                      <a:pt x="3600" y="19482"/>
                    </a:lnTo>
                    <a:lnTo>
                      <a:pt x="2350" y="19482"/>
                    </a:lnTo>
                    <a:lnTo>
                      <a:pt x="1050" y="19953"/>
                    </a:lnTo>
                    <a:lnTo>
                      <a:pt x="1050" y="18729"/>
                    </a:lnTo>
                    <a:lnTo>
                      <a:pt x="1550" y="18024"/>
                    </a:lnTo>
                    <a:lnTo>
                      <a:pt x="1050" y="17271"/>
                    </a:lnTo>
                    <a:lnTo>
                      <a:pt x="800" y="16047"/>
                    </a:lnTo>
                    <a:lnTo>
                      <a:pt x="0" y="15341"/>
                    </a:lnTo>
                    <a:lnTo>
                      <a:pt x="300" y="8988"/>
                    </a:lnTo>
                    <a:lnTo>
                      <a:pt x="2350" y="8988"/>
                    </a:lnTo>
                    <a:lnTo>
                      <a:pt x="2850" y="1224"/>
                    </a:lnTo>
                    <a:lnTo>
                      <a:pt x="5750" y="753"/>
                    </a:lnTo>
                    <a:lnTo>
                      <a:pt x="7500" y="188"/>
                    </a:lnTo>
                    <a:lnTo>
                      <a:pt x="8300" y="1224"/>
                    </a:lnTo>
                    <a:lnTo>
                      <a:pt x="9850" y="188"/>
                    </a:lnTo>
                    <a:lnTo>
                      <a:pt x="10350" y="188"/>
                    </a:lnTo>
                    <a:lnTo>
                      <a:pt x="11150" y="0"/>
                    </a:lnTo>
                    <a:lnTo>
                      <a:pt x="11900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7" name="Freeform 871">
                <a:extLst>
                  <a:ext uri="{FF2B5EF4-FFF2-40B4-BE49-F238E27FC236}">
                    <a16:creationId xmlns:a16="http://schemas.microsoft.com/office/drawing/2014/main" id="{85520139-2709-6F49-9E1B-DF657E9F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444"/>
                <a:ext cx="124" cy="92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0 w 20000"/>
                  <a:gd name="T101" fmla="*/ 0 h 20000"/>
                  <a:gd name="T102" fmla="*/ 0 w 20000"/>
                  <a:gd name="T103" fmla="*/ 0 h 20000"/>
                  <a:gd name="T104" fmla="*/ 0 w 20000"/>
                  <a:gd name="T105" fmla="*/ 0 h 20000"/>
                  <a:gd name="T106" fmla="*/ 1 w 20000"/>
                  <a:gd name="T107" fmla="*/ 0 h 2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000"/>
                  <a:gd name="T163" fmla="*/ 0 h 20000"/>
                  <a:gd name="T164" fmla="*/ 20000 w 20000"/>
                  <a:gd name="T165" fmla="*/ 20000 h 2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000" h="20000">
                    <a:moveTo>
                      <a:pt x="14269" y="769"/>
                    </a:moveTo>
                    <a:lnTo>
                      <a:pt x="14269" y="2000"/>
                    </a:lnTo>
                    <a:lnTo>
                      <a:pt x="14900" y="3154"/>
                    </a:lnTo>
                    <a:lnTo>
                      <a:pt x="15129" y="4385"/>
                    </a:lnTo>
                    <a:lnTo>
                      <a:pt x="16332" y="5923"/>
                    </a:lnTo>
                    <a:lnTo>
                      <a:pt x="17249" y="5923"/>
                    </a:lnTo>
                    <a:lnTo>
                      <a:pt x="17249" y="6385"/>
                    </a:lnTo>
                    <a:lnTo>
                      <a:pt x="16332" y="6385"/>
                    </a:lnTo>
                    <a:lnTo>
                      <a:pt x="16332" y="7154"/>
                    </a:lnTo>
                    <a:lnTo>
                      <a:pt x="18166" y="8308"/>
                    </a:lnTo>
                    <a:lnTo>
                      <a:pt x="19026" y="8308"/>
                    </a:lnTo>
                    <a:lnTo>
                      <a:pt x="19599" y="9154"/>
                    </a:lnTo>
                    <a:lnTo>
                      <a:pt x="19026" y="9538"/>
                    </a:lnTo>
                    <a:lnTo>
                      <a:pt x="19943" y="11154"/>
                    </a:lnTo>
                    <a:lnTo>
                      <a:pt x="19026" y="12692"/>
                    </a:lnTo>
                    <a:lnTo>
                      <a:pt x="17593" y="13538"/>
                    </a:lnTo>
                    <a:lnTo>
                      <a:pt x="16676" y="14308"/>
                    </a:lnTo>
                    <a:lnTo>
                      <a:pt x="15759" y="14769"/>
                    </a:lnTo>
                    <a:lnTo>
                      <a:pt x="14900" y="14769"/>
                    </a:lnTo>
                    <a:lnTo>
                      <a:pt x="14269" y="14769"/>
                    </a:lnTo>
                    <a:lnTo>
                      <a:pt x="13696" y="14308"/>
                    </a:lnTo>
                    <a:lnTo>
                      <a:pt x="12779" y="14308"/>
                    </a:lnTo>
                    <a:lnTo>
                      <a:pt x="12550" y="14769"/>
                    </a:lnTo>
                    <a:lnTo>
                      <a:pt x="6590" y="14308"/>
                    </a:lnTo>
                    <a:lnTo>
                      <a:pt x="6246" y="15538"/>
                    </a:lnTo>
                    <a:lnTo>
                      <a:pt x="6590" y="17923"/>
                    </a:lnTo>
                    <a:lnTo>
                      <a:pt x="6590" y="19923"/>
                    </a:lnTo>
                    <a:lnTo>
                      <a:pt x="4814" y="17923"/>
                    </a:lnTo>
                    <a:lnTo>
                      <a:pt x="3324" y="17923"/>
                    </a:lnTo>
                    <a:lnTo>
                      <a:pt x="2693" y="19462"/>
                    </a:lnTo>
                    <a:lnTo>
                      <a:pt x="1777" y="19462"/>
                    </a:lnTo>
                    <a:lnTo>
                      <a:pt x="917" y="17538"/>
                    </a:lnTo>
                    <a:lnTo>
                      <a:pt x="0" y="16769"/>
                    </a:lnTo>
                    <a:lnTo>
                      <a:pt x="0" y="15846"/>
                    </a:lnTo>
                    <a:lnTo>
                      <a:pt x="0" y="14769"/>
                    </a:lnTo>
                    <a:lnTo>
                      <a:pt x="344" y="13538"/>
                    </a:lnTo>
                    <a:lnTo>
                      <a:pt x="0" y="11538"/>
                    </a:lnTo>
                    <a:lnTo>
                      <a:pt x="1203" y="11154"/>
                    </a:lnTo>
                    <a:lnTo>
                      <a:pt x="1777" y="11154"/>
                    </a:lnTo>
                    <a:lnTo>
                      <a:pt x="2693" y="9538"/>
                    </a:lnTo>
                    <a:lnTo>
                      <a:pt x="2693" y="8308"/>
                    </a:lnTo>
                    <a:lnTo>
                      <a:pt x="3324" y="8308"/>
                    </a:lnTo>
                    <a:lnTo>
                      <a:pt x="2693" y="6385"/>
                    </a:lnTo>
                    <a:lnTo>
                      <a:pt x="3897" y="5923"/>
                    </a:lnTo>
                    <a:lnTo>
                      <a:pt x="4814" y="7154"/>
                    </a:lnTo>
                    <a:lnTo>
                      <a:pt x="5673" y="6385"/>
                    </a:lnTo>
                    <a:lnTo>
                      <a:pt x="5043" y="5154"/>
                    </a:lnTo>
                    <a:lnTo>
                      <a:pt x="6246" y="5154"/>
                    </a:lnTo>
                    <a:lnTo>
                      <a:pt x="6590" y="4385"/>
                    </a:lnTo>
                    <a:lnTo>
                      <a:pt x="8653" y="3154"/>
                    </a:lnTo>
                    <a:lnTo>
                      <a:pt x="8940" y="1231"/>
                    </a:lnTo>
                    <a:lnTo>
                      <a:pt x="11289" y="1231"/>
                    </a:lnTo>
                    <a:lnTo>
                      <a:pt x="11862" y="0"/>
                    </a:lnTo>
                    <a:lnTo>
                      <a:pt x="14269" y="76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8" name="Freeform 872">
                <a:extLst>
                  <a:ext uri="{FF2B5EF4-FFF2-40B4-BE49-F238E27FC236}">
                    <a16:creationId xmlns:a16="http://schemas.microsoft.com/office/drawing/2014/main" id="{4251CF3F-3177-A045-B5C1-EEE0E0EC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2722"/>
                <a:ext cx="33" cy="3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000"/>
                  <a:gd name="T58" fmla="*/ 0 h 20000"/>
                  <a:gd name="T59" fmla="*/ 20000 w 20000"/>
                  <a:gd name="T60" fmla="*/ 20000 h 200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000" h="20000">
                    <a:moveTo>
                      <a:pt x="0" y="3200"/>
                    </a:moveTo>
                    <a:lnTo>
                      <a:pt x="5474" y="2200"/>
                    </a:lnTo>
                    <a:lnTo>
                      <a:pt x="5474" y="5400"/>
                    </a:lnTo>
                    <a:lnTo>
                      <a:pt x="8632" y="3200"/>
                    </a:lnTo>
                    <a:lnTo>
                      <a:pt x="10737" y="2200"/>
                    </a:lnTo>
                    <a:lnTo>
                      <a:pt x="14105" y="0"/>
                    </a:lnTo>
                    <a:lnTo>
                      <a:pt x="16421" y="3200"/>
                    </a:lnTo>
                    <a:lnTo>
                      <a:pt x="16421" y="5400"/>
                    </a:lnTo>
                    <a:lnTo>
                      <a:pt x="19789" y="6200"/>
                    </a:lnTo>
                    <a:lnTo>
                      <a:pt x="19789" y="10400"/>
                    </a:lnTo>
                    <a:lnTo>
                      <a:pt x="16421" y="13600"/>
                    </a:lnTo>
                    <a:lnTo>
                      <a:pt x="10737" y="18600"/>
                    </a:lnTo>
                    <a:lnTo>
                      <a:pt x="5474" y="19800"/>
                    </a:lnTo>
                    <a:lnTo>
                      <a:pt x="5474" y="18600"/>
                    </a:lnTo>
                    <a:lnTo>
                      <a:pt x="4421" y="13600"/>
                    </a:lnTo>
                    <a:lnTo>
                      <a:pt x="4421" y="10400"/>
                    </a:lnTo>
                    <a:lnTo>
                      <a:pt x="4421" y="8200"/>
                    </a:lnTo>
                    <a:lnTo>
                      <a:pt x="2105" y="6200"/>
                    </a:lnTo>
                    <a:lnTo>
                      <a:pt x="0" y="320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29" name="Freeform 873">
                <a:extLst>
                  <a:ext uri="{FF2B5EF4-FFF2-40B4-BE49-F238E27FC236}">
                    <a16:creationId xmlns:a16="http://schemas.microsoft.com/office/drawing/2014/main" id="{12F85389-ECCD-C34F-8AF4-389D19B28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2486"/>
                <a:ext cx="24" cy="3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000"/>
                  <a:gd name="T46" fmla="*/ 0 h 20000"/>
                  <a:gd name="T47" fmla="*/ 20000 w 20000"/>
                  <a:gd name="T48" fmla="*/ 20000 h 200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000" h="20000">
                    <a:moveTo>
                      <a:pt x="18235" y="0"/>
                    </a:moveTo>
                    <a:lnTo>
                      <a:pt x="19706" y="7143"/>
                    </a:lnTo>
                    <a:lnTo>
                      <a:pt x="10882" y="10952"/>
                    </a:lnTo>
                    <a:lnTo>
                      <a:pt x="10882" y="13571"/>
                    </a:lnTo>
                    <a:lnTo>
                      <a:pt x="18235" y="10952"/>
                    </a:lnTo>
                    <a:lnTo>
                      <a:pt x="19706" y="13571"/>
                    </a:lnTo>
                    <a:lnTo>
                      <a:pt x="18235" y="15952"/>
                    </a:lnTo>
                    <a:lnTo>
                      <a:pt x="15000" y="19762"/>
                    </a:lnTo>
                    <a:lnTo>
                      <a:pt x="12059" y="17381"/>
                    </a:lnTo>
                    <a:lnTo>
                      <a:pt x="2941" y="17381"/>
                    </a:lnTo>
                    <a:lnTo>
                      <a:pt x="0" y="10952"/>
                    </a:lnTo>
                    <a:lnTo>
                      <a:pt x="4706" y="7143"/>
                    </a:lnTo>
                    <a:lnTo>
                      <a:pt x="7647" y="3571"/>
                    </a:lnTo>
                    <a:lnTo>
                      <a:pt x="12059" y="952"/>
                    </a:lnTo>
                    <a:lnTo>
                      <a:pt x="18235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0" name="Freeform 874">
                <a:extLst>
                  <a:ext uri="{FF2B5EF4-FFF2-40B4-BE49-F238E27FC236}">
                    <a16:creationId xmlns:a16="http://schemas.microsoft.com/office/drawing/2014/main" id="{4B51987A-A22B-D743-AF78-A87E6CE6A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515"/>
                <a:ext cx="92" cy="10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1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0 w 20000"/>
                  <a:gd name="T101" fmla="*/ 0 h 20000"/>
                  <a:gd name="T102" fmla="*/ 0 w 20000"/>
                  <a:gd name="T103" fmla="*/ 0 h 20000"/>
                  <a:gd name="T104" fmla="*/ 0 w 20000"/>
                  <a:gd name="T105" fmla="*/ 0 h 20000"/>
                  <a:gd name="T106" fmla="*/ 0 w 20000"/>
                  <a:gd name="T107" fmla="*/ 0 h 20000"/>
                  <a:gd name="T108" fmla="*/ 0 w 20000"/>
                  <a:gd name="T109" fmla="*/ 0 h 200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000"/>
                  <a:gd name="T166" fmla="*/ 0 h 20000"/>
                  <a:gd name="T167" fmla="*/ 20000 w 20000"/>
                  <a:gd name="T168" fmla="*/ 20000 h 200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000" h="20000">
                    <a:moveTo>
                      <a:pt x="2000" y="1825"/>
                    </a:moveTo>
                    <a:lnTo>
                      <a:pt x="3154" y="281"/>
                    </a:lnTo>
                    <a:lnTo>
                      <a:pt x="3538" y="1123"/>
                    </a:lnTo>
                    <a:lnTo>
                      <a:pt x="5154" y="1825"/>
                    </a:lnTo>
                    <a:lnTo>
                      <a:pt x="5154" y="1123"/>
                    </a:lnTo>
                    <a:lnTo>
                      <a:pt x="5615" y="281"/>
                    </a:lnTo>
                    <a:lnTo>
                      <a:pt x="6385" y="0"/>
                    </a:lnTo>
                    <a:lnTo>
                      <a:pt x="7154" y="0"/>
                    </a:lnTo>
                    <a:lnTo>
                      <a:pt x="7538" y="1123"/>
                    </a:lnTo>
                    <a:lnTo>
                      <a:pt x="8769" y="1123"/>
                    </a:lnTo>
                    <a:lnTo>
                      <a:pt x="10308" y="281"/>
                    </a:lnTo>
                    <a:lnTo>
                      <a:pt x="10308" y="1123"/>
                    </a:lnTo>
                    <a:lnTo>
                      <a:pt x="11538" y="1825"/>
                    </a:lnTo>
                    <a:lnTo>
                      <a:pt x="12692" y="3579"/>
                    </a:lnTo>
                    <a:lnTo>
                      <a:pt x="13923" y="3579"/>
                    </a:lnTo>
                    <a:lnTo>
                      <a:pt x="14769" y="2175"/>
                    </a:lnTo>
                    <a:lnTo>
                      <a:pt x="16769" y="2175"/>
                    </a:lnTo>
                    <a:lnTo>
                      <a:pt x="19154" y="4000"/>
                    </a:lnTo>
                    <a:lnTo>
                      <a:pt x="19154" y="4702"/>
                    </a:lnTo>
                    <a:lnTo>
                      <a:pt x="19923" y="6877"/>
                    </a:lnTo>
                    <a:lnTo>
                      <a:pt x="19923" y="8000"/>
                    </a:lnTo>
                    <a:lnTo>
                      <a:pt x="18692" y="8702"/>
                    </a:lnTo>
                    <a:lnTo>
                      <a:pt x="18692" y="10456"/>
                    </a:lnTo>
                    <a:lnTo>
                      <a:pt x="17077" y="12351"/>
                    </a:lnTo>
                    <a:lnTo>
                      <a:pt x="18692" y="15228"/>
                    </a:lnTo>
                    <a:lnTo>
                      <a:pt x="19154" y="17053"/>
                    </a:lnTo>
                    <a:lnTo>
                      <a:pt x="19154" y="18105"/>
                    </a:lnTo>
                    <a:lnTo>
                      <a:pt x="17923" y="17404"/>
                    </a:lnTo>
                    <a:lnTo>
                      <a:pt x="17923" y="16351"/>
                    </a:lnTo>
                    <a:lnTo>
                      <a:pt x="17077" y="17404"/>
                    </a:lnTo>
                    <a:lnTo>
                      <a:pt x="15538" y="17053"/>
                    </a:lnTo>
                    <a:lnTo>
                      <a:pt x="13923" y="17404"/>
                    </a:lnTo>
                    <a:lnTo>
                      <a:pt x="10308" y="17404"/>
                    </a:lnTo>
                    <a:lnTo>
                      <a:pt x="7154" y="18105"/>
                    </a:lnTo>
                    <a:lnTo>
                      <a:pt x="3154" y="19930"/>
                    </a:lnTo>
                    <a:lnTo>
                      <a:pt x="2385" y="17404"/>
                    </a:lnTo>
                    <a:lnTo>
                      <a:pt x="3154" y="15228"/>
                    </a:lnTo>
                    <a:lnTo>
                      <a:pt x="2385" y="14456"/>
                    </a:lnTo>
                    <a:lnTo>
                      <a:pt x="2000" y="14175"/>
                    </a:lnTo>
                    <a:lnTo>
                      <a:pt x="308" y="14175"/>
                    </a:lnTo>
                    <a:lnTo>
                      <a:pt x="0" y="12632"/>
                    </a:lnTo>
                    <a:lnTo>
                      <a:pt x="0" y="12351"/>
                    </a:lnTo>
                    <a:lnTo>
                      <a:pt x="0" y="11228"/>
                    </a:lnTo>
                    <a:lnTo>
                      <a:pt x="0" y="9754"/>
                    </a:lnTo>
                    <a:lnTo>
                      <a:pt x="308" y="9754"/>
                    </a:lnTo>
                    <a:lnTo>
                      <a:pt x="1231" y="8000"/>
                    </a:lnTo>
                    <a:lnTo>
                      <a:pt x="308" y="7579"/>
                    </a:lnTo>
                    <a:lnTo>
                      <a:pt x="1231" y="6877"/>
                    </a:lnTo>
                    <a:lnTo>
                      <a:pt x="2385" y="6877"/>
                    </a:lnTo>
                    <a:lnTo>
                      <a:pt x="2000" y="5754"/>
                    </a:lnTo>
                    <a:lnTo>
                      <a:pt x="2000" y="5053"/>
                    </a:lnTo>
                    <a:lnTo>
                      <a:pt x="2000" y="4000"/>
                    </a:lnTo>
                    <a:lnTo>
                      <a:pt x="1231" y="3579"/>
                    </a:lnTo>
                    <a:lnTo>
                      <a:pt x="1231" y="2175"/>
                    </a:lnTo>
                    <a:lnTo>
                      <a:pt x="2000" y="182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1" name="Freeform 875">
                <a:extLst>
                  <a:ext uri="{FF2B5EF4-FFF2-40B4-BE49-F238E27FC236}">
                    <a16:creationId xmlns:a16="http://schemas.microsoft.com/office/drawing/2014/main" id="{013FCF02-58F1-754C-ABDA-1851406CC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2648"/>
                <a:ext cx="94" cy="9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0 w 20000"/>
                  <a:gd name="T101" fmla="*/ 0 h 20000"/>
                  <a:gd name="T102" fmla="*/ 0 w 20000"/>
                  <a:gd name="T103" fmla="*/ 0 h 20000"/>
                  <a:gd name="T104" fmla="*/ 0 w 20000"/>
                  <a:gd name="T105" fmla="*/ 0 h 20000"/>
                  <a:gd name="T106" fmla="*/ 0 w 20000"/>
                  <a:gd name="T107" fmla="*/ 0 h 20000"/>
                  <a:gd name="T108" fmla="*/ 0 w 20000"/>
                  <a:gd name="T109" fmla="*/ 0 h 20000"/>
                  <a:gd name="T110" fmla="*/ 0 w 20000"/>
                  <a:gd name="T111" fmla="*/ 0 h 20000"/>
                  <a:gd name="T112" fmla="*/ 0 w 20000"/>
                  <a:gd name="T113" fmla="*/ 0 h 20000"/>
                  <a:gd name="T114" fmla="*/ 0 w 20000"/>
                  <a:gd name="T115" fmla="*/ 0 h 20000"/>
                  <a:gd name="T116" fmla="*/ 0 w 20000"/>
                  <a:gd name="T117" fmla="*/ 0 h 200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000"/>
                  <a:gd name="T178" fmla="*/ 0 h 20000"/>
                  <a:gd name="T179" fmla="*/ 20000 w 20000"/>
                  <a:gd name="T180" fmla="*/ 20000 h 200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000" h="20000">
                    <a:moveTo>
                      <a:pt x="8981" y="291"/>
                    </a:moveTo>
                    <a:lnTo>
                      <a:pt x="8981" y="0"/>
                    </a:lnTo>
                    <a:lnTo>
                      <a:pt x="11774" y="0"/>
                    </a:lnTo>
                    <a:lnTo>
                      <a:pt x="14113" y="0"/>
                    </a:lnTo>
                    <a:lnTo>
                      <a:pt x="15245" y="0"/>
                    </a:lnTo>
                    <a:lnTo>
                      <a:pt x="16075" y="0"/>
                    </a:lnTo>
                    <a:lnTo>
                      <a:pt x="15245" y="1164"/>
                    </a:lnTo>
                    <a:lnTo>
                      <a:pt x="15245" y="3345"/>
                    </a:lnTo>
                    <a:lnTo>
                      <a:pt x="16377" y="2982"/>
                    </a:lnTo>
                    <a:lnTo>
                      <a:pt x="17962" y="2982"/>
                    </a:lnTo>
                    <a:lnTo>
                      <a:pt x="18415" y="3345"/>
                    </a:lnTo>
                    <a:lnTo>
                      <a:pt x="19170" y="4436"/>
                    </a:lnTo>
                    <a:lnTo>
                      <a:pt x="18415" y="5236"/>
                    </a:lnTo>
                    <a:lnTo>
                      <a:pt x="17962" y="5964"/>
                    </a:lnTo>
                    <a:lnTo>
                      <a:pt x="17962" y="7855"/>
                    </a:lnTo>
                    <a:lnTo>
                      <a:pt x="19925" y="9018"/>
                    </a:lnTo>
                    <a:lnTo>
                      <a:pt x="19925" y="12000"/>
                    </a:lnTo>
                    <a:lnTo>
                      <a:pt x="19170" y="13091"/>
                    </a:lnTo>
                    <a:lnTo>
                      <a:pt x="18415" y="14255"/>
                    </a:lnTo>
                    <a:lnTo>
                      <a:pt x="18415" y="15782"/>
                    </a:lnTo>
                    <a:lnTo>
                      <a:pt x="17962" y="15782"/>
                    </a:lnTo>
                    <a:lnTo>
                      <a:pt x="17208" y="14255"/>
                    </a:lnTo>
                    <a:lnTo>
                      <a:pt x="15245" y="14982"/>
                    </a:lnTo>
                    <a:lnTo>
                      <a:pt x="12906" y="13091"/>
                    </a:lnTo>
                    <a:lnTo>
                      <a:pt x="12075" y="14982"/>
                    </a:lnTo>
                    <a:lnTo>
                      <a:pt x="10943" y="14982"/>
                    </a:lnTo>
                    <a:lnTo>
                      <a:pt x="10189" y="14255"/>
                    </a:lnTo>
                    <a:lnTo>
                      <a:pt x="9736" y="16145"/>
                    </a:lnTo>
                    <a:lnTo>
                      <a:pt x="10943" y="16945"/>
                    </a:lnTo>
                    <a:lnTo>
                      <a:pt x="10943" y="19127"/>
                    </a:lnTo>
                    <a:lnTo>
                      <a:pt x="10189" y="19127"/>
                    </a:lnTo>
                    <a:lnTo>
                      <a:pt x="9736" y="18764"/>
                    </a:lnTo>
                    <a:lnTo>
                      <a:pt x="8981" y="19127"/>
                    </a:lnTo>
                    <a:lnTo>
                      <a:pt x="7849" y="19927"/>
                    </a:lnTo>
                    <a:lnTo>
                      <a:pt x="4679" y="16945"/>
                    </a:lnTo>
                    <a:lnTo>
                      <a:pt x="3547" y="15782"/>
                    </a:lnTo>
                    <a:lnTo>
                      <a:pt x="4679" y="16145"/>
                    </a:lnTo>
                    <a:lnTo>
                      <a:pt x="4679" y="15782"/>
                    </a:lnTo>
                    <a:lnTo>
                      <a:pt x="2792" y="14982"/>
                    </a:lnTo>
                    <a:lnTo>
                      <a:pt x="1962" y="13818"/>
                    </a:lnTo>
                    <a:lnTo>
                      <a:pt x="2792" y="13818"/>
                    </a:lnTo>
                    <a:lnTo>
                      <a:pt x="1962" y="13091"/>
                    </a:lnTo>
                    <a:lnTo>
                      <a:pt x="2792" y="12364"/>
                    </a:lnTo>
                    <a:lnTo>
                      <a:pt x="1962" y="12000"/>
                    </a:lnTo>
                    <a:lnTo>
                      <a:pt x="1585" y="12364"/>
                    </a:lnTo>
                    <a:lnTo>
                      <a:pt x="830" y="10836"/>
                    </a:lnTo>
                    <a:lnTo>
                      <a:pt x="0" y="9382"/>
                    </a:lnTo>
                    <a:lnTo>
                      <a:pt x="1585" y="9382"/>
                    </a:lnTo>
                    <a:lnTo>
                      <a:pt x="1962" y="7127"/>
                    </a:lnTo>
                    <a:lnTo>
                      <a:pt x="2792" y="7855"/>
                    </a:lnTo>
                    <a:lnTo>
                      <a:pt x="3925" y="7127"/>
                    </a:lnTo>
                    <a:lnTo>
                      <a:pt x="1962" y="6400"/>
                    </a:lnTo>
                    <a:lnTo>
                      <a:pt x="1962" y="5236"/>
                    </a:lnTo>
                    <a:lnTo>
                      <a:pt x="2792" y="5236"/>
                    </a:lnTo>
                    <a:lnTo>
                      <a:pt x="2792" y="4145"/>
                    </a:lnTo>
                    <a:lnTo>
                      <a:pt x="5132" y="4145"/>
                    </a:lnTo>
                    <a:lnTo>
                      <a:pt x="7094" y="4145"/>
                    </a:lnTo>
                    <a:lnTo>
                      <a:pt x="8981" y="4145"/>
                    </a:lnTo>
                    <a:lnTo>
                      <a:pt x="8981" y="291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2" name="Freeform 876">
                <a:extLst>
                  <a:ext uri="{FF2B5EF4-FFF2-40B4-BE49-F238E27FC236}">
                    <a16:creationId xmlns:a16="http://schemas.microsoft.com/office/drawing/2014/main" id="{2470E867-BB4B-F142-88D0-96AAF2D66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464"/>
                <a:ext cx="52" cy="1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00"/>
                  <a:gd name="T43" fmla="*/ 0 h 20000"/>
                  <a:gd name="T44" fmla="*/ 20000 w 20000"/>
                  <a:gd name="T45" fmla="*/ 20000 h 20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00" h="20000">
                    <a:moveTo>
                      <a:pt x="1370" y="5405"/>
                    </a:moveTo>
                    <a:lnTo>
                      <a:pt x="7808" y="0"/>
                    </a:lnTo>
                    <a:lnTo>
                      <a:pt x="12740" y="0"/>
                    </a:lnTo>
                    <a:lnTo>
                      <a:pt x="16164" y="5405"/>
                    </a:lnTo>
                    <a:lnTo>
                      <a:pt x="19863" y="5405"/>
                    </a:lnTo>
                    <a:lnTo>
                      <a:pt x="16986" y="14054"/>
                    </a:lnTo>
                    <a:lnTo>
                      <a:pt x="11233" y="5405"/>
                    </a:lnTo>
                    <a:lnTo>
                      <a:pt x="9178" y="10811"/>
                    </a:lnTo>
                    <a:lnTo>
                      <a:pt x="6986" y="10811"/>
                    </a:lnTo>
                    <a:lnTo>
                      <a:pt x="6986" y="14054"/>
                    </a:lnTo>
                    <a:lnTo>
                      <a:pt x="0" y="19459"/>
                    </a:lnTo>
                    <a:lnTo>
                      <a:pt x="0" y="14054"/>
                    </a:lnTo>
                    <a:lnTo>
                      <a:pt x="1370" y="10811"/>
                    </a:lnTo>
                    <a:lnTo>
                      <a:pt x="1370" y="540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3" name="Freeform 877">
                <a:extLst>
                  <a:ext uri="{FF2B5EF4-FFF2-40B4-BE49-F238E27FC236}">
                    <a16:creationId xmlns:a16="http://schemas.microsoft.com/office/drawing/2014/main" id="{207ABCD3-2139-004D-AD35-D7C8B2805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2510"/>
                <a:ext cx="73" cy="9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000"/>
                  <a:gd name="T109" fmla="*/ 0 h 20000"/>
                  <a:gd name="T110" fmla="*/ 20000 w 20000"/>
                  <a:gd name="T111" fmla="*/ 20000 h 200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000" h="20000">
                    <a:moveTo>
                      <a:pt x="2647" y="5236"/>
                    </a:moveTo>
                    <a:lnTo>
                      <a:pt x="2647" y="3418"/>
                    </a:lnTo>
                    <a:lnTo>
                      <a:pt x="2059" y="1164"/>
                    </a:lnTo>
                    <a:lnTo>
                      <a:pt x="2647" y="0"/>
                    </a:lnTo>
                    <a:lnTo>
                      <a:pt x="12745" y="436"/>
                    </a:lnTo>
                    <a:lnTo>
                      <a:pt x="13235" y="0"/>
                    </a:lnTo>
                    <a:lnTo>
                      <a:pt x="14706" y="0"/>
                    </a:lnTo>
                    <a:lnTo>
                      <a:pt x="15784" y="436"/>
                    </a:lnTo>
                    <a:lnTo>
                      <a:pt x="14706" y="1164"/>
                    </a:lnTo>
                    <a:lnTo>
                      <a:pt x="16863" y="2255"/>
                    </a:lnTo>
                    <a:lnTo>
                      <a:pt x="16863" y="3418"/>
                    </a:lnTo>
                    <a:lnTo>
                      <a:pt x="15784" y="4873"/>
                    </a:lnTo>
                    <a:lnTo>
                      <a:pt x="17255" y="5236"/>
                    </a:lnTo>
                    <a:lnTo>
                      <a:pt x="17255" y="6400"/>
                    </a:lnTo>
                    <a:lnTo>
                      <a:pt x="17255" y="7127"/>
                    </a:lnTo>
                    <a:lnTo>
                      <a:pt x="18333" y="8291"/>
                    </a:lnTo>
                    <a:lnTo>
                      <a:pt x="17255" y="9382"/>
                    </a:lnTo>
                    <a:lnTo>
                      <a:pt x="17255" y="10836"/>
                    </a:lnTo>
                    <a:lnTo>
                      <a:pt x="17255" y="12800"/>
                    </a:lnTo>
                    <a:lnTo>
                      <a:pt x="18333" y="15055"/>
                    </a:lnTo>
                    <a:lnTo>
                      <a:pt x="19902" y="16145"/>
                    </a:lnTo>
                    <a:lnTo>
                      <a:pt x="19314" y="16945"/>
                    </a:lnTo>
                    <a:lnTo>
                      <a:pt x="15784" y="17236"/>
                    </a:lnTo>
                    <a:lnTo>
                      <a:pt x="13235" y="18036"/>
                    </a:lnTo>
                    <a:lnTo>
                      <a:pt x="8627" y="19200"/>
                    </a:lnTo>
                    <a:lnTo>
                      <a:pt x="6078" y="19927"/>
                    </a:lnTo>
                    <a:lnTo>
                      <a:pt x="2647" y="19927"/>
                    </a:lnTo>
                    <a:lnTo>
                      <a:pt x="2647" y="18764"/>
                    </a:lnTo>
                    <a:lnTo>
                      <a:pt x="2059" y="16945"/>
                    </a:lnTo>
                    <a:lnTo>
                      <a:pt x="0" y="13891"/>
                    </a:lnTo>
                    <a:lnTo>
                      <a:pt x="2059" y="12000"/>
                    </a:lnTo>
                    <a:lnTo>
                      <a:pt x="2059" y="10109"/>
                    </a:lnTo>
                    <a:lnTo>
                      <a:pt x="3627" y="9382"/>
                    </a:lnTo>
                    <a:lnTo>
                      <a:pt x="3627" y="8291"/>
                    </a:lnTo>
                    <a:lnTo>
                      <a:pt x="2647" y="5964"/>
                    </a:lnTo>
                    <a:lnTo>
                      <a:pt x="2647" y="523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4" name="Freeform 878">
                <a:extLst>
                  <a:ext uri="{FF2B5EF4-FFF2-40B4-BE49-F238E27FC236}">
                    <a16:creationId xmlns:a16="http://schemas.microsoft.com/office/drawing/2014/main" id="{040715F8-479D-0146-9404-0C00B5F1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" y="2482"/>
                <a:ext cx="116" cy="8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1 w 20000"/>
                  <a:gd name="T43" fmla="*/ 0 h 20000"/>
                  <a:gd name="T44" fmla="*/ 1 w 20000"/>
                  <a:gd name="T45" fmla="*/ 0 h 20000"/>
                  <a:gd name="T46" fmla="*/ 1 w 20000"/>
                  <a:gd name="T47" fmla="*/ 0 h 20000"/>
                  <a:gd name="T48" fmla="*/ 1 w 20000"/>
                  <a:gd name="T49" fmla="*/ 0 h 20000"/>
                  <a:gd name="T50" fmla="*/ 1 w 20000"/>
                  <a:gd name="T51" fmla="*/ 0 h 20000"/>
                  <a:gd name="T52" fmla="*/ 1 w 20000"/>
                  <a:gd name="T53" fmla="*/ 0 h 20000"/>
                  <a:gd name="T54" fmla="*/ 1 w 20000"/>
                  <a:gd name="T55" fmla="*/ 0 h 20000"/>
                  <a:gd name="T56" fmla="*/ 1 w 20000"/>
                  <a:gd name="T57" fmla="*/ 0 h 20000"/>
                  <a:gd name="T58" fmla="*/ 1 w 20000"/>
                  <a:gd name="T59" fmla="*/ 0 h 20000"/>
                  <a:gd name="T60" fmla="*/ 1 w 20000"/>
                  <a:gd name="T61" fmla="*/ 0 h 20000"/>
                  <a:gd name="T62" fmla="*/ 1 w 20000"/>
                  <a:gd name="T63" fmla="*/ 0 h 20000"/>
                  <a:gd name="T64" fmla="*/ 1 w 20000"/>
                  <a:gd name="T65" fmla="*/ 0 h 20000"/>
                  <a:gd name="T66" fmla="*/ 1 w 20000"/>
                  <a:gd name="T67" fmla="*/ 0 h 20000"/>
                  <a:gd name="T68" fmla="*/ 1 w 20000"/>
                  <a:gd name="T69" fmla="*/ 0 h 20000"/>
                  <a:gd name="T70" fmla="*/ 1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0 w 20000"/>
                  <a:gd name="T101" fmla="*/ 0 h 20000"/>
                  <a:gd name="T102" fmla="*/ 0 w 20000"/>
                  <a:gd name="T103" fmla="*/ 0 h 20000"/>
                  <a:gd name="T104" fmla="*/ 0 w 20000"/>
                  <a:gd name="T105" fmla="*/ 0 h 20000"/>
                  <a:gd name="T106" fmla="*/ 0 w 20000"/>
                  <a:gd name="T107" fmla="*/ 0 h 20000"/>
                  <a:gd name="T108" fmla="*/ 0 w 20000"/>
                  <a:gd name="T109" fmla="*/ 0 h 20000"/>
                  <a:gd name="T110" fmla="*/ 0 w 20000"/>
                  <a:gd name="T111" fmla="*/ 0 h 20000"/>
                  <a:gd name="T112" fmla="*/ 0 w 20000"/>
                  <a:gd name="T113" fmla="*/ 0 h 20000"/>
                  <a:gd name="T114" fmla="*/ 0 w 20000"/>
                  <a:gd name="T115" fmla="*/ 0 h 20000"/>
                  <a:gd name="T116" fmla="*/ 0 w 20000"/>
                  <a:gd name="T117" fmla="*/ 0 h 20000"/>
                  <a:gd name="T118" fmla="*/ 0 w 20000"/>
                  <a:gd name="T119" fmla="*/ 0 h 20000"/>
                  <a:gd name="T120" fmla="*/ 0 w 20000"/>
                  <a:gd name="T121" fmla="*/ 0 h 20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000"/>
                  <a:gd name="T184" fmla="*/ 0 h 20000"/>
                  <a:gd name="T185" fmla="*/ 20000 w 20000"/>
                  <a:gd name="T186" fmla="*/ 20000 h 200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000" h="20000">
                    <a:moveTo>
                      <a:pt x="3780" y="0"/>
                    </a:moveTo>
                    <a:lnTo>
                      <a:pt x="5671" y="0"/>
                    </a:lnTo>
                    <a:lnTo>
                      <a:pt x="5671" y="902"/>
                    </a:lnTo>
                    <a:lnTo>
                      <a:pt x="7256" y="1311"/>
                    </a:lnTo>
                    <a:lnTo>
                      <a:pt x="8232" y="902"/>
                    </a:lnTo>
                    <a:lnTo>
                      <a:pt x="8841" y="902"/>
                    </a:lnTo>
                    <a:lnTo>
                      <a:pt x="10427" y="902"/>
                    </a:lnTo>
                    <a:lnTo>
                      <a:pt x="10427" y="1311"/>
                    </a:lnTo>
                    <a:lnTo>
                      <a:pt x="10732" y="2131"/>
                    </a:lnTo>
                    <a:lnTo>
                      <a:pt x="11341" y="2131"/>
                    </a:lnTo>
                    <a:lnTo>
                      <a:pt x="12317" y="3361"/>
                    </a:lnTo>
                    <a:lnTo>
                      <a:pt x="13902" y="2131"/>
                    </a:lnTo>
                    <a:lnTo>
                      <a:pt x="14817" y="2131"/>
                    </a:lnTo>
                    <a:lnTo>
                      <a:pt x="15488" y="1311"/>
                    </a:lnTo>
                    <a:lnTo>
                      <a:pt x="15793" y="902"/>
                    </a:lnTo>
                    <a:lnTo>
                      <a:pt x="17073" y="3361"/>
                    </a:lnTo>
                    <a:lnTo>
                      <a:pt x="17317" y="4262"/>
                    </a:lnTo>
                    <a:lnTo>
                      <a:pt x="18049" y="4672"/>
                    </a:lnTo>
                    <a:lnTo>
                      <a:pt x="18049" y="6393"/>
                    </a:lnTo>
                    <a:lnTo>
                      <a:pt x="18293" y="6885"/>
                    </a:lnTo>
                    <a:lnTo>
                      <a:pt x="18293" y="8033"/>
                    </a:lnTo>
                    <a:lnTo>
                      <a:pt x="19573" y="9754"/>
                    </a:lnTo>
                    <a:lnTo>
                      <a:pt x="18963" y="10246"/>
                    </a:lnTo>
                    <a:lnTo>
                      <a:pt x="18963" y="11885"/>
                    </a:lnTo>
                    <a:lnTo>
                      <a:pt x="19573" y="12295"/>
                    </a:lnTo>
                    <a:lnTo>
                      <a:pt x="19573" y="13607"/>
                    </a:lnTo>
                    <a:lnTo>
                      <a:pt x="19573" y="14426"/>
                    </a:lnTo>
                    <a:lnTo>
                      <a:pt x="19939" y="15738"/>
                    </a:lnTo>
                    <a:lnTo>
                      <a:pt x="18963" y="15738"/>
                    </a:lnTo>
                    <a:lnTo>
                      <a:pt x="18293" y="16557"/>
                    </a:lnTo>
                    <a:lnTo>
                      <a:pt x="18963" y="16967"/>
                    </a:lnTo>
                    <a:lnTo>
                      <a:pt x="18293" y="19098"/>
                    </a:lnTo>
                    <a:lnTo>
                      <a:pt x="18049" y="19098"/>
                    </a:lnTo>
                    <a:lnTo>
                      <a:pt x="17073" y="18607"/>
                    </a:lnTo>
                    <a:lnTo>
                      <a:pt x="17073" y="19918"/>
                    </a:lnTo>
                    <a:lnTo>
                      <a:pt x="15793" y="19918"/>
                    </a:lnTo>
                    <a:lnTo>
                      <a:pt x="14817" y="19918"/>
                    </a:lnTo>
                    <a:lnTo>
                      <a:pt x="14817" y="17787"/>
                    </a:lnTo>
                    <a:lnTo>
                      <a:pt x="14207" y="15738"/>
                    </a:lnTo>
                    <a:lnTo>
                      <a:pt x="12927" y="15738"/>
                    </a:lnTo>
                    <a:lnTo>
                      <a:pt x="11707" y="15738"/>
                    </a:lnTo>
                    <a:lnTo>
                      <a:pt x="11707" y="13607"/>
                    </a:lnTo>
                    <a:lnTo>
                      <a:pt x="11341" y="13115"/>
                    </a:lnTo>
                    <a:lnTo>
                      <a:pt x="11341" y="11885"/>
                    </a:lnTo>
                    <a:lnTo>
                      <a:pt x="10427" y="9754"/>
                    </a:lnTo>
                    <a:lnTo>
                      <a:pt x="7561" y="10246"/>
                    </a:lnTo>
                    <a:lnTo>
                      <a:pt x="7256" y="10246"/>
                    </a:lnTo>
                    <a:lnTo>
                      <a:pt x="6341" y="12295"/>
                    </a:lnTo>
                    <a:lnTo>
                      <a:pt x="5671" y="12295"/>
                    </a:lnTo>
                    <a:lnTo>
                      <a:pt x="4756" y="13607"/>
                    </a:lnTo>
                    <a:lnTo>
                      <a:pt x="4085" y="12295"/>
                    </a:lnTo>
                    <a:lnTo>
                      <a:pt x="3780" y="11066"/>
                    </a:lnTo>
                    <a:lnTo>
                      <a:pt x="1585" y="8934"/>
                    </a:lnTo>
                    <a:lnTo>
                      <a:pt x="976" y="7705"/>
                    </a:lnTo>
                    <a:lnTo>
                      <a:pt x="0" y="6885"/>
                    </a:lnTo>
                    <a:lnTo>
                      <a:pt x="976" y="4672"/>
                    </a:lnTo>
                    <a:lnTo>
                      <a:pt x="3110" y="3361"/>
                    </a:lnTo>
                    <a:lnTo>
                      <a:pt x="3780" y="2131"/>
                    </a:lnTo>
                    <a:lnTo>
                      <a:pt x="3110" y="1311"/>
                    </a:lnTo>
                    <a:lnTo>
                      <a:pt x="3780" y="902"/>
                    </a:lnTo>
                    <a:lnTo>
                      <a:pt x="3780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5" name="Freeform 879">
                <a:extLst>
                  <a:ext uri="{FF2B5EF4-FFF2-40B4-BE49-F238E27FC236}">
                    <a16:creationId xmlns:a16="http://schemas.microsoft.com/office/drawing/2014/main" id="{E90BCFA0-C22E-5F4F-B7B8-D68779FCE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482"/>
                <a:ext cx="48" cy="3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000"/>
                  <a:gd name="T55" fmla="*/ 0 h 20000"/>
                  <a:gd name="T56" fmla="*/ 20000 w 20000"/>
                  <a:gd name="T57" fmla="*/ 20000 h 200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000" h="20000">
                    <a:moveTo>
                      <a:pt x="0" y="3765"/>
                    </a:moveTo>
                    <a:lnTo>
                      <a:pt x="4559" y="2588"/>
                    </a:lnTo>
                    <a:lnTo>
                      <a:pt x="6912" y="2588"/>
                    </a:lnTo>
                    <a:lnTo>
                      <a:pt x="9853" y="0"/>
                    </a:lnTo>
                    <a:lnTo>
                      <a:pt x="19853" y="0"/>
                    </a:lnTo>
                    <a:lnTo>
                      <a:pt x="19853" y="2588"/>
                    </a:lnTo>
                    <a:lnTo>
                      <a:pt x="18235" y="3765"/>
                    </a:lnTo>
                    <a:lnTo>
                      <a:pt x="19853" y="6118"/>
                    </a:lnTo>
                    <a:lnTo>
                      <a:pt x="18235" y="9647"/>
                    </a:lnTo>
                    <a:lnTo>
                      <a:pt x="12941" y="13412"/>
                    </a:lnTo>
                    <a:lnTo>
                      <a:pt x="10588" y="19765"/>
                    </a:lnTo>
                    <a:lnTo>
                      <a:pt x="9853" y="16000"/>
                    </a:lnTo>
                    <a:lnTo>
                      <a:pt x="8382" y="18353"/>
                    </a:lnTo>
                    <a:lnTo>
                      <a:pt x="8382" y="9647"/>
                    </a:lnTo>
                    <a:lnTo>
                      <a:pt x="4559" y="9647"/>
                    </a:lnTo>
                    <a:lnTo>
                      <a:pt x="4559" y="8706"/>
                    </a:lnTo>
                    <a:lnTo>
                      <a:pt x="2353" y="6118"/>
                    </a:lnTo>
                    <a:lnTo>
                      <a:pt x="0" y="376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6" name="Freeform 880">
                <a:extLst>
                  <a:ext uri="{FF2B5EF4-FFF2-40B4-BE49-F238E27FC236}">
                    <a16:creationId xmlns:a16="http://schemas.microsoft.com/office/drawing/2014/main" id="{CB08C438-3CC1-514E-B520-EEE84132D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477"/>
                <a:ext cx="121" cy="174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1 h 20000"/>
                  <a:gd name="T14" fmla="*/ 1 w 20000"/>
                  <a:gd name="T15" fmla="*/ 1 h 20000"/>
                  <a:gd name="T16" fmla="*/ 1 w 20000"/>
                  <a:gd name="T17" fmla="*/ 1 h 20000"/>
                  <a:gd name="T18" fmla="*/ 1 w 20000"/>
                  <a:gd name="T19" fmla="*/ 1 h 20000"/>
                  <a:gd name="T20" fmla="*/ 1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0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1 h 20000"/>
                  <a:gd name="T44" fmla="*/ 0 w 20000"/>
                  <a:gd name="T45" fmla="*/ 1 h 20000"/>
                  <a:gd name="T46" fmla="*/ 0 w 20000"/>
                  <a:gd name="T47" fmla="*/ 1 h 20000"/>
                  <a:gd name="T48" fmla="*/ 0 w 20000"/>
                  <a:gd name="T49" fmla="*/ 1 h 20000"/>
                  <a:gd name="T50" fmla="*/ 0 w 20000"/>
                  <a:gd name="T51" fmla="*/ 1 h 20000"/>
                  <a:gd name="T52" fmla="*/ 0 w 20000"/>
                  <a:gd name="T53" fmla="*/ 1 h 20000"/>
                  <a:gd name="T54" fmla="*/ 0 w 20000"/>
                  <a:gd name="T55" fmla="*/ 1 h 20000"/>
                  <a:gd name="T56" fmla="*/ 0 w 20000"/>
                  <a:gd name="T57" fmla="*/ 1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1 w 20000"/>
                  <a:gd name="T63" fmla="*/ 0 h 20000"/>
                  <a:gd name="T64" fmla="*/ 1 w 20000"/>
                  <a:gd name="T65" fmla="*/ 0 h 20000"/>
                  <a:gd name="T66" fmla="*/ 1 w 20000"/>
                  <a:gd name="T67" fmla="*/ 0 h 200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00"/>
                  <a:gd name="T103" fmla="*/ 0 h 20000"/>
                  <a:gd name="T104" fmla="*/ 20000 w 20000"/>
                  <a:gd name="T105" fmla="*/ 20000 h 200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00" h="20000">
                    <a:moveTo>
                      <a:pt x="14810" y="0"/>
                    </a:moveTo>
                    <a:lnTo>
                      <a:pt x="15743" y="0"/>
                    </a:lnTo>
                    <a:lnTo>
                      <a:pt x="15743" y="649"/>
                    </a:lnTo>
                    <a:lnTo>
                      <a:pt x="16618" y="1095"/>
                    </a:lnTo>
                    <a:lnTo>
                      <a:pt x="17201" y="2110"/>
                    </a:lnTo>
                    <a:lnTo>
                      <a:pt x="17201" y="2961"/>
                    </a:lnTo>
                    <a:lnTo>
                      <a:pt x="17201" y="4016"/>
                    </a:lnTo>
                    <a:lnTo>
                      <a:pt x="17551" y="5071"/>
                    </a:lnTo>
                    <a:lnTo>
                      <a:pt x="18717" y="5720"/>
                    </a:lnTo>
                    <a:lnTo>
                      <a:pt x="16327" y="5720"/>
                    </a:lnTo>
                    <a:lnTo>
                      <a:pt x="15102" y="5720"/>
                    </a:lnTo>
                    <a:lnTo>
                      <a:pt x="14810" y="6531"/>
                    </a:lnTo>
                    <a:lnTo>
                      <a:pt x="16618" y="7789"/>
                    </a:lnTo>
                    <a:lnTo>
                      <a:pt x="17551" y="8195"/>
                    </a:lnTo>
                    <a:lnTo>
                      <a:pt x="18134" y="9452"/>
                    </a:lnTo>
                    <a:lnTo>
                      <a:pt x="18717" y="9858"/>
                    </a:lnTo>
                    <a:lnTo>
                      <a:pt x="18717" y="10507"/>
                    </a:lnTo>
                    <a:lnTo>
                      <a:pt x="17551" y="10953"/>
                    </a:lnTo>
                    <a:lnTo>
                      <a:pt x="16618" y="12617"/>
                    </a:lnTo>
                    <a:lnTo>
                      <a:pt x="16327" y="12819"/>
                    </a:lnTo>
                    <a:lnTo>
                      <a:pt x="16327" y="14280"/>
                    </a:lnTo>
                    <a:lnTo>
                      <a:pt x="16618" y="14523"/>
                    </a:lnTo>
                    <a:lnTo>
                      <a:pt x="16618" y="15578"/>
                    </a:lnTo>
                    <a:lnTo>
                      <a:pt x="17551" y="15984"/>
                    </a:lnTo>
                    <a:lnTo>
                      <a:pt x="17551" y="16998"/>
                    </a:lnTo>
                    <a:lnTo>
                      <a:pt x="19592" y="18296"/>
                    </a:lnTo>
                    <a:lnTo>
                      <a:pt x="19942" y="18296"/>
                    </a:lnTo>
                    <a:lnTo>
                      <a:pt x="19592" y="19310"/>
                    </a:lnTo>
                    <a:lnTo>
                      <a:pt x="19942" y="19757"/>
                    </a:lnTo>
                    <a:lnTo>
                      <a:pt x="16618" y="19310"/>
                    </a:lnTo>
                    <a:lnTo>
                      <a:pt x="12653" y="19757"/>
                    </a:lnTo>
                    <a:lnTo>
                      <a:pt x="11837" y="19757"/>
                    </a:lnTo>
                    <a:lnTo>
                      <a:pt x="10029" y="19757"/>
                    </a:lnTo>
                    <a:lnTo>
                      <a:pt x="7872" y="19757"/>
                    </a:lnTo>
                    <a:lnTo>
                      <a:pt x="7872" y="19959"/>
                    </a:lnTo>
                    <a:lnTo>
                      <a:pt x="4548" y="19757"/>
                    </a:lnTo>
                    <a:lnTo>
                      <a:pt x="3615" y="19310"/>
                    </a:lnTo>
                    <a:lnTo>
                      <a:pt x="3615" y="17890"/>
                    </a:lnTo>
                    <a:lnTo>
                      <a:pt x="3615" y="16998"/>
                    </a:lnTo>
                    <a:lnTo>
                      <a:pt x="2391" y="16592"/>
                    </a:lnTo>
                    <a:lnTo>
                      <a:pt x="2157" y="16592"/>
                    </a:lnTo>
                    <a:lnTo>
                      <a:pt x="1574" y="15984"/>
                    </a:lnTo>
                    <a:lnTo>
                      <a:pt x="641" y="15578"/>
                    </a:lnTo>
                    <a:lnTo>
                      <a:pt x="0" y="15578"/>
                    </a:lnTo>
                    <a:lnTo>
                      <a:pt x="933" y="14280"/>
                    </a:lnTo>
                    <a:lnTo>
                      <a:pt x="1574" y="12819"/>
                    </a:lnTo>
                    <a:lnTo>
                      <a:pt x="3032" y="11765"/>
                    </a:lnTo>
                    <a:lnTo>
                      <a:pt x="4548" y="11116"/>
                    </a:lnTo>
                    <a:lnTo>
                      <a:pt x="5481" y="11116"/>
                    </a:lnTo>
                    <a:lnTo>
                      <a:pt x="6064" y="10953"/>
                    </a:lnTo>
                    <a:lnTo>
                      <a:pt x="6939" y="11602"/>
                    </a:lnTo>
                    <a:lnTo>
                      <a:pt x="6939" y="11765"/>
                    </a:lnTo>
                    <a:lnTo>
                      <a:pt x="7872" y="11765"/>
                    </a:lnTo>
                    <a:lnTo>
                      <a:pt x="8746" y="11116"/>
                    </a:lnTo>
                    <a:lnTo>
                      <a:pt x="9329" y="11116"/>
                    </a:lnTo>
                    <a:lnTo>
                      <a:pt x="8746" y="10507"/>
                    </a:lnTo>
                    <a:lnTo>
                      <a:pt x="10262" y="8398"/>
                    </a:lnTo>
                    <a:lnTo>
                      <a:pt x="11195" y="7789"/>
                    </a:lnTo>
                    <a:lnTo>
                      <a:pt x="11195" y="6734"/>
                    </a:lnTo>
                    <a:lnTo>
                      <a:pt x="12653" y="6531"/>
                    </a:lnTo>
                    <a:lnTo>
                      <a:pt x="12420" y="5720"/>
                    </a:lnTo>
                    <a:lnTo>
                      <a:pt x="13294" y="5071"/>
                    </a:lnTo>
                    <a:lnTo>
                      <a:pt x="13294" y="4422"/>
                    </a:lnTo>
                    <a:lnTo>
                      <a:pt x="14227" y="3408"/>
                    </a:lnTo>
                    <a:lnTo>
                      <a:pt x="15102" y="3813"/>
                    </a:lnTo>
                    <a:lnTo>
                      <a:pt x="16327" y="2759"/>
                    </a:lnTo>
                    <a:lnTo>
                      <a:pt x="15743" y="1663"/>
                    </a:lnTo>
                    <a:lnTo>
                      <a:pt x="14810" y="1258"/>
                    </a:lnTo>
                    <a:lnTo>
                      <a:pt x="14810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7" name="Freeform 881">
                <a:extLst>
                  <a:ext uri="{FF2B5EF4-FFF2-40B4-BE49-F238E27FC236}">
                    <a16:creationId xmlns:a16="http://schemas.microsoft.com/office/drawing/2014/main" id="{00C43112-468A-6848-B349-6D1575B7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607"/>
                <a:ext cx="127" cy="15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1 h 20000"/>
                  <a:gd name="T34" fmla="*/ 1 w 20000"/>
                  <a:gd name="T35" fmla="*/ 1 h 20000"/>
                  <a:gd name="T36" fmla="*/ 1 w 20000"/>
                  <a:gd name="T37" fmla="*/ 1 h 20000"/>
                  <a:gd name="T38" fmla="*/ 1 w 20000"/>
                  <a:gd name="T39" fmla="*/ 1 h 20000"/>
                  <a:gd name="T40" fmla="*/ 1 w 20000"/>
                  <a:gd name="T41" fmla="*/ 1 h 20000"/>
                  <a:gd name="T42" fmla="*/ 1 w 20000"/>
                  <a:gd name="T43" fmla="*/ 1 h 20000"/>
                  <a:gd name="T44" fmla="*/ 1 w 20000"/>
                  <a:gd name="T45" fmla="*/ 1 h 20000"/>
                  <a:gd name="T46" fmla="*/ 1 w 20000"/>
                  <a:gd name="T47" fmla="*/ 1 h 20000"/>
                  <a:gd name="T48" fmla="*/ 1 w 20000"/>
                  <a:gd name="T49" fmla="*/ 1 h 20000"/>
                  <a:gd name="T50" fmla="*/ 1 w 20000"/>
                  <a:gd name="T51" fmla="*/ 1 h 20000"/>
                  <a:gd name="T52" fmla="*/ 0 w 20000"/>
                  <a:gd name="T53" fmla="*/ 1 h 20000"/>
                  <a:gd name="T54" fmla="*/ 0 w 20000"/>
                  <a:gd name="T55" fmla="*/ 1 h 20000"/>
                  <a:gd name="T56" fmla="*/ 0 w 20000"/>
                  <a:gd name="T57" fmla="*/ 1 h 20000"/>
                  <a:gd name="T58" fmla="*/ 0 w 20000"/>
                  <a:gd name="T59" fmla="*/ 1 h 20000"/>
                  <a:gd name="T60" fmla="*/ 0 w 20000"/>
                  <a:gd name="T61" fmla="*/ 1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000"/>
                  <a:gd name="T115" fmla="*/ 0 h 20000"/>
                  <a:gd name="T116" fmla="*/ 20000 w 20000"/>
                  <a:gd name="T117" fmla="*/ 20000 h 200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000" h="20000">
                    <a:moveTo>
                      <a:pt x="613" y="1839"/>
                    </a:moveTo>
                    <a:lnTo>
                      <a:pt x="891" y="1166"/>
                    </a:lnTo>
                    <a:lnTo>
                      <a:pt x="2340" y="717"/>
                    </a:lnTo>
                    <a:lnTo>
                      <a:pt x="3788" y="0"/>
                    </a:lnTo>
                    <a:lnTo>
                      <a:pt x="4345" y="717"/>
                    </a:lnTo>
                    <a:lnTo>
                      <a:pt x="4680" y="717"/>
                    </a:lnTo>
                    <a:lnTo>
                      <a:pt x="6072" y="1166"/>
                    </a:lnTo>
                    <a:lnTo>
                      <a:pt x="8969" y="1839"/>
                    </a:lnTo>
                    <a:lnTo>
                      <a:pt x="11309" y="3004"/>
                    </a:lnTo>
                    <a:lnTo>
                      <a:pt x="13872" y="3229"/>
                    </a:lnTo>
                    <a:lnTo>
                      <a:pt x="15042" y="1839"/>
                    </a:lnTo>
                    <a:lnTo>
                      <a:pt x="15877" y="1839"/>
                    </a:lnTo>
                    <a:lnTo>
                      <a:pt x="17326" y="1839"/>
                    </a:lnTo>
                    <a:lnTo>
                      <a:pt x="18217" y="2287"/>
                    </a:lnTo>
                    <a:lnTo>
                      <a:pt x="19944" y="2287"/>
                    </a:lnTo>
                    <a:lnTo>
                      <a:pt x="17660" y="4395"/>
                    </a:lnTo>
                    <a:lnTo>
                      <a:pt x="17660" y="11614"/>
                    </a:lnTo>
                    <a:lnTo>
                      <a:pt x="19053" y="13004"/>
                    </a:lnTo>
                    <a:lnTo>
                      <a:pt x="18774" y="13901"/>
                    </a:lnTo>
                    <a:lnTo>
                      <a:pt x="17326" y="14619"/>
                    </a:lnTo>
                    <a:lnTo>
                      <a:pt x="17326" y="15112"/>
                    </a:lnTo>
                    <a:lnTo>
                      <a:pt x="16435" y="15291"/>
                    </a:lnTo>
                    <a:lnTo>
                      <a:pt x="15320" y="15785"/>
                    </a:lnTo>
                    <a:lnTo>
                      <a:pt x="15042" y="16951"/>
                    </a:lnTo>
                    <a:lnTo>
                      <a:pt x="13872" y="18789"/>
                    </a:lnTo>
                    <a:lnTo>
                      <a:pt x="12981" y="19955"/>
                    </a:lnTo>
                    <a:lnTo>
                      <a:pt x="9805" y="17668"/>
                    </a:lnTo>
                    <a:lnTo>
                      <a:pt x="9805" y="16457"/>
                    </a:lnTo>
                    <a:lnTo>
                      <a:pt x="891" y="12063"/>
                    </a:lnTo>
                    <a:lnTo>
                      <a:pt x="0" y="12063"/>
                    </a:lnTo>
                    <a:lnTo>
                      <a:pt x="0" y="9731"/>
                    </a:lnTo>
                    <a:lnTo>
                      <a:pt x="1727" y="7399"/>
                    </a:lnTo>
                    <a:lnTo>
                      <a:pt x="2897" y="6233"/>
                    </a:lnTo>
                    <a:lnTo>
                      <a:pt x="1727" y="4395"/>
                    </a:lnTo>
                    <a:lnTo>
                      <a:pt x="1504" y="3229"/>
                    </a:lnTo>
                    <a:lnTo>
                      <a:pt x="1504" y="2556"/>
                    </a:lnTo>
                    <a:lnTo>
                      <a:pt x="613" y="2287"/>
                    </a:lnTo>
                    <a:lnTo>
                      <a:pt x="613" y="183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8" name="Freeform 882">
                <a:extLst>
                  <a:ext uri="{FF2B5EF4-FFF2-40B4-BE49-F238E27FC236}">
                    <a16:creationId xmlns:a16="http://schemas.microsoft.com/office/drawing/2014/main" id="{8EBAA2C1-5B74-A044-91D1-D96D7E508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2869"/>
                <a:ext cx="2" cy="1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16667" y="19286"/>
                    </a:moveTo>
                    <a:lnTo>
                      <a:pt x="0" y="11429"/>
                    </a:lnTo>
                    <a:lnTo>
                      <a:pt x="0" y="4286"/>
                    </a:lnTo>
                    <a:lnTo>
                      <a:pt x="0" y="0"/>
                    </a:lnTo>
                    <a:lnTo>
                      <a:pt x="16667" y="0"/>
                    </a:lnTo>
                    <a:lnTo>
                      <a:pt x="16667" y="1928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9" name="Freeform 883">
                <a:extLst>
                  <a:ext uri="{FF2B5EF4-FFF2-40B4-BE49-F238E27FC236}">
                    <a16:creationId xmlns:a16="http://schemas.microsoft.com/office/drawing/2014/main" id="{CA758A2B-85E0-BD4B-A772-219D37FE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" y="2627"/>
                <a:ext cx="118" cy="140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1 h 20000"/>
                  <a:gd name="T16" fmla="*/ 1 w 20000"/>
                  <a:gd name="T17" fmla="*/ 1 h 20000"/>
                  <a:gd name="T18" fmla="*/ 0 w 20000"/>
                  <a:gd name="T19" fmla="*/ 1 h 20000"/>
                  <a:gd name="T20" fmla="*/ 0 w 20000"/>
                  <a:gd name="T21" fmla="*/ 1 h 20000"/>
                  <a:gd name="T22" fmla="*/ 0 w 20000"/>
                  <a:gd name="T23" fmla="*/ 1 h 20000"/>
                  <a:gd name="T24" fmla="*/ 0 w 20000"/>
                  <a:gd name="T25" fmla="*/ 1 h 20000"/>
                  <a:gd name="T26" fmla="*/ 0 w 20000"/>
                  <a:gd name="T27" fmla="*/ 1 h 20000"/>
                  <a:gd name="T28" fmla="*/ 0 w 20000"/>
                  <a:gd name="T29" fmla="*/ 1 h 20000"/>
                  <a:gd name="T30" fmla="*/ 0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1 h 20000"/>
                  <a:gd name="T44" fmla="*/ 0 w 20000"/>
                  <a:gd name="T45" fmla="*/ 1 h 20000"/>
                  <a:gd name="T46" fmla="*/ 0 w 20000"/>
                  <a:gd name="T47" fmla="*/ 1 h 20000"/>
                  <a:gd name="T48" fmla="*/ 0 w 20000"/>
                  <a:gd name="T49" fmla="*/ 1 h 20000"/>
                  <a:gd name="T50" fmla="*/ 0 w 20000"/>
                  <a:gd name="T51" fmla="*/ 1 h 20000"/>
                  <a:gd name="T52" fmla="*/ 0 w 20000"/>
                  <a:gd name="T53" fmla="*/ 1 h 20000"/>
                  <a:gd name="T54" fmla="*/ 0 w 20000"/>
                  <a:gd name="T55" fmla="*/ 1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13434" y="3139"/>
                    </a:moveTo>
                    <a:lnTo>
                      <a:pt x="14699" y="1823"/>
                    </a:lnTo>
                    <a:lnTo>
                      <a:pt x="14940" y="0"/>
                    </a:lnTo>
                    <a:lnTo>
                      <a:pt x="17169" y="0"/>
                    </a:lnTo>
                    <a:lnTo>
                      <a:pt x="18735" y="0"/>
                    </a:lnTo>
                    <a:lnTo>
                      <a:pt x="19940" y="0"/>
                    </a:lnTo>
                    <a:lnTo>
                      <a:pt x="19940" y="1316"/>
                    </a:lnTo>
                    <a:lnTo>
                      <a:pt x="19639" y="2076"/>
                    </a:lnTo>
                    <a:lnTo>
                      <a:pt x="18735" y="3949"/>
                    </a:lnTo>
                    <a:lnTo>
                      <a:pt x="18735" y="5266"/>
                    </a:lnTo>
                    <a:lnTo>
                      <a:pt x="18133" y="6278"/>
                    </a:lnTo>
                    <a:lnTo>
                      <a:pt x="18133" y="7646"/>
                    </a:lnTo>
                    <a:lnTo>
                      <a:pt x="18133" y="8658"/>
                    </a:lnTo>
                    <a:lnTo>
                      <a:pt x="18133" y="9418"/>
                    </a:lnTo>
                    <a:lnTo>
                      <a:pt x="16506" y="10734"/>
                    </a:lnTo>
                    <a:lnTo>
                      <a:pt x="15542" y="10734"/>
                    </a:lnTo>
                    <a:lnTo>
                      <a:pt x="14940" y="11797"/>
                    </a:lnTo>
                    <a:lnTo>
                      <a:pt x="14699" y="12304"/>
                    </a:lnTo>
                    <a:lnTo>
                      <a:pt x="13434" y="13114"/>
                    </a:lnTo>
                    <a:lnTo>
                      <a:pt x="13434" y="14430"/>
                    </a:lnTo>
                    <a:lnTo>
                      <a:pt x="13434" y="15696"/>
                    </a:lnTo>
                    <a:lnTo>
                      <a:pt x="13072" y="17063"/>
                    </a:lnTo>
                    <a:lnTo>
                      <a:pt x="12169" y="17873"/>
                    </a:lnTo>
                    <a:lnTo>
                      <a:pt x="10964" y="18380"/>
                    </a:lnTo>
                    <a:lnTo>
                      <a:pt x="10602" y="18633"/>
                    </a:lnTo>
                    <a:lnTo>
                      <a:pt x="9639" y="19646"/>
                    </a:lnTo>
                    <a:lnTo>
                      <a:pt x="9036" y="18633"/>
                    </a:lnTo>
                    <a:lnTo>
                      <a:pt x="8434" y="18380"/>
                    </a:lnTo>
                    <a:lnTo>
                      <a:pt x="7530" y="18380"/>
                    </a:lnTo>
                    <a:lnTo>
                      <a:pt x="6867" y="19139"/>
                    </a:lnTo>
                    <a:lnTo>
                      <a:pt x="5904" y="19139"/>
                    </a:lnTo>
                    <a:lnTo>
                      <a:pt x="5663" y="18633"/>
                    </a:lnTo>
                    <a:lnTo>
                      <a:pt x="5060" y="18633"/>
                    </a:lnTo>
                    <a:lnTo>
                      <a:pt x="4337" y="18380"/>
                    </a:lnTo>
                    <a:lnTo>
                      <a:pt x="3434" y="18633"/>
                    </a:lnTo>
                    <a:lnTo>
                      <a:pt x="3434" y="19139"/>
                    </a:lnTo>
                    <a:lnTo>
                      <a:pt x="2470" y="19949"/>
                    </a:lnTo>
                    <a:lnTo>
                      <a:pt x="1867" y="19139"/>
                    </a:lnTo>
                    <a:lnTo>
                      <a:pt x="0" y="17063"/>
                    </a:lnTo>
                    <a:lnTo>
                      <a:pt x="964" y="16506"/>
                    </a:lnTo>
                    <a:lnTo>
                      <a:pt x="1566" y="16253"/>
                    </a:lnTo>
                    <a:lnTo>
                      <a:pt x="1867" y="16506"/>
                    </a:lnTo>
                    <a:lnTo>
                      <a:pt x="2470" y="16506"/>
                    </a:lnTo>
                    <a:lnTo>
                      <a:pt x="2470" y="14987"/>
                    </a:lnTo>
                    <a:lnTo>
                      <a:pt x="1566" y="14430"/>
                    </a:lnTo>
                    <a:lnTo>
                      <a:pt x="1867" y="13114"/>
                    </a:lnTo>
                    <a:lnTo>
                      <a:pt x="2470" y="13620"/>
                    </a:lnTo>
                    <a:lnTo>
                      <a:pt x="3434" y="13620"/>
                    </a:lnTo>
                    <a:lnTo>
                      <a:pt x="4096" y="12304"/>
                    </a:lnTo>
                    <a:lnTo>
                      <a:pt x="5904" y="13620"/>
                    </a:lnTo>
                    <a:lnTo>
                      <a:pt x="7530" y="13114"/>
                    </a:lnTo>
                    <a:lnTo>
                      <a:pt x="8133" y="14177"/>
                    </a:lnTo>
                    <a:lnTo>
                      <a:pt x="8434" y="14177"/>
                    </a:lnTo>
                    <a:lnTo>
                      <a:pt x="8434" y="13114"/>
                    </a:lnTo>
                    <a:lnTo>
                      <a:pt x="9036" y="12304"/>
                    </a:lnTo>
                    <a:lnTo>
                      <a:pt x="9639" y="11544"/>
                    </a:lnTo>
                    <a:lnTo>
                      <a:pt x="9639" y="9418"/>
                    </a:lnTo>
                    <a:lnTo>
                      <a:pt x="8133" y="8658"/>
                    </a:lnTo>
                    <a:lnTo>
                      <a:pt x="8133" y="7342"/>
                    </a:lnTo>
                    <a:lnTo>
                      <a:pt x="8434" y="6835"/>
                    </a:lnTo>
                    <a:lnTo>
                      <a:pt x="9036" y="6278"/>
                    </a:lnTo>
                    <a:lnTo>
                      <a:pt x="8434" y="5468"/>
                    </a:lnTo>
                    <a:lnTo>
                      <a:pt x="8133" y="5266"/>
                    </a:lnTo>
                    <a:lnTo>
                      <a:pt x="6867" y="5266"/>
                    </a:lnTo>
                    <a:lnTo>
                      <a:pt x="5904" y="5468"/>
                    </a:lnTo>
                    <a:lnTo>
                      <a:pt x="5904" y="3949"/>
                    </a:lnTo>
                    <a:lnTo>
                      <a:pt x="6566" y="3139"/>
                    </a:lnTo>
                    <a:lnTo>
                      <a:pt x="5904" y="3139"/>
                    </a:lnTo>
                    <a:lnTo>
                      <a:pt x="10000" y="2582"/>
                    </a:lnTo>
                    <a:lnTo>
                      <a:pt x="13434" y="313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0" name="Freeform 884">
                <a:extLst>
                  <a:ext uri="{FF2B5EF4-FFF2-40B4-BE49-F238E27FC236}">
                    <a16:creationId xmlns:a16="http://schemas.microsoft.com/office/drawing/2014/main" id="{060EEC77-D2E8-8142-981B-83185A403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2549"/>
                <a:ext cx="59" cy="6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00"/>
                  <a:gd name="T76" fmla="*/ 0 h 20000"/>
                  <a:gd name="T77" fmla="*/ 20000 w 20000"/>
                  <a:gd name="T78" fmla="*/ 20000 h 200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00" h="20000">
                    <a:moveTo>
                      <a:pt x="4910" y="0"/>
                    </a:moveTo>
                    <a:lnTo>
                      <a:pt x="7425" y="0"/>
                    </a:lnTo>
                    <a:lnTo>
                      <a:pt x="8623" y="2781"/>
                    </a:lnTo>
                    <a:lnTo>
                      <a:pt x="8623" y="5455"/>
                    </a:lnTo>
                    <a:lnTo>
                      <a:pt x="10539" y="5455"/>
                    </a:lnTo>
                    <a:lnTo>
                      <a:pt x="13054" y="5455"/>
                    </a:lnTo>
                    <a:lnTo>
                      <a:pt x="13054" y="3850"/>
                    </a:lnTo>
                    <a:lnTo>
                      <a:pt x="14970" y="4385"/>
                    </a:lnTo>
                    <a:lnTo>
                      <a:pt x="14970" y="6631"/>
                    </a:lnTo>
                    <a:lnTo>
                      <a:pt x="14970" y="8342"/>
                    </a:lnTo>
                    <a:lnTo>
                      <a:pt x="14970" y="8770"/>
                    </a:lnTo>
                    <a:lnTo>
                      <a:pt x="15449" y="11123"/>
                    </a:lnTo>
                    <a:lnTo>
                      <a:pt x="17964" y="11123"/>
                    </a:lnTo>
                    <a:lnTo>
                      <a:pt x="18683" y="11551"/>
                    </a:lnTo>
                    <a:lnTo>
                      <a:pt x="19880" y="12727"/>
                    </a:lnTo>
                    <a:lnTo>
                      <a:pt x="18683" y="16043"/>
                    </a:lnTo>
                    <a:lnTo>
                      <a:pt x="19880" y="19893"/>
                    </a:lnTo>
                    <a:lnTo>
                      <a:pt x="14970" y="18824"/>
                    </a:lnTo>
                    <a:lnTo>
                      <a:pt x="5629" y="12727"/>
                    </a:lnTo>
                    <a:lnTo>
                      <a:pt x="0" y="8342"/>
                    </a:lnTo>
                    <a:lnTo>
                      <a:pt x="1916" y="5455"/>
                    </a:lnTo>
                    <a:lnTo>
                      <a:pt x="3713" y="3850"/>
                    </a:lnTo>
                    <a:lnTo>
                      <a:pt x="3713" y="1711"/>
                    </a:lnTo>
                    <a:lnTo>
                      <a:pt x="4910" y="1711"/>
                    </a:lnTo>
                    <a:lnTo>
                      <a:pt x="4910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1" name="Freeform 885">
                <a:extLst>
                  <a:ext uri="{FF2B5EF4-FFF2-40B4-BE49-F238E27FC236}">
                    <a16:creationId xmlns:a16="http://schemas.microsoft.com/office/drawing/2014/main" id="{04F34FC4-972D-344B-BB17-92562F8BB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145"/>
                <a:ext cx="244" cy="228"/>
              </a:xfrm>
              <a:custGeom>
                <a:avLst/>
                <a:gdLst>
                  <a:gd name="T0" fmla="*/ 0 w 20000"/>
                  <a:gd name="T1" fmla="*/ 1 h 20000"/>
                  <a:gd name="T2" fmla="*/ 0 w 20000"/>
                  <a:gd name="T3" fmla="*/ 1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2 w 20000"/>
                  <a:gd name="T29" fmla="*/ 1 h 20000"/>
                  <a:gd name="T30" fmla="*/ 2 w 20000"/>
                  <a:gd name="T31" fmla="*/ 0 h 20000"/>
                  <a:gd name="T32" fmla="*/ 2 w 20000"/>
                  <a:gd name="T33" fmla="*/ 0 h 20000"/>
                  <a:gd name="T34" fmla="*/ 2 w 20000"/>
                  <a:gd name="T35" fmla="*/ 0 h 20000"/>
                  <a:gd name="T36" fmla="*/ 2 w 20000"/>
                  <a:gd name="T37" fmla="*/ 0 h 20000"/>
                  <a:gd name="T38" fmla="*/ 2 w 20000"/>
                  <a:gd name="T39" fmla="*/ 0 h 20000"/>
                  <a:gd name="T40" fmla="*/ 2 w 20000"/>
                  <a:gd name="T41" fmla="*/ 0 h 20000"/>
                  <a:gd name="T42" fmla="*/ 2 w 20000"/>
                  <a:gd name="T43" fmla="*/ 0 h 20000"/>
                  <a:gd name="T44" fmla="*/ 2 w 20000"/>
                  <a:gd name="T45" fmla="*/ 0 h 20000"/>
                  <a:gd name="T46" fmla="*/ 2 w 20000"/>
                  <a:gd name="T47" fmla="*/ 0 h 20000"/>
                  <a:gd name="T48" fmla="*/ 3 w 20000"/>
                  <a:gd name="T49" fmla="*/ 0 h 20000"/>
                  <a:gd name="T50" fmla="*/ 3 w 20000"/>
                  <a:gd name="T51" fmla="*/ 0 h 20000"/>
                  <a:gd name="T52" fmla="*/ 3 w 20000"/>
                  <a:gd name="T53" fmla="*/ 0 h 20000"/>
                  <a:gd name="T54" fmla="*/ 3 w 20000"/>
                  <a:gd name="T55" fmla="*/ 0 h 20000"/>
                  <a:gd name="T56" fmla="*/ 3 w 20000"/>
                  <a:gd name="T57" fmla="*/ 0 h 20000"/>
                  <a:gd name="T58" fmla="*/ 3 w 20000"/>
                  <a:gd name="T59" fmla="*/ 1 h 20000"/>
                  <a:gd name="T60" fmla="*/ 3 w 20000"/>
                  <a:gd name="T61" fmla="*/ 1 h 20000"/>
                  <a:gd name="T62" fmla="*/ 3 w 20000"/>
                  <a:gd name="T63" fmla="*/ 2 h 20000"/>
                  <a:gd name="T64" fmla="*/ 3 w 20000"/>
                  <a:gd name="T65" fmla="*/ 3 h 20000"/>
                  <a:gd name="T66" fmla="*/ 3 w 20000"/>
                  <a:gd name="T67" fmla="*/ 3 h 20000"/>
                  <a:gd name="T68" fmla="*/ 3 w 20000"/>
                  <a:gd name="T69" fmla="*/ 3 h 20000"/>
                  <a:gd name="T70" fmla="*/ 1 w 20000"/>
                  <a:gd name="T71" fmla="*/ 2 h 20000"/>
                  <a:gd name="T72" fmla="*/ 1 w 20000"/>
                  <a:gd name="T73" fmla="*/ 2 h 20000"/>
                  <a:gd name="T74" fmla="*/ 1 w 20000"/>
                  <a:gd name="T75" fmla="*/ 2 h 20000"/>
                  <a:gd name="T76" fmla="*/ 1 w 20000"/>
                  <a:gd name="T77" fmla="*/ 2 h 20000"/>
                  <a:gd name="T78" fmla="*/ 1 w 20000"/>
                  <a:gd name="T79" fmla="*/ 2 h 20000"/>
                  <a:gd name="T80" fmla="*/ 0 w 20000"/>
                  <a:gd name="T81" fmla="*/ 2 h 20000"/>
                  <a:gd name="T82" fmla="*/ 0 w 20000"/>
                  <a:gd name="T83" fmla="*/ 2 h 20000"/>
                  <a:gd name="T84" fmla="*/ 0 w 20000"/>
                  <a:gd name="T85" fmla="*/ 2 h 20000"/>
                  <a:gd name="T86" fmla="*/ 0 w 20000"/>
                  <a:gd name="T87" fmla="*/ 2 h 20000"/>
                  <a:gd name="T88" fmla="*/ 0 w 20000"/>
                  <a:gd name="T89" fmla="*/ 2 h 20000"/>
                  <a:gd name="T90" fmla="*/ 0 w 20000"/>
                  <a:gd name="T91" fmla="*/ 1 h 20000"/>
                  <a:gd name="T92" fmla="*/ 0 w 20000"/>
                  <a:gd name="T93" fmla="*/ 1 h 20000"/>
                  <a:gd name="T94" fmla="*/ 0 w 20000"/>
                  <a:gd name="T95" fmla="*/ 1 h 20000"/>
                  <a:gd name="T96" fmla="*/ 0 w 20000"/>
                  <a:gd name="T97" fmla="*/ 1 h 20000"/>
                  <a:gd name="T98" fmla="*/ 0 w 20000"/>
                  <a:gd name="T99" fmla="*/ 1 h 20000"/>
                  <a:gd name="T100" fmla="*/ 0 w 20000"/>
                  <a:gd name="T101" fmla="*/ 1 h 200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000"/>
                  <a:gd name="T154" fmla="*/ 0 h 20000"/>
                  <a:gd name="T155" fmla="*/ 20000 w 20000"/>
                  <a:gd name="T156" fmla="*/ 20000 h 200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000" h="20000">
                    <a:moveTo>
                      <a:pt x="0" y="4199"/>
                    </a:moveTo>
                    <a:lnTo>
                      <a:pt x="319" y="4199"/>
                    </a:lnTo>
                    <a:lnTo>
                      <a:pt x="1072" y="3390"/>
                    </a:lnTo>
                    <a:lnTo>
                      <a:pt x="783" y="2240"/>
                    </a:lnTo>
                    <a:lnTo>
                      <a:pt x="1797" y="1275"/>
                    </a:lnTo>
                    <a:lnTo>
                      <a:pt x="2725" y="964"/>
                    </a:lnTo>
                    <a:lnTo>
                      <a:pt x="2435" y="498"/>
                    </a:lnTo>
                    <a:lnTo>
                      <a:pt x="2435" y="0"/>
                    </a:lnTo>
                    <a:lnTo>
                      <a:pt x="3768" y="187"/>
                    </a:lnTo>
                    <a:lnTo>
                      <a:pt x="5101" y="498"/>
                    </a:lnTo>
                    <a:lnTo>
                      <a:pt x="5884" y="809"/>
                    </a:lnTo>
                    <a:lnTo>
                      <a:pt x="7072" y="964"/>
                    </a:lnTo>
                    <a:lnTo>
                      <a:pt x="7536" y="2240"/>
                    </a:lnTo>
                    <a:lnTo>
                      <a:pt x="9478" y="2924"/>
                    </a:lnTo>
                    <a:lnTo>
                      <a:pt x="12174" y="4323"/>
                    </a:lnTo>
                    <a:lnTo>
                      <a:pt x="12928" y="3546"/>
                    </a:lnTo>
                    <a:lnTo>
                      <a:pt x="13217" y="2924"/>
                    </a:lnTo>
                    <a:lnTo>
                      <a:pt x="12928" y="1617"/>
                    </a:lnTo>
                    <a:lnTo>
                      <a:pt x="13362" y="809"/>
                    </a:lnTo>
                    <a:lnTo>
                      <a:pt x="14406" y="498"/>
                    </a:lnTo>
                    <a:lnTo>
                      <a:pt x="14580" y="498"/>
                    </a:lnTo>
                    <a:lnTo>
                      <a:pt x="14870" y="187"/>
                    </a:lnTo>
                    <a:lnTo>
                      <a:pt x="15768" y="187"/>
                    </a:lnTo>
                    <a:lnTo>
                      <a:pt x="16551" y="498"/>
                    </a:lnTo>
                    <a:lnTo>
                      <a:pt x="16841" y="964"/>
                    </a:lnTo>
                    <a:lnTo>
                      <a:pt x="18029" y="1617"/>
                    </a:lnTo>
                    <a:lnTo>
                      <a:pt x="19507" y="2240"/>
                    </a:lnTo>
                    <a:lnTo>
                      <a:pt x="19217" y="2551"/>
                    </a:lnTo>
                    <a:lnTo>
                      <a:pt x="19507" y="3546"/>
                    </a:lnTo>
                    <a:lnTo>
                      <a:pt x="19217" y="4323"/>
                    </a:lnTo>
                    <a:lnTo>
                      <a:pt x="19507" y="5661"/>
                    </a:lnTo>
                    <a:lnTo>
                      <a:pt x="19971" y="16423"/>
                    </a:lnTo>
                    <a:lnTo>
                      <a:pt x="19971" y="19471"/>
                    </a:lnTo>
                    <a:lnTo>
                      <a:pt x="18783" y="19471"/>
                    </a:lnTo>
                    <a:lnTo>
                      <a:pt x="18783" y="19969"/>
                    </a:lnTo>
                    <a:lnTo>
                      <a:pt x="8551" y="14495"/>
                    </a:lnTo>
                    <a:lnTo>
                      <a:pt x="7072" y="15117"/>
                    </a:lnTo>
                    <a:lnTo>
                      <a:pt x="6174" y="15583"/>
                    </a:lnTo>
                    <a:lnTo>
                      <a:pt x="5101" y="14806"/>
                    </a:lnTo>
                    <a:lnTo>
                      <a:pt x="3449" y="14308"/>
                    </a:lnTo>
                    <a:lnTo>
                      <a:pt x="2725" y="13219"/>
                    </a:lnTo>
                    <a:lnTo>
                      <a:pt x="1797" y="12722"/>
                    </a:lnTo>
                    <a:lnTo>
                      <a:pt x="1217" y="13033"/>
                    </a:lnTo>
                    <a:lnTo>
                      <a:pt x="783" y="12224"/>
                    </a:lnTo>
                    <a:lnTo>
                      <a:pt x="783" y="11757"/>
                    </a:lnTo>
                    <a:lnTo>
                      <a:pt x="0" y="10482"/>
                    </a:lnTo>
                    <a:lnTo>
                      <a:pt x="609" y="9798"/>
                    </a:lnTo>
                    <a:lnTo>
                      <a:pt x="319" y="8523"/>
                    </a:lnTo>
                    <a:lnTo>
                      <a:pt x="609" y="7745"/>
                    </a:lnTo>
                    <a:lnTo>
                      <a:pt x="319" y="5972"/>
                    </a:lnTo>
                    <a:lnTo>
                      <a:pt x="0" y="419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2" name="Freeform 886">
                <a:extLst>
                  <a:ext uri="{FF2B5EF4-FFF2-40B4-BE49-F238E27FC236}">
                    <a16:creationId xmlns:a16="http://schemas.microsoft.com/office/drawing/2014/main" id="{0C0655D6-9F9D-F14F-AC1B-9E7BA9807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879"/>
                <a:ext cx="121" cy="227"/>
              </a:xfrm>
              <a:custGeom>
                <a:avLst/>
                <a:gdLst>
                  <a:gd name="T0" fmla="*/ 0 w 20000"/>
                  <a:gd name="T1" fmla="*/ 3 h 20000"/>
                  <a:gd name="T2" fmla="*/ 0 w 20000"/>
                  <a:gd name="T3" fmla="*/ 2 h 20000"/>
                  <a:gd name="T4" fmla="*/ 0 w 20000"/>
                  <a:gd name="T5" fmla="*/ 2 h 20000"/>
                  <a:gd name="T6" fmla="*/ 0 w 20000"/>
                  <a:gd name="T7" fmla="*/ 2 h 20000"/>
                  <a:gd name="T8" fmla="*/ 0 w 20000"/>
                  <a:gd name="T9" fmla="*/ 1 h 20000"/>
                  <a:gd name="T10" fmla="*/ 0 w 20000"/>
                  <a:gd name="T11" fmla="*/ 1 h 20000"/>
                  <a:gd name="T12" fmla="*/ 0 w 20000"/>
                  <a:gd name="T13" fmla="*/ 1 h 20000"/>
                  <a:gd name="T14" fmla="*/ 0 w 20000"/>
                  <a:gd name="T15" fmla="*/ 1 h 20000"/>
                  <a:gd name="T16" fmla="*/ 0 w 20000"/>
                  <a:gd name="T17" fmla="*/ 1 h 20000"/>
                  <a:gd name="T18" fmla="*/ 0 w 20000"/>
                  <a:gd name="T19" fmla="*/ 1 h 20000"/>
                  <a:gd name="T20" fmla="*/ 0 w 20000"/>
                  <a:gd name="T21" fmla="*/ 1 h 20000"/>
                  <a:gd name="T22" fmla="*/ 0 w 20000"/>
                  <a:gd name="T23" fmla="*/ 1 h 20000"/>
                  <a:gd name="T24" fmla="*/ 0 w 20000"/>
                  <a:gd name="T25" fmla="*/ 1 h 20000"/>
                  <a:gd name="T26" fmla="*/ 0 w 20000"/>
                  <a:gd name="T27" fmla="*/ 1 h 20000"/>
                  <a:gd name="T28" fmla="*/ 0 w 20000"/>
                  <a:gd name="T29" fmla="*/ 1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1 w 20000"/>
                  <a:gd name="T43" fmla="*/ 0 h 20000"/>
                  <a:gd name="T44" fmla="*/ 1 w 20000"/>
                  <a:gd name="T45" fmla="*/ 0 h 20000"/>
                  <a:gd name="T46" fmla="*/ 1 w 20000"/>
                  <a:gd name="T47" fmla="*/ 0 h 20000"/>
                  <a:gd name="T48" fmla="*/ 1 w 20000"/>
                  <a:gd name="T49" fmla="*/ 0 h 20000"/>
                  <a:gd name="T50" fmla="*/ 1 w 20000"/>
                  <a:gd name="T51" fmla="*/ 1 h 20000"/>
                  <a:gd name="T52" fmla="*/ 1 w 20000"/>
                  <a:gd name="T53" fmla="*/ 1 h 20000"/>
                  <a:gd name="T54" fmla="*/ 1 w 20000"/>
                  <a:gd name="T55" fmla="*/ 1 h 20000"/>
                  <a:gd name="T56" fmla="*/ 1 w 20000"/>
                  <a:gd name="T57" fmla="*/ 1 h 20000"/>
                  <a:gd name="T58" fmla="*/ 0 w 20000"/>
                  <a:gd name="T59" fmla="*/ 2 h 20000"/>
                  <a:gd name="T60" fmla="*/ 0 w 20000"/>
                  <a:gd name="T61" fmla="*/ 3 h 20000"/>
                  <a:gd name="T62" fmla="*/ 0 w 20000"/>
                  <a:gd name="T63" fmla="*/ 3 h 200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00"/>
                  <a:gd name="T97" fmla="*/ 0 h 20000"/>
                  <a:gd name="T98" fmla="*/ 20000 w 20000"/>
                  <a:gd name="T99" fmla="*/ 20000 h 200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00" h="20000">
                    <a:moveTo>
                      <a:pt x="4795" y="19969"/>
                    </a:moveTo>
                    <a:lnTo>
                      <a:pt x="3918" y="19470"/>
                    </a:lnTo>
                    <a:lnTo>
                      <a:pt x="1754" y="19159"/>
                    </a:lnTo>
                    <a:lnTo>
                      <a:pt x="819" y="18193"/>
                    </a:lnTo>
                    <a:lnTo>
                      <a:pt x="819" y="16604"/>
                    </a:lnTo>
                    <a:lnTo>
                      <a:pt x="234" y="16106"/>
                    </a:lnTo>
                    <a:lnTo>
                      <a:pt x="0" y="14486"/>
                    </a:lnTo>
                    <a:lnTo>
                      <a:pt x="819" y="13676"/>
                    </a:lnTo>
                    <a:lnTo>
                      <a:pt x="1520" y="13551"/>
                    </a:lnTo>
                    <a:lnTo>
                      <a:pt x="3918" y="11589"/>
                    </a:lnTo>
                    <a:lnTo>
                      <a:pt x="3918" y="11433"/>
                    </a:lnTo>
                    <a:lnTo>
                      <a:pt x="3918" y="10810"/>
                    </a:lnTo>
                    <a:lnTo>
                      <a:pt x="3333" y="10312"/>
                    </a:lnTo>
                    <a:lnTo>
                      <a:pt x="2690" y="9813"/>
                    </a:lnTo>
                    <a:lnTo>
                      <a:pt x="2690" y="8536"/>
                    </a:lnTo>
                    <a:lnTo>
                      <a:pt x="3918" y="6760"/>
                    </a:lnTo>
                    <a:lnTo>
                      <a:pt x="4211" y="6106"/>
                    </a:lnTo>
                    <a:lnTo>
                      <a:pt x="5380" y="5950"/>
                    </a:lnTo>
                    <a:lnTo>
                      <a:pt x="6316" y="5639"/>
                    </a:lnTo>
                    <a:lnTo>
                      <a:pt x="7251" y="5950"/>
                    </a:lnTo>
                    <a:lnTo>
                      <a:pt x="7251" y="5639"/>
                    </a:lnTo>
                    <a:lnTo>
                      <a:pt x="8129" y="5452"/>
                    </a:lnTo>
                    <a:lnTo>
                      <a:pt x="9064" y="5639"/>
                    </a:lnTo>
                    <a:lnTo>
                      <a:pt x="8713" y="5140"/>
                    </a:lnTo>
                    <a:lnTo>
                      <a:pt x="10526" y="4642"/>
                    </a:lnTo>
                    <a:lnTo>
                      <a:pt x="10526" y="5140"/>
                    </a:lnTo>
                    <a:lnTo>
                      <a:pt x="11813" y="4829"/>
                    </a:lnTo>
                    <a:lnTo>
                      <a:pt x="11111" y="4642"/>
                    </a:lnTo>
                    <a:lnTo>
                      <a:pt x="12047" y="3863"/>
                    </a:lnTo>
                    <a:lnTo>
                      <a:pt x="12047" y="4330"/>
                    </a:lnTo>
                    <a:lnTo>
                      <a:pt x="12982" y="3863"/>
                    </a:lnTo>
                    <a:lnTo>
                      <a:pt x="13626" y="3863"/>
                    </a:lnTo>
                    <a:lnTo>
                      <a:pt x="12690" y="3551"/>
                    </a:lnTo>
                    <a:lnTo>
                      <a:pt x="12982" y="3053"/>
                    </a:lnTo>
                    <a:lnTo>
                      <a:pt x="13626" y="3364"/>
                    </a:lnTo>
                    <a:lnTo>
                      <a:pt x="13626" y="3053"/>
                    </a:lnTo>
                    <a:lnTo>
                      <a:pt x="12982" y="2243"/>
                    </a:lnTo>
                    <a:lnTo>
                      <a:pt x="14211" y="2243"/>
                    </a:lnTo>
                    <a:lnTo>
                      <a:pt x="14211" y="2555"/>
                    </a:lnTo>
                    <a:lnTo>
                      <a:pt x="15088" y="2087"/>
                    </a:lnTo>
                    <a:lnTo>
                      <a:pt x="15380" y="2243"/>
                    </a:lnTo>
                    <a:lnTo>
                      <a:pt x="16023" y="1433"/>
                    </a:lnTo>
                    <a:lnTo>
                      <a:pt x="15380" y="623"/>
                    </a:lnTo>
                    <a:lnTo>
                      <a:pt x="16608" y="498"/>
                    </a:lnTo>
                    <a:lnTo>
                      <a:pt x="16959" y="0"/>
                    </a:lnTo>
                    <a:lnTo>
                      <a:pt x="16959" y="498"/>
                    </a:lnTo>
                    <a:lnTo>
                      <a:pt x="17544" y="498"/>
                    </a:lnTo>
                    <a:lnTo>
                      <a:pt x="17544" y="935"/>
                    </a:lnTo>
                    <a:lnTo>
                      <a:pt x="18129" y="1277"/>
                    </a:lnTo>
                    <a:lnTo>
                      <a:pt x="19357" y="3364"/>
                    </a:lnTo>
                    <a:lnTo>
                      <a:pt x="19942" y="4642"/>
                    </a:lnTo>
                    <a:lnTo>
                      <a:pt x="19006" y="5639"/>
                    </a:lnTo>
                    <a:lnTo>
                      <a:pt x="18129" y="5140"/>
                    </a:lnTo>
                    <a:lnTo>
                      <a:pt x="17544" y="5140"/>
                    </a:lnTo>
                    <a:lnTo>
                      <a:pt x="17544" y="5639"/>
                    </a:lnTo>
                    <a:lnTo>
                      <a:pt x="18129" y="6417"/>
                    </a:lnTo>
                    <a:lnTo>
                      <a:pt x="16959" y="7383"/>
                    </a:lnTo>
                    <a:lnTo>
                      <a:pt x="16959" y="8069"/>
                    </a:lnTo>
                    <a:lnTo>
                      <a:pt x="15088" y="11121"/>
                    </a:lnTo>
                    <a:lnTo>
                      <a:pt x="12047" y="14829"/>
                    </a:lnTo>
                    <a:lnTo>
                      <a:pt x="9064" y="19003"/>
                    </a:lnTo>
                    <a:lnTo>
                      <a:pt x="7836" y="19470"/>
                    </a:lnTo>
                    <a:lnTo>
                      <a:pt x="6316" y="19657"/>
                    </a:lnTo>
                    <a:lnTo>
                      <a:pt x="4795" y="1996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3" name="Freeform 887">
                <a:extLst>
                  <a:ext uri="{FF2B5EF4-FFF2-40B4-BE49-F238E27FC236}">
                    <a16:creationId xmlns:a16="http://schemas.microsoft.com/office/drawing/2014/main" id="{797CF1D3-D8C7-1340-8B3C-24190CC17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834"/>
                <a:ext cx="50" cy="12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1 h 20000"/>
                  <a:gd name="T22" fmla="*/ 0 w 20000"/>
                  <a:gd name="T23" fmla="*/ 1 h 20000"/>
                  <a:gd name="T24" fmla="*/ 0 w 20000"/>
                  <a:gd name="T25" fmla="*/ 1 h 20000"/>
                  <a:gd name="T26" fmla="*/ 0 w 20000"/>
                  <a:gd name="T27" fmla="*/ 1 h 20000"/>
                  <a:gd name="T28" fmla="*/ 0 w 20000"/>
                  <a:gd name="T29" fmla="*/ 1 h 20000"/>
                  <a:gd name="T30" fmla="*/ 0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1 h 20000"/>
                  <a:gd name="T44" fmla="*/ 0 w 20000"/>
                  <a:gd name="T45" fmla="*/ 1 h 20000"/>
                  <a:gd name="T46" fmla="*/ 0 w 20000"/>
                  <a:gd name="T47" fmla="*/ 1 h 20000"/>
                  <a:gd name="T48" fmla="*/ 0 w 20000"/>
                  <a:gd name="T49" fmla="*/ 1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000"/>
                  <a:gd name="T124" fmla="*/ 0 h 20000"/>
                  <a:gd name="T125" fmla="*/ 20000 w 20000"/>
                  <a:gd name="T126" fmla="*/ 20000 h 2000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000" h="20000">
                    <a:moveTo>
                      <a:pt x="845" y="0"/>
                    </a:moveTo>
                    <a:lnTo>
                      <a:pt x="4366" y="552"/>
                    </a:lnTo>
                    <a:lnTo>
                      <a:pt x="6620" y="1105"/>
                    </a:lnTo>
                    <a:lnTo>
                      <a:pt x="10282" y="4254"/>
                    </a:lnTo>
                    <a:lnTo>
                      <a:pt x="10282" y="5635"/>
                    </a:lnTo>
                    <a:lnTo>
                      <a:pt x="11831" y="5967"/>
                    </a:lnTo>
                    <a:lnTo>
                      <a:pt x="10282" y="7403"/>
                    </a:lnTo>
                    <a:lnTo>
                      <a:pt x="10282" y="10829"/>
                    </a:lnTo>
                    <a:lnTo>
                      <a:pt x="12394" y="10829"/>
                    </a:lnTo>
                    <a:lnTo>
                      <a:pt x="15493" y="11713"/>
                    </a:lnTo>
                    <a:lnTo>
                      <a:pt x="17606" y="13425"/>
                    </a:lnTo>
                    <a:lnTo>
                      <a:pt x="19859" y="13978"/>
                    </a:lnTo>
                    <a:lnTo>
                      <a:pt x="19014" y="15359"/>
                    </a:lnTo>
                    <a:lnTo>
                      <a:pt x="17606" y="17127"/>
                    </a:lnTo>
                    <a:lnTo>
                      <a:pt x="16056" y="17680"/>
                    </a:lnTo>
                    <a:lnTo>
                      <a:pt x="15493" y="17680"/>
                    </a:lnTo>
                    <a:lnTo>
                      <a:pt x="15493" y="19116"/>
                    </a:lnTo>
                    <a:lnTo>
                      <a:pt x="14085" y="19945"/>
                    </a:lnTo>
                    <a:lnTo>
                      <a:pt x="12394" y="19116"/>
                    </a:lnTo>
                    <a:lnTo>
                      <a:pt x="10282" y="17680"/>
                    </a:lnTo>
                    <a:lnTo>
                      <a:pt x="9577" y="16796"/>
                    </a:lnTo>
                    <a:lnTo>
                      <a:pt x="10282" y="15359"/>
                    </a:lnTo>
                    <a:lnTo>
                      <a:pt x="10282" y="13425"/>
                    </a:lnTo>
                    <a:lnTo>
                      <a:pt x="8028" y="13094"/>
                    </a:lnTo>
                    <a:lnTo>
                      <a:pt x="4366" y="13425"/>
                    </a:lnTo>
                    <a:lnTo>
                      <a:pt x="2254" y="11713"/>
                    </a:lnTo>
                    <a:lnTo>
                      <a:pt x="845" y="11934"/>
                    </a:lnTo>
                    <a:lnTo>
                      <a:pt x="0" y="10829"/>
                    </a:lnTo>
                    <a:lnTo>
                      <a:pt x="845" y="9669"/>
                    </a:lnTo>
                    <a:lnTo>
                      <a:pt x="845" y="8232"/>
                    </a:lnTo>
                    <a:lnTo>
                      <a:pt x="3803" y="8232"/>
                    </a:lnTo>
                    <a:lnTo>
                      <a:pt x="4366" y="8011"/>
                    </a:lnTo>
                    <a:lnTo>
                      <a:pt x="2254" y="7127"/>
                    </a:lnTo>
                    <a:lnTo>
                      <a:pt x="3803" y="6519"/>
                    </a:lnTo>
                    <a:lnTo>
                      <a:pt x="3803" y="4807"/>
                    </a:lnTo>
                    <a:lnTo>
                      <a:pt x="3803" y="3702"/>
                    </a:lnTo>
                    <a:lnTo>
                      <a:pt x="5775" y="3370"/>
                    </a:lnTo>
                    <a:lnTo>
                      <a:pt x="5775" y="2818"/>
                    </a:lnTo>
                    <a:lnTo>
                      <a:pt x="4366" y="1989"/>
                    </a:lnTo>
                    <a:lnTo>
                      <a:pt x="2254" y="1105"/>
                    </a:lnTo>
                    <a:lnTo>
                      <a:pt x="845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4" name="Freeform 888">
                <a:extLst>
                  <a:ext uri="{FF2B5EF4-FFF2-40B4-BE49-F238E27FC236}">
                    <a16:creationId xmlns:a16="http://schemas.microsoft.com/office/drawing/2014/main" id="{F88197D4-43AC-2E40-AEE2-F532FFAF2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281"/>
                <a:ext cx="258" cy="244"/>
              </a:xfrm>
              <a:custGeom>
                <a:avLst/>
                <a:gdLst>
                  <a:gd name="T0" fmla="*/ 3 w 20000"/>
                  <a:gd name="T1" fmla="*/ 1 h 20000"/>
                  <a:gd name="T2" fmla="*/ 3 w 20000"/>
                  <a:gd name="T3" fmla="*/ 1 h 20000"/>
                  <a:gd name="T4" fmla="*/ 3 w 20000"/>
                  <a:gd name="T5" fmla="*/ 1 h 20000"/>
                  <a:gd name="T6" fmla="*/ 3 w 20000"/>
                  <a:gd name="T7" fmla="*/ 1 h 20000"/>
                  <a:gd name="T8" fmla="*/ 3 w 20000"/>
                  <a:gd name="T9" fmla="*/ 1 h 20000"/>
                  <a:gd name="T10" fmla="*/ 3 w 20000"/>
                  <a:gd name="T11" fmla="*/ 2 h 20000"/>
                  <a:gd name="T12" fmla="*/ 3 w 20000"/>
                  <a:gd name="T13" fmla="*/ 2 h 20000"/>
                  <a:gd name="T14" fmla="*/ 3 w 20000"/>
                  <a:gd name="T15" fmla="*/ 2 h 20000"/>
                  <a:gd name="T16" fmla="*/ 3 w 20000"/>
                  <a:gd name="T17" fmla="*/ 2 h 20000"/>
                  <a:gd name="T18" fmla="*/ 2 w 20000"/>
                  <a:gd name="T19" fmla="*/ 2 h 20000"/>
                  <a:gd name="T20" fmla="*/ 2 w 20000"/>
                  <a:gd name="T21" fmla="*/ 2 h 20000"/>
                  <a:gd name="T22" fmla="*/ 2 w 20000"/>
                  <a:gd name="T23" fmla="*/ 2 h 20000"/>
                  <a:gd name="T24" fmla="*/ 2 w 20000"/>
                  <a:gd name="T25" fmla="*/ 2 h 20000"/>
                  <a:gd name="T26" fmla="*/ 2 w 20000"/>
                  <a:gd name="T27" fmla="*/ 2 h 20000"/>
                  <a:gd name="T28" fmla="*/ 2 w 20000"/>
                  <a:gd name="T29" fmla="*/ 2 h 20000"/>
                  <a:gd name="T30" fmla="*/ 2 w 20000"/>
                  <a:gd name="T31" fmla="*/ 2 h 20000"/>
                  <a:gd name="T32" fmla="*/ 1 w 20000"/>
                  <a:gd name="T33" fmla="*/ 3 h 20000"/>
                  <a:gd name="T34" fmla="*/ 1 w 20000"/>
                  <a:gd name="T35" fmla="*/ 3 h 20000"/>
                  <a:gd name="T36" fmla="*/ 1 w 20000"/>
                  <a:gd name="T37" fmla="*/ 3 h 20000"/>
                  <a:gd name="T38" fmla="*/ 1 w 20000"/>
                  <a:gd name="T39" fmla="*/ 3 h 20000"/>
                  <a:gd name="T40" fmla="*/ 1 w 20000"/>
                  <a:gd name="T41" fmla="*/ 3 h 20000"/>
                  <a:gd name="T42" fmla="*/ 1 w 20000"/>
                  <a:gd name="T43" fmla="*/ 3 h 20000"/>
                  <a:gd name="T44" fmla="*/ 1 w 20000"/>
                  <a:gd name="T45" fmla="*/ 3 h 20000"/>
                  <a:gd name="T46" fmla="*/ 1 w 20000"/>
                  <a:gd name="T47" fmla="*/ 3 h 20000"/>
                  <a:gd name="T48" fmla="*/ 1 w 20000"/>
                  <a:gd name="T49" fmla="*/ 3 h 20000"/>
                  <a:gd name="T50" fmla="*/ 1 w 20000"/>
                  <a:gd name="T51" fmla="*/ 3 h 20000"/>
                  <a:gd name="T52" fmla="*/ 1 w 20000"/>
                  <a:gd name="T53" fmla="*/ 3 h 20000"/>
                  <a:gd name="T54" fmla="*/ 1 w 20000"/>
                  <a:gd name="T55" fmla="*/ 3 h 20000"/>
                  <a:gd name="T56" fmla="*/ 0 w 20000"/>
                  <a:gd name="T57" fmla="*/ 3 h 20000"/>
                  <a:gd name="T58" fmla="*/ 0 w 20000"/>
                  <a:gd name="T59" fmla="*/ 3 h 20000"/>
                  <a:gd name="T60" fmla="*/ 0 w 20000"/>
                  <a:gd name="T61" fmla="*/ 3 h 20000"/>
                  <a:gd name="T62" fmla="*/ 0 w 20000"/>
                  <a:gd name="T63" fmla="*/ 3 h 20000"/>
                  <a:gd name="T64" fmla="*/ 0 w 20000"/>
                  <a:gd name="T65" fmla="*/ 2 h 20000"/>
                  <a:gd name="T66" fmla="*/ 0 w 20000"/>
                  <a:gd name="T67" fmla="*/ 2 h 20000"/>
                  <a:gd name="T68" fmla="*/ 0 w 20000"/>
                  <a:gd name="T69" fmla="*/ 2 h 20000"/>
                  <a:gd name="T70" fmla="*/ 0 w 20000"/>
                  <a:gd name="T71" fmla="*/ 2 h 20000"/>
                  <a:gd name="T72" fmla="*/ 0 w 20000"/>
                  <a:gd name="T73" fmla="*/ 2 h 20000"/>
                  <a:gd name="T74" fmla="*/ 0 w 20000"/>
                  <a:gd name="T75" fmla="*/ 2 h 20000"/>
                  <a:gd name="T76" fmla="*/ 1 w 20000"/>
                  <a:gd name="T77" fmla="*/ 2 h 20000"/>
                  <a:gd name="T78" fmla="*/ 1 w 20000"/>
                  <a:gd name="T79" fmla="*/ 2 h 20000"/>
                  <a:gd name="T80" fmla="*/ 1 w 20000"/>
                  <a:gd name="T81" fmla="*/ 2 h 20000"/>
                  <a:gd name="T82" fmla="*/ 1 w 20000"/>
                  <a:gd name="T83" fmla="*/ 0 h 200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000"/>
                  <a:gd name="T127" fmla="*/ 0 h 20000"/>
                  <a:gd name="T128" fmla="*/ 20000 w 20000"/>
                  <a:gd name="T129" fmla="*/ 20000 h 200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000" h="20000">
                    <a:moveTo>
                      <a:pt x="8892" y="0"/>
                    </a:moveTo>
                    <a:lnTo>
                      <a:pt x="16279" y="5544"/>
                    </a:lnTo>
                    <a:lnTo>
                      <a:pt x="16279" y="5864"/>
                    </a:lnTo>
                    <a:lnTo>
                      <a:pt x="16990" y="6299"/>
                    </a:lnTo>
                    <a:lnTo>
                      <a:pt x="17565" y="6589"/>
                    </a:lnTo>
                    <a:lnTo>
                      <a:pt x="18112" y="6734"/>
                    </a:lnTo>
                    <a:lnTo>
                      <a:pt x="18550" y="7054"/>
                    </a:lnTo>
                    <a:lnTo>
                      <a:pt x="18851" y="7518"/>
                    </a:lnTo>
                    <a:lnTo>
                      <a:pt x="18550" y="8099"/>
                    </a:lnTo>
                    <a:lnTo>
                      <a:pt x="18851" y="8244"/>
                    </a:lnTo>
                    <a:lnTo>
                      <a:pt x="19973" y="8099"/>
                    </a:lnTo>
                    <a:lnTo>
                      <a:pt x="19973" y="10653"/>
                    </a:lnTo>
                    <a:lnTo>
                      <a:pt x="19672" y="10943"/>
                    </a:lnTo>
                    <a:lnTo>
                      <a:pt x="19398" y="12163"/>
                    </a:lnTo>
                    <a:lnTo>
                      <a:pt x="18960" y="13033"/>
                    </a:lnTo>
                    <a:lnTo>
                      <a:pt x="18550" y="12917"/>
                    </a:lnTo>
                    <a:lnTo>
                      <a:pt x="16279" y="13033"/>
                    </a:lnTo>
                    <a:lnTo>
                      <a:pt x="16005" y="13353"/>
                    </a:lnTo>
                    <a:lnTo>
                      <a:pt x="14856" y="13643"/>
                    </a:lnTo>
                    <a:lnTo>
                      <a:pt x="13707" y="13353"/>
                    </a:lnTo>
                    <a:lnTo>
                      <a:pt x="13434" y="13817"/>
                    </a:lnTo>
                    <a:lnTo>
                      <a:pt x="12312" y="13817"/>
                    </a:lnTo>
                    <a:lnTo>
                      <a:pt x="12175" y="14572"/>
                    </a:lnTo>
                    <a:lnTo>
                      <a:pt x="11190" y="15007"/>
                    </a:lnTo>
                    <a:lnTo>
                      <a:pt x="11026" y="15298"/>
                    </a:lnTo>
                    <a:lnTo>
                      <a:pt x="10451" y="15298"/>
                    </a:lnTo>
                    <a:lnTo>
                      <a:pt x="10752" y="15762"/>
                    </a:lnTo>
                    <a:lnTo>
                      <a:pt x="10342" y="16052"/>
                    </a:lnTo>
                    <a:lnTo>
                      <a:pt x="9904" y="15588"/>
                    </a:lnTo>
                    <a:lnTo>
                      <a:pt x="9330" y="15762"/>
                    </a:lnTo>
                    <a:lnTo>
                      <a:pt x="9631" y="16517"/>
                    </a:lnTo>
                    <a:lnTo>
                      <a:pt x="9330" y="16517"/>
                    </a:lnTo>
                    <a:lnTo>
                      <a:pt x="9330" y="16952"/>
                    </a:lnTo>
                    <a:lnTo>
                      <a:pt x="8892" y="17562"/>
                    </a:lnTo>
                    <a:lnTo>
                      <a:pt x="8618" y="17562"/>
                    </a:lnTo>
                    <a:lnTo>
                      <a:pt x="8044" y="17707"/>
                    </a:lnTo>
                    <a:lnTo>
                      <a:pt x="8208" y="18491"/>
                    </a:lnTo>
                    <a:lnTo>
                      <a:pt x="8044" y="18926"/>
                    </a:lnTo>
                    <a:lnTo>
                      <a:pt x="8044" y="19361"/>
                    </a:lnTo>
                    <a:lnTo>
                      <a:pt x="7497" y="19681"/>
                    </a:lnTo>
                    <a:lnTo>
                      <a:pt x="7086" y="19681"/>
                    </a:lnTo>
                    <a:lnTo>
                      <a:pt x="6922" y="19216"/>
                    </a:lnTo>
                    <a:lnTo>
                      <a:pt x="6648" y="19216"/>
                    </a:lnTo>
                    <a:lnTo>
                      <a:pt x="6375" y="19361"/>
                    </a:lnTo>
                    <a:lnTo>
                      <a:pt x="6211" y="19681"/>
                    </a:lnTo>
                    <a:lnTo>
                      <a:pt x="6211" y="19971"/>
                    </a:lnTo>
                    <a:lnTo>
                      <a:pt x="5636" y="19681"/>
                    </a:lnTo>
                    <a:lnTo>
                      <a:pt x="5527" y="19361"/>
                    </a:lnTo>
                    <a:lnTo>
                      <a:pt x="5089" y="19971"/>
                    </a:lnTo>
                    <a:lnTo>
                      <a:pt x="4514" y="19361"/>
                    </a:lnTo>
                    <a:lnTo>
                      <a:pt x="4514" y="18926"/>
                    </a:lnTo>
                    <a:lnTo>
                      <a:pt x="4378" y="18781"/>
                    </a:lnTo>
                    <a:lnTo>
                      <a:pt x="4378" y="18142"/>
                    </a:lnTo>
                    <a:lnTo>
                      <a:pt x="4077" y="18026"/>
                    </a:lnTo>
                    <a:lnTo>
                      <a:pt x="3967" y="17707"/>
                    </a:lnTo>
                    <a:lnTo>
                      <a:pt x="3393" y="16836"/>
                    </a:lnTo>
                    <a:lnTo>
                      <a:pt x="3256" y="16952"/>
                    </a:lnTo>
                    <a:lnTo>
                      <a:pt x="2955" y="17242"/>
                    </a:lnTo>
                    <a:lnTo>
                      <a:pt x="2517" y="17242"/>
                    </a:lnTo>
                    <a:lnTo>
                      <a:pt x="1833" y="17707"/>
                    </a:lnTo>
                    <a:lnTo>
                      <a:pt x="1395" y="17242"/>
                    </a:lnTo>
                    <a:lnTo>
                      <a:pt x="1122" y="17242"/>
                    </a:lnTo>
                    <a:lnTo>
                      <a:pt x="985" y="16952"/>
                    </a:lnTo>
                    <a:lnTo>
                      <a:pt x="985" y="16836"/>
                    </a:lnTo>
                    <a:lnTo>
                      <a:pt x="985" y="16226"/>
                    </a:lnTo>
                    <a:lnTo>
                      <a:pt x="438" y="15762"/>
                    </a:lnTo>
                    <a:lnTo>
                      <a:pt x="274" y="15762"/>
                    </a:lnTo>
                    <a:lnTo>
                      <a:pt x="0" y="15298"/>
                    </a:lnTo>
                    <a:lnTo>
                      <a:pt x="274" y="14572"/>
                    </a:lnTo>
                    <a:lnTo>
                      <a:pt x="0" y="14398"/>
                    </a:lnTo>
                    <a:lnTo>
                      <a:pt x="0" y="13817"/>
                    </a:lnTo>
                    <a:lnTo>
                      <a:pt x="274" y="13643"/>
                    </a:lnTo>
                    <a:lnTo>
                      <a:pt x="274" y="13033"/>
                    </a:lnTo>
                    <a:lnTo>
                      <a:pt x="711" y="12453"/>
                    </a:lnTo>
                    <a:lnTo>
                      <a:pt x="1395" y="13033"/>
                    </a:lnTo>
                    <a:lnTo>
                      <a:pt x="1560" y="12627"/>
                    </a:lnTo>
                    <a:lnTo>
                      <a:pt x="2955" y="12917"/>
                    </a:lnTo>
                    <a:lnTo>
                      <a:pt x="3256" y="12627"/>
                    </a:lnTo>
                    <a:lnTo>
                      <a:pt x="3393" y="12917"/>
                    </a:lnTo>
                    <a:lnTo>
                      <a:pt x="7770" y="12917"/>
                    </a:lnTo>
                    <a:lnTo>
                      <a:pt x="8208" y="11843"/>
                    </a:lnTo>
                    <a:lnTo>
                      <a:pt x="7770" y="11379"/>
                    </a:lnTo>
                    <a:lnTo>
                      <a:pt x="6922" y="0"/>
                    </a:lnTo>
                    <a:lnTo>
                      <a:pt x="8892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5" name="Freeform 889">
                <a:extLst>
                  <a:ext uri="{FF2B5EF4-FFF2-40B4-BE49-F238E27FC236}">
                    <a16:creationId xmlns:a16="http://schemas.microsoft.com/office/drawing/2014/main" id="{F256043C-4B69-9E43-9495-FC318BCB5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240"/>
                <a:ext cx="193" cy="209"/>
              </a:xfrm>
              <a:custGeom>
                <a:avLst/>
                <a:gdLst>
                  <a:gd name="T0" fmla="*/ 1 w 20000"/>
                  <a:gd name="T1" fmla="*/ 0 h 20000"/>
                  <a:gd name="T2" fmla="*/ 2 w 20000"/>
                  <a:gd name="T3" fmla="*/ 0 h 20000"/>
                  <a:gd name="T4" fmla="*/ 2 w 20000"/>
                  <a:gd name="T5" fmla="*/ 0 h 20000"/>
                  <a:gd name="T6" fmla="*/ 2 w 20000"/>
                  <a:gd name="T7" fmla="*/ 2 h 20000"/>
                  <a:gd name="T8" fmla="*/ 2 w 20000"/>
                  <a:gd name="T9" fmla="*/ 2 h 20000"/>
                  <a:gd name="T10" fmla="*/ 2 w 20000"/>
                  <a:gd name="T11" fmla="*/ 2 h 20000"/>
                  <a:gd name="T12" fmla="*/ 1 w 20000"/>
                  <a:gd name="T13" fmla="*/ 2 h 20000"/>
                  <a:gd name="T14" fmla="*/ 1 w 20000"/>
                  <a:gd name="T15" fmla="*/ 2 h 20000"/>
                  <a:gd name="T16" fmla="*/ 1 w 20000"/>
                  <a:gd name="T17" fmla="*/ 2 h 20000"/>
                  <a:gd name="T18" fmla="*/ 1 w 20000"/>
                  <a:gd name="T19" fmla="*/ 2 h 20000"/>
                  <a:gd name="T20" fmla="*/ 1 w 20000"/>
                  <a:gd name="T21" fmla="*/ 2 h 20000"/>
                  <a:gd name="T22" fmla="*/ 1 w 20000"/>
                  <a:gd name="T23" fmla="*/ 2 h 20000"/>
                  <a:gd name="T24" fmla="*/ 1 w 20000"/>
                  <a:gd name="T25" fmla="*/ 2 h 20000"/>
                  <a:gd name="T26" fmla="*/ 1 w 20000"/>
                  <a:gd name="T27" fmla="*/ 2 h 20000"/>
                  <a:gd name="T28" fmla="*/ 1 w 20000"/>
                  <a:gd name="T29" fmla="*/ 2 h 20000"/>
                  <a:gd name="T30" fmla="*/ 1 w 20000"/>
                  <a:gd name="T31" fmla="*/ 2 h 20000"/>
                  <a:gd name="T32" fmla="*/ 1 w 20000"/>
                  <a:gd name="T33" fmla="*/ 2 h 20000"/>
                  <a:gd name="T34" fmla="*/ 1 w 20000"/>
                  <a:gd name="T35" fmla="*/ 2 h 20000"/>
                  <a:gd name="T36" fmla="*/ 1 w 20000"/>
                  <a:gd name="T37" fmla="*/ 2 h 20000"/>
                  <a:gd name="T38" fmla="*/ 1 w 20000"/>
                  <a:gd name="T39" fmla="*/ 2 h 20000"/>
                  <a:gd name="T40" fmla="*/ 0 w 20000"/>
                  <a:gd name="T41" fmla="*/ 2 h 20000"/>
                  <a:gd name="T42" fmla="*/ 0 w 20000"/>
                  <a:gd name="T43" fmla="*/ 2 h 20000"/>
                  <a:gd name="T44" fmla="*/ 0 w 20000"/>
                  <a:gd name="T45" fmla="*/ 2 h 20000"/>
                  <a:gd name="T46" fmla="*/ 0 w 20000"/>
                  <a:gd name="T47" fmla="*/ 2 h 20000"/>
                  <a:gd name="T48" fmla="*/ 0 w 20000"/>
                  <a:gd name="T49" fmla="*/ 2 h 20000"/>
                  <a:gd name="T50" fmla="*/ 0 w 20000"/>
                  <a:gd name="T51" fmla="*/ 2 h 20000"/>
                  <a:gd name="T52" fmla="*/ 0 w 20000"/>
                  <a:gd name="T53" fmla="*/ 2 h 20000"/>
                  <a:gd name="T54" fmla="*/ 0 w 20000"/>
                  <a:gd name="T55" fmla="*/ 2 h 20000"/>
                  <a:gd name="T56" fmla="*/ 0 w 20000"/>
                  <a:gd name="T57" fmla="*/ 1 h 20000"/>
                  <a:gd name="T58" fmla="*/ 0 w 20000"/>
                  <a:gd name="T59" fmla="*/ 1 h 20000"/>
                  <a:gd name="T60" fmla="*/ 0 w 20000"/>
                  <a:gd name="T61" fmla="*/ 1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1 w 20000"/>
                  <a:gd name="T75" fmla="*/ 1 h 20000"/>
                  <a:gd name="T76" fmla="*/ 1 w 20000"/>
                  <a:gd name="T77" fmla="*/ 1 h 20000"/>
                  <a:gd name="T78" fmla="*/ 1 w 20000"/>
                  <a:gd name="T79" fmla="*/ 1 h 20000"/>
                  <a:gd name="T80" fmla="*/ 1 w 20000"/>
                  <a:gd name="T81" fmla="*/ 1 h 20000"/>
                  <a:gd name="T82" fmla="*/ 1 w 20000"/>
                  <a:gd name="T83" fmla="*/ 1 h 20000"/>
                  <a:gd name="T84" fmla="*/ 1 w 20000"/>
                  <a:gd name="T85" fmla="*/ 0 h 20000"/>
                  <a:gd name="T86" fmla="*/ 1 w 20000"/>
                  <a:gd name="T87" fmla="*/ 0 h 20000"/>
                  <a:gd name="T88" fmla="*/ 1 w 20000"/>
                  <a:gd name="T89" fmla="*/ 0 h 200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000"/>
                  <a:gd name="T136" fmla="*/ 0 h 20000"/>
                  <a:gd name="T137" fmla="*/ 20000 w 20000"/>
                  <a:gd name="T138" fmla="*/ 20000 h 200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000" h="20000">
                    <a:moveTo>
                      <a:pt x="13897" y="0"/>
                    </a:moveTo>
                    <a:lnTo>
                      <a:pt x="19963" y="3885"/>
                    </a:lnTo>
                    <a:lnTo>
                      <a:pt x="17279" y="3885"/>
                    </a:lnTo>
                    <a:lnTo>
                      <a:pt x="18456" y="17128"/>
                    </a:lnTo>
                    <a:lnTo>
                      <a:pt x="19007" y="17669"/>
                    </a:lnTo>
                    <a:lnTo>
                      <a:pt x="18456" y="18919"/>
                    </a:lnTo>
                    <a:lnTo>
                      <a:pt x="12537" y="18919"/>
                    </a:lnTo>
                    <a:lnTo>
                      <a:pt x="12390" y="18581"/>
                    </a:lnTo>
                    <a:lnTo>
                      <a:pt x="11985" y="18919"/>
                    </a:lnTo>
                    <a:lnTo>
                      <a:pt x="10074" y="18581"/>
                    </a:lnTo>
                    <a:lnTo>
                      <a:pt x="9890" y="19054"/>
                    </a:lnTo>
                    <a:lnTo>
                      <a:pt x="8934" y="18378"/>
                    </a:lnTo>
                    <a:lnTo>
                      <a:pt x="8346" y="19054"/>
                    </a:lnTo>
                    <a:lnTo>
                      <a:pt x="8346" y="19764"/>
                    </a:lnTo>
                    <a:lnTo>
                      <a:pt x="7978" y="19966"/>
                    </a:lnTo>
                    <a:lnTo>
                      <a:pt x="7022" y="19764"/>
                    </a:lnTo>
                    <a:lnTo>
                      <a:pt x="6838" y="19426"/>
                    </a:lnTo>
                    <a:lnTo>
                      <a:pt x="6434" y="18919"/>
                    </a:lnTo>
                    <a:lnTo>
                      <a:pt x="6066" y="18919"/>
                    </a:lnTo>
                    <a:lnTo>
                      <a:pt x="5919" y="18041"/>
                    </a:lnTo>
                    <a:lnTo>
                      <a:pt x="5331" y="18041"/>
                    </a:lnTo>
                    <a:lnTo>
                      <a:pt x="4559" y="17128"/>
                    </a:lnTo>
                    <a:lnTo>
                      <a:pt x="3971" y="16993"/>
                    </a:lnTo>
                    <a:lnTo>
                      <a:pt x="2463" y="17128"/>
                    </a:lnTo>
                    <a:lnTo>
                      <a:pt x="1324" y="17128"/>
                    </a:lnTo>
                    <a:lnTo>
                      <a:pt x="515" y="17669"/>
                    </a:lnTo>
                    <a:lnTo>
                      <a:pt x="956" y="16622"/>
                    </a:lnTo>
                    <a:lnTo>
                      <a:pt x="1507" y="15203"/>
                    </a:lnTo>
                    <a:lnTo>
                      <a:pt x="1324" y="13480"/>
                    </a:lnTo>
                    <a:lnTo>
                      <a:pt x="515" y="12601"/>
                    </a:lnTo>
                    <a:lnTo>
                      <a:pt x="1324" y="12601"/>
                    </a:lnTo>
                    <a:lnTo>
                      <a:pt x="1324" y="11723"/>
                    </a:lnTo>
                    <a:lnTo>
                      <a:pt x="956" y="10709"/>
                    </a:lnTo>
                    <a:lnTo>
                      <a:pt x="515" y="11047"/>
                    </a:lnTo>
                    <a:lnTo>
                      <a:pt x="368" y="10169"/>
                    </a:lnTo>
                    <a:lnTo>
                      <a:pt x="0" y="10169"/>
                    </a:lnTo>
                    <a:lnTo>
                      <a:pt x="368" y="9628"/>
                    </a:lnTo>
                    <a:lnTo>
                      <a:pt x="6434" y="9628"/>
                    </a:lnTo>
                    <a:lnTo>
                      <a:pt x="6434" y="7534"/>
                    </a:lnTo>
                    <a:lnTo>
                      <a:pt x="6434" y="6993"/>
                    </a:lnTo>
                    <a:lnTo>
                      <a:pt x="6838" y="6655"/>
                    </a:lnTo>
                    <a:lnTo>
                      <a:pt x="8346" y="6149"/>
                    </a:lnTo>
                    <a:lnTo>
                      <a:pt x="8346" y="2432"/>
                    </a:lnTo>
                    <a:lnTo>
                      <a:pt x="13897" y="2297"/>
                    </a:lnTo>
                    <a:lnTo>
                      <a:pt x="13897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6" name="Freeform 890">
                <a:extLst>
                  <a:ext uri="{FF2B5EF4-FFF2-40B4-BE49-F238E27FC236}">
                    <a16:creationId xmlns:a16="http://schemas.microsoft.com/office/drawing/2014/main" id="{FD5F853B-FE1B-F64E-AB98-CD1B95FCE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011"/>
                <a:ext cx="6" cy="1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000"/>
                  <a:gd name="T19" fmla="*/ 0 h 20000"/>
                  <a:gd name="T20" fmla="*/ 20000 w 20000"/>
                  <a:gd name="T21" fmla="*/ 20000 h 2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000" h="20000">
                    <a:moveTo>
                      <a:pt x="7059" y="19459"/>
                    </a:moveTo>
                    <a:lnTo>
                      <a:pt x="0" y="14054"/>
                    </a:lnTo>
                    <a:lnTo>
                      <a:pt x="0" y="10811"/>
                    </a:lnTo>
                    <a:lnTo>
                      <a:pt x="7059" y="0"/>
                    </a:lnTo>
                    <a:lnTo>
                      <a:pt x="18824" y="10811"/>
                    </a:lnTo>
                    <a:lnTo>
                      <a:pt x="7059" y="1945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7" name="Freeform 891">
                <a:extLst>
                  <a:ext uri="{FF2B5EF4-FFF2-40B4-BE49-F238E27FC236}">
                    <a16:creationId xmlns:a16="http://schemas.microsoft.com/office/drawing/2014/main" id="{B5AE39E4-F1F6-344C-B5BD-F6666011E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2855"/>
                <a:ext cx="170" cy="270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1 w 20000"/>
                  <a:gd name="T33" fmla="*/ 1 h 20000"/>
                  <a:gd name="T34" fmla="*/ 1 w 20000"/>
                  <a:gd name="T35" fmla="*/ 2 h 20000"/>
                  <a:gd name="T36" fmla="*/ 1 w 20000"/>
                  <a:gd name="T37" fmla="*/ 2 h 20000"/>
                  <a:gd name="T38" fmla="*/ 1 w 20000"/>
                  <a:gd name="T39" fmla="*/ 2 h 20000"/>
                  <a:gd name="T40" fmla="*/ 1 w 20000"/>
                  <a:gd name="T41" fmla="*/ 2 h 20000"/>
                  <a:gd name="T42" fmla="*/ 1 w 20000"/>
                  <a:gd name="T43" fmla="*/ 2 h 20000"/>
                  <a:gd name="T44" fmla="*/ 1 w 20000"/>
                  <a:gd name="T45" fmla="*/ 3 h 20000"/>
                  <a:gd name="T46" fmla="*/ 1 w 20000"/>
                  <a:gd name="T47" fmla="*/ 3 h 20000"/>
                  <a:gd name="T48" fmla="*/ 1 w 20000"/>
                  <a:gd name="T49" fmla="*/ 3 h 20000"/>
                  <a:gd name="T50" fmla="*/ 1 w 20000"/>
                  <a:gd name="T51" fmla="*/ 3 h 20000"/>
                  <a:gd name="T52" fmla="*/ 0 w 20000"/>
                  <a:gd name="T53" fmla="*/ 3 h 20000"/>
                  <a:gd name="T54" fmla="*/ 0 w 20000"/>
                  <a:gd name="T55" fmla="*/ 3 h 20000"/>
                  <a:gd name="T56" fmla="*/ 0 w 20000"/>
                  <a:gd name="T57" fmla="*/ 3 h 20000"/>
                  <a:gd name="T58" fmla="*/ 0 w 20000"/>
                  <a:gd name="T59" fmla="*/ 3 h 20000"/>
                  <a:gd name="T60" fmla="*/ 0 w 20000"/>
                  <a:gd name="T61" fmla="*/ 4 h 20000"/>
                  <a:gd name="T62" fmla="*/ 0 w 20000"/>
                  <a:gd name="T63" fmla="*/ 3 h 20000"/>
                  <a:gd name="T64" fmla="*/ 0 w 20000"/>
                  <a:gd name="T65" fmla="*/ 3 h 20000"/>
                  <a:gd name="T66" fmla="*/ 0 w 20000"/>
                  <a:gd name="T67" fmla="*/ 3 h 20000"/>
                  <a:gd name="T68" fmla="*/ 0 w 20000"/>
                  <a:gd name="T69" fmla="*/ 3 h 20000"/>
                  <a:gd name="T70" fmla="*/ 0 w 20000"/>
                  <a:gd name="T71" fmla="*/ 3 h 20000"/>
                  <a:gd name="T72" fmla="*/ 0 w 20000"/>
                  <a:gd name="T73" fmla="*/ 2 h 20000"/>
                  <a:gd name="T74" fmla="*/ 0 w 20000"/>
                  <a:gd name="T75" fmla="*/ 2 h 20000"/>
                  <a:gd name="T76" fmla="*/ 0 w 20000"/>
                  <a:gd name="T77" fmla="*/ 2 h 20000"/>
                  <a:gd name="T78" fmla="*/ 0 w 20000"/>
                  <a:gd name="T79" fmla="*/ 2 h 20000"/>
                  <a:gd name="T80" fmla="*/ 0 w 20000"/>
                  <a:gd name="T81" fmla="*/ 2 h 20000"/>
                  <a:gd name="T82" fmla="*/ 0 w 20000"/>
                  <a:gd name="T83" fmla="*/ 2 h 20000"/>
                  <a:gd name="T84" fmla="*/ 0 w 20000"/>
                  <a:gd name="T85" fmla="*/ 1 h 20000"/>
                  <a:gd name="T86" fmla="*/ 0 w 20000"/>
                  <a:gd name="T87" fmla="*/ 1 h 20000"/>
                  <a:gd name="T88" fmla="*/ 0 w 20000"/>
                  <a:gd name="T89" fmla="*/ 1 h 20000"/>
                  <a:gd name="T90" fmla="*/ 0 w 20000"/>
                  <a:gd name="T91" fmla="*/ 1 h 20000"/>
                  <a:gd name="T92" fmla="*/ 0 w 20000"/>
                  <a:gd name="T93" fmla="*/ 1 h 20000"/>
                  <a:gd name="T94" fmla="*/ 0 w 20000"/>
                  <a:gd name="T95" fmla="*/ 1 h 20000"/>
                  <a:gd name="T96" fmla="*/ 0 w 20000"/>
                  <a:gd name="T97" fmla="*/ 1 h 20000"/>
                  <a:gd name="T98" fmla="*/ 1 w 20000"/>
                  <a:gd name="T99" fmla="*/ 1 h 20000"/>
                  <a:gd name="T100" fmla="*/ 1 w 20000"/>
                  <a:gd name="T101" fmla="*/ 1 h 20000"/>
                  <a:gd name="T102" fmla="*/ 1 w 20000"/>
                  <a:gd name="T103" fmla="*/ 1 h 20000"/>
                  <a:gd name="T104" fmla="*/ 1 w 20000"/>
                  <a:gd name="T105" fmla="*/ 1 h 20000"/>
                  <a:gd name="T106" fmla="*/ 1 w 20000"/>
                  <a:gd name="T107" fmla="*/ 1 h 20000"/>
                  <a:gd name="T108" fmla="*/ 1 w 20000"/>
                  <a:gd name="T109" fmla="*/ 1 h 20000"/>
                  <a:gd name="T110" fmla="*/ 1 w 20000"/>
                  <a:gd name="T111" fmla="*/ 1 h 20000"/>
                  <a:gd name="T112" fmla="*/ 1 w 20000"/>
                  <a:gd name="T113" fmla="*/ 1 h 20000"/>
                  <a:gd name="T114" fmla="*/ 1 w 20000"/>
                  <a:gd name="T115" fmla="*/ 1 h 20000"/>
                  <a:gd name="T116" fmla="*/ 1 w 20000"/>
                  <a:gd name="T117" fmla="*/ 0 h 200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000"/>
                  <a:gd name="T178" fmla="*/ 0 h 20000"/>
                  <a:gd name="T179" fmla="*/ 20000 w 20000"/>
                  <a:gd name="T180" fmla="*/ 20000 h 200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000" h="20000">
                    <a:moveTo>
                      <a:pt x="8820" y="1234"/>
                    </a:moveTo>
                    <a:lnTo>
                      <a:pt x="10062" y="1076"/>
                    </a:lnTo>
                    <a:lnTo>
                      <a:pt x="10518" y="1234"/>
                    </a:lnTo>
                    <a:lnTo>
                      <a:pt x="11180" y="1076"/>
                    </a:lnTo>
                    <a:lnTo>
                      <a:pt x="11843" y="1234"/>
                    </a:lnTo>
                    <a:lnTo>
                      <a:pt x="12671" y="1234"/>
                    </a:lnTo>
                    <a:lnTo>
                      <a:pt x="12878" y="1234"/>
                    </a:lnTo>
                    <a:lnTo>
                      <a:pt x="13954" y="1234"/>
                    </a:lnTo>
                    <a:lnTo>
                      <a:pt x="14576" y="1076"/>
                    </a:lnTo>
                    <a:lnTo>
                      <a:pt x="15031" y="814"/>
                    </a:lnTo>
                    <a:lnTo>
                      <a:pt x="15652" y="814"/>
                    </a:lnTo>
                    <a:lnTo>
                      <a:pt x="15652" y="1076"/>
                    </a:lnTo>
                    <a:lnTo>
                      <a:pt x="16315" y="814"/>
                    </a:lnTo>
                    <a:lnTo>
                      <a:pt x="17184" y="682"/>
                    </a:lnTo>
                    <a:lnTo>
                      <a:pt x="18468" y="420"/>
                    </a:lnTo>
                    <a:lnTo>
                      <a:pt x="19130" y="0"/>
                    </a:lnTo>
                    <a:lnTo>
                      <a:pt x="19545" y="420"/>
                    </a:lnTo>
                    <a:lnTo>
                      <a:pt x="19130" y="1076"/>
                    </a:lnTo>
                    <a:lnTo>
                      <a:pt x="19130" y="1785"/>
                    </a:lnTo>
                    <a:lnTo>
                      <a:pt x="19130" y="2310"/>
                    </a:lnTo>
                    <a:lnTo>
                      <a:pt x="19545" y="2861"/>
                    </a:lnTo>
                    <a:lnTo>
                      <a:pt x="19130" y="2992"/>
                    </a:lnTo>
                    <a:lnTo>
                      <a:pt x="19545" y="3543"/>
                    </a:lnTo>
                    <a:lnTo>
                      <a:pt x="19545" y="4619"/>
                    </a:lnTo>
                    <a:lnTo>
                      <a:pt x="19959" y="4777"/>
                    </a:lnTo>
                    <a:lnTo>
                      <a:pt x="19545" y="5171"/>
                    </a:lnTo>
                    <a:lnTo>
                      <a:pt x="19130" y="5433"/>
                    </a:lnTo>
                    <a:lnTo>
                      <a:pt x="19545" y="5696"/>
                    </a:lnTo>
                    <a:lnTo>
                      <a:pt x="18882" y="6115"/>
                    </a:lnTo>
                    <a:lnTo>
                      <a:pt x="18012" y="6772"/>
                    </a:lnTo>
                    <a:lnTo>
                      <a:pt x="17847" y="6929"/>
                    </a:lnTo>
                    <a:lnTo>
                      <a:pt x="17350" y="7192"/>
                    </a:lnTo>
                    <a:lnTo>
                      <a:pt x="16315" y="7480"/>
                    </a:lnTo>
                    <a:lnTo>
                      <a:pt x="16108" y="7874"/>
                    </a:lnTo>
                    <a:lnTo>
                      <a:pt x="13954" y="8268"/>
                    </a:lnTo>
                    <a:lnTo>
                      <a:pt x="12671" y="8688"/>
                    </a:lnTo>
                    <a:lnTo>
                      <a:pt x="12257" y="8976"/>
                    </a:lnTo>
                    <a:lnTo>
                      <a:pt x="12257" y="9239"/>
                    </a:lnTo>
                    <a:lnTo>
                      <a:pt x="11180" y="9764"/>
                    </a:lnTo>
                    <a:lnTo>
                      <a:pt x="10062" y="10315"/>
                    </a:lnTo>
                    <a:lnTo>
                      <a:pt x="8364" y="11391"/>
                    </a:lnTo>
                    <a:lnTo>
                      <a:pt x="8157" y="11811"/>
                    </a:lnTo>
                    <a:lnTo>
                      <a:pt x="8364" y="12493"/>
                    </a:lnTo>
                    <a:lnTo>
                      <a:pt x="8820" y="13307"/>
                    </a:lnTo>
                    <a:lnTo>
                      <a:pt x="9027" y="14278"/>
                    </a:lnTo>
                    <a:lnTo>
                      <a:pt x="9027" y="13990"/>
                    </a:lnTo>
                    <a:lnTo>
                      <a:pt x="9482" y="14278"/>
                    </a:lnTo>
                    <a:lnTo>
                      <a:pt x="9482" y="15092"/>
                    </a:lnTo>
                    <a:lnTo>
                      <a:pt x="9027" y="15459"/>
                    </a:lnTo>
                    <a:lnTo>
                      <a:pt x="8820" y="16430"/>
                    </a:lnTo>
                    <a:lnTo>
                      <a:pt x="9027" y="16168"/>
                    </a:lnTo>
                    <a:lnTo>
                      <a:pt x="9482" y="16588"/>
                    </a:lnTo>
                    <a:lnTo>
                      <a:pt x="8364" y="17113"/>
                    </a:lnTo>
                    <a:lnTo>
                      <a:pt x="5590" y="17769"/>
                    </a:lnTo>
                    <a:lnTo>
                      <a:pt x="4928" y="17927"/>
                    </a:lnTo>
                    <a:lnTo>
                      <a:pt x="4306" y="18346"/>
                    </a:lnTo>
                    <a:lnTo>
                      <a:pt x="3644" y="18609"/>
                    </a:lnTo>
                    <a:lnTo>
                      <a:pt x="3892" y="19003"/>
                    </a:lnTo>
                    <a:lnTo>
                      <a:pt x="4306" y="18871"/>
                    </a:lnTo>
                    <a:lnTo>
                      <a:pt x="4306" y="19003"/>
                    </a:lnTo>
                    <a:lnTo>
                      <a:pt x="4306" y="19974"/>
                    </a:lnTo>
                    <a:lnTo>
                      <a:pt x="3644" y="19974"/>
                    </a:lnTo>
                    <a:lnTo>
                      <a:pt x="2816" y="19685"/>
                    </a:lnTo>
                    <a:lnTo>
                      <a:pt x="3230" y="19003"/>
                    </a:lnTo>
                    <a:lnTo>
                      <a:pt x="2816" y="18609"/>
                    </a:lnTo>
                    <a:lnTo>
                      <a:pt x="2816" y="18346"/>
                    </a:lnTo>
                    <a:lnTo>
                      <a:pt x="2816" y="17507"/>
                    </a:lnTo>
                    <a:lnTo>
                      <a:pt x="2816" y="16588"/>
                    </a:lnTo>
                    <a:lnTo>
                      <a:pt x="2153" y="15459"/>
                    </a:lnTo>
                    <a:lnTo>
                      <a:pt x="2567" y="15092"/>
                    </a:lnTo>
                    <a:lnTo>
                      <a:pt x="2153" y="14934"/>
                    </a:lnTo>
                    <a:lnTo>
                      <a:pt x="1946" y="14278"/>
                    </a:lnTo>
                    <a:lnTo>
                      <a:pt x="3892" y="13176"/>
                    </a:lnTo>
                    <a:lnTo>
                      <a:pt x="4306" y="12625"/>
                    </a:lnTo>
                    <a:lnTo>
                      <a:pt x="4306" y="12231"/>
                    </a:lnTo>
                    <a:lnTo>
                      <a:pt x="4513" y="11811"/>
                    </a:lnTo>
                    <a:lnTo>
                      <a:pt x="5342" y="11129"/>
                    </a:lnTo>
                    <a:lnTo>
                      <a:pt x="4928" y="10735"/>
                    </a:lnTo>
                    <a:lnTo>
                      <a:pt x="4928" y="10315"/>
                    </a:lnTo>
                    <a:lnTo>
                      <a:pt x="4928" y="9764"/>
                    </a:lnTo>
                    <a:lnTo>
                      <a:pt x="5342" y="9764"/>
                    </a:lnTo>
                    <a:lnTo>
                      <a:pt x="4928" y="9659"/>
                    </a:lnTo>
                    <a:lnTo>
                      <a:pt x="5342" y="9396"/>
                    </a:lnTo>
                    <a:lnTo>
                      <a:pt x="5342" y="9239"/>
                    </a:lnTo>
                    <a:lnTo>
                      <a:pt x="5342" y="8556"/>
                    </a:lnTo>
                    <a:lnTo>
                      <a:pt x="5342" y="7874"/>
                    </a:lnTo>
                    <a:lnTo>
                      <a:pt x="4928" y="7192"/>
                    </a:lnTo>
                    <a:lnTo>
                      <a:pt x="4928" y="6929"/>
                    </a:lnTo>
                    <a:lnTo>
                      <a:pt x="3644" y="6929"/>
                    </a:lnTo>
                    <a:lnTo>
                      <a:pt x="3230" y="6772"/>
                    </a:lnTo>
                    <a:lnTo>
                      <a:pt x="2567" y="6509"/>
                    </a:lnTo>
                    <a:lnTo>
                      <a:pt x="2153" y="6378"/>
                    </a:lnTo>
                    <a:lnTo>
                      <a:pt x="870" y="6509"/>
                    </a:lnTo>
                    <a:lnTo>
                      <a:pt x="414" y="6115"/>
                    </a:lnTo>
                    <a:lnTo>
                      <a:pt x="414" y="5696"/>
                    </a:lnTo>
                    <a:lnTo>
                      <a:pt x="0" y="5171"/>
                    </a:lnTo>
                    <a:lnTo>
                      <a:pt x="5590" y="4068"/>
                    </a:lnTo>
                    <a:lnTo>
                      <a:pt x="6004" y="3937"/>
                    </a:lnTo>
                    <a:lnTo>
                      <a:pt x="6667" y="4777"/>
                    </a:lnTo>
                    <a:lnTo>
                      <a:pt x="7702" y="4619"/>
                    </a:lnTo>
                    <a:lnTo>
                      <a:pt x="8364" y="4777"/>
                    </a:lnTo>
                    <a:lnTo>
                      <a:pt x="8364" y="5696"/>
                    </a:lnTo>
                    <a:lnTo>
                      <a:pt x="8157" y="6378"/>
                    </a:lnTo>
                    <a:lnTo>
                      <a:pt x="8364" y="6772"/>
                    </a:lnTo>
                    <a:lnTo>
                      <a:pt x="9027" y="7480"/>
                    </a:lnTo>
                    <a:lnTo>
                      <a:pt x="9482" y="7874"/>
                    </a:lnTo>
                    <a:lnTo>
                      <a:pt x="9896" y="7480"/>
                    </a:lnTo>
                    <a:lnTo>
                      <a:pt x="9896" y="6772"/>
                    </a:lnTo>
                    <a:lnTo>
                      <a:pt x="10062" y="6772"/>
                    </a:lnTo>
                    <a:lnTo>
                      <a:pt x="10518" y="6509"/>
                    </a:lnTo>
                    <a:lnTo>
                      <a:pt x="10932" y="5696"/>
                    </a:lnTo>
                    <a:lnTo>
                      <a:pt x="11180" y="5039"/>
                    </a:lnTo>
                    <a:lnTo>
                      <a:pt x="10518" y="4777"/>
                    </a:lnTo>
                    <a:lnTo>
                      <a:pt x="9896" y="3937"/>
                    </a:lnTo>
                    <a:lnTo>
                      <a:pt x="9027" y="3543"/>
                    </a:lnTo>
                    <a:lnTo>
                      <a:pt x="8364" y="3543"/>
                    </a:lnTo>
                    <a:lnTo>
                      <a:pt x="8364" y="1890"/>
                    </a:lnTo>
                    <a:lnTo>
                      <a:pt x="8820" y="123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8" name="Freeform 892">
                <a:extLst>
                  <a:ext uri="{FF2B5EF4-FFF2-40B4-BE49-F238E27FC236}">
                    <a16:creationId xmlns:a16="http://schemas.microsoft.com/office/drawing/2014/main" id="{4F73E02F-ED5B-AF4B-BC0B-512CB4BCA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2956"/>
                <a:ext cx="210" cy="200"/>
              </a:xfrm>
              <a:custGeom>
                <a:avLst/>
                <a:gdLst>
                  <a:gd name="T0" fmla="*/ 2 w 20000"/>
                  <a:gd name="T1" fmla="*/ 0 h 20000"/>
                  <a:gd name="T2" fmla="*/ 2 w 20000"/>
                  <a:gd name="T3" fmla="*/ 0 h 20000"/>
                  <a:gd name="T4" fmla="*/ 2 w 20000"/>
                  <a:gd name="T5" fmla="*/ 0 h 20000"/>
                  <a:gd name="T6" fmla="*/ 2 w 20000"/>
                  <a:gd name="T7" fmla="*/ 0 h 20000"/>
                  <a:gd name="T8" fmla="*/ 2 w 20000"/>
                  <a:gd name="T9" fmla="*/ 0 h 20000"/>
                  <a:gd name="T10" fmla="*/ 2 w 20000"/>
                  <a:gd name="T11" fmla="*/ 0 h 20000"/>
                  <a:gd name="T12" fmla="*/ 2 w 20000"/>
                  <a:gd name="T13" fmla="*/ 0 h 20000"/>
                  <a:gd name="T14" fmla="*/ 2 w 20000"/>
                  <a:gd name="T15" fmla="*/ 0 h 20000"/>
                  <a:gd name="T16" fmla="*/ 2 w 20000"/>
                  <a:gd name="T17" fmla="*/ 0 h 20000"/>
                  <a:gd name="T18" fmla="*/ 2 w 20000"/>
                  <a:gd name="T19" fmla="*/ 0 h 20000"/>
                  <a:gd name="T20" fmla="*/ 2 w 20000"/>
                  <a:gd name="T21" fmla="*/ 0 h 20000"/>
                  <a:gd name="T22" fmla="*/ 2 w 20000"/>
                  <a:gd name="T23" fmla="*/ 0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2 h 20000"/>
                  <a:gd name="T32" fmla="*/ 1 w 20000"/>
                  <a:gd name="T33" fmla="*/ 2 h 20000"/>
                  <a:gd name="T34" fmla="*/ 1 w 20000"/>
                  <a:gd name="T35" fmla="*/ 2 h 20000"/>
                  <a:gd name="T36" fmla="*/ 1 w 20000"/>
                  <a:gd name="T37" fmla="*/ 2 h 20000"/>
                  <a:gd name="T38" fmla="*/ 1 w 20000"/>
                  <a:gd name="T39" fmla="*/ 2 h 20000"/>
                  <a:gd name="T40" fmla="*/ 1 w 20000"/>
                  <a:gd name="T41" fmla="*/ 2 h 20000"/>
                  <a:gd name="T42" fmla="*/ 1 w 20000"/>
                  <a:gd name="T43" fmla="*/ 2 h 20000"/>
                  <a:gd name="T44" fmla="*/ 1 w 20000"/>
                  <a:gd name="T45" fmla="*/ 2 h 20000"/>
                  <a:gd name="T46" fmla="*/ 1 w 20000"/>
                  <a:gd name="T47" fmla="*/ 2 h 20000"/>
                  <a:gd name="T48" fmla="*/ 1 w 20000"/>
                  <a:gd name="T49" fmla="*/ 2 h 20000"/>
                  <a:gd name="T50" fmla="*/ 1 w 20000"/>
                  <a:gd name="T51" fmla="*/ 2 h 20000"/>
                  <a:gd name="T52" fmla="*/ 1 w 20000"/>
                  <a:gd name="T53" fmla="*/ 2 h 20000"/>
                  <a:gd name="T54" fmla="*/ 1 w 20000"/>
                  <a:gd name="T55" fmla="*/ 2 h 20000"/>
                  <a:gd name="T56" fmla="*/ 1 w 20000"/>
                  <a:gd name="T57" fmla="*/ 2 h 20000"/>
                  <a:gd name="T58" fmla="*/ 1 w 20000"/>
                  <a:gd name="T59" fmla="*/ 2 h 20000"/>
                  <a:gd name="T60" fmla="*/ 1 w 20000"/>
                  <a:gd name="T61" fmla="*/ 2 h 20000"/>
                  <a:gd name="T62" fmla="*/ 1 w 20000"/>
                  <a:gd name="T63" fmla="*/ 2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0 w 20000"/>
                  <a:gd name="T75" fmla="*/ 1 h 20000"/>
                  <a:gd name="T76" fmla="*/ 0 w 20000"/>
                  <a:gd name="T77" fmla="*/ 1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1 w 20000"/>
                  <a:gd name="T101" fmla="*/ 0 h 20000"/>
                  <a:gd name="T102" fmla="*/ 1 w 20000"/>
                  <a:gd name="T103" fmla="*/ 0 h 20000"/>
                  <a:gd name="T104" fmla="*/ 1 w 20000"/>
                  <a:gd name="T105" fmla="*/ 0 h 20000"/>
                  <a:gd name="T106" fmla="*/ 1 w 20000"/>
                  <a:gd name="T107" fmla="*/ 0 h 20000"/>
                  <a:gd name="T108" fmla="*/ 1 w 20000"/>
                  <a:gd name="T109" fmla="*/ 0 h 20000"/>
                  <a:gd name="T110" fmla="*/ 2 w 20000"/>
                  <a:gd name="T111" fmla="*/ 0 h 20000"/>
                  <a:gd name="T112" fmla="*/ 2 w 20000"/>
                  <a:gd name="T113" fmla="*/ 0 h 20000"/>
                  <a:gd name="T114" fmla="*/ 2 w 20000"/>
                  <a:gd name="T115" fmla="*/ 0 h 200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000"/>
                  <a:gd name="T175" fmla="*/ 0 h 20000"/>
                  <a:gd name="T176" fmla="*/ 20000 w 20000"/>
                  <a:gd name="T177" fmla="*/ 20000 h 200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000" h="20000">
                    <a:moveTo>
                      <a:pt x="17162" y="1062"/>
                    </a:moveTo>
                    <a:lnTo>
                      <a:pt x="18378" y="708"/>
                    </a:lnTo>
                    <a:lnTo>
                      <a:pt x="18581" y="708"/>
                    </a:lnTo>
                    <a:lnTo>
                      <a:pt x="19426" y="1062"/>
                    </a:lnTo>
                    <a:lnTo>
                      <a:pt x="19966" y="1451"/>
                    </a:lnTo>
                    <a:lnTo>
                      <a:pt x="19426" y="1451"/>
                    </a:lnTo>
                    <a:lnTo>
                      <a:pt x="18919" y="1628"/>
                    </a:lnTo>
                    <a:lnTo>
                      <a:pt x="18581" y="1628"/>
                    </a:lnTo>
                    <a:lnTo>
                      <a:pt x="17500" y="2372"/>
                    </a:lnTo>
                    <a:lnTo>
                      <a:pt x="16993" y="1628"/>
                    </a:lnTo>
                    <a:lnTo>
                      <a:pt x="15777" y="2018"/>
                    </a:lnTo>
                    <a:lnTo>
                      <a:pt x="13818" y="2372"/>
                    </a:lnTo>
                    <a:lnTo>
                      <a:pt x="13480" y="8212"/>
                    </a:lnTo>
                    <a:lnTo>
                      <a:pt x="12095" y="8212"/>
                    </a:lnTo>
                    <a:lnTo>
                      <a:pt x="11892" y="12991"/>
                    </a:lnTo>
                    <a:lnTo>
                      <a:pt x="11554" y="19221"/>
                    </a:lnTo>
                    <a:lnTo>
                      <a:pt x="11047" y="19221"/>
                    </a:lnTo>
                    <a:lnTo>
                      <a:pt x="10304" y="19752"/>
                    </a:lnTo>
                    <a:lnTo>
                      <a:pt x="10169" y="19965"/>
                    </a:lnTo>
                    <a:lnTo>
                      <a:pt x="9628" y="19752"/>
                    </a:lnTo>
                    <a:lnTo>
                      <a:pt x="8919" y="19752"/>
                    </a:lnTo>
                    <a:lnTo>
                      <a:pt x="8412" y="19752"/>
                    </a:lnTo>
                    <a:lnTo>
                      <a:pt x="7534" y="19398"/>
                    </a:lnTo>
                    <a:lnTo>
                      <a:pt x="7534" y="18478"/>
                    </a:lnTo>
                    <a:lnTo>
                      <a:pt x="7399" y="18478"/>
                    </a:lnTo>
                    <a:lnTo>
                      <a:pt x="6993" y="18478"/>
                    </a:lnTo>
                    <a:lnTo>
                      <a:pt x="6655" y="19221"/>
                    </a:lnTo>
                    <a:lnTo>
                      <a:pt x="6486" y="19398"/>
                    </a:lnTo>
                    <a:lnTo>
                      <a:pt x="5270" y="18301"/>
                    </a:lnTo>
                    <a:lnTo>
                      <a:pt x="4730" y="16850"/>
                    </a:lnTo>
                    <a:lnTo>
                      <a:pt x="4730" y="16106"/>
                    </a:lnTo>
                    <a:lnTo>
                      <a:pt x="4561" y="15540"/>
                    </a:lnTo>
                    <a:lnTo>
                      <a:pt x="4223" y="13522"/>
                    </a:lnTo>
                    <a:lnTo>
                      <a:pt x="3885" y="12637"/>
                    </a:lnTo>
                    <a:lnTo>
                      <a:pt x="3682" y="11150"/>
                    </a:lnTo>
                    <a:lnTo>
                      <a:pt x="3682" y="10053"/>
                    </a:lnTo>
                    <a:lnTo>
                      <a:pt x="3682" y="9168"/>
                    </a:lnTo>
                    <a:lnTo>
                      <a:pt x="2973" y="8212"/>
                    </a:lnTo>
                    <a:lnTo>
                      <a:pt x="1959" y="5487"/>
                    </a:lnTo>
                    <a:lnTo>
                      <a:pt x="912" y="3469"/>
                    </a:lnTo>
                    <a:lnTo>
                      <a:pt x="541" y="2549"/>
                    </a:lnTo>
                    <a:lnTo>
                      <a:pt x="0" y="1451"/>
                    </a:lnTo>
                    <a:lnTo>
                      <a:pt x="0" y="496"/>
                    </a:lnTo>
                    <a:lnTo>
                      <a:pt x="203" y="496"/>
                    </a:lnTo>
                    <a:lnTo>
                      <a:pt x="912" y="496"/>
                    </a:lnTo>
                    <a:lnTo>
                      <a:pt x="1047" y="496"/>
                    </a:lnTo>
                    <a:lnTo>
                      <a:pt x="1959" y="0"/>
                    </a:lnTo>
                    <a:lnTo>
                      <a:pt x="2432" y="142"/>
                    </a:lnTo>
                    <a:lnTo>
                      <a:pt x="3345" y="708"/>
                    </a:lnTo>
                    <a:lnTo>
                      <a:pt x="3682" y="708"/>
                    </a:lnTo>
                    <a:lnTo>
                      <a:pt x="9628" y="496"/>
                    </a:lnTo>
                    <a:lnTo>
                      <a:pt x="9831" y="1062"/>
                    </a:lnTo>
                    <a:lnTo>
                      <a:pt x="10304" y="1451"/>
                    </a:lnTo>
                    <a:lnTo>
                      <a:pt x="12432" y="1628"/>
                    </a:lnTo>
                    <a:lnTo>
                      <a:pt x="13311" y="1628"/>
                    </a:lnTo>
                    <a:lnTo>
                      <a:pt x="13818" y="1628"/>
                    </a:lnTo>
                    <a:lnTo>
                      <a:pt x="14358" y="1628"/>
                    </a:lnTo>
                    <a:lnTo>
                      <a:pt x="17162" y="106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49" name="Freeform 893">
                <a:extLst>
                  <a:ext uri="{FF2B5EF4-FFF2-40B4-BE49-F238E27FC236}">
                    <a16:creationId xmlns:a16="http://schemas.microsoft.com/office/drawing/2014/main" id="{25503E22-F351-094D-BC48-123152BC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308"/>
                <a:ext cx="246" cy="193"/>
              </a:xfrm>
              <a:custGeom>
                <a:avLst/>
                <a:gdLst>
                  <a:gd name="T0" fmla="*/ 2 w 20000"/>
                  <a:gd name="T1" fmla="*/ 0 h 20000"/>
                  <a:gd name="T2" fmla="*/ 3 w 20000"/>
                  <a:gd name="T3" fmla="*/ 0 h 20000"/>
                  <a:gd name="T4" fmla="*/ 3 w 20000"/>
                  <a:gd name="T5" fmla="*/ 0 h 20000"/>
                  <a:gd name="T6" fmla="*/ 3 w 20000"/>
                  <a:gd name="T7" fmla="*/ 0 h 20000"/>
                  <a:gd name="T8" fmla="*/ 3 w 20000"/>
                  <a:gd name="T9" fmla="*/ 0 h 20000"/>
                  <a:gd name="T10" fmla="*/ 3 w 20000"/>
                  <a:gd name="T11" fmla="*/ 0 h 20000"/>
                  <a:gd name="T12" fmla="*/ 3 w 20000"/>
                  <a:gd name="T13" fmla="*/ 0 h 20000"/>
                  <a:gd name="T14" fmla="*/ 3 w 20000"/>
                  <a:gd name="T15" fmla="*/ 0 h 20000"/>
                  <a:gd name="T16" fmla="*/ 3 w 20000"/>
                  <a:gd name="T17" fmla="*/ 1 h 20000"/>
                  <a:gd name="T18" fmla="*/ 3 w 20000"/>
                  <a:gd name="T19" fmla="*/ 1 h 20000"/>
                  <a:gd name="T20" fmla="*/ 3 w 20000"/>
                  <a:gd name="T21" fmla="*/ 1 h 20000"/>
                  <a:gd name="T22" fmla="*/ 3 w 20000"/>
                  <a:gd name="T23" fmla="*/ 1 h 20000"/>
                  <a:gd name="T24" fmla="*/ 3 w 20000"/>
                  <a:gd name="T25" fmla="*/ 1 h 20000"/>
                  <a:gd name="T26" fmla="*/ 3 w 20000"/>
                  <a:gd name="T27" fmla="*/ 1 h 20000"/>
                  <a:gd name="T28" fmla="*/ 3 w 20000"/>
                  <a:gd name="T29" fmla="*/ 2 h 20000"/>
                  <a:gd name="T30" fmla="*/ 3 w 20000"/>
                  <a:gd name="T31" fmla="*/ 2 h 20000"/>
                  <a:gd name="T32" fmla="*/ 2 w 20000"/>
                  <a:gd name="T33" fmla="*/ 2 h 20000"/>
                  <a:gd name="T34" fmla="*/ 2 w 20000"/>
                  <a:gd name="T35" fmla="*/ 2 h 20000"/>
                  <a:gd name="T36" fmla="*/ 2 w 20000"/>
                  <a:gd name="T37" fmla="*/ 2 h 20000"/>
                  <a:gd name="T38" fmla="*/ 2 w 20000"/>
                  <a:gd name="T39" fmla="*/ 2 h 20000"/>
                  <a:gd name="T40" fmla="*/ 2 w 20000"/>
                  <a:gd name="T41" fmla="*/ 2 h 20000"/>
                  <a:gd name="T42" fmla="*/ 2 w 20000"/>
                  <a:gd name="T43" fmla="*/ 2 h 20000"/>
                  <a:gd name="T44" fmla="*/ 2 w 20000"/>
                  <a:gd name="T45" fmla="*/ 2 h 20000"/>
                  <a:gd name="T46" fmla="*/ 2 w 20000"/>
                  <a:gd name="T47" fmla="*/ 2 h 20000"/>
                  <a:gd name="T48" fmla="*/ 1 w 20000"/>
                  <a:gd name="T49" fmla="*/ 2 h 20000"/>
                  <a:gd name="T50" fmla="*/ 1 w 20000"/>
                  <a:gd name="T51" fmla="*/ 2 h 20000"/>
                  <a:gd name="T52" fmla="*/ 1 w 20000"/>
                  <a:gd name="T53" fmla="*/ 2 h 20000"/>
                  <a:gd name="T54" fmla="*/ 1 w 20000"/>
                  <a:gd name="T55" fmla="*/ 2 h 20000"/>
                  <a:gd name="T56" fmla="*/ 1 w 20000"/>
                  <a:gd name="T57" fmla="*/ 2 h 20000"/>
                  <a:gd name="T58" fmla="*/ 1 w 20000"/>
                  <a:gd name="T59" fmla="*/ 2 h 20000"/>
                  <a:gd name="T60" fmla="*/ 1 w 20000"/>
                  <a:gd name="T61" fmla="*/ 2 h 20000"/>
                  <a:gd name="T62" fmla="*/ 1 w 20000"/>
                  <a:gd name="T63" fmla="*/ 2 h 20000"/>
                  <a:gd name="T64" fmla="*/ 1 w 20000"/>
                  <a:gd name="T65" fmla="*/ 2 h 20000"/>
                  <a:gd name="T66" fmla="*/ 1 w 20000"/>
                  <a:gd name="T67" fmla="*/ 2 h 20000"/>
                  <a:gd name="T68" fmla="*/ 1 w 20000"/>
                  <a:gd name="T69" fmla="*/ 2 h 20000"/>
                  <a:gd name="T70" fmla="*/ 1 w 20000"/>
                  <a:gd name="T71" fmla="*/ 2 h 20000"/>
                  <a:gd name="T72" fmla="*/ 0 w 20000"/>
                  <a:gd name="T73" fmla="*/ 2 h 20000"/>
                  <a:gd name="T74" fmla="*/ 0 w 20000"/>
                  <a:gd name="T75" fmla="*/ 2 h 20000"/>
                  <a:gd name="T76" fmla="*/ 0 w 20000"/>
                  <a:gd name="T77" fmla="*/ 2 h 20000"/>
                  <a:gd name="T78" fmla="*/ 0 w 20000"/>
                  <a:gd name="T79" fmla="*/ 2 h 20000"/>
                  <a:gd name="T80" fmla="*/ 0 w 20000"/>
                  <a:gd name="T81" fmla="*/ 2 h 20000"/>
                  <a:gd name="T82" fmla="*/ 0 w 20000"/>
                  <a:gd name="T83" fmla="*/ 2 h 20000"/>
                  <a:gd name="T84" fmla="*/ 0 w 20000"/>
                  <a:gd name="T85" fmla="*/ 2 h 20000"/>
                  <a:gd name="T86" fmla="*/ 0 w 20000"/>
                  <a:gd name="T87" fmla="*/ 2 h 20000"/>
                  <a:gd name="T88" fmla="*/ 0 w 20000"/>
                  <a:gd name="T89" fmla="*/ 2 h 20000"/>
                  <a:gd name="T90" fmla="*/ 0 w 20000"/>
                  <a:gd name="T91" fmla="*/ 2 h 20000"/>
                  <a:gd name="T92" fmla="*/ 0 w 20000"/>
                  <a:gd name="T93" fmla="*/ 2 h 20000"/>
                  <a:gd name="T94" fmla="*/ 0 w 20000"/>
                  <a:gd name="T95" fmla="*/ 2 h 20000"/>
                  <a:gd name="T96" fmla="*/ 0 w 20000"/>
                  <a:gd name="T97" fmla="*/ 1 h 20000"/>
                  <a:gd name="T98" fmla="*/ 0 w 20000"/>
                  <a:gd name="T99" fmla="*/ 1 h 20000"/>
                  <a:gd name="T100" fmla="*/ 0 w 20000"/>
                  <a:gd name="T101" fmla="*/ 1 h 20000"/>
                  <a:gd name="T102" fmla="*/ 0 w 20000"/>
                  <a:gd name="T103" fmla="*/ 1 h 20000"/>
                  <a:gd name="T104" fmla="*/ 0 w 20000"/>
                  <a:gd name="T105" fmla="*/ 1 h 20000"/>
                  <a:gd name="T106" fmla="*/ 1 w 20000"/>
                  <a:gd name="T107" fmla="*/ 1 h 20000"/>
                  <a:gd name="T108" fmla="*/ 1 w 20000"/>
                  <a:gd name="T109" fmla="*/ 1 h 20000"/>
                  <a:gd name="T110" fmla="*/ 1 w 20000"/>
                  <a:gd name="T111" fmla="*/ 1 h 20000"/>
                  <a:gd name="T112" fmla="*/ 1 w 20000"/>
                  <a:gd name="T113" fmla="*/ 1 h 20000"/>
                  <a:gd name="T114" fmla="*/ 1 w 20000"/>
                  <a:gd name="T115" fmla="*/ 1 h 20000"/>
                  <a:gd name="T116" fmla="*/ 1 w 20000"/>
                  <a:gd name="T117" fmla="*/ 1 h 20000"/>
                  <a:gd name="T118" fmla="*/ 1 w 20000"/>
                  <a:gd name="T119" fmla="*/ 1 h 20000"/>
                  <a:gd name="T120" fmla="*/ 1 w 20000"/>
                  <a:gd name="T121" fmla="*/ 0 h 20000"/>
                  <a:gd name="T122" fmla="*/ 2 w 20000"/>
                  <a:gd name="T123" fmla="*/ 0 h 20000"/>
                  <a:gd name="T124" fmla="*/ 2 w 20000"/>
                  <a:gd name="T125" fmla="*/ 0 h 200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000"/>
                  <a:gd name="T190" fmla="*/ 0 h 20000"/>
                  <a:gd name="T191" fmla="*/ 20000 w 20000"/>
                  <a:gd name="T192" fmla="*/ 20000 h 200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000" h="20000">
                    <a:moveTo>
                      <a:pt x="15201" y="0"/>
                    </a:moveTo>
                    <a:lnTo>
                      <a:pt x="16839" y="587"/>
                    </a:lnTo>
                    <a:lnTo>
                      <a:pt x="17874" y="1505"/>
                    </a:lnTo>
                    <a:lnTo>
                      <a:pt x="18793" y="954"/>
                    </a:lnTo>
                    <a:lnTo>
                      <a:pt x="19080" y="2092"/>
                    </a:lnTo>
                    <a:lnTo>
                      <a:pt x="19080" y="3450"/>
                    </a:lnTo>
                    <a:lnTo>
                      <a:pt x="19511" y="4000"/>
                    </a:lnTo>
                    <a:lnTo>
                      <a:pt x="19511" y="4587"/>
                    </a:lnTo>
                    <a:lnTo>
                      <a:pt x="19971" y="5505"/>
                    </a:lnTo>
                    <a:lnTo>
                      <a:pt x="19799" y="5688"/>
                    </a:lnTo>
                    <a:lnTo>
                      <a:pt x="19511" y="11009"/>
                    </a:lnTo>
                    <a:lnTo>
                      <a:pt x="17586" y="14055"/>
                    </a:lnTo>
                    <a:lnTo>
                      <a:pt x="17270" y="14642"/>
                    </a:lnTo>
                    <a:lnTo>
                      <a:pt x="17155" y="15376"/>
                    </a:lnTo>
                    <a:lnTo>
                      <a:pt x="17155" y="16147"/>
                    </a:lnTo>
                    <a:lnTo>
                      <a:pt x="16839" y="16881"/>
                    </a:lnTo>
                    <a:lnTo>
                      <a:pt x="16408" y="17101"/>
                    </a:lnTo>
                    <a:lnTo>
                      <a:pt x="15948" y="17468"/>
                    </a:lnTo>
                    <a:lnTo>
                      <a:pt x="13707" y="16881"/>
                    </a:lnTo>
                    <a:lnTo>
                      <a:pt x="13276" y="17101"/>
                    </a:lnTo>
                    <a:lnTo>
                      <a:pt x="12816" y="17468"/>
                    </a:lnTo>
                    <a:lnTo>
                      <a:pt x="12385" y="17651"/>
                    </a:lnTo>
                    <a:lnTo>
                      <a:pt x="11638" y="18055"/>
                    </a:lnTo>
                    <a:lnTo>
                      <a:pt x="10115" y="17101"/>
                    </a:lnTo>
                    <a:lnTo>
                      <a:pt x="8649" y="17468"/>
                    </a:lnTo>
                    <a:lnTo>
                      <a:pt x="8218" y="16881"/>
                    </a:lnTo>
                    <a:lnTo>
                      <a:pt x="7471" y="16514"/>
                    </a:lnTo>
                    <a:lnTo>
                      <a:pt x="6724" y="16147"/>
                    </a:lnTo>
                    <a:lnTo>
                      <a:pt x="6724" y="16514"/>
                    </a:lnTo>
                    <a:lnTo>
                      <a:pt x="5833" y="16514"/>
                    </a:lnTo>
                    <a:lnTo>
                      <a:pt x="5374" y="16881"/>
                    </a:lnTo>
                    <a:lnTo>
                      <a:pt x="5057" y="17651"/>
                    </a:lnTo>
                    <a:lnTo>
                      <a:pt x="4339" y="18459"/>
                    </a:lnTo>
                    <a:lnTo>
                      <a:pt x="4339" y="19963"/>
                    </a:lnTo>
                    <a:lnTo>
                      <a:pt x="3879" y="19376"/>
                    </a:lnTo>
                    <a:lnTo>
                      <a:pt x="3420" y="18606"/>
                    </a:lnTo>
                    <a:lnTo>
                      <a:pt x="3132" y="18606"/>
                    </a:lnTo>
                    <a:lnTo>
                      <a:pt x="2845" y="19376"/>
                    </a:lnTo>
                    <a:lnTo>
                      <a:pt x="2414" y="18606"/>
                    </a:lnTo>
                    <a:lnTo>
                      <a:pt x="2701" y="18459"/>
                    </a:lnTo>
                    <a:lnTo>
                      <a:pt x="2414" y="18055"/>
                    </a:lnTo>
                    <a:lnTo>
                      <a:pt x="1954" y="18055"/>
                    </a:lnTo>
                    <a:lnTo>
                      <a:pt x="1063" y="17468"/>
                    </a:lnTo>
                    <a:lnTo>
                      <a:pt x="1063" y="17101"/>
                    </a:lnTo>
                    <a:lnTo>
                      <a:pt x="1494" y="17101"/>
                    </a:lnTo>
                    <a:lnTo>
                      <a:pt x="1494" y="16881"/>
                    </a:lnTo>
                    <a:lnTo>
                      <a:pt x="1063" y="16881"/>
                    </a:lnTo>
                    <a:lnTo>
                      <a:pt x="460" y="16147"/>
                    </a:lnTo>
                    <a:lnTo>
                      <a:pt x="316" y="15596"/>
                    </a:lnTo>
                    <a:lnTo>
                      <a:pt x="0" y="15009"/>
                    </a:lnTo>
                    <a:lnTo>
                      <a:pt x="0" y="14422"/>
                    </a:lnTo>
                    <a:lnTo>
                      <a:pt x="1207" y="14055"/>
                    </a:lnTo>
                    <a:lnTo>
                      <a:pt x="1494" y="13651"/>
                    </a:lnTo>
                    <a:lnTo>
                      <a:pt x="3879" y="13505"/>
                    </a:lnTo>
                    <a:lnTo>
                      <a:pt x="4339" y="13651"/>
                    </a:lnTo>
                    <a:lnTo>
                      <a:pt x="4770" y="12550"/>
                    </a:lnTo>
                    <a:lnTo>
                      <a:pt x="5057" y="11009"/>
                    </a:lnTo>
                    <a:lnTo>
                      <a:pt x="5374" y="10642"/>
                    </a:lnTo>
                    <a:lnTo>
                      <a:pt x="5374" y="7413"/>
                    </a:lnTo>
                    <a:lnTo>
                      <a:pt x="7471" y="6459"/>
                    </a:lnTo>
                    <a:lnTo>
                      <a:pt x="9397" y="4183"/>
                    </a:lnTo>
                    <a:lnTo>
                      <a:pt x="13994" y="954"/>
                    </a:lnTo>
                    <a:lnTo>
                      <a:pt x="15201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0" name="Freeform 894">
                <a:extLst>
                  <a:ext uri="{FF2B5EF4-FFF2-40B4-BE49-F238E27FC236}">
                    <a16:creationId xmlns:a16="http://schemas.microsoft.com/office/drawing/2014/main" id="{D934C39C-9780-CD47-91F7-E3A5F6DCB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2464"/>
                <a:ext cx="188" cy="153"/>
              </a:xfrm>
              <a:custGeom>
                <a:avLst/>
                <a:gdLst>
                  <a:gd name="T0" fmla="*/ 2 w 20000"/>
                  <a:gd name="T1" fmla="*/ 0 h 20000"/>
                  <a:gd name="T2" fmla="*/ 2 w 20000"/>
                  <a:gd name="T3" fmla="*/ 0 h 20000"/>
                  <a:gd name="T4" fmla="*/ 2 w 20000"/>
                  <a:gd name="T5" fmla="*/ 0 h 20000"/>
                  <a:gd name="T6" fmla="*/ 2 w 20000"/>
                  <a:gd name="T7" fmla="*/ 0 h 20000"/>
                  <a:gd name="T8" fmla="*/ 2 w 20000"/>
                  <a:gd name="T9" fmla="*/ 0 h 20000"/>
                  <a:gd name="T10" fmla="*/ 2 w 20000"/>
                  <a:gd name="T11" fmla="*/ 1 h 20000"/>
                  <a:gd name="T12" fmla="*/ 1 w 20000"/>
                  <a:gd name="T13" fmla="*/ 1 h 20000"/>
                  <a:gd name="T14" fmla="*/ 1 w 20000"/>
                  <a:gd name="T15" fmla="*/ 1 h 20000"/>
                  <a:gd name="T16" fmla="*/ 1 w 20000"/>
                  <a:gd name="T17" fmla="*/ 1 h 20000"/>
                  <a:gd name="T18" fmla="*/ 1 w 20000"/>
                  <a:gd name="T19" fmla="*/ 1 h 20000"/>
                  <a:gd name="T20" fmla="*/ 1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1 h 20000"/>
                  <a:gd name="T44" fmla="*/ 0 w 20000"/>
                  <a:gd name="T45" fmla="*/ 1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1 w 20000"/>
                  <a:gd name="T59" fmla="*/ 0 h 20000"/>
                  <a:gd name="T60" fmla="*/ 1 w 20000"/>
                  <a:gd name="T61" fmla="*/ 0 h 20000"/>
                  <a:gd name="T62" fmla="*/ 1 w 20000"/>
                  <a:gd name="T63" fmla="*/ 0 h 20000"/>
                  <a:gd name="T64" fmla="*/ 1 w 20000"/>
                  <a:gd name="T65" fmla="*/ 0 h 20000"/>
                  <a:gd name="T66" fmla="*/ 1 w 20000"/>
                  <a:gd name="T67" fmla="*/ 0 h 20000"/>
                  <a:gd name="T68" fmla="*/ 2 w 20000"/>
                  <a:gd name="T69" fmla="*/ 0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18034" y="0"/>
                    </a:moveTo>
                    <a:lnTo>
                      <a:pt x="18601" y="1193"/>
                    </a:lnTo>
                    <a:lnTo>
                      <a:pt x="18979" y="1651"/>
                    </a:lnTo>
                    <a:lnTo>
                      <a:pt x="18979" y="3073"/>
                    </a:lnTo>
                    <a:lnTo>
                      <a:pt x="19584" y="3532"/>
                    </a:lnTo>
                    <a:lnTo>
                      <a:pt x="19962" y="4771"/>
                    </a:lnTo>
                    <a:lnTo>
                      <a:pt x="19206" y="5917"/>
                    </a:lnTo>
                    <a:lnTo>
                      <a:pt x="18601" y="5459"/>
                    </a:lnTo>
                    <a:lnTo>
                      <a:pt x="18034" y="6651"/>
                    </a:lnTo>
                    <a:lnTo>
                      <a:pt x="18034" y="7385"/>
                    </a:lnTo>
                    <a:lnTo>
                      <a:pt x="17429" y="8073"/>
                    </a:lnTo>
                    <a:lnTo>
                      <a:pt x="17618" y="8991"/>
                    </a:lnTo>
                    <a:lnTo>
                      <a:pt x="16635" y="9266"/>
                    </a:lnTo>
                    <a:lnTo>
                      <a:pt x="16635" y="10413"/>
                    </a:lnTo>
                    <a:lnTo>
                      <a:pt x="16030" y="11147"/>
                    </a:lnTo>
                    <a:lnTo>
                      <a:pt x="15085" y="13486"/>
                    </a:lnTo>
                    <a:lnTo>
                      <a:pt x="15463" y="14220"/>
                    </a:lnTo>
                    <a:lnTo>
                      <a:pt x="15085" y="14220"/>
                    </a:lnTo>
                    <a:lnTo>
                      <a:pt x="14480" y="14954"/>
                    </a:lnTo>
                    <a:lnTo>
                      <a:pt x="13913" y="14954"/>
                    </a:lnTo>
                    <a:lnTo>
                      <a:pt x="13913" y="14725"/>
                    </a:lnTo>
                    <a:lnTo>
                      <a:pt x="13308" y="14037"/>
                    </a:lnTo>
                    <a:lnTo>
                      <a:pt x="12930" y="14220"/>
                    </a:lnTo>
                    <a:lnTo>
                      <a:pt x="12325" y="14220"/>
                    </a:lnTo>
                    <a:lnTo>
                      <a:pt x="11380" y="14954"/>
                    </a:lnTo>
                    <a:lnTo>
                      <a:pt x="10397" y="16101"/>
                    </a:lnTo>
                    <a:lnTo>
                      <a:pt x="9981" y="17798"/>
                    </a:lnTo>
                    <a:lnTo>
                      <a:pt x="9376" y="19220"/>
                    </a:lnTo>
                    <a:lnTo>
                      <a:pt x="9225" y="18991"/>
                    </a:lnTo>
                    <a:lnTo>
                      <a:pt x="9225" y="19220"/>
                    </a:lnTo>
                    <a:lnTo>
                      <a:pt x="7826" y="19679"/>
                    </a:lnTo>
                    <a:lnTo>
                      <a:pt x="6881" y="19220"/>
                    </a:lnTo>
                    <a:lnTo>
                      <a:pt x="6881" y="19679"/>
                    </a:lnTo>
                    <a:lnTo>
                      <a:pt x="5671" y="19954"/>
                    </a:lnTo>
                    <a:lnTo>
                      <a:pt x="5104" y="19679"/>
                    </a:lnTo>
                    <a:lnTo>
                      <a:pt x="4121" y="18073"/>
                    </a:lnTo>
                    <a:lnTo>
                      <a:pt x="4348" y="17798"/>
                    </a:lnTo>
                    <a:lnTo>
                      <a:pt x="4348" y="17339"/>
                    </a:lnTo>
                    <a:lnTo>
                      <a:pt x="3743" y="17339"/>
                    </a:lnTo>
                    <a:lnTo>
                      <a:pt x="3554" y="16101"/>
                    </a:lnTo>
                    <a:lnTo>
                      <a:pt x="2155" y="15459"/>
                    </a:lnTo>
                    <a:lnTo>
                      <a:pt x="227" y="15459"/>
                    </a:lnTo>
                    <a:lnTo>
                      <a:pt x="0" y="13486"/>
                    </a:lnTo>
                    <a:lnTo>
                      <a:pt x="0" y="11147"/>
                    </a:lnTo>
                    <a:lnTo>
                      <a:pt x="0" y="9954"/>
                    </a:lnTo>
                    <a:lnTo>
                      <a:pt x="605" y="9725"/>
                    </a:lnTo>
                    <a:lnTo>
                      <a:pt x="1021" y="8532"/>
                    </a:lnTo>
                    <a:lnTo>
                      <a:pt x="1172" y="8073"/>
                    </a:lnTo>
                    <a:lnTo>
                      <a:pt x="1172" y="7385"/>
                    </a:lnTo>
                    <a:lnTo>
                      <a:pt x="1550" y="6651"/>
                    </a:lnTo>
                    <a:lnTo>
                      <a:pt x="1172" y="4954"/>
                    </a:lnTo>
                    <a:lnTo>
                      <a:pt x="1172" y="4771"/>
                    </a:lnTo>
                    <a:lnTo>
                      <a:pt x="1172" y="2844"/>
                    </a:lnTo>
                    <a:lnTo>
                      <a:pt x="2155" y="1881"/>
                    </a:lnTo>
                    <a:lnTo>
                      <a:pt x="2571" y="917"/>
                    </a:lnTo>
                    <a:lnTo>
                      <a:pt x="3176" y="459"/>
                    </a:lnTo>
                    <a:lnTo>
                      <a:pt x="4348" y="459"/>
                    </a:lnTo>
                    <a:lnTo>
                      <a:pt x="4348" y="0"/>
                    </a:lnTo>
                    <a:lnTo>
                      <a:pt x="5293" y="459"/>
                    </a:lnTo>
                    <a:lnTo>
                      <a:pt x="6276" y="917"/>
                    </a:lnTo>
                    <a:lnTo>
                      <a:pt x="6881" y="1651"/>
                    </a:lnTo>
                    <a:lnTo>
                      <a:pt x="8809" y="1193"/>
                    </a:lnTo>
                    <a:lnTo>
                      <a:pt x="10775" y="2339"/>
                    </a:lnTo>
                    <a:lnTo>
                      <a:pt x="11758" y="1881"/>
                    </a:lnTo>
                    <a:lnTo>
                      <a:pt x="12325" y="1651"/>
                    </a:lnTo>
                    <a:lnTo>
                      <a:pt x="12930" y="1193"/>
                    </a:lnTo>
                    <a:lnTo>
                      <a:pt x="13497" y="917"/>
                    </a:lnTo>
                    <a:lnTo>
                      <a:pt x="16446" y="1651"/>
                    </a:lnTo>
                    <a:lnTo>
                      <a:pt x="17051" y="1193"/>
                    </a:lnTo>
                    <a:lnTo>
                      <a:pt x="17618" y="917"/>
                    </a:lnTo>
                    <a:lnTo>
                      <a:pt x="18034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1" name="Freeform 895">
                <a:extLst>
                  <a:ext uri="{FF2B5EF4-FFF2-40B4-BE49-F238E27FC236}">
                    <a16:creationId xmlns:a16="http://schemas.microsoft.com/office/drawing/2014/main" id="{A2A07CD5-E9CE-854B-B228-A90C787B2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2703"/>
                <a:ext cx="31" cy="2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000"/>
                  <a:gd name="T58" fmla="*/ 0 h 20000"/>
                  <a:gd name="T59" fmla="*/ 20000 w 20000"/>
                  <a:gd name="T60" fmla="*/ 20000 h 200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000" h="20000">
                    <a:moveTo>
                      <a:pt x="8090" y="2532"/>
                    </a:moveTo>
                    <a:lnTo>
                      <a:pt x="11461" y="2532"/>
                    </a:lnTo>
                    <a:lnTo>
                      <a:pt x="11461" y="4051"/>
                    </a:lnTo>
                    <a:lnTo>
                      <a:pt x="17528" y="0"/>
                    </a:lnTo>
                    <a:lnTo>
                      <a:pt x="19775" y="6582"/>
                    </a:lnTo>
                    <a:lnTo>
                      <a:pt x="19775" y="12911"/>
                    </a:lnTo>
                    <a:lnTo>
                      <a:pt x="19775" y="15696"/>
                    </a:lnTo>
                    <a:lnTo>
                      <a:pt x="17528" y="16962"/>
                    </a:lnTo>
                    <a:lnTo>
                      <a:pt x="15056" y="12911"/>
                    </a:lnTo>
                    <a:lnTo>
                      <a:pt x="11461" y="15696"/>
                    </a:lnTo>
                    <a:lnTo>
                      <a:pt x="9213" y="16962"/>
                    </a:lnTo>
                    <a:lnTo>
                      <a:pt x="5843" y="19747"/>
                    </a:lnTo>
                    <a:lnTo>
                      <a:pt x="5843" y="15696"/>
                    </a:lnTo>
                    <a:lnTo>
                      <a:pt x="0" y="16962"/>
                    </a:lnTo>
                    <a:lnTo>
                      <a:pt x="0" y="15696"/>
                    </a:lnTo>
                    <a:lnTo>
                      <a:pt x="2247" y="12911"/>
                    </a:lnTo>
                    <a:lnTo>
                      <a:pt x="4719" y="6582"/>
                    </a:lnTo>
                    <a:lnTo>
                      <a:pt x="8090" y="4051"/>
                    </a:lnTo>
                    <a:lnTo>
                      <a:pt x="8090" y="253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2" name="Freeform 896">
                <a:extLst>
                  <a:ext uri="{FF2B5EF4-FFF2-40B4-BE49-F238E27FC236}">
                    <a16:creationId xmlns:a16="http://schemas.microsoft.com/office/drawing/2014/main" id="{4AC838C9-CC8F-7B49-AA5F-777E86A20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817"/>
                <a:ext cx="187" cy="159"/>
              </a:xfrm>
              <a:custGeom>
                <a:avLst/>
                <a:gdLst>
                  <a:gd name="T0" fmla="*/ 1 w 20000"/>
                  <a:gd name="T1" fmla="*/ 0 h 20000"/>
                  <a:gd name="T2" fmla="*/ 1 w 20000"/>
                  <a:gd name="T3" fmla="*/ 0 h 20000"/>
                  <a:gd name="T4" fmla="*/ 2 w 20000"/>
                  <a:gd name="T5" fmla="*/ 0 h 20000"/>
                  <a:gd name="T6" fmla="*/ 2 w 20000"/>
                  <a:gd name="T7" fmla="*/ 0 h 20000"/>
                  <a:gd name="T8" fmla="*/ 2 w 20000"/>
                  <a:gd name="T9" fmla="*/ 0 h 20000"/>
                  <a:gd name="T10" fmla="*/ 2 w 20000"/>
                  <a:gd name="T11" fmla="*/ 0 h 20000"/>
                  <a:gd name="T12" fmla="*/ 2 w 20000"/>
                  <a:gd name="T13" fmla="*/ 0 h 20000"/>
                  <a:gd name="T14" fmla="*/ 2 w 20000"/>
                  <a:gd name="T15" fmla="*/ 0 h 20000"/>
                  <a:gd name="T16" fmla="*/ 2 w 20000"/>
                  <a:gd name="T17" fmla="*/ 1 h 20000"/>
                  <a:gd name="T18" fmla="*/ 2 w 20000"/>
                  <a:gd name="T19" fmla="*/ 1 h 20000"/>
                  <a:gd name="T20" fmla="*/ 2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1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1 h 20000"/>
                  <a:gd name="T44" fmla="*/ 0 w 20000"/>
                  <a:gd name="T45" fmla="*/ 1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1 w 20000"/>
                  <a:gd name="T51" fmla="*/ 0 h 20000"/>
                  <a:gd name="T52" fmla="*/ 1 w 20000"/>
                  <a:gd name="T53" fmla="*/ 0 h 20000"/>
                  <a:gd name="T54" fmla="*/ 1 w 20000"/>
                  <a:gd name="T55" fmla="*/ 0 h 20000"/>
                  <a:gd name="T56" fmla="*/ 1 w 20000"/>
                  <a:gd name="T57" fmla="*/ 1 h 20000"/>
                  <a:gd name="T58" fmla="*/ 1 w 20000"/>
                  <a:gd name="T59" fmla="*/ 1 h 20000"/>
                  <a:gd name="T60" fmla="*/ 1 w 20000"/>
                  <a:gd name="T61" fmla="*/ 1 h 20000"/>
                  <a:gd name="T62" fmla="*/ 1 w 20000"/>
                  <a:gd name="T63" fmla="*/ 1 h 20000"/>
                  <a:gd name="T64" fmla="*/ 1 w 20000"/>
                  <a:gd name="T65" fmla="*/ 1 h 20000"/>
                  <a:gd name="T66" fmla="*/ 1 w 20000"/>
                  <a:gd name="T67" fmla="*/ 0 h 20000"/>
                  <a:gd name="T68" fmla="*/ 1 w 20000"/>
                  <a:gd name="T69" fmla="*/ 0 h 20000"/>
                  <a:gd name="T70" fmla="*/ 1 w 20000"/>
                  <a:gd name="T71" fmla="*/ 0 h 20000"/>
                  <a:gd name="T72" fmla="*/ 1 w 20000"/>
                  <a:gd name="T73" fmla="*/ 0 h 20000"/>
                  <a:gd name="T74" fmla="*/ 1 w 20000"/>
                  <a:gd name="T75" fmla="*/ 0 h 20000"/>
                  <a:gd name="T76" fmla="*/ 1 w 20000"/>
                  <a:gd name="T77" fmla="*/ 0 h 200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000"/>
                  <a:gd name="T118" fmla="*/ 0 h 20000"/>
                  <a:gd name="T119" fmla="*/ 20000 w 20000"/>
                  <a:gd name="T120" fmla="*/ 20000 h 200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000" h="20000">
                    <a:moveTo>
                      <a:pt x="15265" y="0"/>
                    </a:moveTo>
                    <a:lnTo>
                      <a:pt x="15871" y="1153"/>
                    </a:lnTo>
                    <a:lnTo>
                      <a:pt x="16439" y="1153"/>
                    </a:lnTo>
                    <a:lnTo>
                      <a:pt x="16818" y="1375"/>
                    </a:lnTo>
                    <a:lnTo>
                      <a:pt x="17424" y="1818"/>
                    </a:lnTo>
                    <a:lnTo>
                      <a:pt x="18030" y="1818"/>
                    </a:lnTo>
                    <a:lnTo>
                      <a:pt x="18409" y="2084"/>
                    </a:lnTo>
                    <a:lnTo>
                      <a:pt x="18598" y="2084"/>
                    </a:lnTo>
                    <a:lnTo>
                      <a:pt x="18977" y="2971"/>
                    </a:lnTo>
                    <a:lnTo>
                      <a:pt x="19583" y="3636"/>
                    </a:lnTo>
                    <a:lnTo>
                      <a:pt x="19962" y="4346"/>
                    </a:lnTo>
                    <a:lnTo>
                      <a:pt x="19962" y="4789"/>
                    </a:lnTo>
                    <a:lnTo>
                      <a:pt x="19394" y="5055"/>
                    </a:lnTo>
                    <a:lnTo>
                      <a:pt x="19394" y="5942"/>
                    </a:lnTo>
                    <a:lnTo>
                      <a:pt x="19394" y="7317"/>
                    </a:lnTo>
                    <a:lnTo>
                      <a:pt x="18977" y="7805"/>
                    </a:lnTo>
                    <a:lnTo>
                      <a:pt x="19583" y="8514"/>
                    </a:lnTo>
                    <a:lnTo>
                      <a:pt x="19394" y="8692"/>
                    </a:lnTo>
                    <a:lnTo>
                      <a:pt x="18598" y="8692"/>
                    </a:lnTo>
                    <a:lnTo>
                      <a:pt x="18598" y="9845"/>
                    </a:lnTo>
                    <a:lnTo>
                      <a:pt x="18409" y="10776"/>
                    </a:lnTo>
                    <a:lnTo>
                      <a:pt x="18598" y="11663"/>
                    </a:lnTo>
                    <a:lnTo>
                      <a:pt x="13485" y="13525"/>
                    </a:lnTo>
                    <a:lnTo>
                      <a:pt x="13864" y="14412"/>
                    </a:lnTo>
                    <a:lnTo>
                      <a:pt x="13864" y="15122"/>
                    </a:lnTo>
                    <a:lnTo>
                      <a:pt x="13485" y="15122"/>
                    </a:lnTo>
                    <a:lnTo>
                      <a:pt x="12727" y="15122"/>
                    </a:lnTo>
                    <a:lnTo>
                      <a:pt x="11364" y="15565"/>
                    </a:lnTo>
                    <a:lnTo>
                      <a:pt x="11364" y="16497"/>
                    </a:lnTo>
                    <a:lnTo>
                      <a:pt x="10379" y="16940"/>
                    </a:lnTo>
                    <a:lnTo>
                      <a:pt x="9394" y="17650"/>
                    </a:lnTo>
                    <a:lnTo>
                      <a:pt x="8598" y="19468"/>
                    </a:lnTo>
                    <a:lnTo>
                      <a:pt x="7803" y="19956"/>
                    </a:lnTo>
                    <a:lnTo>
                      <a:pt x="7652" y="19468"/>
                    </a:lnTo>
                    <a:lnTo>
                      <a:pt x="6061" y="19468"/>
                    </a:lnTo>
                    <a:lnTo>
                      <a:pt x="5265" y="19246"/>
                    </a:lnTo>
                    <a:lnTo>
                      <a:pt x="4697" y="18758"/>
                    </a:lnTo>
                    <a:lnTo>
                      <a:pt x="3712" y="18315"/>
                    </a:lnTo>
                    <a:lnTo>
                      <a:pt x="3485" y="18315"/>
                    </a:lnTo>
                    <a:lnTo>
                      <a:pt x="2159" y="18758"/>
                    </a:lnTo>
                    <a:lnTo>
                      <a:pt x="1553" y="17428"/>
                    </a:lnTo>
                    <a:lnTo>
                      <a:pt x="0" y="15787"/>
                    </a:lnTo>
                    <a:lnTo>
                      <a:pt x="379" y="9623"/>
                    </a:lnTo>
                    <a:lnTo>
                      <a:pt x="3485" y="9623"/>
                    </a:lnTo>
                    <a:lnTo>
                      <a:pt x="3485" y="9135"/>
                    </a:lnTo>
                    <a:lnTo>
                      <a:pt x="3485" y="8692"/>
                    </a:lnTo>
                    <a:lnTo>
                      <a:pt x="3485" y="7317"/>
                    </a:lnTo>
                    <a:lnTo>
                      <a:pt x="3485" y="5055"/>
                    </a:lnTo>
                    <a:lnTo>
                      <a:pt x="4091" y="5499"/>
                    </a:lnTo>
                    <a:lnTo>
                      <a:pt x="4470" y="6608"/>
                    </a:lnTo>
                    <a:lnTo>
                      <a:pt x="5644" y="5499"/>
                    </a:lnTo>
                    <a:lnTo>
                      <a:pt x="6061" y="6608"/>
                    </a:lnTo>
                    <a:lnTo>
                      <a:pt x="7197" y="7317"/>
                    </a:lnTo>
                    <a:lnTo>
                      <a:pt x="7803" y="7317"/>
                    </a:lnTo>
                    <a:lnTo>
                      <a:pt x="8598" y="7317"/>
                    </a:lnTo>
                    <a:lnTo>
                      <a:pt x="8598" y="6608"/>
                    </a:lnTo>
                    <a:lnTo>
                      <a:pt x="8826" y="6608"/>
                    </a:lnTo>
                    <a:lnTo>
                      <a:pt x="9773" y="7982"/>
                    </a:lnTo>
                    <a:lnTo>
                      <a:pt x="10758" y="7982"/>
                    </a:lnTo>
                    <a:lnTo>
                      <a:pt x="11742" y="9623"/>
                    </a:lnTo>
                    <a:lnTo>
                      <a:pt x="11932" y="10333"/>
                    </a:lnTo>
                    <a:lnTo>
                      <a:pt x="12917" y="9845"/>
                    </a:lnTo>
                    <a:lnTo>
                      <a:pt x="12917" y="10333"/>
                    </a:lnTo>
                    <a:lnTo>
                      <a:pt x="13295" y="7982"/>
                    </a:lnTo>
                    <a:lnTo>
                      <a:pt x="12727" y="7982"/>
                    </a:lnTo>
                    <a:lnTo>
                      <a:pt x="12727" y="8514"/>
                    </a:lnTo>
                    <a:lnTo>
                      <a:pt x="11932" y="7982"/>
                    </a:lnTo>
                    <a:lnTo>
                      <a:pt x="11136" y="7317"/>
                    </a:lnTo>
                    <a:lnTo>
                      <a:pt x="10758" y="6874"/>
                    </a:lnTo>
                    <a:lnTo>
                      <a:pt x="11136" y="5942"/>
                    </a:lnTo>
                    <a:lnTo>
                      <a:pt x="11136" y="5055"/>
                    </a:lnTo>
                    <a:lnTo>
                      <a:pt x="11364" y="4346"/>
                    </a:lnTo>
                    <a:lnTo>
                      <a:pt x="11364" y="2971"/>
                    </a:lnTo>
                    <a:lnTo>
                      <a:pt x="11136" y="2528"/>
                    </a:lnTo>
                    <a:lnTo>
                      <a:pt x="11742" y="1818"/>
                    </a:lnTo>
                    <a:lnTo>
                      <a:pt x="11932" y="710"/>
                    </a:lnTo>
                    <a:lnTo>
                      <a:pt x="11932" y="177"/>
                    </a:lnTo>
                    <a:lnTo>
                      <a:pt x="15265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3" name="Freeform 897">
                <a:extLst>
                  <a:ext uri="{FF2B5EF4-FFF2-40B4-BE49-F238E27FC236}">
                    <a16:creationId xmlns:a16="http://schemas.microsoft.com/office/drawing/2014/main" id="{8AFD4B67-1596-F140-927D-A57D0BBD7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418"/>
                <a:ext cx="96" cy="7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w 20000"/>
                  <a:gd name="T65" fmla="*/ 0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w 20000"/>
                  <a:gd name="T71" fmla="*/ 0 h 20000"/>
                  <a:gd name="T72" fmla="*/ 0 w 20000"/>
                  <a:gd name="T73" fmla="*/ 0 h 20000"/>
                  <a:gd name="T74" fmla="*/ 0 w 20000"/>
                  <a:gd name="T75" fmla="*/ 0 h 20000"/>
                  <a:gd name="T76" fmla="*/ 0 w 20000"/>
                  <a:gd name="T77" fmla="*/ 0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000"/>
                  <a:gd name="T151" fmla="*/ 0 h 20000"/>
                  <a:gd name="T152" fmla="*/ 20000 w 20000"/>
                  <a:gd name="T153" fmla="*/ 20000 h 2000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000" h="20000">
                    <a:moveTo>
                      <a:pt x="2222" y="2030"/>
                    </a:moveTo>
                    <a:lnTo>
                      <a:pt x="3778" y="406"/>
                    </a:lnTo>
                    <a:lnTo>
                      <a:pt x="6148" y="406"/>
                    </a:lnTo>
                    <a:lnTo>
                      <a:pt x="9185" y="0"/>
                    </a:lnTo>
                    <a:lnTo>
                      <a:pt x="10296" y="406"/>
                    </a:lnTo>
                    <a:lnTo>
                      <a:pt x="11926" y="3147"/>
                    </a:lnTo>
                    <a:lnTo>
                      <a:pt x="13037" y="3147"/>
                    </a:lnTo>
                    <a:lnTo>
                      <a:pt x="13407" y="5787"/>
                    </a:lnTo>
                    <a:lnTo>
                      <a:pt x="14148" y="5787"/>
                    </a:lnTo>
                    <a:lnTo>
                      <a:pt x="14963" y="7310"/>
                    </a:lnTo>
                    <a:lnTo>
                      <a:pt x="15259" y="8325"/>
                    </a:lnTo>
                    <a:lnTo>
                      <a:pt x="17259" y="8934"/>
                    </a:lnTo>
                    <a:lnTo>
                      <a:pt x="17259" y="10964"/>
                    </a:lnTo>
                    <a:lnTo>
                      <a:pt x="18000" y="11574"/>
                    </a:lnTo>
                    <a:lnTo>
                      <a:pt x="17259" y="14112"/>
                    </a:lnTo>
                    <a:lnTo>
                      <a:pt x="18000" y="15736"/>
                    </a:lnTo>
                    <a:lnTo>
                      <a:pt x="18444" y="15736"/>
                    </a:lnTo>
                    <a:lnTo>
                      <a:pt x="19926" y="17259"/>
                    </a:lnTo>
                    <a:lnTo>
                      <a:pt x="19926" y="19391"/>
                    </a:lnTo>
                    <a:lnTo>
                      <a:pt x="18000" y="19391"/>
                    </a:lnTo>
                    <a:lnTo>
                      <a:pt x="17259" y="19391"/>
                    </a:lnTo>
                    <a:lnTo>
                      <a:pt x="16148" y="19898"/>
                    </a:lnTo>
                    <a:lnTo>
                      <a:pt x="14148" y="19391"/>
                    </a:lnTo>
                    <a:lnTo>
                      <a:pt x="14148" y="18274"/>
                    </a:lnTo>
                    <a:lnTo>
                      <a:pt x="11926" y="18274"/>
                    </a:lnTo>
                    <a:lnTo>
                      <a:pt x="6889" y="18274"/>
                    </a:lnTo>
                    <a:lnTo>
                      <a:pt x="5407" y="19391"/>
                    </a:lnTo>
                    <a:lnTo>
                      <a:pt x="4222" y="19391"/>
                    </a:lnTo>
                    <a:lnTo>
                      <a:pt x="1926" y="19898"/>
                    </a:lnTo>
                    <a:lnTo>
                      <a:pt x="4222" y="18274"/>
                    </a:lnTo>
                    <a:lnTo>
                      <a:pt x="1926" y="18274"/>
                    </a:lnTo>
                    <a:lnTo>
                      <a:pt x="1185" y="16751"/>
                    </a:lnTo>
                    <a:lnTo>
                      <a:pt x="4963" y="15736"/>
                    </a:lnTo>
                    <a:lnTo>
                      <a:pt x="4963" y="15127"/>
                    </a:lnTo>
                    <a:lnTo>
                      <a:pt x="6148" y="15127"/>
                    </a:lnTo>
                    <a:lnTo>
                      <a:pt x="7259" y="14112"/>
                    </a:lnTo>
                    <a:lnTo>
                      <a:pt x="10296" y="15736"/>
                    </a:lnTo>
                    <a:lnTo>
                      <a:pt x="11926" y="14112"/>
                    </a:lnTo>
                    <a:lnTo>
                      <a:pt x="9926" y="14112"/>
                    </a:lnTo>
                    <a:lnTo>
                      <a:pt x="8000" y="13096"/>
                    </a:lnTo>
                    <a:lnTo>
                      <a:pt x="5407" y="13096"/>
                    </a:lnTo>
                    <a:lnTo>
                      <a:pt x="1926" y="14112"/>
                    </a:lnTo>
                    <a:lnTo>
                      <a:pt x="1926" y="13096"/>
                    </a:lnTo>
                    <a:lnTo>
                      <a:pt x="2222" y="12589"/>
                    </a:lnTo>
                    <a:lnTo>
                      <a:pt x="1185" y="12589"/>
                    </a:lnTo>
                    <a:lnTo>
                      <a:pt x="296" y="11574"/>
                    </a:lnTo>
                    <a:lnTo>
                      <a:pt x="0" y="8934"/>
                    </a:lnTo>
                    <a:lnTo>
                      <a:pt x="296" y="7310"/>
                    </a:lnTo>
                    <a:lnTo>
                      <a:pt x="1926" y="4772"/>
                    </a:lnTo>
                    <a:lnTo>
                      <a:pt x="2222" y="203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4" name="Freeform 898">
                <a:extLst>
                  <a:ext uri="{FF2B5EF4-FFF2-40B4-BE49-F238E27FC236}">
                    <a16:creationId xmlns:a16="http://schemas.microsoft.com/office/drawing/2014/main" id="{B5CFE8BF-9635-4648-91CA-BA1A68750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525"/>
                <a:ext cx="48" cy="5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00"/>
                  <a:gd name="T67" fmla="*/ 0 h 20000"/>
                  <a:gd name="T68" fmla="*/ 20000 w 20000"/>
                  <a:gd name="T69" fmla="*/ 20000 h 200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00" h="20000">
                    <a:moveTo>
                      <a:pt x="0" y="6184"/>
                    </a:moveTo>
                    <a:lnTo>
                      <a:pt x="2222" y="4079"/>
                    </a:lnTo>
                    <a:lnTo>
                      <a:pt x="3852" y="4079"/>
                    </a:lnTo>
                    <a:lnTo>
                      <a:pt x="6074" y="789"/>
                    </a:lnTo>
                    <a:lnTo>
                      <a:pt x="6815" y="789"/>
                    </a:lnTo>
                    <a:lnTo>
                      <a:pt x="13778" y="0"/>
                    </a:lnTo>
                    <a:lnTo>
                      <a:pt x="16000" y="3421"/>
                    </a:lnTo>
                    <a:lnTo>
                      <a:pt x="16000" y="5395"/>
                    </a:lnTo>
                    <a:lnTo>
                      <a:pt x="16889" y="6184"/>
                    </a:lnTo>
                    <a:lnTo>
                      <a:pt x="16889" y="9605"/>
                    </a:lnTo>
                    <a:lnTo>
                      <a:pt x="19852" y="9605"/>
                    </a:lnTo>
                    <a:lnTo>
                      <a:pt x="19852" y="11579"/>
                    </a:lnTo>
                    <a:lnTo>
                      <a:pt x="18370" y="11579"/>
                    </a:lnTo>
                    <a:lnTo>
                      <a:pt x="18370" y="14211"/>
                    </a:lnTo>
                    <a:lnTo>
                      <a:pt x="16000" y="16316"/>
                    </a:lnTo>
                    <a:lnTo>
                      <a:pt x="13778" y="19868"/>
                    </a:lnTo>
                    <a:lnTo>
                      <a:pt x="8444" y="17763"/>
                    </a:lnTo>
                    <a:lnTo>
                      <a:pt x="2222" y="15000"/>
                    </a:lnTo>
                    <a:lnTo>
                      <a:pt x="2222" y="12895"/>
                    </a:lnTo>
                    <a:lnTo>
                      <a:pt x="0" y="9605"/>
                    </a:lnTo>
                    <a:lnTo>
                      <a:pt x="0" y="7500"/>
                    </a:lnTo>
                    <a:lnTo>
                      <a:pt x="0" y="618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5" name="Freeform 899">
                <a:extLst>
                  <a:ext uri="{FF2B5EF4-FFF2-40B4-BE49-F238E27FC236}">
                    <a16:creationId xmlns:a16="http://schemas.microsoft.com/office/drawing/2014/main" id="{B4D38E5E-3418-2E4B-9DCC-C54CA073F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937"/>
                <a:ext cx="123" cy="11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0 h 20000"/>
                  <a:gd name="T40" fmla="*/ 1 w 20000"/>
                  <a:gd name="T41" fmla="*/ 0 h 20000"/>
                  <a:gd name="T42" fmla="*/ 1 w 20000"/>
                  <a:gd name="T43" fmla="*/ 0 h 20000"/>
                  <a:gd name="T44" fmla="*/ 1 w 20000"/>
                  <a:gd name="T45" fmla="*/ 0 h 20000"/>
                  <a:gd name="T46" fmla="*/ 1 w 20000"/>
                  <a:gd name="T47" fmla="*/ 0 h 20000"/>
                  <a:gd name="T48" fmla="*/ 1 w 20000"/>
                  <a:gd name="T49" fmla="*/ 0 h 20000"/>
                  <a:gd name="T50" fmla="*/ 1 w 20000"/>
                  <a:gd name="T51" fmla="*/ 0 h 20000"/>
                  <a:gd name="T52" fmla="*/ 1 w 20000"/>
                  <a:gd name="T53" fmla="*/ 0 h 20000"/>
                  <a:gd name="T54" fmla="*/ 1 w 20000"/>
                  <a:gd name="T55" fmla="*/ 0 h 20000"/>
                  <a:gd name="T56" fmla="*/ 1 w 20000"/>
                  <a:gd name="T57" fmla="*/ 0 h 20000"/>
                  <a:gd name="T58" fmla="*/ 1 w 20000"/>
                  <a:gd name="T59" fmla="*/ 0 h 20000"/>
                  <a:gd name="T60" fmla="*/ 1 w 20000"/>
                  <a:gd name="T61" fmla="*/ 0 h 20000"/>
                  <a:gd name="T62" fmla="*/ 1 w 20000"/>
                  <a:gd name="T63" fmla="*/ 0 h 20000"/>
                  <a:gd name="T64" fmla="*/ 1 w 20000"/>
                  <a:gd name="T65" fmla="*/ 1 h 20000"/>
                  <a:gd name="T66" fmla="*/ 1 w 20000"/>
                  <a:gd name="T67" fmla="*/ 1 h 20000"/>
                  <a:gd name="T68" fmla="*/ 1 w 20000"/>
                  <a:gd name="T69" fmla="*/ 1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0 w 20000"/>
                  <a:gd name="T75" fmla="*/ 1 h 20000"/>
                  <a:gd name="T76" fmla="*/ 0 w 20000"/>
                  <a:gd name="T77" fmla="*/ 1 h 20000"/>
                  <a:gd name="T78" fmla="*/ 0 w 20000"/>
                  <a:gd name="T79" fmla="*/ 1 h 20000"/>
                  <a:gd name="T80" fmla="*/ 0 w 20000"/>
                  <a:gd name="T81" fmla="*/ 1 h 20000"/>
                  <a:gd name="T82" fmla="*/ 0 w 20000"/>
                  <a:gd name="T83" fmla="*/ 1 h 20000"/>
                  <a:gd name="T84" fmla="*/ 0 w 20000"/>
                  <a:gd name="T85" fmla="*/ 0 h 20000"/>
                  <a:gd name="T86" fmla="*/ 0 w 20000"/>
                  <a:gd name="T87" fmla="*/ 0 h 20000"/>
                  <a:gd name="T88" fmla="*/ 0 w 20000"/>
                  <a:gd name="T89" fmla="*/ 0 h 20000"/>
                  <a:gd name="T90" fmla="*/ 0 w 20000"/>
                  <a:gd name="T91" fmla="*/ 0 h 20000"/>
                  <a:gd name="T92" fmla="*/ 0 w 20000"/>
                  <a:gd name="T93" fmla="*/ 0 h 20000"/>
                  <a:gd name="T94" fmla="*/ 0 w 20000"/>
                  <a:gd name="T95" fmla="*/ 0 h 20000"/>
                  <a:gd name="T96" fmla="*/ 0 w 20000"/>
                  <a:gd name="T97" fmla="*/ 0 h 20000"/>
                  <a:gd name="T98" fmla="*/ 0 w 20000"/>
                  <a:gd name="T99" fmla="*/ 0 h 20000"/>
                  <a:gd name="T100" fmla="*/ 0 w 20000"/>
                  <a:gd name="T101" fmla="*/ 0 h 200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000"/>
                  <a:gd name="T154" fmla="*/ 0 h 20000"/>
                  <a:gd name="T155" fmla="*/ 20000 w 20000"/>
                  <a:gd name="T156" fmla="*/ 20000 h 200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000" h="20000">
                    <a:moveTo>
                      <a:pt x="0" y="6026"/>
                    </a:moveTo>
                    <a:lnTo>
                      <a:pt x="1207" y="6282"/>
                    </a:lnTo>
                    <a:lnTo>
                      <a:pt x="3563" y="6282"/>
                    </a:lnTo>
                    <a:lnTo>
                      <a:pt x="3851" y="6987"/>
                    </a:lnTo>
                    <a:lnTo>
                      <a:pt x="5057" y="6282"/>
                    </a:lnTo>
                    <a:lnTo>
                      <a:pt x="6264" y="3654"/>
                    </a:lnTo>
                    <a:lnTo>
                      <a:pt x="7759" y="2628"/>
                    </a:lnTo>
                    <a:lnTo>
                      <a:pt x="9253" y="1987"/>
                    </a:lnTo>
                    <a:lnTo>
                      <a:pt x="9253" y="641"/>
                    </a:lnTo>
                    <a:lnTo>
                      <a:pt x="11322" y="0"/>
                    </a:lnTo>
                    <a:lnTo>
                      <a:pt x="12529" y="0"/>
                    </a:lnTo>
                    <a:lnTo>
                      <a:pt x="13103" y="0"/>
                    </a:lnTo>
                    <a:lnTo>
                      <a:pt x="13736" y="1026"/>
                    </a:lnTo>
                    <a:lnTo>
                      <a:pt x="15517" y="641"/>
                    </a:lnTo>
                    <a:lnTo>
                      <a:pt x="16092" y="1026"/>
                    </a:lnTo>
                    <a:lnTo>
                      <a:pt x="17011" y="1667"/>
                    </a:lnTo>
                    <a:lnTo>
                      <a:pt x="17586" y="1987"/>
                    </a:lnTo>
                    <a:lnTo>
                      <a:pt x="19368" y="1987"/>
                    </a:lnTo>
                    <a:lnTo>
                      <a:pt x="19368" y="2628"/>
                    </a:lnTo>
                    <a:lnTo>
                      <a:pt x="19943" y="4295"/>
                    </a:lnTo>
                    <a:lnTo>
                      <a:pt x="19943" y="6026"/>
                    </a:lnTo>
                    <a:lnTo>
                      <a:pt x="19943" y="7628"/>
                    </a:lnTo>
                    <a:lnTo>
                      <a:pt x="19943" y="8013"/>
                    </a:lnTo>
                    <a:lnTo>
                      <a:pt x="19368" y="8654"/>
                    </a:lnTo>
                    <a:lnTo>
                      <a:pt x="19943" y="8910"/>
                    </a:lnTo>
                    <a:lnTo>
                      <a:pt x="19368" y="8910"/>
                    </a:lnTo>
                    <a:lnTo>
                      <a:pt x="19368" y="10256"/>
                    </a:lnTo>
                    <a:lnTo>
                      <a:pt x="19368" y="11282"/>
                    </a:lnTo>
                    <a:lnTo>
                      <a:pt x="19943" y="12308"/>
                    </a:lnTo>
                    <a:lnTo>
                      <a:pt x="18793" y="13910"/>
                    </a:lnTo>
                    <a:lnTo>
                      <a:pt x="18448" y="14936"/>
                    </a:lnTo>
                    <a:lnTo>
                      <a:pt x="18448" y="15897"/>
                    </a:lnTo>
                    <a:lnTo>
                      <a:pt x="17874" y="17308"/>
                    </a:lnTo>
                    <a:lnTo>
                      <a:pt x="15172" y="19936"/>
                    </a:lnTo>
                    <a:lnTo>
                      <a:pt x="14598" y="19231"/>
                    </a:lnTo>
                    <a:lnTo>
                      <a:pt x="13103" y="19936"/>
                    </a:lnTo>
                    <a:lnTo>
                      <a:pt x="11609" y="19231"/>
                    </a:lnTo>
                    <a:lnTo>
                      <a:pt x="10115" y="19231"/>
                    </a:lnTo>
                    <a:lnTo>
                      <a:pt x="9253" y="19231"/>
                    </a:lnTo>
                    <a:lnTo>
                      <a:pt x="9253" y="17564"/>
                    </a:lnTo>
                    <a:lnTo>
                      <a:pt x="7759" y="17308"/>
                    </a:lnTo>
                    <a:lnTo>
                      <a:pt x="6839" y="17308"/>
                    </a:lnTo>
                    <a:lnTo>
                      <a:pt x="6264" y="15897"/>
                    </a:lnTo>
                    <a:lnTo>
                      <a:pt x="5977" y="13910"/>
                    </a:lnTo>
                    <a:lnTo>
                      <a:pt x="5402" y="13910"/>
                    </a:lnTo>
                    <a:lnTo>
                      <a:pt x="5057" y="12308"/>
                    </a:lnTo>
                    <a:lnTo>
                      <a:pt x="3563" y="11667"/>
                    </a:lnTo>
                    <a:lnTo>
                      <a:pt x="2126" y="10641"/>
                    </a:lnTo>
                    <a:lnTo>
                      <a:pt x="2126" y="9615"/>
                    </a:lnTo>
                    <a:lnTo>
                      <a:pt x="575" y="7628"/>
                    </a:lnTo>
                    <a:lnTo>
                      <a:pt x="0" y="6026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6" name="Freeform 900">
                <a:extLst>
                  <a:ext uri="{FF2B5EF4-FFF2-40B4-BE49-F238E27FC236}">
                    <a16:creationId xmlns:a16="http://schemas.microsoft.com/office/drawing/2014/main" id="{A22E58B3-7E5F-DC42-B160-962CE905E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2496"/>
                <a:ext cx="158" cy="213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1 w 20000"/>
                  <a:gd name="T29" fmla="*/ 0 h 20000"/>
                  <a:gd name="T30" fmla="*/ 1 w 20000"/>
                  <a:gd name="T31" fmla="*/ 0 h 20000"/>
                  <a:gd name="T32" fmla="*/ 1 w 20000"/>
                  <a:gd name="T33" fmla="*/ 0 h 20000"/>
                  <a:gd name="T34" fmla="*/ 1 w 20000"/>
                  <a:gd name="T35" fmla="*/ 0 h 20000"/>
                  <a:gd name="T36" fmla="*/ 1 w 20000"/>
                  <a:gd name="T37" fmla="*/ 0 h 20000"/>
                  <a:gd name="T38" fmla="*/ 1 w 20000"/>
                  <a:gd name="T39" fmla="*/ 1 h 20000"/>
                  <a:gd name="T40" fmla="*/ 1 w 20000"/>
                  <a:gd name="T41" fmla="*/ 1 h 20000"/>
                  <a:gd name="T42" fmla="*/ 1 w 20000"/>
                  <a:gd name="T43" fmla="*/ 1 h 20000"/>
                  <a:gd name="T44" fmla="*/ 1 w 20000"/>
                  <a:gd name="T45" fmla="*/ 1 h 20000"/>
                  <a:gd name="T46" fmla="*/ 1 w 20000"/>
                  <a:gd name="T47" fmla="*/ 1 h 20000"/>
                  <a:gd name="T48" fmla="*/ 1 w 20000"/>
                  <a:gd name="T49" fmla="*/ 1 h 20000"/>
                  <a:gd name="T50" fmla="*/ 1 w 20000"/>
                  <a:gd name="T51" fmla="*/ 2 h 20000"/>
                  <a:gd name="T52" fmla="*/ 0 w 20000"/>
                  <a:gd name="T53" fmla="*/ 2 h 20000"/>
                  <a:gd name="T54" fmla="*/ 0 w 20000"/>
                  <a:gd name="T55" fmla="*/ 2 h 20000"/>
                  <a:gd name="T56" fmla="*/ 0 w 20000"/>
                  <a:gd name="T57" fmla="*/ 2 h 20000"/>
                  <a:gd name="T58" fmla="*/ 0 w 20000"/>
                  <a:gd name="T59" fmla="*/ 2 h 20000"/>
                  <a:gd name="T60" fmla="*/ 0 w 20000"/>
                  <a:gd name="T61" fmla="*/ 2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1 w 20000"/>
                  <a:gd name="T75" fmla="*/ 1 h 20000"/>
                  <a:gd name="T76" fmla="*/ 1 w 20000"/>
                  <a:gd name="T77" fmla="*/ 1 h 20000"/>
                  <a:gd name="T78" fmla="*/ 0 w 20000"/>
                  <a:gd name="T79" fmla="*/ 0 h 20000"/>
                  <a:gd name="T80" fmla="*/ 0 w 20000"/>
                  <a:gd name="T81" fmla="*/ 0 h 20000"/>
                  <a:gd name="T82" fmla="*/ 0 w 20000"/>
                  <a:gd name="T83" fmla="*/ 0 h 20000"/>
                  <a:gd name="T84" fmla="*/ 0 w 20000"/>
                  <a:gd name="T85" fmla="*/ 0 h 200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000"/>
                  <a:gd name="T130" fmla="*/ 0 h 20000"/>
                  <a:gd name="T131" fmla="*/ 20000 w 20000"/>
                  <a:gd name="T132" fmla="*/ 20000 h 2000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000" h="20000">
                    <a:moveTo>
                      <a:pt x="3453" y="1728"/>
                    </a:moveTo>
                    <a:lnTo>
                      <a:pt x="3946" y="1229"/>
                    </a:lnTo>
                    <a:lnTo>
                      <a:pt x="4170" y="897"/>
                    </a:lnTo>
                    <a:lnTo>
                      <a:pt x="5785" y="2259"/>
                    </a:lnTo>
                    <a:lnTo>
                      <a:pt x="6951" y="2591"/>
                    </a:lnTo>
                    <a:lnTo>
                      <a:pt x="9058" y="1728"/>
                    </a:lnTo>
                    <a:lnTo>
                      <a:pt x="10628" y="1894"/>
                    </a:lnTo>
                    <a:lnTo>
                      <a:pt x="12556" y="1395"/>
                    </a:lnTo>
                    <a:lnTo>
                      <a:pt x="13229" y="1395"/>
                    </a:lnTo>
                    <a:lnTo>
                      <a:pt x="15112" y="1229"/>
                    </a:lnTo>
                    <a:lnTo>
                      <a:pt x="16233" y="1229"/>
                    </a:lnTo>
                    <a:lnTo>
                      <a:pt x="17668" y="897"/>
                    </a:lnTo>
                    <a:lnTo>
                      <a:pt x="18565" y="532"/>
                    </a:lnTo>
                    <a:lnTo>
                      <a:pt x="18789" y="0"/>
                    </a:lnTo>
                    <a:lnTo>
                      <a:pt x="19955" y="365"/>
                    </a:lnTo>
                    <a:lnTo>
                      <a:pt x="19507" y="1229"/>
                    </a:lnTo>
                    <a:lnTo>
                      <a:pt x="19507" y="1395"/>
                    </a:lnTo>
                    <a:lnTo>
                      <a:pt x="19507" y="2591"/>
                    </a:lnTo>
                    <a:lnTo>
                      <a:pt x="19238" y="3953"/>
                    </a:lnTo>
                    <a:lnTo>
                      <a:pt x="17668" y="5515"/>
                    </a:lnTo>
                    <a:lnTo>
                      <a:pt x="17399" y="6179"/>
                    </a:lnTo>
                    <a:lnTo>
                      <a:pt x="17399" y="6711"/>
                    </a:lnTo>
                    <a:lnTo>
                      <a:pt x="15785" y="8439"/>
                    </a:lnTo>
                    <a:lnTo>
                      <a:pt x="15785" y="8970"/>
                    </a:lnTo>
                    <a:lnTo>
                      <a:pt x="13722" y="11362"/>
                    </a:lnTo>
                    <a:lnTo>
                      <a:pt x="10179" y="13920"/>
                    </a:lnTo>
                    <a:lnTo>
                      <a:pt x="7892" y="15349"/>
                    </a:lnTo>
                    <a:lnTo>
                      <a:pt x="4170" y="17542"/>
                    </a:lnTo>
                    <a:lnTo>
                      <a:pt x="1166" y="19967"/>
                    </a:lnTo>
                    <a:lnTo>
                      <a:pt x="0" y="18937"/>
                    </a:lnTo>
                    <a:lnTo>
                      <a:pt x="0" y="13588"/>
                    </a:lnTo>
                    <a:lnTo>
                      <a:pt x="1839" y="12027"/>
                    </a:lnTo>
                    <a:lnTo>
                      <a:pt x="2780" y="11694"/>
                    </a:lnTo>
                    <a:lnTo>
                      <a:pt x="3946" y="11694"/>
                    </a:lnTo>
                    <a:lnTo>
                      <a:pt x="4664" y="10864"/>
                    </a:lnTo>
                    <a:lnTo>
                      <a:pt x="7220" y="10332"/>
                    </a:lnTo>
                    <a:lnTo>
                      <a:pt x="7892" y="10332"/>
                    </a:lnTo>
                    <a:lnTo>
                      <a:pt x="13722" y="5847"/>
                    </a:lnTo>
                    <a:lnTo>
                      <a:pt x="11839" y="5847"/>
                    </a:lnTo>
                    <a:lnTo>
                      <a:pt x="5785" y="4153"/>
                    </a:lnTo>
                    <a:lnTo>
                      <a:pt x="4664" y="3621"/>
                    </a:lnTo>
                    <a:lnTo>
                      <a:pt x="3004" y="2259"/>
                    </a:lnTo>
                    <a:lnTo>
                      <a:pt x="3453" y="172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7" name="Freeform 901">
                <a:extLst>
                  <a:ext uri="{FF2B5EF4-FFF2-40B4-BE49-F238E27FC236}">
                    <a16:creationId xmlns:a16="http://schemas.microsoft.com/office/drawing/2014/main" id="{5CDF75FE-F59F-CB41-A3F4-1FC50DEAA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043"/>
                <a:ext cx="255" cy="217"/>
              </a:xfrm>
              <a:custGeom>
                <a:avLst/>
                <a:gdLst>
                  <a:gd name="T0" fmla="*/ 2 w 20000"/>
                  <a:gd name="T1" fmla="*/ 0 h 20000"/>
                  <a:gd name="T2" fmla="*/ 2 w 20000"/>
                  <a:gd name="T3" fmla="*/ 0 h 20000"/>
                  <a:gd name="T4" fmla="*/ 2 w 20000"/>
                  <a:gd name="T5" fmla="*/ 0 h 20000"/>
                  <a:gd name="T6" fmla="*/ 2 w 20000"/>
                  <a:gd name="T7" fmla="*/ 0 h 20000"/>
                  <a:gd name="T8" fmla="*/ 2 w 20000"/>
                  <a:gd name="T9" fmla="*/ 0 h 20000"/>
                  <a:gd name="T10" fmla="*/ 2 w 20000"/>
                  <a:gd name="T11" fmla="*/ 1 h 20000"/>
                  <a:gd name="T12" fmla="*/ 2 w 20000"/>
                  <a:gd name="T13" fmla="*/ 1 h 20000"/>
                  <a:gd name="T14" fmla="*/ 1 w 20000"/>
                  <a:gd name="T15" fmla="*/ 1 h 20000"/>
                  <a:gd name="T16" fmla="*/ 1 w 20000"/>
                  <a:gd name="T17" fmla="*/ 1 h 20000"/>
                  <a:gd name="T18" fmla="*/ 1 w 20000"/>
                  <a:gd name="T19" fmla="*/ 1 h 20000"/>
                  <a:gd name="T20" fmla="*/ 1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0 h 20000"/>
                  <a:gd name="T28" fmla="*/ 1 w 20000"/>
                  <a:gd name="T29" fmla="*/ 1 h 20000"/>
                  <a:gd name="T30" fmla="*/ 0 w 20000"/>
                  <a:gd name="T31" fmla="*/ 1 h 20000"/>
                  <a:gd name="T32" fmla="*/ 0 w 20000"/>
                  <a:gd name="T33" fmla="*/ 1 h 20000"/>
                  <a:gd name="T34" fmla="*/ 0 w 20000"/>
                  <a:gd name="T35" fmla="*/ 1 h 20000"/>
                  <a:gd name="T36" fmla="*/ 0 w 20000"/>
                  <a:gd name="T37" fmla="*/ 1 h 20000"/>
                  <a:gd name="T38" fmla="*/ 0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2 h 20000"/>
                  <a:gd name="T44" fmla="*/ 0 w 20000"/>
                  <a:gd name="T45" fmla="*/ 2 h 20000"/>
                  <a:gd name="T46" fmla="*/ 0 w 20000"/>
                  <a:gd name="T47" fmla="*/ 2 h 20000"/>
                  <a:gd name="T48" fmla="*/ 0 w 20000"/>
                  <a:gd name="T49" fmla="*/ 2 h 20000"/>
                  <a:gd name="T50" fmla="*/ 0 w 20000"/>
                  <a:gd name="T51" fmla="*/ 2 h 20000"/>
                  <a:gd name="T52" fmla="*/ 0 w 20000"/>
                  <a:gd name="T53" fmla="*/ 2 h 20000"/>
                  <a:gd name="T54" fmla="*/ 1 w 20000"/>
                  <a:gd name="T55" fmla="*/ 2 h 20000"/>
                  <a:gd name="T56" fmla="*/ 1 w 20000"/>
                  <a:gd name="T57" fmla="*/ 2 h 20000"/>
                  <a:gd name="T58" fmla="*/ 1 w 20000"/>
                  <a:gd name="T59" fmla="*/ 2 h 20000"/>
                  <a:gd name="T60" fmla="*/ 1 w 20000"/>
                  <a:gd name="T61" fmla="*/ 2 h 20000"/>
                  <a:gd name="T62" fmla="*/ 1 w 20000"/>
                  <a:gd name="T63" fmla="*/ 2 h 20000"/>
                  <a:gd name="T64" fmla="*/ 2 w 20000"/>
                  <a:gd name="T65" fmla="*/ 2 h 20000"/>
                  <a:gd name="T66" fmla="*/ 2 w 20000"/>
                  <a:gd name="T67" fmla="*/ 2 h 20000"/>
                  <a:gd name="T68" fmla="*/ 2 w 20000"/>
                  <a:gd name="T69" fmla="*/ 2 h 20000"/>
                  <a:gd name="T70" fmla="*/ 3 w 20000"/>
                  <a:gd name="T71" fmla="*/ 2 h 20000"/>
                  <a:gd name="T72" fmla="*/ 3 w 20000"/>
                  <a:gd name="T73" fmla="*/ 1 h 20000"/>
                  <a:gd name="T74" fmla="*/ 3 w 20000"/>
                  <a:gd name="T75" fmla="*/ 1 h 20000"/>
                  <a:gd name="T76" fmla="*/ 3 w 20000"/>
                  <a:gd name="T77" fmla="*/ 1 h 20000"/>
                  <a:gd name="T78" fmla="*/ 3 w 20000"/>
                  <a:gd name="T79" fmla="*/ 1 h 20000"/>
                  <a:gd name="T80" fmla="*/ 3 w 20000"/>
                  <a:gd name="T81" fmla="*/ 1 h 20000"/>
                  <a:gd name="T82" fmla="*/ 3 w 20000"/>
                  <a:gd name="T83" fmla="*/ 1 h 20000"/>
                  <a:gd name="T84" fmla="*/ 3 w 20000"/>
                  <a:gd name="T85" fmla="*/ 1 h 20000"/>
                  <a:gd name="T86" fmla="*/ 3 w 20000"/>
                  <a:gd name="T87" fmla="*/ 0 h 20000"/>
                  <a:gd name="T88" fmla="*/ 3 w 20000"/>
                  <a:gd name="T89" fmla="*/ 0 h 20000"/>
                  <a:gd name="T90" fmla="*/ 3 w 20000"/>
                  <a:gd name="T91" fmla="*/ 0 h 20000"/>
                  <a:gd name="T92" fmla="*/ 3 w 20000"/>
                  <a:gd name="T93" fmla="*/ 0 h 20000"/>
                  <a:gd name="T94" fmla="*/ 3 w 20000"/>
                  <a:gd name="T95" fmla="*/ 0 h 200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000"/>
                  <a:gd name="T145" fmla="*/ 0 h 20000"/>
                  <a:gd name="T146" fmla="*/ 20000 w 20000"/>
                  <a:gd name="T147" fmla="*/ 20000 h 200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000" h="20000">
                    <a:moveTo>
                      <a:pt x="15506" y="0"/>
                    </a:moveTo>
                    <a:lnTo>
                      <a:pt x="15090" y="523"/>
                    </a:lnTo>
                    <a:lnTo>
                      <a:pt x="14646" y="523"/>
                    </a:lnTo>
                    <a:lnTo>
                      <a:pt x="13953" y="1373"/>
                    </a:lnTo>
                    <a:lnTo>
                      <a:pt x="13675" y="1373"/>
                    </a:lnTo>
                    <a:lnTo>
                      <a:pt x="13509" y="1699"/>
                    </a:lnTo>
                    <a:lnTo>
                      <a:pt x="13232" y="1863"/>
                    </a:lnTo>
                    <a:lnTo>
                      <a:pt x="12788" y="2549"/>
                    </a:lnTo>
                    <a:lnTo>
                      <a:pt x="12788" y="3235"/>
                    </a:lnTo>
                    <a:lnTo>
                      <a:pt x="12372" y="3562"/>
                    </a:lnTo>
                    <a:lnTo>
                      <a:pt x="11650" y="3889"/>
                    </a:lnTo>
                    <a:lnTo>
                      <a:pt x="11068" y="5261"/>
                    </a:lnTo>
                    <a:lnTo>
                      <a:pt x="10485" y="5261"/>
                    </a:lnTo>
                    <a:lnTo>
                      <a:pt x="9764" y="5261"/>
                    </a:lnTo>
                    <a:lnTo>
                      <a:pt x="9071" y="5261"/>
                    </a:lnTo>
                    <a:lnTo>
                      <a:pt x="8350" y="4739"/>
                    </a:lnTo>
                    <a:lnTo>
                      <a:pt x="7628" y="4739"/>
                    </a:lnTo>
                    <a:lnTo>
                      <a:pt x="7628" y="5752"/>
                    </a:lnTo>
                    <a:lnTo>
                      <a:pt x="6907" y="6601"/>
                    </a:lnTo>
                    <a:lnTo>
                      <a:pt x="6463" y="6601"/>
                    </a:lnTo>
                    <a:lnTo>
                      <a:pt x="6463" y="6765"/>
                    </a:lnTo>
                    <a:lnTo>
                      <a:pt x="5742" y="6765"/>
                    </a:lnTo>
                    <a:lnTo>
                      <a:pt x="5049" y="7092"/>
                    </a:lnTo>
                    <a:lnTo>
                      <a:pt x="5049" y="6275"/>
                    </a:lnTo>
                    <a:lnTo>
                      <a:pt x="5326" y="5752"/>
                    </a:lnTo>
                    <a:lnTo>
                      <a:pt x="5049" y="5261"/>
                    </a:lnTo>
                    <a:lnTo>
                      <a:pt x="4882" y="4412"/>
                    </a:lnTo>
                    <a:lnTo>
                      <a:pt x="4438" y="3889"/>
                    </a:lnTo>
                    <a:lnTo>
                      <a:pt x="4161" y="9641"/>
                    </a:lnTo>
                    <a:lnTo>
                      <a:pt x="3745" y="9641"/>
                    </a:lnTo>
                    <a:lnTo>
                      <a:pt x="3162" y="10163"/>
                    </a:lnTo>
                    <a:lnTo>
                      <a:pt x="3024" y="10359"/>
                    </a:lnTo>
                    <a:lnTo>
                      <a:pt x="2607" y="10163"/>
                    </a:lnTo>
                    <a:lnTo>
                      <a:pt x="1997" y="10163"/>
                    </a:lnTo>
                    <a:lnTo>
                      <a:pt x="1581" y="10163"/>
                    </a:lnTo>
                    <a:lnTo>
                      <a:pt x="860" y="9837"/>
                    </a:lnTo>
                    <a:lnTo>
                      <a:pt x="860" y="8954"/>
                    </a:lnTo>
                    <a:lnTo>
                      <a:pt x="749" y="8954"/>
                    </a:lnTo>
                    <a:lnTo>
                      <a:pt x="444" y="8954"/>
                    </a:lnTo>
                    <a:lnTo>
                      <a:pt x="166" y="9641"/>
                    </a:lnTo>
                    <a:lnTo>
                      <a:pt x="0" y="9837"/>
                    </a:lnTo>
                    <a:lnTo>
                      <a:pt x="166" y="10686"/>
                    </a:lnTo>
                    <a:lnTo>
                      <a:pt x="860" y="12516"/>
                    </a:lnTo>
                    <a:lnTo>
                      <a:pt x="1886" y="14706"/>
                    </a:lnTo>
                    <a:lnTo>
                      <a:pt x="1997" y="15556"/>
                    </a:lnTo>
                    <a:lnTo>
                      <a:pt x="1886" y="16438"/>
                    </a:lnTo>
                    <a:lnTo>
                      <a:pt x="1442" y="16438"/>
                    </a:lnTo>
                    <a:lnTo>
                      <a:pt x="1442" y="16765"/>
                    </a:lnTo>
                    <a:lnTo>
                      <a:pt x="1997" y="18105"/>
                    </a:lnTo>
                    <a:lnTo>
                      <a:pt x="1886" y="18954"/>
                    </a:lnTo>
                    <a:lnTo>
                      <a:pt x="1997" y="18954"/>
                    </a:lnTo>
                    <a:lnTo>
                      <a:pt x="1997" y="18627"/>
                    </a:lnTo>
                    <a:lnTo>
                      <a:pt x="2607" y="18627"/>
                    </a:lnTo>
                    <a:lnTo>
                      <a:pt x="2607" y="19118"/>
                    </a:lnTo>
                    <a:lnTo>
                      <a:pt x="2746" y="19118"/>
                    </a:lnTo>
                    <a:lnTo>
                      <a:pt x="3162" y="19641"/>
                    </a:lnTo>
                    <a:lnTo>
                      <a:pt x="3883" y="19967"/>
                    </a:lnTo>
                    <a:lnTo>
                      <a:pt x="4161" y="19444"/>
                    </a:lnTo>
                    <a:lnTo>
                      <a:pt x="4438" y="19118"/>
                    </a:lnTo>
                    <a:lnTo>
                      <a:pt x="5603" y="19118"/>
                    </a:lnTo>
                    <a:lnTo>
                      <a:pt x="6463" y="18954"/>
                    </a:lnTo>
                    <a:lnTo>
                      <a:pt x="6463" y="18627"/>
                    </a:lnTo>
                    <a:lnTo>
                      <a:pt x="7628" y="18627"/>
                    </a:lnTo>
                    <a:lnTo>
                      <a:pt x="8350" y="18627"/>
                    </a:lnTo>
                    <a:lnTo>
                      <a:pt x="9764" y="18954"/>
                    </a:lnTo>
                    <a:lnTo>
                      <a:pt x="9931" y="18627"/>
                    </a:lnTo>
                    <a:lnTo>
                      <a:pt x="10624" y="18627"/>
                    </a:lnTo>
                    <a:lnTo>
                      <a:pt x="10902" y="18301"/>
                    </a:lnTo>
                    <a:lnTo>
                      <a:pt x="11789" y="18301"/>
                    </a:lnTo>
                    <a:lnTo>
                      <a:pt x="14092" y="16438"/>
                    </a:lnTo>
                    <a:lnTo>
                      <a:pt x="15368" y="15098"/>
                    </a:lnTo>
                    <a:lnTo>
                      <a:pt x="16533" y="13889"/>
                    </a:lnTo>
                    <a:lnTo>
                      <a:pt x="16533" y="13366"/>
                    </a:lnTo>
                    <a:lnTo>
                      <a:pt x="17365" y="12353"/>
                    </a:lnTo>
                    <a:lnTo>
                      <a:pt x="17365" y="11830"/>
                    </a:lnTo>
                    <a:lnTo>
                      <a:pt x="18974" y="10163"/>
                    </a:lnTo>
                    <a:lnTo>
                      <a:pt x="19528" y="8824"/>
                    </a:lnTo>
                    <a:lnTo>
                      <a:pt x="19972" y="7484"/>
                    </a:lnTo>
                    <a:lnTo>
                      <a:pt x="19528" y="7484"/>
                    </a:lnTo>
                    <a:lnTo>
                      <a:pt x="18974" y="7092"/>
                    </a:lnTo>
                    <a:lnTo>
                      <a:pt x="18974" y="7614"/>
                    </a:lnTo>
                    <a:lnTo>
                      <a:pt x="18114" y="7614"/>
                    </a:lnTo>
                    <a:lnTo>
                      <a:pt x="17365" y="6601"/>
                    </a:lnTo>
                    <a:lnTo>
                      <a:pt x="18114" y="5752"/>
                    </a:lnTo>
                    <a:lnTo>
                      <a:pt x="18974" y="5752"/>
                    </a:lnTo>
                    <a:lnTo>
                      <a:pt x="18974" y="5425"/>
                    </a:lnTo>
                    <a:lnTo>
                      <a:pt x="18974" y="4412"/>
                    </a:lnTo>
                    <a:lnTo>
                      <a:pt x="18974" y="3235"/>
                    </a:lnTo>
                    <a:lnTo>
                      <a:pt x="18558" y="1863"/>
                    </a:lnTo>
                    <a:lnTo>
                      <a:pt x="18835" y="1373"/>
                    </a:lnTo>
                    <a:lnTo>
                      <a:pt x="18558" y="1209"/>
                    </a:lnTo>
                    <a:lnTo>
                      <a:pt x="18391" y="359"/>
                    </a:lnTo>
                    <a:lnTo>
                      <a:pt x="18114" y="0"/>
                    </a:lnTo>
                    <a:lnTo>
                      <a:pt x="17365" y="359"/>
                    </a:lnTo>
                    <a:lnTo>
                      <a:pt x="16671" y="0"/>
                    </a:lnTo>
                    <a:lnTo>
                      <a:pt x="15950" y="0"/>
                    </a:lnTo>
                    <a:lnTo>
                      <a:pt x="15506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8" name="Freeform 902">
                <a:extLst>
                  <a:ext uri="{FF2B5EF4-FFF2-40B4-BE49-F238E27FC236}">
                    <a16:creationId xmlns:a16="http://schemas.microsoft.com/office/drawing/2014/main" id="{88DA18A2-4A46-3749-A250-B97C48A29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3150"/>
                <a:ext cx="35" cy="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18586" y="12885"/>
                    </a:moveTo>
                    <a:lnTo>
                      <a:pt x="9495" y="14808"/>
                    </a:lnTo>
                    <a:lnTo>
                      <a:pt x="8283" y="19808"/>
                    </a:lnTo>
                    <a:lnTo>
                      <a:pt x="3232" y="17885"/>
                    </a:lnTo>
                    <a:lnTo>
                      <a:pt x="808" y="11923"/>
                    </a:lnTo>
                    <a:lnTo>
                      <a:pt x="0" y="9808"/>
                    </a:lnTo>
                    <a:lnTo>
                      <a:pt x="808" y="7885"/>
                    </a:lnTo>
                    <a:lnTo>
                      <a:pt x="5253" y="3077"/>
                    </a:lnTo>
                    <a:lnTo>
                      <a:pt x="13535" y="0"/>
                    </a:lnTo>
                    <a:lnTo>
                      <a:pt x="16566" y="1923"/>
                    </a:lnTo>
                    <a:lnTo>
                      <a:pt x="19798" y="6923"/>
                    </a:lnTo>
                    <a:lnTo>
                      <a:pt x="18586" y="9808"/>
                    </a:lnTo>
                    <a:lnTo>
                      <a:pt x="18586" y="1288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9" name="Freeform 903">
                <a:extLst>
                  <a:ext uri="{FF2B5EF4-FFF2-40B4-BE49-F238E27FC236}">
                    <a16:creationId xmlns:a16="http://schemas.microsoft.com/office/drawing/2014/main" id="{BB7DA0B5-A050-EC44-954D-1E4CA69F1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2332"/>
                <a:ext cx="256" cy="299"/>
              </a:xfrm>
              <a:custGeom>
                <a:avLst/>
                <a:gdLst>
                  <a:gd name="T0" fmla="*/ 3 w 20000"/>
                  <a:gd name="T1" fmla="*/ 0 h 20000"/>
                  <a:gd name="T2" fmla="*/ 3 w 20000"/>
                  <a:gd name="T3" fmla="*/ 0 h 20000"/>
                  <a:gd name="T4" fmla="*/ 3 w 20000"/>
                  <a:gd name="T5" fmla="*/ 1 h 20000"/>
                  <a:gd name="T6" fmla="*/ 3 w 20000"/>
                  <a:gd name="T7" fmla="*/ 1 h 20000"/>
                  <a:gd name="T8" fmla="*/ 3 w 20000"/>
                  <a:gd name="T9" fmla="*/ 1 h 20000"/>
                  <a:gd name="T10" fmla="*/ 3 w 20000"/>
                  <a:gd name="T11" fmla="*/ 1 h 20000"/>
                  <a:gd name="T12" fmla="*/ 3 w 20000"/>
                  <a:gd name="T13" fmla="*/ 1 h 20000"/>
                  <a:gd name="T14" fmla="*/ 3 w 20000"/>
                  <a:gd name="T15" fmla="*/ 2 h 20000"/>
                  <a:gd name="T16" fmla="*/ 3 w 20000"/>
                  <a:gd name="T17" fmla="*/ 2 h 20000"/>
                  <a:gd name="T18" fmla="*/ 3 w 20000"/>
                  <a:gd name="T19" fmla="*/ 2 h 20000"/>
                  <a:gd name="T20" fmla="*/ 3 w 20000"/>
                  <a:gd name="T21" fmla="*/ 3 h 20000"/>
                  <a:gd name="T22" fmla="*/ 3 w 20000"/>
                  <a:gd name="T23" fmla="*/ 3 h 20000"/>
                  <a:gd name="T24" fmla="*/ 2 w 20000"/>
                  <a:gd name="T25" fmla="*/ 3 h 20000"/>
                  <a:gd name="T26" fmla="*/ 2 w 20000"/>
                  <a:gd name="T27" fmla="*/ 3 h 20000"/>
                  <a:gd name="T28" fmla="*/ 2 w 20000"/>
                  <a:gd name="T29" fmla="*/ 3 h 20000"/>
                  <a:gd name="T30" fmla="*/ 2 w 20000"/>
                  <a:gd name="T31" fmla="*/ 4 h 20000"/>
                  <a:gd name="T32" fmla="*/ 3 w 20000"/>
                  <a:gd name="T33" fmla="*/ 4 h 20000"/>
                  <a:gd name="T34" fmla="*/ 3 w 20000"/>
                  <a:gd name="T35" fmla="*/ 4 h 20000"/>
                  <a:gd name="T36" fmla="*/ 3 w 20000"/>
                  <a:gd name="T37" fmla="*/ 4 h 20000"/>
                  <a:gd name="T38" fmla="*/ 3 w 20000"/>
                  <a:gd name="T39" fmla="*/ 4 h 20000"/>
                  <a:gd name="T40" fmla="*/ 2 w 20000"/>
                  <a:gd name="T41" fmla="*/ 4 h 20000"/>
                  <a:gd name="T42" fmla="*/ 2 w 20000"/>
                  <a:gd name="T43" fmla="*/ 4 h 20000"/>
                  <a:gd name="T44" fmla="*/ 2 w 20000"/>
                  <a:gd name="T45" fmla="*/ 4 h 20000"/>
                  <a:gd name="T46" fmla="*/ 2 w 20000"/>
                  <a:gd name="T47" fmla="*/ 4 h 20000"/>
                  <a:gd name="T48" fmla="*/ 2 w 20000"/>
                  <a:gd name="T49" fmla="*/ 4 h 20000"/>
                  <a:gd name="T50" fmla="*/ 2 w 20000"/>
                  <a:gd name="T51" fmla="*/ 4 h 20000"/>
                  <a:gd name="T52" fmla="*/ 1 w 20000"/>
                  <a:gd name="T53" fmla="*/ 4 h 20000"/>
                  <a:gd name="T54" fmla="*/ 1 w 20000"/>
                  <a:gd name="T55" fmla="*/ 4 h 20000"/>
                  <a:gd name="T56" fmla="*/ 1 w 20000"/>
                  <a:gd name="T57" fmla="*/ 4 h 20000"/>
                  <a:gd name="T58" fmla="*/ 1 w 20000"/>
                  <a:gd name="T59" fmla="*/ 4 h 20000"/>
                  <a:gd name="T60" fmla="*/ 1 w 20000"/>
                  <a:gd name="T61" fmla="*/ 4 h 20000"/>
                  <a:gd name="T62" fmla="*/ 1 w 20000"/>
                  <a:gd name="T63" fmla="*/ 4 h 20000"/>
                  <a:gd name="T64" fmla="*/ 1 w 20000"/>
                  <a:gd name="T65" fmla="*/ 4 h 20000"/>
                  <a:gd name="T66" fmla="*/ 1 w 20000"/>
                  <a:gd name="T67" fmla="*/ 4 h 20000"/>
                  <a:gd name="T68" fmla="*/ 1 w 20000"/>
                  <a:gd name="T69" fmla="*/ 3 h 20000"/>
                  <a:gd name="T70" fmla="*/ 0 w 20000"/>
                  <a:gd name="T71" fmla="*/ 3 h 20000"/>
                  <a:gd name="T72" fmla="*/ 0 w 20000"/>
                  <a:gd name="T73" fmla="*/ 3 h 20000"/>
                  <a:gd name="T74" fmla="*/ 0 w 20000"/>
                  <a:gd name="T75" fmla="*/ 3 h 20000"/>
                  <a:gd name="T76" fmla="*/ 0 w 20000"/>
                  <a:gd name="T77" fmla="*/ 3 h 20000"/>
                  <a:gd name="T78" fmla="*/ 0 w 20000"/>
                  <a:gd name="T79" fmla="*/ 3 h 20000"/>
                  <a:gd name="T80" fmla="*/ 0 w 20000"/>
                  <a:gd name="T81" fmla="*/ 3 h 20000"/>
                  <a:gd name="T82" fmla="*/ 0 w 20000"/>
                  <a:gd name="T83" fmla="*/ 2 h 20000"/>
                  <a:gd name="T84" fmla="*/ 0 w 20000"/>
                  <a:gd name="T85" fmla="*/ 2 h 20000"/>
                  <a:gd name="T86" fmla="*/ 0 w 20000"/>
                  <a:gd name="T87" fmla="*/ 2 h 20000"/>
                  <a:gd name="T88" fmla="*/ 0 w 20000"/>
                  <a:gd name="T89" fmla="*/ 2 h 20000"/>
                  <a:gd name="T90" fmla="*/ 0 w 20000"/>
                  <a:gd name="T91" fmla="*/ 2 h 20000"/>
                  <a:gd name="T92" fmla="*/ 0 w 20000"/>
                  <a:gd name="T93" fmla="*/ 2 h 20000"/>
                  <a:gd name="T94" fmla="*/ 0 w 20000"/>
                  <a:gd name="T95" fmla="*/ 2 h 20000"/>
                  <a:gd name="T96" fmla="*/ 0 w 20000"/>
                  <a:gd name="T97" fmla="*/ 2 h 20000"/>
                  <a:gd name="T98" fmla="*/ 0 w 20000"/>
                  <a:gd name="T99" fmla="*/ 1 h 20000"/>
                  <a:gd name="T100" fmla="*/ 1 w 20000"/>
                  <a:gd name="T101" fmla="*/ 0 h 200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000"/>
                  <a:gd name="T154" fmla="*/ 0 h 20000"/>
                  <a:gd name="T155" fmla="*/ 20000 w 20000"/>
                  <a:gd name="T156" fmla="*/ 20000 h 200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000" h="20000">
                    <a:moveTo>
                      <a:pt x="3416" y="0"/>
                    </a:moveTo>
                    <a:lnTo>
                      <a:pt x="17410" y="95"/>
                    </a:lnTo>
                    <a:lnTo>
                      <a:pt x="17686" y="711"/>
                    </a:lnTo>
                    <a:lnTo>
                      <a:pt x="18127" y="1090"/>
                    </a:lnTo>
                    <a:lnTo>
                      <a:pt x="17961" y="1090"/>
                    </a:lnTo>
                    <a:lnTo>
                      <a:pt x="18567" y="3531"/>
                    </a:lnTo>
                    <a:lnTo>
                      <a:pt x="19118" y="3910"/>
                    </a:lnTo>
                    <a:lnTo>
                      <a:pt x="19835" y="4289"/>
                    </a:lnTo>
                    <a:lnTo>
                      <a:pt x="19972" y="4526"/>
                    </a:lnTo>
                    <a:lnTo>
                      <a:pt x="19835" y="5142"/>
                    </a:lnTo>
                    <a:lnTo>
                      <a:pt x="19256" y="4882"/>
                    </a:lnTo>
                    <a:lnTo>
                      <a:pt x="18843" y="5261"/>
                    </a:lnTo>
                    <a:lnTo>
                      <a:pt x="18843" y="5498"/>
                    </a:lnTo>
                    <a:lnTo>
                      <a:pt x="18402" y="5498"/>
                    </a:lnTo>
                    <a:lnTo>
                      <a:pt x="18127" y="6137"/>
                    </a:lnTo>
                    <a:lnTo>
                      <a:pt x="18127" y="6730"/>
                    </a:lnTo>
                    <a:lnTo>
                      <a:pt x="17686" y="8081"/>
                    </a:lnTo>
                    <a:lnTo>
                      <a:pt x="17410" y="9431"/>
                    </a:lnTo>
                    <a:lnTo>
                      <a:pt x="17273" y="10047"/>
                    </a:lnTo>
                    <a:lnTo>
                      <a:pt x="16832" y="10308"/>
                    </a:lnTo>
                    <a:lnTo>
                      <a:pt x="16253" y="11019"/>
                    </a:lnTo>
                    <a:lnTo>
                      <a:pt x="16116" y="12014"/>
                    </a:lnTo>
                    <a:lnTo>
                      <a:pt x="15840" y="12251"/>
                    </a:lnTo>
                    <a:lnTo>
                      <a:pt x="15427" y="12251"/>
                    </a:lnTo>
                    <a:lnTo>
                      <a:pt x="15124" y="12630"/>
                    </a:lnTo>
                    <a:lnTo>
                      <a:pt x="15124" y="13009"/>
                    </a:lnTo>
                    <a:lnTo>
                      <a:pt x="14986" y="13483"/>
                    </a:lnTo>
                    <a:lnTo>
                      <a:pt x="14986" y="14573"/>
                    </a:lnTo>
                    <a:lnTo>
                      <a:pt x="14408" y="14810"/>
                    </a:lnTo>
                    <a:lnTo>
                      <a:pt x="13554" y="14810"/>
                    </a:lnTo>
                    <a:lnTo>
                      <a:pt x="13554" y="15427"/>
                    </a:lnTo>
                    <a:lnTo>
                      <a:pt x="14408" y="15806"/>
                    </a:lnTo>
                    <a:lnTo>
                      <a:pt x="15124" y="16422"/>
                    </a:lnTo>
                    <a:lnTo>
                      <a:pt x="16116" y="17038"/>
                    </a:lnTo>
                    <a:lnTo>
                      <a:pt x="16253" y="17512"/>
                    </a:lnTo>
                    <a:lnTo>
                      <a:pt x="16556" y="18009"/>
                    </a:lnTo>
                    <a:lnTo>
                      <a:pt x="16997" y="18009"/>
                    </a:lnTo>
                    <a:lnTo>
                      <a:pt x="16997" y="18768"/>
                    </a:lnTo>
                    <a:lnTo>
                      <a:pt x="16832" y="18768"/>
                    </a:lnTo>
                    <a:lnTo>
                      <a:pt x="16556" y="18389"/>
                    </a:lnTo>
                    <a:lnTo>
                      <a:pt x="15840" y="18768"/>
                    </a:lnTo>
                    <a:lnTo>
                      <a:pt x="15124" y="19005"/>
                    </a:lnTo>
                    <a:lnTo>
                      <a:pt x="14986" y="19360"/>
                    </a:lnTo>
                    <a:lnTo>
                      <a:pt x="14242" y="19739"/>
                    </a:lnTo>
                    <a:lnTo>
                      <a:pt x="13278" y="19739"/>
                    </a:lnTo>
                    <a:lnTo>
                      <a:pt x="12562" y="19739"/>
                    </a:lnTo>
                    <a:lnTo>
                      <a:pt x="12424" y="19976"/>
                    </a:lnTo>
                    <a:lnTo>
                      <a:pt x="11983" y="19739"/>
                    </a:lnTo>
                    <a:lnTo>
                      <a:pt x="10992" y="19597"/>
                    </a:lnTo>
                    <a:lnTo>
                      <a:pt x="10854" y="19739"/>
                    </a:lnTo>
                    <a:lnTo>
                      <a:pt x="9835" y="19123"/>
                    </a:lnTo>
                    <a:lnTo>
                      <a:pt x="9394" y="18768"/>
                    </a:lnTo>
                    <a:lnTo>
                      <a:pt x="9118" y="18768"/>
                    </a:lnTo>
                    <a:lnTo>
                      <a:pt x="9118" y="19005"/>
                    </a:lnTo>
                    <a:lnTo>
                      <a:pt x="8430" y="19005"/>
                    </a:lnTo>
                    <a:lnTo>
                      <a:pt x="8430" y="18768"/>
                    </a:lnTo>
                    <a:lnTo>
                      <a:pt x="8264" y="19005"/>
                    </a:lnTo>
                    <a:lnTo>
                      <a:pt x="7989" y="19123"/>
                    </a:lnTo>
                    <a:lnTo>
                      <a:pt x="7548" y="19005"/>
                    </a:lnTo>
                    <a:lnTo>
                      <a:pt x="7135" y="18768"/>
                    </a:lnTo>
                    <a:lnTo>
                      <a:pt x="7135" y="18389"/>
                    </a:lnTo>
                    <a:lnTo>
                      <a:pt x="6584" y="18152"/>
                    </a:lnTo>
                    <a:lnTo>
                      <a:pt x="6419" y="17512"/>
                    </a:lnTo>
                    <a:lnTo>
                      <a:pt x="5702" y="17156"/>
                    </a:lnTo>
                    <a:lnTo>
                      <a:pt x="5399" y="16540"/>
                    </a:lnTo>
                    <a:lnTo>
                      <a:pt x="5289" y="16422"/>
                    </a:lnTo>
                    <a:lnTo>
                      <a:pt x="4986" y="16422"/>
                    </a:lnTo>
                    <a:lnTo>
                      <a:pt x="4848" y="16066"/>
                    </a:lnTo>
                    <a:lnTo>
                      <a:pt x="4160" y="16066"/>
                    </a:lnTo>
                    <a:lnTo>
                      <a:pt x="3829" y="15190"/>
                    </a:lnTo>
                    <a:lnTo>
                      <a:pt x="3416" y="14810"/>
                    </a:lnTo>
                    <a:lnTo>
                      <a:pt x="2700" y="14810"/>
                    </a:lnTo>
                    <a:lnTo>
                      <a:pt x="2700" y="14455"/>
                    </a:lnTo>
                    <a:lnTo>
                      <a:pt x="1983" y="14455"/>
                    </a:lnTo>
                    <a:lnTo>
                      <a:pt x="1846" y="14218"/>
                    </a:lnTo>
                    <a:lnTo>
                      <a:pt x="1846" y="13981"/>
                    </a:lnTo>
                    <a:lnTo>
                      <a:pt x="1570" y="13839"/>
                    </a:lnTo>
                    <a:lnTo>
                      <a:pt x="1983" y="13602"/>
                    </a:lnTo>
                    <a:lnTo>
                      <a:pt x="1846" y="13009"/>
                    </a:lnTo>
                    <a:lnTo>
                      <a:pt x="1129" y="12251"/>
                    </a:lnTo>
                    <a:lnTo>
                      <a:pt x="854" y="12014"/>
                    </a:lnTo>
                    <a:lnTo>
                      <a:pt x="1129" y="11659"/>
                    </a:lnTo>
                    <a:lnTo>
                      <a:pt x="551" y="11398"/>
                    </a:lnTo>
                    <a:lnTo>
                      <a:pt x="551" y="10900"/>
                    </a:lnTo>
                    <a:lnTo>
                      <a:pt x="441" y="10403"/>
                    </a:lnTo>
                    <a:lnTo>
                      <a:pt x="441" y="10308"/>
                    </a:lnTo>
                    <a:lnTo>
                      <a:pt x="165" y="10047"/>
                    </a:lnTo>
                    <a:lnTo>
                      <a:pt x="0" y="10308"/>
                    </a:lnTo>
                    <a:lnTo>
                      <a:pt x="0" y="9810"/>
                    </a:lnTo>
                    <a:lnTo>
                      <a:pt x="441" y="9431"/>
                    </a:lnTo>
                    <a:lnTo>
                      <a:pt x="165" y="8815"/>
                    </a:lnTo>
                    <a:lnTo>
                      <a:pt x="551" y="8460"/>
                    </a:lnTo>
                    <a:lnTo>
                      <a:pt x="441" y="8081"/>
                    </a:lnTo>
                    <a:lnTo>
                      <a:pt x="551" y="7844"/>
                    </a:lnTo>
                    <a:lnTo>
                      <a:pt x="1129" y="7204"/>
                    </a:lnTo>
                    <a:lnTo>
                      <a:pt x="854" y="7109"/>
                    </a:lnTo>
                    <a:lnTo>
                      <a:pt x="1295" y="6872"/>
                    </a:lnTo>
                    <a:lnTo>
                      <a:pt x="2287" y="6730"/>
                    </a:lnTo>
                    <a:lnTo>
                      <a:pt x="2287" y="2701"/>
                    </a:lnTo>
                    <a:lnTo>
                      <a:pt x="2287" y="2322"/>
                    </a:lnTo>
                    <a:lnTo>
                      <a:pt x="3416" y="2322"/>
                    </a:lnTo>
                    <a:lnTo>
                      <a:pt x="3416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0" name="Freeform 904">
                <a:extLst>
                  <a:ext uri="{FF2B5EF4-FFF2-40B4-BE49-F238E27FC236}">
                    <a16:creationId xmlns:a16="http://schemas.microsoft.com/office/drawing/2014/main" id="{35492A28-EB04-DC4A-8E80-27F2CDBA8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3106"/>
                <a:ext cx="25" cy="21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00"/>
                  <a:gd name="T25" fmla="*/ 0 h 20000"/>
                  <a:gd name="T26" fmla="*/ 20000 w 20000"/>
                  <a:gd name="T27" fmla="*/ 20000 h 200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00" h="20000">
                    <a:moveTo>
                      <a:pt x="16812" y="0"/>
                    </a:moveTo>
                    <a:lnTo>
                      <a:pt x="19710" y="5517"/>
                    </a:lnTo>
                    <a:lnTo>
                      <a:pt x="16812" y="14138"/>
                    </a:lnTo>
                    <a:lnTo>
                      <a:pt x="16812" y="19655"/>
                    </a:lnTo>
                    <a:lnTo>
                      <a:pt x="7826" y="19655"/>
                    </a:lnTo>
                    <a:lnTo>
                      <a:pt x="0" y="8966"/>
                    </a:lnTo>
                    <a:lnTo>
                      <a:pt x="7826" y="0"/>
                    </a:lnTo>
                    <a:lnTo>
                      <a:pt x="16812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1" name="Freeform 905">
                <a:extLst>
                  <a:ext uri="{FF2B5EF4-FFF2-40B4-BE49-F238E27FC236}">
                    <a16:creationId xmlns:a16="http://schemas.microsoft.com/office/drawing/2014/main" id="{6D285B64-EA96-8148-AF3F-A572F139D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701"/>
                <a:ext cx="169" cy="171"/>
              </a:xfrm>
              <a:custGeom>
                <a:avLst/>
                <a:gdLst>
                  <a:gd name="T0" fmla="*/ 0 w 20000"/>
                  <a:gd name="T1" fmla="*/ 0 h 20000"/>
                  <a:gd name="T2" fmla="*/ 1 w 20000"/>
                  <a:gd name="T3" fmla="*/ 0 h 20000"/>
                  <a:gd name="T4" fmla="*/ 1 w 20000"/>
                  <a:gd name="T5" fmla="*/ 0 h 20000"/>
                  <a:gd name="T6" fmla="*/ 1 w 20000"/>
                  <a:gd name="T7" fmla="*/ 1 h 20000"/>
                  <a:gd name="T8" fmla="*/ 1 w 20000"/>
                  <a:gd name="T9" fmla="*/ 1 h 20000"/>
                  <a:gd name="T10" fmla="*/ 1 w 20000"/>
                  <a:gd name="T11" fmla="*/ 1 h 20000"/>
                  <a:gd name="T12" fmla="*/ 1 w 20000"/>
                  <a:gd name="T13" fmla="*/ 1 h 20000"/>
                  <a:gd name="T14" fmla="*/ 1 w 20000"/>
                  <a:gd name="T15" fmla="*/ 1 h 20000"/>
                  <a:gd name="T16" fmla="*/ 1 w 20000"/>
                  <a:gd name="T17" fmla="*/ 1 h 20000"/>
                  <a:gd name="T18" fmla="*/ 1 w 20000"/>
                  <a:gd name="T19" fmla="*/ 1 h 20000"/>
                  <a:gd name="T20" fmla="*/ 1 w 20000"/>
                  <a:gd name="T21" fmla="*/ 1 h 20000"/>
                  <a:gd name="T22" fmla="*/ 1 w 20000"/>
                  <a:gd name="T23" fmla="*/ 1 h 20000"/>
                  <a:gd name="T24" fmla="*/ 1 w 20000"/>
                  <a:gd name="T25" fmla="*/ 1 h 20000"/>
                  <a:gd name="T26" fmla="*/ 1 w 20000"/>
                  <a:gd name="T27" fmla="*/ 1 h 20000"/>
                  <a:gd name="T28" fmla="*/ 1 w 20000"/>
                  <a:gd name="T29" fmla="*/ 1 h 20000"/>
                  <a:gd name="T30" fmla="*/ 1 w 20000"/>
                  <a:gd name="T31" fmla="*/ 1 h 20000"/>
                  <a:gd name="T32" fmla="*/ 1 w 20000"/>
                  <a:gd name="T33" fmla="*/ 1 h 20000"/>
                  <a:gd name="T34" fmla="*/ 1 w 20000"/>
                  <a:gd name="T35" fmla="*/ 1 h 20000"/>
                  <a:gd name="T36" fmla="*/ 1 w 20000"/>
                  <a:gd name="T37" fmla="*/ 1 h 20000"/>
                  <a:gd name="T38" fmla="*/ 1 w 20000"/>
                  <a:gd name="T39" fmla="*/ 1 h 20000"/>
                  <a:gd name="T40" fmla="*/ 0 w 20000"/>
                  <a:gd name="T41" fmla="*/ 1 h 20000"/>
                  <a:gd name="T42" fmla="*/ 0 w 20000"/>
                  <a:gd name="T43" fmla="*/ 1 h 20000"/>
                  <a:gd name="T44" fmla="*/ 0 w 20000"/>
                  <a:gd name="T45" fmla="*/ 1 h 20000"/>
                  <a:gd name="T46" fmla="*/ 0 w 20000"/>
                  <a:gd name="T47" fmla="*/ 1 h 20000"/>
                  <a:gd name="T48" fmla="*/ 0 w 20000"/>
                  <a:gd name="T49" fmla="*/ 1 h 20000"/>
                  <a:gd name="T50" fmla="*/ 0 w 20000"/>
                  <a:gd name="T51" fmla="*/ 1 h 20000"/>
                  <a:gd name="T52" fmla="*/ 0 w 20000"/>
                  <a:gd name="T53" fmla="*/ 1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w 20000"/>
                  <a:gd name="T63" fmla="*/ 0 h 200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00"/>
                  <a:gd name="T97" fmla="*/ 0 h 20000"/>
                  <a:gd name="T98" fmla="*/ 20000 w 20000"/>
                  <a:gd name="T99" fmla="*/ 20000 h 200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00" h="20000">
                    <a:moveTo>
                      <a:pt x="2176" y="248"/>
                    </a:moveTo>
                    <a:lnTo>
                      <a:pt x="2845" y="0"/>
                    </a:lnTo>
                    <a:lnTo>
                      <a:pt x="5649" y="0"/>
                    </a:lnTo>
                    <a:lnTo>
                      <a:pt x="8452" y="0"/>
                    </a:lnTo>
                    <a:lnTo>
                      <a:pt x="9079" y="0"/>
                    </a:lnTo>
                    <a:lnTo>
                      <a:pt x="15816" y="4058"/>
                    </a:lnTo>
                    <a:lnTo>
                      <a:pt x="15816" y="5176"/>
                    </a:lnTo>
                    <a:lnTo>
                      <a:pt x="18201" y="7288"/>
                    </a:lnTo>
                    <a:lnTo>
                      <a:pt x="17573" y="8571"/>
                    </a:lnTo>
                    <a:lnTo>
                      <a:pt x="17573" y="9896"/>
                    </a:lnTo>
                    <a:lnTo>
                      <a:pt x="17992" y="10725"/>
                    </a:lnTo>
                    <a:lnTo>
                      <a:pt x="18201" y="10932"/>
                    </a:lnTo>
                    <a:lnTo>
                      <a:pt x="18661" y="11346"/>
                    </a:lnTo>
                    <a:lnTo>
                      <a:pt x="18661" y="11843"/>
                    </a:lnTo>
                    <a:lnTo>
                      <a:pt x="18201" y="12008"/>
                    </a:lnTo>
                    <a:lnTo>
                      <a:pt x="18661" y="13085"/>
                    </a:lnTo>
                    <a:lnTo>
                      <a:pt x="18201" y="14161"/>
                    </a:lnTo>
                    <a:lnTo>
                      <a:pt x="18661" y="15487"/>
                    </a:lnTo>
                    <a:lnTo>
                      <a:pt x="18828" y="16936"/>
                    </a:lnTo>
                    <a:lnTo>
                      <a:pt x="19707" y="17184"/>
                    </a:lnTo>
                    <a:lnTo>
                      <a:pt x="19958" y="17598"/>
                    </a:lnTo>
                    <a:lnTo>
                      <a:pt x="19958" y="18012"/>
                    </a:lnTo>
                    <a:lnTo>
                      <a:pt x="19289" y="18675"/>
                    </a:lnTo>
                    <a:lnTo>
                      <a:pt x="17992" y="19089"/>
                    </a:lnTo>
                    <a:lnTo>
                      <a:pt x="17113" y="19296"/>
                    </a:lnTo>
                    <a:lnTo>
                      <a:pt x="16444" y="19710"/>
                    </a:lnTo>
                    <a:lnTo>
                      <a:pt x="16444" y="19296"/>
                    </a:lnTo>
                    <a:lnTo>
                      <a:pt x="15816" y="19296"/>
                    </a:lnTo>
                    <a:lnTo>
                      <a:pt x="15397" y="19710"/>
                    </a:lnTo>
                    <a:lnTo>
                      <a:pt x="14728" y="19959"/>
                    </a:lnTo>
                    <a:lnTo>
                      <a:pt x="13640" y="19959"/>
                    </a:lnTo>
                    <a:lnTo>
                      <a:pt x="13431" y="19959"/>
                    </a:lnTo>
                    <a:lnTo>
                      <a:pt x="12594" y="19959"/>
                    </a:lnTo>
                    <a:lnTo>
                      <a:pt x="11925" y="19710"/>
                    </a:lnTo>
                    <a:lnTo>
                      <a:pt x="11297" y="19959"/>
                    </a:lnTo>
                    <a:lnTo>
                      <a:pt x="10795" y="19710"/>
                    </a:lnTo>
                    <a:lnTo>
                      <a:pt x="9540" y="19959"/>
                    </a:lnTo>
                    <a:lnTo>
                      <a:pt x="9079" y="19710"/>
                    </a:lnTo>
                    <a:lnTo>
                      <a:pt x="9079" y="18675"/>
                    </a:lnTo>
                    <a:lnTo>
                      <a:pt x="8033" y="16315"/>
                    </a:lnTo>
                    <a:lnTo>
                      <a:pt x="7364" y="15901"/>
                    </a:lnTo>
                    <a:lnTo>
                      <a:pt x="6276" y="15487"/>
                    </a:lnTo>
                    <a:lnTo>
                      <a:pt x="6067" y="15487"/>
                    </a:lnTo>
                    <a:lnTo>
                      <a:pt x="5649" y="15238"/>
                    </a:lnTo>
                    <a:lnTo>
                      <a:pt x="4979" y="15238"/>
                    </a:lnTo>
                    <a:lnTo>
                      <a:pt x="4351" y="14824"/>
                    </a:lnTo>
                    <a:lnTo>
                      <a:pt x="3933" y="14576"/>
                    </a:lnTo>
                    <a:lnTo>
                      <a:pt x="3264" y="14576"/>
                    </a:lnTo>
                    <a:lnTo>
                      <a:pt x="2594" y="13540"/>
                    </a:lnTo>
                    <a:lnTo>
                      <a:pt x="1715" y="11843"/>
                    </a:lnTo>
                    <a:lnTo>
                      <a:pt x="669" y="10725"/>
                    </a:lnTo>
                    <a:lnTo>
                      <a:pt x="0" y="9648"/>
                    </a:lnTo>
                    <a:lnTo>
                      <a:pt x="0" y="8157"/>
                    </a:lnTo>
                    <a:lnTo>
                      <a:pt x="0" y="7288"/>
                    </a:lnTo>
                    <a:lnTo>
                      <a:pt x="0" y="6460"/>
                    </a:lnTo>
                    <a:lnTo>
                      <a:pt x="1088" y="6253"/>
                    </a:lnTo>
                    <a:lnTo>
                      <a:pt x="2176" y="5176"/>
                    </a:lnTo>
                    <a:lnTo>
                      <a:pt x="2845" y="4513"/>
                    </a:lnTo>
                    <a:lnTo>
                      <a:pt x="2845" y="3644"/>
                    </a:lnTo>
                    <a:lnTo>
                      <a:pt x="2176" y="3478"/>
                    </a:lnTo>
                    <a:lnTo>
                      <a:pt x="2176" y="3023"/>
                    </a:lnTo>
                    <a:lnTo>
                      <a:pt x="2594" y="2816"/>
                    </a:lnTo>
                    <a:lnTo>
                      <a:pt x="2594" y="2360"/>
                    </a:lnTo>
                    <a:lnTo>
                      <a:pt x="2594" y="1284"/>
                    </a:lnTo>
                    <a:lnTo>
                      <a:pt x="2176" y="24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2" name="Freeform 906">
                <a:extLst>
                  <a:ext uri="{FF2B5EF4-FFF2-40B4-BE49-F238E27FC236}">
                    <a16:creationId xmlns:a16="http://schemas.microsoft.com/office/drawing/2014/main" id="{596EF26F-48D7-DF4C-83C3-AE784E8BD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2511"/>
                <a:ext cx="29" cy="77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000"/>
                  <a:gd name="T76" fmla="*/ 0 h 20000"/>
                  <a:gd name="T77" fmla="*/ 20000 w 20000"/>
                  <a:gd name="T78" fmla="*/ 20000 h 200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000" h="20000">
                    <a:moveTo>
                      <a:pt x="2532" y="0"/>
                    </a:moveTo>
                    <a:lnTo>
                      <a:pt x="5316" y="0"/>
                    </a:lnTo>
                    <a:lnTo>
                      <a:pt x="9367" y="0"/>
                    </a:lnTo>
                    <a:lnTo>
                      <a:pt x="11899" y="2396"/>
                    </a:lnTo>
                    <a:lnTo>
                      <a:pt x="15696" y="3779"/>
                    </a:lnTo>
                    <a:lnTo>
                      <a:pt x="17215" y="5622"/>
                    </a:lnTo>
                    <a:lnTo>
                      <a:pt x="19747" y="7097"/>
                    </a:lnTo>
                    <a:lnTo>
                      <a:pt x="19747" y="17143"/>
                    </a:lnTo>
                    <a:lnTo>
                      <a:pt x="19747" y="17512"/>
                    </a:lnTo>
                    <a:lnTo>
                      <a:pt x="19747" y="19447"/>
                    </a:lnTo>
                    <a:lnTo>
                      <a:pt x="17215" y="19447"/>
                    </a:lnTo>
                    <a:lnTo>
                      <a:pt x="13165" y="19908"/>
                    </a:lnTo>
                    <a:lnTo>
                      <a:pt x="9367" y="18525"/>
                    </a:lnTo>
                    <a:lnTo>
                      <a:pt x="6582" y="15668"/>
                    </a:lnTo>
                    <a:lnTo>
                      <a:pt x="6582" y="13272"/>
                    </a:lnTo>
                    <a:lnTo>
                      <a:pt x="6582" y="11429"/>
                    </a:lnTo>
                    <a:lnTo>
                      <a:pt x="9367" y="9954"/>
                    </a:lnTo>
                    <a:lnTo>
                      <a:pt x="6582" y="8479"/>
                    </a:lnTo>
                    <a:lnTo>
                      <a:pt x="6582" y="7558"/>
                    </a:lnTo>
                    <a:lnTo>
                      <a:pt x="6582" y="6175"/>
                    </a:lnTo>
                    <a:lnTo>
                      <a:pt x="2532" y="5622"/>
                    </a:lnTo>
                    <a:lnTo>
                      <a:pt x="5316" y="3779"/>
                    </a:lnTo>
                    <a:lnTo>
                      <a:pt x="5316" y="2396"/>
                    </a:lnTo>
                    <a:lnTo>
                      <a:pt x="0" y="922"/>
                    </a:lnTo>
                    <a:lnTo>
                      <a:pt x="2532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3" name="Freeform 907">
                <a:extLst>
                  <a:ext uri="{FF2B5EF4-FFF2-40B4-BE49-F238E27FC236}">
                    <a16:creationId xmlns:a16="http://schemas.microsoft.com/office/drawing/2014/main" id="{A42FFA6F-3DD4-DD4E-96F7-A686F545D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0" y="2311"/>
                <a:ext cx="163" cy="258"/>
              </a:xfrm>
              <a:custGeom>
                <a:avLst/>
                <a:gdLst>
                  <a:gd name="T0" fmla="*/ 0 w 20000"/>
                  <a:gd name="T1" fmla="*/ 0 h 20000"/>
                  <a:gd name="T2" fmla="*/ 1 w 20000"/>
                  <a:gd name="T3" fmla="*/ 2 h 20000"/>
                  <a:gd name="T4" fmla="*/ 1 w 20000"/>
                  <a:gd name="T5" fmla="*/ 2 h 20000"/>
                  <a:gd name="T6" fmla="*/ 1 w 20000"/>
                  <a:gd name="T7" fmla="*/ 2 h 20000"/>
                  <a:gd name="T8" fmla="*/ 1 w 20000"/>
                  <a:gd name="T9" fmla="*/ 2 h 20000"/>
                  <a:gd name="T10" fmla="*/ 1 w 20000"/>
                  <a:gd name="T11" fmla="*/ 2 h 20000"/>
                  <a:gd name="T12" fmla="*/ 1 w 20000"/>
                  <a:gd name="T13" fmla="*/ 2 h 20000"/>
                  <a:gd name="T14" fmla="*/ 1 w 20000"/>
                  <a:gd name="T15" fmla="*/ 2 h 20000"/>
                  <a:gd name="T16" fmla="*/ 1 w 20000"/>
                  <a:gd name="T17" fmla="*/ 2 h 20000"/>
                  <a:gd name="T18" fmla="*/ 1 w 20000"/>
                  <a:gd name="T19" fmla="*/ 3 h 20000"/>
                  <a:gd name="T20" fmla="*/ 1 w 20000"/>
                  <a:gd name="T21" fmla="*/ 3 h 20000"/>
                  <a:gd name="T22" fmla="*/ 1 w 20000"/>
                  <a:gd name="T23" fmla="*/ 3 h 20000"/>
                  <a:gd name="T24" fmla="*/ 1 w 20000"/>
                  <a:gd name="T25" fmla="*/ 3 h 20000"/>
                  <a:gd name="T26" fmla="*/ 1 w 20000"/>
                  <a:gd name="T27" fmla="*/ 3 h 20000"/>
                  <a:gd name="T28" fmla="*/ 1 w 20000"/>
                  <a:gd name="T29" fmla="*/ 3 h 20000"/>
                  <a:gd name="T30" fmla="*/ 1 w 20000"/>
                  <a:gd name="T31" fmla="*/ 3 h 20000"/>
                  <a:gd name="T32" fmla="*/ 1 w 20000"/>
                  <a:gd name="T33" fmla="*/ 3 h 20000"/>
                  <a:gd name="T34" fmla="*/ 1 w 20000"/>
                  <a:gd name="T35" fmla="*/ 3 h 20000"/>
                  <a:gd name="T36" fmla="*/ 0 w 20000"/>
                  <a:gd name="T37" fmla="*/ 3 h 20000"/>
                  <a:gd name="T38" fmla="*/ 0 w 20000"/>
                  <a:gd name="T39" fmla="*/ 3 h 20000"/>
                  <a:gd name="T40" fmla="*/ 0 w 20000"/>
                  <a:gd name="T41" fmla="*/ 3 h 20000"/>
                  <a:gd name="T42" fmla="*/ 0 w 20000"/>
                  <a:gd name="T43" fmla="*/ 3 h 20000"/>
                  <a:gd name="T44" fmla="*/ 0 w 20000"/>
                  <a:gd name="T45" fmla="*/ 3 h 20000"/>
                  <a:gd name="T46" fmla="*/ 0 w 20000"/>
                  <a:gd name="T47" fmla="*/ 3 h 20000"/>
                  <a:gd name="T48" fmla="*/ 0 w 20000"/>
                  <a:gd name="T49" fmla="*/ 3 h 20000"/>
                  <a:gd name="T50" fmla="*/ 0 w 20000"/>
                  <a:gd name="T51" fmla="*/ 2 h 20000"/>
                  <a:gd name="T52" fmla="*/ 0 w 20000"/>
                  <a:gd name="T53" fmla="*/ 2 h 20000"/>
                  <a:gd name="T54" fmla="*/ 0 w 20000"/>
                  <a:gd name="T55" fmla="*/ 2 h 20000"/>
                  <a:gd name="T56" fmla="*/ 0 w 20000"/>
                  <a:gd name="T57" fmla="*/ 2 h 20000"/>
                  <a:gd name="T58" fmla="*/ 0 w 20000"/>
                  <a:gd name="T59" fmla="*/ 2 h 20000"/>
                  <a:gd name="T60" fmla="*/ 0 w 20000"/>
                  <a:gd name="T61" fmla="*/ 2 h 20000"/>
                  <a:gd name="T62" fmla="*/ 0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0 h 20000"/>
                  <a:gd name="T68" fmla="*/ 0 w 20000"/>
                  <a:gd name="T69" fmla="*/ 0 h 200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000"/>
                  <a:gd name="T106" fmla="*/ 0 h 20000"/>
                  <a:gd name="T107" fmla="*/ 20000 w 20000"/>
                  <a:gd name="T108" fmla="*/ 20000 h 200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000" h="20000">
                    <a:moveTo>
                      <a:pt x="2473" y="548"/>
                    </a:moveTo>
                    <a:lnTo>
                      <a:pt x="4685" y="0"/>
                    </a:lnTo>
                    <a:lnTo>
                      <a:pt x="19957" y="4822"/>
                    </a:lnTo>
                    <a:lnTo>
                      <a:pt x="19957" y="9507"/>
                    </a:lnTo>
                    <a:lnTo>
                      <a:pt x="18395" y="9644"/>
                    </a:lnTo>
                    <a:lnTo>
                      <a:pt x="17744" y="9918"/>
                    </a:lnTo>
                    <a:lnTo>
                      <a:pt x="18178" y="10055"/>
                    </a:lnTo>
                    <a:lnTo>
                      <a:pt x="17267" y="10767"/>
                    </a:lnTo>
                    <a:lnTo>
                      <a:pt x="17050" y="11041"/>
                    </a:lnTo>
                    <a:lnTo>
                      <a:pt x="17267" y="11479"/>
                    </a:lnTo>
                    <a:lnTo>
                      <a:pt x="16616" y="11918"/>
                    </a:lnTo>
                    <a:lnTo>
                      <a:pt x="17050" y="12603"/>
                    </a:lnTo>
                    <a:lnTo>
                      <a:pt x="16356" y="13041"/>
                    </a:lnTo>
                    <a:lnTo>
                      <a:pt x="16356" y="13616"/>
                    </a:lnTo>
                    <a:lnTo>
                      <a:pt x="16616" y="13315"/>
                    </a:lnTo>
                    <a:lnTo>
                      <a:pt x="17050" y="13616"/>
                    </a:lnTo>
                    <a:lnTo>
                      <a:pt x="17050" y="13753"/>
                    </a:lnTo>
                    <a:lnTo>
                      <a:pt x="17267" y="14329"/>
                    </a:lnTo>
                    <a:lnTo>
                      <a:pt x="17267" y="14877"/>
                    </a:lnTo>
                    <a:lnTo>
                      <a:pt x="18178" y="15178"/>
                    </a:lnTo>
                    <a:lnTo>
                      <a:pt x="17744" y="15616"/>
                    </a:lnTo>
                    <a:lnTo>
                      <a:pt x="17050" y="15616"/>
                    </a:lnTo>
                    <a:lnTo>
                      <a:pt x="15922" y="15890"/>
                    </a:lnTo>
                    <a:lnTo>
                      <a:pt x="15445" y="16575"/>
                    </a:lnTo>
                    <a:lnTo>
                      <a:pt x="14794" y="16740"/>
                    </a:lnTo>
                    <a:lnTo>
                      <a:pt x="14100" y="17288"/>
                    </a:lnTo>
                    <a:lnTo>
                      <a:pt x="13666" y="17425"/>
                    </a:lnTo>
                    <a:lnTo>
                      <a:pt x="13015" y="17699"/>
                    </a:lnTo>
                    <a:lnTo>
                      <a:pt x="11193" y="17863"/>
                    </a:lnTo>
                    <a:lnTo>
                      <a:pt x="10542" y="18137"/>
                    </a:lnTo>
                    <a:lnTo>
                      <a:pt x="10759" y="18411"/>
                    </a:lnTo>
                    <a:lnTo>
                      <a:pt x="10542" y="18849"/>
                    </a:lnTo>
                    <a:lnTo>
                      <a:pt x="9414" y="18986"/>
                    </a:lnTo>
                    <a:lnTo>
                      <a:pt x="8980" y="18986"/>
                    </a:lnTo>
                    <a:lnTo>
                      <a:pt x="8330" y="19260"/>
                    </a:lnTo>
                    <a:lnTo>
                      <a:pt x="7809" y="18986"/>
                    </a:lnTo>
                    <a:lnTo>
                      <a:pt x="6941" y="19260"/>
                    </a:lnTo>
                    <a:lnTo>
                      <a:pt x="6030" y="19534"/>
                    </a:lnTo>
                    <a:lnTo>
                      <a:pt x="5857" y="19260"/>
                    </a:lnTo>
                    <a:lnTo>
                      <a:pt x="4685" y="19699"/>
                    </a:lnTo>
                    <a:lnTo>
                      <a:pt x="3991" y="19973"/>
                    </a:lnTo>
                    <a:lnTo>
                      <a:pt x="3991" y="19534"/>
                    </a:lnTo>
                    <a:lnTo>
                      <a:pt x="3557" y="19260"/>
                    </a:lnTo>
                    <a:lnTo>
                      <a:pt x="3124" y="18411"/>
                    </a:lnTo>
                    <a:lnTo>
                      <a:pt x="2473" y="18137"/>
                    </a:lnTo>
                    <a:lnTo>
                      <a:pt x="1128" y="17288"/>
                    </a:lnTo>
                    <a:lnTo>
                      <a:pt x="1345" y="16740"/>
                    </a:lnTo>
                    <a:lnTo>
                      <a:pt x="2213" y="16740"/>
                    </a:lnTo>
                    <a:lnTo>
                      <a:pt x="3991" y="16740"/>
                    </a:lnTo>
                    <a:lnTo>
                      <a:pt x="3124" y="16301"/>
                    </a:lnTo>
                    <a:lnTo>
                      <a:pt x="2907" y="15616"/>
                    </a:lnTo>
                    <a:lnTo>
                      <a:pt x="2907" y="14877"/>
                    </a:lnTo>
                    <a:lnTo>
                      <a:pt x="2907" y="14329"/>
                    </a:lnTo>
                    <a:lnTo>
                      <a:pt x="2473" y="13616"/>
                    </a:lnTo>
                    <a:lnTo>
                      <a:pt x="1779" y="13315"/>
                    </a:lnTo>
                    <a:lnTo>
                      <a:pt x="1779" y="12877"/>
                    </a:lnTo>
                    <a:lnTo>
                      <a:pt x="1128" y="12877"/>
                    </a:lnTo>
                    <a:lnTo>
                      <a:pt x="694" y="12603"/>
                    </a:lnTo>
                    <a:lnTo>
                      <a:pt x="0" y="11918"/>
                    </a:lnTo>
                    <a:lnTo>
                      <a:pt x="0" y="11315"/>
                    </a:lnTo>
                    <a:lnTo>
                      <a:pt x="174" y="10767"/>
                    </a:lnTo>
                    <a:lnTo>
                      <a:pt x="694" y="10356"/>
                    </a:lnTo>
                    <a:lnTo>
                      <a:pt x="3557" y="8055"/>
                    </a:lnTo>
                    <a:lnTo>
                      <a:pt x="3991" y="4082"/>
                    </a:lnTo>
                    <a:lnTo>
                      <a:pt x="4252" y="3973"/>
                    </a:lnTo>
                    <a:lnTo>
                      <a:pt x="3557" y="3260"/>
                    </a:lnTo>
                    <a:lnTo>
                      <a:pt x="3557" y="2849"/>
                    </a:lnTo>
                    <a:lnTo>
                      <a:pt x="2907" y="2411"/>
                    </a:lnTo>
                    <a:lnTo>
                      <a:pt x="2907" y="1397"/>
                    </a:lnTo>
                    <a:lnTo>
                      <a:pt x="2473" y="548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4" name="Freeform 908">
                <a:extLst>
                  <a:ext uri="{FF2B5EF4-FFF2-40B4-BE49-F238E27FC236}">
                    <a16:creationId xmlns:a16="http://schemas.microsoft.com/office/drawing/2014/main" id="{A03E44D3-FF75-A943-BFDB-E130CB591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2621"/>
                <a:ext cx="87" cy="8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w 20000"/>
                  <a:gd name="T27" fmla="*/ 0 h 20000"/>
                  <a:gd name="T28" fmla="*/ 0 w 20000"/>
                  <a:gd name="T29" fmla="*/ 0 h 20000"/>
                  <a:gd name="T30" fmla="*/ 0 w 20000"/>
                  <a:gd name="T31" fmla="*/ 0 h 20000"/>
                  <a:gd name="T32" fmla="*/ 0 w 20000"/>
                  <a:gd name="T33" fmla="*/ 0 h 20000"/>
                  <a:gd name="T34" fmla="*/ 0 w 20000"/>
                  <a:gd name="T35" fmla="*/ 0 h 20000"/>
                  <a:gd name="T36" fmla="*/ 0 w 20000"/>
                  <a:gd name="T37" fmla="*/ 0 h 20000"/>
                  <a:gd name="T38" fmla="*/ 0 w 20000"/>
                  <a:gd name="T39" fmla="*/ 0 h 20000"/>
                  <a:gd name="T40" fmla="*/ 0 w 20000"/>
                  <a:gd name="T41" fmla="*/ 0 h 20000"/>
                  <a:gd name="T42" fmla="*/ 0 w 20000"/>
                  <a:gd name="T43" fmla="*/ 0 h 20000"/>
                  <a:gd name="T44" fmla="*/ 0 w 20000"/>
                  <a:gd name="T45" fmla="*/ 0 h 20000"/>
                  <a:gd name="T46" fmla="*/ 0 w 20000"/>
                  <a:gd name="T47" fmla="*/ 0 h 20000"/>
                  <a:gd name="T48" fmla="*/ 0 w 20000"/>
                  <a:gd name="T49" fmla="*/ 0 h 20000"/>
                  <a:gd name="T50" fmla="*/ 0 w 20000"/>
                  <a:gd name="T51" fmla="*/ 0 h 20000"/>
                  <a:gd name="T52" fmla="*/ 0 w 20000"/>
                  <a:gd name="T53" fmla="*/ 0 h 20000"/>
                  <a:gd name="T54" fmla="*/ 0 w 20000"/>
                  <a:gd name="T55" fmla="*/ 0 h 20000"/>
                  <a:gd name="T56" fmla="*/ 0 w 20000"/>
                  <a:gd name="T57" fmla="*/ 0 h 20000"/>
                  <a:gd name="T58" fmla="*/ 0 w 20000"/>
                  <a:gd name="T59" fmla="*/ 0 h 20000"/>
                  <a:gd name="T60" fmla="*/ 0 w 20000"/>
                  <a:gd name="T61" fmla="*/ 0 h 200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000"/>
                  <a:gd name="T94" fmla="*/ 0 h 20000"/>
                  <a:gd name="T95" fmla="*/ 20000 w 20000"/>
                  <a:gd name="T96" fmla="*/ 20000 h 200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000" h="20000">
                    <a:moveTo>
                      <a:pt x="4245" y="1280"/>
                    </a:moveTo>
                    <a:lnTo>
                      <a:pt x="4735" y="800"/>
                    </a:lnTo>
                    <a:lnTo>
                      <a:pt x="7673" y="1280"/>
                    </a:lnTo>
                    <a:lnTo>
                      <a:pt x="8898" y="2080"/>
                    </a:lnTo>
                    <a:lnTo>
                      <a:pt x="9388" y="1280"/>
                    </a:lnTo>
                    <a:lnTo>
                      <a:pt x="11429" y="1280"/>
                    </a:lnTo>
                    <a:lnTo>
                      <a:pt x="14367" y="1280"/>
                    </a:lnTo>
                    <a:lnTo>
                      <a:pt x="16571" y="0"/>
                    </a:lnTo>
                    <a:lnTo>
                      <a:pt x="16571" y="800"/>
                    </a:lnTo>
                    <a:lnTo>
                      <a:pt x="17796" y="1280"/>
                    </a:lnTo>
                    <a:lnTo>
                      <a:pt x="17796" y="2480"/>
                    </a:lnTo>
                    <a:lnTo>
                      <a:pt x="18204" y="4560"/>
                    </a:lnTo>
                    <a:lnTo>
                      <a:pt x="19918" y="7840"/>
                    </a:lnTo>
                    <a:lnTo>
                      <a:pt x="18204" y="9920"/>
                    </a:lnTo>
                    <a:lnTo>
                      <a:pt x="15673" y="14080"/>
                    </a:lnTo>
                    <a:lnTo>
                      <a:pt x="15673" y="18240"/>
                    </a:lnTo>
                    <a:lnTo>
                      <a:pt x="10204" y="18240"/>
                    </a:lnTo>
                    <a:lnTo>
                      <a:pt x="4735" y="18240"/>
                    </a:lnTo>
                    <a:lnTo>
                      <a:pt x="3429" y="18640"/>
                    </a:lnTo>
                    <a:lnTo>
                      <a:pt x="1306" y="19920"/>
                    </a:lnTo>
                    <a:lnTo>
                      <a:pt x="1306" y="19440"/>
                    </a:lnTo>
                    <a:lnTo>
                      <a:pt x="0" y="19440"/>
                    </a:lnTo>
                    <a:lnTo>
                      <a:pt x="490" y="14880"/>
                    </a:lnTo>
                    <a:lnTo>
                      <a:pt x="1306" y="12880"/>
                    </a:lnTo>
                    <a:lnTo>
                      <a:pt x="2531" y="10800"/>
                    </a:lnTo>
                    <a:lnTo>
                      <a:pt x="4735" y="8720"/>
                    </a:lnTo>
                    <a:lnTo>
                      <a:pt x="6041" y="7520"/>
                    </a:lnTo>
                    <a:lnTo>
                      <a:pt x="4735" y="5360"/>
                    </a:lnTo>
                    <a:lnTo>
                      <a:pt x="4735" y="4080"/>
                    </a:lnTo>
                    <a:lnTo>
                      <a:pt x="4735" y="2480"/>
                    </a:lnTo>
                    <a:lnTo>
                      <a:pt x="4245" y="128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5" name="Freeform 909">
                <a:extLst>
                  <a:ext uri="{FF2B5EF4-FFF2-40B4-BE49-F238E27FC236}">
                    <a16:creationId xmlns:a16="http://schemas.microsoft.com/office/drawing/2014/main" id="{69A914B4-BB59-0140-95FA-0C9F1E73F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2601"/>
                <a:ext cx="300" cy="298"/>
              </a:xfrm>
              <a:custGeom>
                <a:avLst/>
                <a:gdLst>
                  <a:gd name="T0" fmla="*/ 1 w 20000"/>
                  <a:gd name="T1" fmla="*/ 0 h 20000"/>
                  <a:gd name="T2" fmla="*/ 2 w 20000"/>
                  <a:gd name="T3" fmla="*/ 0 h 20000"/>
                  <a:gd name="T4" fmla="*/ 2 w 20000"/>
                  <a:gd name="T5" fmla="*/ 0 h 20000"/>
                  <a:gd name="T6" fmla="*/ 3 w 20000"/>
                  <a:gd name="T7" fmla="*/ 0 h 20000"/>
                  <a:gd name="T8" fmla="*/ 3 w 20000"/>
                  <a:gd name="T9" fmla="*/ 0 h 20000"/>
                  <a:gd name="T10" fmla="*/ 3 w 20000"/>
                  <a:gd name="T11" fmla="*/ 0 h 20000"/>
                  <a:gd name="T12" fmla="*/ 3 w 20000"/>
                  <a:gd name="T13" fmla="*/ 0 h 20000"/>
                  <a:gd name="T14" fmla="*/ 3 w 20000"/>
                  <a:gd name="T15" fmla="*/ 0 h 20000"/>
                  <a:gd name="T16" fmla="*/ 4 w 20000"/>
                  <a:gd name="T17" fmla="*/ 0 h 20000"/>
                  <a:gd name="T18" fmla="*/ 4 w 20000"/>
                  <a:gd name="T19" fmla="*/ 0 h 20000"/>
                  <a:gd name="T20" fmla="*/ 4 w 20000"/>
                  <a:gd name="T21" fmla="*/ 0 h 20000"/>
                  <a:gd name="T22" fmla="*/ 4 w 20000"/>
                  <a:gd name="T23" fmla="*/ 0 h 20000"/>
                  <a:gd name="T24" fmla="*/ 4 w 20000"/>
                  <a:gd name="T25" fmla="*/ 1 h 20000"/>
                  <a:gd name="T26" fmla="*/ 4 w 20000"/>
                  <a:gd name="T27" fmla="*/ 1 h 20000"/>
                  <a:gd name="T28" fmla="*/ 4 w 20000"/>
                  <a:gd name="T29" fmla="*/ 1 h 20000"/>
                  <a:gd name="T30" fmla="*/ 4 w 20000"/>
                  <a:gd name="T31" fmla="*/ 2 h 20000"/>
                  <a:gd name="T32" fmla="*/ 4 w 20000"/>
                  <a:gd name="T33" fmla="*/ 2 h 20000"/>
                  <a:gd name="T34" fmla="*/ 4 w 20000"/>
                  <a:gd name="T35" fmla="*/ 2 h 20000"/>
                  <a:gd name="T36" fmla="*/ 4 w 20000"/>
                  <a:gd name="T37" fmla="*/ 2 h 20000"/>
                  <a:gd name="T38" fmla="*/ 4 w 20000"/>
                  <a:gd name="T39" fmla="*/ 3 h 20000"/>
                  <a:gd name="T40" fmla="*/ 4 w 20000"/>
                  <a:gd name="T41" fmla="*/ 3 h 20000"/>
                  <a:gd name="T42" fmla="*/ 4 w 20000"/>
                  <a:gd name="T43" fmla="*/ 3 h 20000"/>
                  <a:gd name="T44" fmla="*/ 4 w 20000"/>
                  <a:gd name="T45" fmla="*/ 4 h 20000"/>
                  <a:gd name="T46" fmla="*/ 4 w 20000"/>
                  <a:gd name="T47" fmla="*/ 4 h 20000"/>
                  <a:gd name="T48" fmla="*/ 4 w 20000"/>
                  <a:gd name="T49" fmla="*/ 4 h 20000"/>
                  <a:gd name="T50" fmla="*/ 4 w 20000"/>
                  <a:gd name="T51" fmla="*/ 4 h 20000"/>
                  <a:gd name="T52" fmla="*/ 4 w 20000"/>
                  <a:gd name="T53" fmla="*/ 4 h 20000"/>
                  <a:gd name="T54" fmla="*/ 3 w 20000"/>
                  <a:gd name="T55" fmla="*/ 4 h 20000"/>
                  <a:gd name="T56" fmla="*/ 3 w 20000"/>
                  <a:gd name="T57" fmla="*/ 4 h 20000"/>
                  <a:gd name="T58" fmla="*/ 3 w 20000"/>
                  <a:gd name="T59" fmla="*/ 4 h 20000"/>
                  <a:gd name="T60" fmla="*/ 3 w 20000"/>
                  <a:gd name="T61" fmla="*/ 4 h 20000"/>
                  <a:gd name="T62" fmla="*/ 3 w 20000"/>
                  <a:gd name="T63" fmla="*/ 4 h 20000"/>
                  <a:gd name="T64" fmla="*/ 2 w 20000"/>
                  <a:gd name="T65" fmla="*/ 4 h 20000"/>
                  <a:gd name="T66" fmla="*/ 2 w 20000"/>
                  <a:gd name="T67" fmla="*/ 4 h 20000"/>
                  <a:gd name="T68" fmla="*/ 2 w 20000"/>
                  <a:gd name="T69" fmla="*/ 3 h 20000"/>
                  <a:gd name="T70" fmla="*/ 2 w 20000"/>
                  <a:gd name="T71" fmla="*/ 3 h 20000"/>
                  <a:gd name="T72" fmla="*/ 2 w 20000"/>
                  <a:gd name="T73" fmla="*/ 3 h 20000"/>
                  <a:gd name="T74" fmla="*/ 1 w 20000"/>
                  <a:gd name="T75" fmla="*/ 3 h 20000"/>
                  <a:gd name="T76" fmla="*/ 1 w 20000"/>
                  <a:gd name="T77" fmla="*/ 3 h 20000"/>
                  <a:gd name="T78" fmla="*/ 1 w 20000"/>
                  <a:gd name="T79" fmla="*/ 3 h 20000"/>
                  <a:gd name="T80" fmla="*/ 0 w 20000"/>
                  <a:gd name="T81" fmla="*/ 3 h 20000"/>
                  <a:gd name="T82" fmla="*/ 0 w 20000"/>
                  <a:gd name="T83" fmla="*/ 3 h 20000"/>
                  <a:gd name="T84" fmla="*/ 0 w 20000"/>
                  <a:gd name="T85" fmla="*/ 3 h 20000"/>
                  <a:gd name="T86" fmla="*/ 0 w 20000"/>
                  <a:gd name="T87" fmla="*/ 2 h 20000"/>
                  <a:gd name="T88" fmla="*/ 0 w 20000"/>
                  <a:gd name="T89" fmla="*/ 2 h 20000"/>
                  <a:gd name="T90" fmla="*/ 1 w 20000"/>
                  <a:gd name="T91" fmla="*/ 2 h 20000"/>
                  <a:gd name="T92" fmla="*/ 1 w 20000"/>
                  <a:gd name="T93" fmla="*/ 2 h 20000"/>
                  <a:gd name="T94" fmla="*/ 1 w 20000"/>
                  <a:gd name="T95" fmla="*/ 2 h 20000"/>
                  <a:gd name="T96" fmla="*/ 1 w 20000"/>
                  <a:gd name="T97" fmla="*/ 2 h 20000"/>
                  <a:gd name="T98" fmla="*/ 1 w 20000"/>
                  <a:gd name="T99" fmla="*/ 1 h 20000"/>
                  <a:gd name="T100" fmla="*/ 1 w 20000"/>
                  <a:gd name="T101" fmla="*/ 1 h 20000"/>
                  <a:gd name="T102" fmla="*/ 1 w 20000"/>
                  <a:gd name="T103" fmla="*/ 1 h 20000"/>
                  <a:gd name="T104" fmla="*/ 1 w 20000"/>
                  <a:gd name="T105" fmla="*/ 0 h 200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000"/>
                  <a:gd name="T160" fmla="*/ 0 h 20000"/>
                  <a:gd name="T161" fmla="*/ 20000 w 20000"/>
                  <a:gd name="T162" fmla="*/ 20000 h 200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000" h="20000">
                    <a:moveTo>
                      <a:pt x="6565" y="1704"/>
                    </a:moveTo>
                    <a:lnTo>
                      <a:pt x="6565" y="1112"/>
                    </a:lnTo>
                    <a:lnTo>
                      <a:pt x="6565" y="970"/>
                    </a:lnTo>
                    <a:lnTo>
                      <a:pt x="7059" y="615"/>
                    </a:lnTo>
                    <a:lnTo>
                      <a:pt x="7647" y="142"/>
                    </a:lnTo>
                    <a:lnTo>
                      <a:pt x="8376" y="734"/>
                    </a:lnTo>
                    <a:lnTo>
                      <a:pt x="8988" y="970"/>
                    </a:lnTo>
                    <a:lnTo>
                      <a:pt x="9624" y="1112"/>
                    </a:lnTo>
                    <a:lnTo>
                      <a:pt x="10212" y="1112"/>
                    </a:lnTo>
                    <a:lnTo>
                      <a:pt x="10588" y="1349"/>
                    </a:lnTo>
                    <a:lnTo>
                      <a:pt x="10965" y="734"/>
                    </a:lnTo>
                    <a:lnTo>
                      <a:pt x="11200" y="734"/>
                    </a:lnTo>
                    <a:lnTo>
                      <a:pt x="11788" y="734"/>
                    </a:lnTo>
                    <a:lnTo>
                      <a:pt x="12165" y="615"/>
                    </a:lnTo>
                    <a:lnTo>
                      <a:pt x="12776" y="379"/>
                    </a:lnTo>
                    <a:lnTo>
                      <a:pt x="13129" y="379"/>
                    </a:lnTo>
                    <a:lnTo>
                      <a:pt x="13506" y="379"/>
                    </a:lnTo>
                    <a:lnTo>
                      <a:pt x="13765" y="142"/>
                    </a:lnTo>
                    <a:lnTo>
                      <a:pt x="13859" y="0"/>
                    </a:lnTo>
                    <a:lnTo>
                      <a:pt x="14353" y="142"/>
                    </a:lnTo>
                    <a:lnTo>
                      <a:pt x="14729" y="142"/>
                    </a:lnTo>
                    <a:lnTo>
                      <a:pt x="14847" y="379"/>
                    </a:lnTo>
                    <a:lnTo>
                      <a:pt x="15341" y="379"/>
                    </a:lnTo>
                    <a:lnTo>
                      <a:pt x="15459" y="142"/>
                    </a:lnTo>
                    <a:lnTo>
                      <a:pt x="15835" y="142"/>
                    </a:lnTo>
                    <a:lnTo>
                      <a:pt x="16306" y="379"/>
                    </a:lnTo>
                    <a:lnTo>
                      <a:pt x="16306" y="734"/>
                    </a:lnTo>
                    <a:lnTo>
                      <a:pt x="16682" y="970"/>
                    </a:lnTo>
                    <a:lnTo>
                      <a:pt x="17035" y="1112"/>
                    </a:lnTo>
                    <a:lnTo>
                      <a:pt x="17271" y="970"/>
                    </a:lnTo>
                    <a:lnTo>
                      <a:pt x="17412" y="734"/>
                    </a:lnTo>
                    <a:lnTo>
                      <a:pt x="17412" y="970"/>
                    </a:lnTo>
                    <a:lnTo>
                      <a:pt x="18000" y="970"/>
                    </a:lnTo>
                    <a:lnTo>
                      <a:pt x="18000" y="734"/>
                    </a:lnTo>
                    <a:lnTo>
                      <a:pt x="18235" y="734"/>
                    </a:lnTo>
                    <a:lnTo>
                      <a:pt x="18612" y="1112"/>
                    </a:lnTo>
                    <a:lnTo>
                      <a:pt x="19482" y="1704"/>
                    </a:lnTo>
                    <a:lnTo>
                      <a:pt x="19600" y="2083"/>
                    </a:lnTo>
                    <a:lnTo>
                      <a:pt x="19600" y="2556"/>
                    </a:lnTo>
                    <a:lnTo>
                      <a:pt x="19600" y="2935"/>
                    </a:lnTo>
                    <a:lnTo>
                      <a:pt x="19976" y="3550"/>
                    </a:lnTo>
                    <a:lnTo>
                      <a:pt x="19600" y="3929"/>
                    </a:lnTo>
                    <a:lnTo>
                      <a:pt x="18988" y="4544"/>
                    </a:lnTo>
                    <a:lnTo>
                      <a:pt x="18612" y="5136"/>
                    </a:lnTo>
                    <a:lnTo>
                      <a:pt x="18376" y="5751"/>
                    </a:lnTo>
                    <a:lnTo>
                      <a:pt x="18235" y="7101"/>
                    </a:lnTo>
                    <a:lnTo>
                      <a:pt x="18235" y="7219"/>
                    </a:lnTo>
                    <a:lnTo>
                      <a:pt x="17906" y="7456"/>
                    </a:lnTo>
                    <a:lnTo>
                      <a:pt x="17647" y="8071"/>
                    </a:lnTo>
                    <a:lnTo>
                      <a:pt x="17412" y="8331"/>
                    </a:lnTo>
                    <a:lnTo>
                      <a:pt x="17412" y="8450"/>
                    </a:lnTo>
                    <a:lnTo>
                      <a:pt x="17647" y="8805"/>
                    </a:lnTo>
                    <a:lnTo>
                      <a:pt x="17906" y="9041"/>
                    </a:lnTo>
                    <a:lnTo>
                      <a:pt x="17906" y="9325"/>
                    </a:lnTo>
                    <a:lnTo>
                      <a:pt x="17906" y="9680"/>
                    </a:lnTo>
                    <a:lnTo>
                      <a:pt x="18000" y="10296"/>
                    </a:lnTo>
                    <a:lnTo>
                      <a:pt x="18000" y="10414"/>
                    </a:lnTo>
                    <a:lnTo>
                      <a:pt x="18000" y="10888"/>
                    </a:lnTo>
                    <a:lnTo>
                      <a:pt x="18000" y="11408"/>
                    </a:lnTo>
                    <a:lnTo>
                      <a:pt x="18000" y="12237"/>
                    </a:lnTo>
                    <a:lnTo>
                      <a:pt x="18376" y="12852"/>
                    </a:lnTo>
                    <a:lnTo>
                      <a:pt x="18988" y="13491"/>
                    </a:lnTo>
                    <a:lnTo>
                      <a:pt x="19482" y="14462"/>
                    </a:lnTo>
                    <a:lnTo>
                      <a:pt x="17412" y="14556"/>
                    </a:lnTo>
                    <a:lnTo>
                      <a:pt x="17412" y="14840"/>
                    </a:lnTo>
                    <a:lnTo>
                      <a:pt x="17271" y="15432"/>
                    </a:lnTo>
                    <a:lnTo>
                      <a:pt x="16918" y="15811"/>
                    </a:lnTo>
                    <a:lnTo>
                      <a:pt x="17035" y="16047"/>
                    </a:lnTo>
                    <a:lnTo>
                      <a:pt x="17035" y="16781"/>
                    </a:lnTo>
                    <a:lnTo>
                      <a:pt x="16918" y="17160"/>
                    </a:lnTo>
                    <a:lnTo>
                      <a:pt x="16918" y="17633"/>
                    </a:lnTo>
                    <a:lnTo>
                      <a:pt x="16682" y="18130"/>
                    </a:lnTo>
                    <a:lnTo>
                      <a:pt x="16918" y="18367"/>
                    </a:lnTo>
                    <a:lnTo>
                      <a:pt x="17412" y="18722"/>
                    </a:lnTo>
                    <a:lnTo>
                      <a:pt x="17906" y="19006"/>
                    </a:lnTo>
                    <a:lnTo>
                      <a:pt x="17906" y="18722"/>
                    </a:lnTo>
                    <a:lnTo>
                      <a:pt x="18235" y="18722"/>
                    </a:lnTo>
                    <a:lnTo>
                      <a:pt x="18000" y="19976"/>
                    </a:lnTo>
                    <a:lnTo>
                      <a:pt x="18000" y="19716"/>
                    </a:lnTo>
                    <a:lnTo>
                      <a:pt x="17412" y="19976"/>
                    </a:lnTo>
                    <a:lnTo>
                      <a:pt x="17271" y="19598"/>
                    </a:lnTo>
                    <a:lnTo>
                      <a:pt x="16682" y="18722"/>
                    </a:lnTo>
                    <a:lnTo>
                      <a:pt x="16071" y="18722"/>
                    </a:lnTo>
                    <a:lnTo>
                      <a:pt x="15459" y="17988"/>
                    </a:lnTo>
                    <a:lnTo>
                      <a:pt x="15341" y="17988"/>
                    </a:lnTo>
                    <a:lnTo>
                      <a:pt x="15341" y="18367"/>
                    </a:lnTo>
                    <a:lnTo>
                      <a:pt x="14847" y="18367"/>
                    </a:lnTo>
                    <a:lnTo>
                      <a:pt x="14471" y="18367"/>
                    </a:lnTo>
                    <a:lnTo>
                      <a:pt x="13765" y="17988"/>
                    </a:lnTo>
                    <a:lnTo>
                      <a:pt x="13506" y="17396"/>
                    </a:lnTo>
                    <a:lnTo>
                      <a:pt x="12776" y="17988"/>
                    </a:lnTo>
                    <a:lnTo>
                      <a:pt x="12541" y="17396"/>
                    </a:lnTo>
                    <a:lnTo>
                      <a:pt x="12165" y="17160"/>
                    </a:lnTo>
                    <a:lnTo>
                      <a:pt x="12165" y="17396"/>
                    </a:lnTo>
                    <a:lnTo>
                      <a:pt x="11788" y="17160"/>
                    </a:lnTo>
                    <a:lnTo>
                      <a:pt x="11200" y="17396"/>
                    </a:lnTo>
                    <a:lnTo>
                      <a:pt x="10706" y="17396"/>
                    </a:lnTo>
                    <a:lnTo>
                      <a:pt x="10588" y="17633"/>
                    </a:lnTo>
                    <a:lnTo>
                      <a:pt x="10353" y="17396"/>
                    </a:lnTo>
                    <a:lnTo>
                      <a:pt x="10353" y="17018"/>
                    </a:lnTo>
                    <a:lnTo>
                      <a:pt x="10353" y="16166"/>
                    </a:lnTo>
                    <a:lnTo>
                      <a:pt x="10212" y="16047"/>
                    </a:lnTo>
                    <a:lnTo>
                      <a:pt x="9718" y="15574"/>
                    </a:lnTo>
                    <a:lnTo>
                      <a:pt x="10212" y="14840"/>
                    </a:lnTo>
                    <a:lnTo>
                      <a:pt x="9976" y="14201"/>
                    </a:lnTo>
                    <a:lnTo>
                      <a:pt x="9718" y="13491"/>
                    </a:lnTo>
                    <a:lnTo>
                      <a:pt x="8753" y="13491"/>
                    </a:lnTo>
                    <a:lnTo>
                      <a:pt x="8753" y="12852"/>
                    </a:lnTo>
                    <a:lnTo>
                      <a:pt x="8141" y="12970"/>
                    </a:lnTo>
                    <a:lnTo>
                      <a:pt x="7647" y="13231"/>
                    </a:lnTo>
                    <a:lnTo>
                      <a:pt x="7647" y="13586"/>
                    </a:lnTo>
                    <a:lnTo>
                      <a:pt x="7412" y="13586"/>
                    </a:lnTo>
                    <a:lnTo>
                      <a:pt x="7412" y="13964"/>
                    </a:lnTo>
                    <a:lnTo>
                      <a:pt x="6565" y="13964"/>
                    </a:lnTo>
                    <a:lnTo>
                      <a:pt x="6447" y="14201"/>
                    </a:lnTo>
                    <a:lnTo>
                      <a:pt x="5482" y="14201"/>
                    </a:lnTo>
                    <a:lnTo>
                      <a:pt x="4847" y="13231"/>
                    </a:lnTo>
                    <a:lnTo>
                      <a:pt x="4847" y="12970"/>
                    </a:lnTo>
                    <a:lnTo>
                      <a:pt x="4612" y="12615"/>
                    </a:lnTo>
                    <a:lnTo>
                      <a:pt x="4612" y="12379"/>
                    </a:lnTo>
                    <a:lnTo>
                      <a:pt x="4518" y="11882"/>
                    </a:lnTo>
                    <a:lnTo>
                      <a:pt x="3882" y="11882"/>
                    </a:lnTo>
                    <a:lnTo>
                      <a:pt x="1929" y="11882"/>
                    </a:lnTo>
                    <a:lnTo>
                      <a:pt x="1435" y="12000"/>
                    </a:lnTo>
                    <a:lnTo>
                      <a:pt x="1082" y="11882"/>
                    </a:lnTo>
                    <a:lnTo>
                      <a:pt x="729" y="11882"/>
                    </a:lnTo>
                    <a:lnTo>
                      <a:pt x="94" y="11882"/>
                    </a:lnTo>
                    <a:lnTo>
                      <a:pt x="0" y="11645"/>
                    </a:lnTo>
                    <a:lnTo>
                      <a:pt x="376" y="11645"/>
                    </a:lnTo>
                    <a:lnTo>
                      <a:pt x="376" y="11030"/>
                    </a:lnTo>
                    <a:lnTo>
                      <a:pt x="729" y="10651"/>
                    </a:lnTo>
                    <a:lnTo>
                      <a:pt x="729" y="10414"/>
                    </a:lnTo>
                    <a:lnTo>
                      <a:pt x="965" y="10414"/>
                    </a:lnTo>
                    <a:lnTo>
                      <a:pt x="1082" y="10651"/>
                    </a:lnTo>
                    <a:lnTo>
                      <a:pt x="1435" y="10651"/>
                    </a:lnTo>
                    <a:lnTo>
                      <a:pt x="1694" y="10296"/>
                    </a:lnTo>
                    <a:lnTo>
                      <a:pt x="2071" y="10296"/>
                    </a:lnTo>
                    <a:lnTo>
                      <a:pt x="2306" y="10414"/>
                    </a:lnTo>
                    <a:lnTo>
                      <a:pt x="2541" y="10888"/>
                    </a:lnTo>
                    <a:lnTo>
                      <a:pt x="2918" y="10414"/>
                    </a:lnTo>
                    <a:lnTo>
                      <a:pt x="3035" y="10296"/>
                    </a:lnTo>
                    <a:lnTo>
                      <a:pt x="3506" y="10059"/>
                    </a:lnTo>
                    <a:lnTo>
                      <a:pt x="3882" y="9680"/>
                    </a:lnTo>
                    <a:lnTo>
                      <a:pt x="4000" y="9041"/>
                    </a:lnTo>
                    <a:lnTo>
                      <a:pt x="4000" y="8450"/>
                    </a:lnTo>
                    <a:lnTo>
                      <a:pt x="4000" y="7834"/>
                    </a:lnTo>
                    <a:lnTo>
                      <a:pt x="4518" y="7456"/>
                    </a:lnTo>
                    <a:lnTo>
                      <a:pt x="4612" y="7219"/>
                    </a:lnTo>
                    <a:lnTo>
                      <a:pt x="4847" y="6722"/>
                    </a:lnTo>
                    <a:lnTo>
                      <a:pt x="5224" y="6722"/>
                    </a:lnTo>
                    <a:lnTo>
                      <a:pt x="5835" y="6130"/>
                    </a:lnTo>
                    <a:lnTo>
                      <a:pt x="5835" y="5751"/>
                    </a:lnTo>
                    <a:lnTo>
                      <a:pt x="5835" y="5278"/>
                    </a:lnTo>
                    <a:lnTo>
                      <a:pt x="5835" y="4639"/>
                    </a:lnTo>
                    <a:lnTo>
                      <a:pt x="6071" y="4166"/>
                    </a:lnTo>
                    <a:lnTo>
                      <a:pt x="6071" y="3550"/>
                    </a:lnTo>
                    <a:lnTo>
                      <a:pt x="6447" y="2698"/>
                    </a:lnTo>
                    <a:lnTo>
                      <a:pt x="6565" y="2320"/>
                    </a:lnTo>
                    <a:lnTo>
                      <a:pt x="6565" y="1704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6" name="Freeform 910">
                <a:extLst>
                  <a:ext uri="{FF2B5EF4-FFF2-40B4-BE49-F238E27FC236}">
                    <a16:creationId xmlns:a16="http://schemas.microsoft.com/office/drawing/2014/main" id="{5DEB0A7A-9F43-B04D-A897-C87BD4E78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511"/>
                <a:ext cx="200" cy="1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1 w 20000"/>
                  <a:gd name="T7" fmla="*/ 0 h 20000"/>
                  <a:gd name="T8" fmla="*/ 1 w 20000"/>
                  <a:gd name="T9" fmla="*/ 0 h 20000"/>
                  <a:gd name="T10" fmla="*/ 1 w 20000"/>
                  <a:gd name="T11" fmla="*/ 0 h 20000"/>
                  <a:gd name="T12" fmla="*/ 1 w 20000"/>
                  <a:gd name="T13" fmla="*/ 0 h 20000"/>
                  <a:gd name="T14" fmla="*/ 1 w 20000"/>
                  <a:gd name="T15" fmla="*/ 0 h 20000"/>
                  <a:gd name="T16" fmla="*/ 1 w 20000"/>
                  <a:gd name="T17" fmla="*/ 0 h 20000"/>
                  <a:gd name="T18" fmla="*/ 1 w 20000"/>
                  <a:gd name="T19" fmla="*/ 0 h 20000"/>
                  <a:gd name="T20" fmla="*/ 1 w 20000"/>
                  <a:gd name="T21" fmla="*/ 0 h 20000"/>
                  <a:gd name="T22" fmla="*/ 1 w 20000"/>
                  <a:gd name="T23" fmla="*/ 0 h 20000"/>
                  <a:gd name="T24" fmla="*/ 1 w 20000"/>
                  <a:gd name="T25" fmla="*/ 0 h 20000"/>
                  <a:gd name="T26" fmla="*/ 1 w 20000"/>
                  <a:gd name="T27" fmla="*/ 0 h 20000"/>
                  <a:gd name="T28" fmla="*/ 2 w 20000"/>
                  <a:gd name="T29" fmla="*/ 0 h 20000"/>
                  <a:gd name="T30" fmla="*/ 2 w 20000"/>
                  <a:gd name="T31" fmla="*/ 0 h 20000"/>
                  <a:gd name="T32" fmla="*/ 2 w 20000"/>
                  <a:gd name="T33" fmla="*/ 0 h 20000"/>
                  <a:gd name="T34" fmla="*/ 2 w 20000"/>
                  <a:gd name="T35" fmla="*/ 0 h 20000"/>
                  <a:gd name="T36" fmla="*/ 2 w 20000"/>
                  <a:gd name="T37" fmla="*/ 1 h 20000"/>
                  <a:gd name="T38" fmla="*/ 2 w 20000"/>
                  <a:gd name="T39" fmla="*/ 1 h 20000"/>
                  <a:gd name="T40" fmla="*/ 2 w 20000"/>
                  <a:gd name="T41" fmla="*/ 1 h 20000"/>
                  <a:gd name="T42" fmla="*/ 2 w 20000"/>
                  <a:gd name="T43" fmla="*/ 1 h 20000"/>
                  <a:gd name="T44" fmla="*/ 2 w 20000"/>
                  <a:gd name="T45" fmla="*/ 1 h 20000"/>
                  <a:gd name="T46" fmla="*/ 2 w 20000"/>
                  <a:gd name="T47" fmla="*/ 1 h 20000"/>
                  <a:gd name="T48" fmla="*/ 2 w 20000"/>
                  <a:gd name="T49" fmla="*/ 1 h 20000"/>
                  <a:gd name="T50" fmla="*/ 1 w 20000"/>
                  <a:gd name="T51" fmla="*/ 1 h 20000"/>
                  <a:gd name="T52" fmla="*/ 1 w 20000"/>
                  <a:gd name="T53" fmla="*/ 1 h 20000"/>
                  <a:gd name="T54" fmla="*/ 1 w 20000"/>
                  <a:gd name="T55" fmla="*/ 1 h 20000"/>
                  <a:gd name="T56" fmla="*/ 1 w 20000"/>
                  <a:gd name="T57" fmla="*/ 1 h 20000"/>
                  <a:gd name="T58" fmla="*/ 1 w 20000"/>
                  <a:gd name="T59" fmla="*/ 1 h 20000"/>
                  <a:gd name="T60" fmla="*/ 1 w 20000"/>
                  <a:gd name="T61" fmla="*/ 1 h 20000"/>
                  <a:gd name="T62" fmla="*/ 1 w 20000"/>
                  <a:gd name="T63" fmla="*/ 1 h 20000"/>
                  <a:gd name="T64" fmla="*/ 0 w 20000"/>
                  <a:gd name="T65" fmla="*/ 1 h 20000"/>
                  <a:gd name="T66" fmla="*/ 0 w 20000"/>
                  <a:gd name="T67" fmla="*/ 1 h 20000"/>
                  <a:gd name="T68" fmla="*/ 0 w 20000"/>
                  <a:gd name="T69" fmla="*/ 1 h 20000"/>
                  <a:gd name="T70" fmla="*/ 0 w 20000"/>
                  <a:gd name="T71" fmla="*/ 1 h 20000"/>
                  <a:gd name="T72" fmla="*/ 0 w 20000"/>
                  <a:gd name="T73" fmla="*/ 1 h 20000"/>
                  <a:gd name="T74" fmla="*/ 0 w 20000"/>
                  <a:gd name="T75" fmla="*/ 1 h 20000"/>
                  <a:gd name="T76" fmla="*/ 0 w 20000"/>
                  <a:gd name="T77" fmla="*/ 1 h 20000"/>
                  <a:gd name="T78" fmla="*/ 0 w 20000"/>
                  <a:gd name="T79" fmla="*/ 0 h 20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000"/>
                  <a:gd name="T121" fmla="*/ 0 h 20000"/>
                  <a:gd name="T122" fmla="*/ 20000 w 20000"/>
                  <a:gd name="T123" fmla="*/ 20000 h 200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000" h="20000">
                    <a:moveTo>
                      <a:pt x="1449" y="8175"/>
                    </a:moveTo>
                    <a:lnTo>
                      <a:pt x="2014" y="7661"/>
                    </a:lnTo>
                    <a:lnTo>
                      <a:pt x="2968" y="6889"/>
                    </a:lnTo>
                    <a:lnTo>
                      <a:pt x="3110" y="7404"/>
                    </a:lnTo>
                    <a:lnTo>
                      <a:pt x="3852" y="6889"/>
                    </a:lnTo>
                    <a:lnTo>
                      <a:pt x="4558" y="6375"/>
                    </a:lnTo>
                    <a:lnTo>
                      <a:pt x="4947" y="6889"/>
                    </a:lnTo>
                    <a:lnTo>
                      <a:pt x="5512" y="6375"/>
                    </a:lnTo>
                    <a:lnTo>
                      <a:pt x="5866" y="6375"/>
                    </a:lnTo>
                    <a:lnTo>
                      <a:pt x="6784" y="6067"/>
                    </a:lnTo>
                    <a:lnTo>
                      <a:pt x="6961" y="5296"/>
                    </a:lnTo>
                    <a:lnTo>
                      <a:pt x="6784" y="4781"/>
                    </a:lnTo>
                    <a:lnTo>
                      <a:pt x="7314" y="4216"/>
                    </a:lnTo>
                    <a:lnTo>
                      <a:pt x="8763" y="3959"/>
                    </a:lnTo>
                    <a:lnTo>
                      <a:pt x="9329" y="3445"/>
                    </a:lnTo>
                    <a:lnTo>
                      <a:pt x="9682" y="3136"/>
                    </a:lnTo>
                    <a:lnTo>
                      <a:pt x="10247" y="2108"/>
                    </a:lnTo>
                    <a:lnTo>
                      <a:pt x="10777" y="1851"/>
                    </a:lnTo>
                    <a:lnTo>
                      <a:pt x="11166" y="514"/>
                    </a:lnTo>
                    <a:lnTo>
                      <a:pt x="12085" y="0"/>
                    </a:lnTo>
                    <a:lnTo>
                      <a:pt x="12650" y="0"/>
                    </a:lnTo>
                    <a:lnTo>
                      <a:pt x="13004" y="514"/>
                    </a:lnTo>
                    <a:lnTo>
                      <a:pt x="13887" y="2108"/>
                    </a:lnTo>
                    <a:lnTo>
                      <a:pt x="14099" y="3445"/>
                    </a:lnTo>
                    <a:lnTo>
                      <a:pt x="13534" y="3959"/>
                    </a:lnTo>
                    <a:lnTo>
                      <a:pt x="13887" y="4216"/>
                    </a:lnTo>
                    <a:lnTo>
                      <a:pt x="13887" y="4781"/>
                    </a:lnTo>
                    <a:lnTo>
                      <a:pt x="14099" y="5296"/>
                    </a:lnTo>
                    <a:lnTo>
                      <a:pt x="15018" y="5296"/>
                    </a:lnTo>
                    <a:lnTo>
                      <a:pt x="15018" y="6067"/>
                    </a:lnTo>
                    <a:lnTo>
                      <a:pt x="15901" y="6067"/>
                    </a:lnTo>
                    <a:lnTo>
                      <a:pt x="16466" y="6889"/>
                    </a:lnTo>
                    <a:lnTo>
                      <a:pt x="16855" y="8792"/>
                    </a:lnTo>
                    <a:lnTo>
                      <a:pt x="17739" y="8792"/>
                    </a:lnTo>
                    <a:lnTo>
                      <a:pt x="17915" y="9563"/>
                    </a:lnTo>
                    <a:lnTo>
                      <a:pt x="18304" y="9563"/>
                    </a:lnTo>
                    <a:lnTo>
                      <a:pt x="18481" y="9820"/>
                    </a:lnTo>
                    <a:lnTo>
                      <a:pt x="18869" y="11105"/>
                    </a:lnTo>
                    <a:lnTo>
                      <a:pt x="19753" y="11928"/>
                    </a:lnTo>
                    <a:lnTo>
                      <a:pt x="19965" y="13316"/>
                    </a:lnTo>
                    <a:lnTo>
                      <a:pt x="19399" y="13316"/>
                    </a:lnTo>
                    <a:lnTo>
                      <a:pt x="19223" y="13830"/>
                    </a:lnTo>
                    <a:lnTo>
                      <a:pt x="18481" y="13830"/>
                    </a:lnTo>
                    <a:lnTo>
                      <a:pt x="18304" y="13316"/>
                    </a:lnTo>
                    <a:lnTo>
                      <a:pt x="17739" y="13316"/>
                    </a:lnTo>
                    <a:lnTo>
                      <a:pt x="16996" y="13008"/>
                    </a:lnTo>
                    <a:lnTo>
                      <a:pt x="16855" y="13316"/>
                    </a:lnTo>
                    <a:lnTo>
                      <a:pt x="16466" y="13830"/>
                    </a:lnTo>
                    <a:lnTo>
                      <a:pt x="15901" y="13830"/>
                    </a:lnTo>
                    <a:lnTo>
                      <a:pt x="15371" y="13830"/>
                    </a:lnTo>
                    <a:lnTo>
                      <a:pt x="14452" y="14344"/>
                    </a:lnTo>
                    <a:lnTo>
                      <a:pt x="13887" y="14602"/>
                    </a:lnTo>
                    <a:lnTo>
                      <a:pt x="13004" y="14602"/>
                    </a:lnTo>
                    <a:lnTo>
                      <a:pt x="12650" y="14602"/>
                    </a:lnTo>
                    <a:lnTo>
                      <a:pt x="12085" y="15938"/>
                    </a:lnTo>
                    <a:lnTo>
                      <a:pt x="11519" y="15424"/>
                    </a:lnTo>
                    <a:lnTo>
                      <a:pt x="10636" y="15424"/>
                    </a:lnTo>
                    <a:lnTo>
                      <a:pt x="9682" y="15116"/>
                    </a:lnTo>
                    <a:lnTo>
                      <a:pt x="8763" y="14602"/>
                    </a:lnTo>
                    <a:lnTo>
                      <a:pt x="7668" y="13316"/>
                    </a:lnTo>
                    <a:lnTo>
                      <a:pt x="6784" y="14344"/>
                    </a:lnTo>
                    <a:lnTo>
                      <a:pt x="6007" y="15116"/>
                    </a:lnTo>
                    <a:lnTo>
                      <a:pt x="6007" y="15424"/>
                    </a:lnTo>
                    <a:lnTo>
                      <a:pt x="6007" y="16710"/>
                    </a:lnTo>
                    <a:lnTo>
                      <a:pt x="5300" y="16710"/>
                    </a:lnTo>
                    <a:lnTo>
                      <a:pt x="4417" y="16710"/>
                    </a:lnTo>
                    <a:lnTo>
                      <a:pt x="3110" y="16710"/>
                    </a:lnTo>
                    <a:lnTo>
                      <a:pt x="2968" y="18560"/>
                    </a:lnTo>
                    <a:lnTo>
                      <a:pt x="2191" y="19949"/>
                    </a:lnTo>
                    <a:lnTo>
                      <a:pt x="2014" y="19383"/>
                    </a:lnTo>
                    <a:lnTo>
                      <a:pt x="2191" y="18046"/>
                    </a:lnTo>
                    <a:lnTo>
                      <a:pt x="2014" y="18046"/>
                    </a:lnTo>
                    <a:lnTo>
                      <a:pt x="742" y="16452"/>
                    </a:lnTo>
                    <a:lnTo>
                      <a:pt x="742" y="15116"/>
                    </a:lnTo>
                    <a:lnTo>
                      <a:pt x="212" y="14602"/>
                    </a:lnTo>
                    <a:lnTo>
                      <a:pt x="212" y="13316"/>
                    </a:lnTo>
                    <a:lnTo>
                      <a:pt x="0" y="13008"/>
                    </a:lnTo>
                    <a:lnTo>
                      <a:pt x="0" y="11105"/>
                    </a:lnTo>
                    <a:lnTo>
                      <a:pt x="212" y="10900"/>
                    </a:lnTo>
                    <a:lnTo>
                      <a:pt x="742" y="8792"/>
                    </a:lnTo>
                    <a:lnTo>
                      <a:pt x="1449" y="8175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7" name="Freeform 911">
                <a:extLst>
                  <a:ext uri="{FF2B5EF4-FFF2-40B4-BE49-F238E27FC236}">
                    <a16:creationId xmlns:a16="http://schemas.microsoft.com/office/drawing/2014/main" id="{96879950-566C-1249-BE22-8F9B2A3CB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3150"/>
                <a:ext cx="35" cy="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w 20000"/>
                  <a:gd name="T21" fmla="*/ 0 h 20000"/>
                  <a:gd name="T22" fmla="*/ 0 w 20000"/>
                  <a:gd name="T23" fmla="*/ 0 h 20000"/>
                  <a:gd name="T24" fmla="*/ 0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000"/>
                  <a:gd name="T40" fmla="*/ 0 h 20000"/>
                  <a:gd name="T41" fmla="*/ 20000 w 20000"/>
                  <a:gd name="T42" fmla="*/ 20000 h 200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000" h="20000">
                    <a:moveTo>
                      <a:pt x="5253" y="3077"/>
                    </a:moveTo>
                    <a:lnTo>
                      <a:pt x="13535" y="0"/>
                    </a:lnTo>
                    <a:lnTo>
                      <a:pt x="16566" y="1923"/>
                    </a:lnTo>
                    <a:lnTo>
                      <a:pt x="19798" y="6923"/>
                    </a:lnTo>
                    <a:lnTo>
                      <a:pt x="18586" y="9808"/>
                    </a:lnTo>
                    <a:lnTo>
                      <a:pt x="18586" y="12885"/>
                    </a:lnTo>
                    <a:lnTo>
                      <a:pt x="9495" y="14808"/>
                    </a:lnTo>
                    <a:lnTo>
                      <a:pt x="8283" y="19808"/>
                    </a:lnTo>
                    <a:lnTo>
                      <a:pt x="3232" y="17885"/>
                    </a:lnTo>
                    <a:lnTo>
                      <a:pt x="808" y="11923"/>
                    </a:lnTo>
                    <a:lnTo>
                      <a:pt x="0" y="9808"/>
                    </a:lnTo>
                    <a:lnTo>
                      <a:pt x="808" y="7885"/>
                    </a:lnTo>
                    <a:lnTo>
                      <a:pt x="5253" y="3077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8" name="Freeform 912">
                <a:extLst>
                  <a:ext uri="{FF2B5EF4-FFF2-40B4-BE49-F238E27FC236}">
                    <a16:creationId xmlns:a16="http://schemas.microsoft.com/office/drawing/2014/main" id="{2C878EAF-5136-6649-B6AB-E3C2ECB5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3026"/>
                <a:ext cx="9" cy="1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1852" y="19259"/>
                    </a:moveTo>
                    <a:lnTo>
                      <a:pt x="0" y="15556"/>
                    </a:lnTo>
                    <a:lnTo>
                      <a:pt x="7407" y="0"/>
                    </a:lnTo>
                    <a:lnTo>
                      <a:pt x="19259" y="15556"/>
                    </a:lnTo>
                    <a:lnTo>
                      <a:pt x="11852" y="1925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9" name="Freeform 913">
                <a:extLst>
                  <a:ext uri="{FF2B5EF4-FFF2-40B4-BE49-F238E27FC236}">
                    <a16:creationId xmlns:a16="http://schemas.microsoft.com/office/drawing/2014/main" id="{9990EFB7-FA7B-F643-B92C-180D04440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147"/>
                <a:ext cx="10" cy="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11852" y="18182"/>
                    </a:moveTo>
                    <a:lnTo>
                      <a:pt x="0" y="0"/>
                    </a:lnTo>
                    <a:lnTo>
                      <a:pt x="3704" y="0"/>
                    </a:lnTo>
                    <a:lnTo>
                      <a:pt x="19259" y="18182"/>
                    </a:lnTo>
                    <a:lnTo>
                      <a:pt x="11852" y="18182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0" name="Freeform 914">
                <a:extLst>
                  <a:ext uri="{FF2B5EF4-FFF2-40B4-BE49-F238E27FC236}">
                    <a16:creationId xmlns:a16="http://schemas.microsoft.com/office/drawing/2014/main" id="{051716ED-68B9-5C41-BB54-5BB84291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222"/>
                <a:ext cx="9" cy="1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00"/>
                  <a:gd name="T16" fmla="*/ 0 h 20000"/>
                  <a:gd name="T17" fmla="*/ 20000 w 20000"/>
                  <a:gd name="T18" fmla="*/ 20000 h 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00" h="20000">
                    <a:moveTo>
                      <a:pt x="7857" y="19259"/>
                    </a:moveTo>
                    <a:lnTo>
                      <a:pt x="0" y="4444"/>
                    </a:lnTo>
                    <a:lnTo>
                      <a:pt x="19286" y="0"/>
                    </a:lnTo>
                    <a:lnTo>
                      <a:pt x="15000" y="11852"/>
                    </a:lnTo>
                    <a:lnTo>
                      <a:pt x="7857" y="1925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1" name="Freeform 915">
                <a:extLst>
                  <a:ext uri="{FF2B5EF4-FFF2-40B4-BE49-F238E27FC236}">
                    <a16:creationId xmlns:a16="http://schemas.microsoft.com/office/drawing/2014/main" id="{971DE50A-9A0E-DD47-93FC-A52586031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224"/>
                <a:ext cx="6" cy="10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00"/>
                  <a:gd name="T13" fmla="*/ 0 h 20000"/>
                  <a:gd name="T14" fmla="*/ 20000 w 20000"/>
                  <a:gd name="T15" fmla="*/ 20000 h 200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00" h="20000">
                    <a:moveTo>
                      <a:pt x="11765" y="19259"/>
                    </a:moveTo>
                    <a:lnTo>
                      <a:pt x="0" y="14815"/>
                    </a:lnTo>
                    <a:lnTo>
                      <a:pt x="18824" y="0"/>
                    </a:lnTo>
                    <a:lnTo>
                      <a:pt x="11765" y="19259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72" name="Freeform 916">
                <a:extLst>
                  <a:ext uri="{FF2B5EF4-FFF2-40B4-BE49-F238E27FC236}">
                    <a16:creationId xmlns:a16="http://schemas.microsoft.com/office/drawing/2014/main" id="{F5D9804E-F11F-124D-B4F1-0DDE3BF91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2645"/>
                <a:ext cx="34" cy="25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0 h 20000"/>
                  <a:gd name="T4" fmla="*/ 0 w 20000"/>
                  <a:gd name="T5" fmla="*/ 0 h 20000"/>
                  <a:gd name="T6" fmla="*/ 0 w 20000"/>
                  <a:gd name="T7" fmla="*/ 0 h 20000"/>
                  <a:gd name="T8" fmla="*/ 0 w 20000"/>
                  <a:gd name="T9" fmla="*/ 0 h 20000"/>
                  <a:gd name="T10" fmla="*/ 0 w 20000"/>
                  <a:gd name="T11" fmla="*/ 0 h 20000"/>
                  <a:gd name="T12" fmla="*/ 0 w 20000"/>
                  <a:gd name="T13" fmla="*/ 0 h 20000"/>
                  <a:gd name="T14" fmla="*/ 0 w 20000"/>
                  <a:gd name="T15" fmla="*/ 0 h 20000"/>
                  <a:gd name="T16" fmla="*/ 0 w 20000"/>
                  <a:gd name="T17" fmla="*/ 0 h 20000"/>
                  <a:gd name="T18" fmla="*/ 0 w 20000"/>
                  <a:gd name="T19" fmla="*/ 0 h 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000"/>
                  <a:gd name="T31" fmla="*/ 0 h 20000"/>
                  <a:gd name="T32" fmla="*/ 20000 w 20000"/>
                  <a:gd name="T33" fmla="*/ 20000 h 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000" h="20000">
                    <a:moveTo>
                      <a:pt x="4421" y="0"/>
                    </a:moveTo>
                    <a:lnTo>
                      <a:pt x="7789" y="3188"/>
                    </a:lnTo>
                    <a:lnTo>
                      <a:pt x="19789" y="4638"/>
                    </a:lnTo>
                    <a:lnTo>
                      <a:pt x="19789" y="19710"/>
                    </a:lnTo>
                    <a:lnTo>
                      <a:pt x="14316" y="19710"/>
                    </a:lnTo>
                    <a:lnTo>
                      <a:pt x="8842" y="19710"/>
                    </a:lnTo>
                    <a:lnTo>
                      <a:pt x="2316" y="19710"/>
                    </a:lnTo>
                    <a:lnTo>
                      <a:pt x="0" y="16522"/>
                    </a:lnTo>
                    <a:lnTo>
                      <a:pt x="4421" y="7826"/>
                    </a:lnTo>
                    <a:lnTo>
                      <a:pt x="4421" y="0"/>
                    </a:lnTo>
                    <a:close/>
                  </a:path>
                </a:pathLst>
              </a:custGeom>
              <a:grpFill/>
              <a:ln w="190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3" name="Groupe 332">
            <a:extLst>
              <a:ext uri="{FF2B5EF4-FFF2-40B4-BE49-F238E27FC236}">
                <a16:creationId xmlns:a16="http://schemas.microsoft.com/office/drawing/2014/main" id="{DB6521D7-8586-BE47-B248-552D913A921D}"/>
              </a:ext>
            </a:extLst>
          </p:cNvPr>
          <p:cNvGrpSpPr/>
          <p:nvPr/>
        </p:nvGrpSpPr>
        <p:grpSpPr>
          <a:xfrm>
            <a:off x="2723229" y="1954620"/>
            <a:ext cx="1924405" cy="2469558"/>
            <a:chOff x="3319005" y="1497956"/>
            <a:chExt cx="1924405" cy="2469558"/>
          </a:xfrm>
        </p:grpSpPr>
        <p:grpSp>
          <p:nvGrpSpPr>
            <p:cNvPr id="334" name="Groupe 4">
              <a:extLst>
                <a:ext uri="{FF2B5EF4-FFF2-40B4-BE49-F238E27FC236}">
                  <a16:creationId xmlns:a16="http://schemas.microsoft.com/office/drawing/2014/main" id="{1AA91090-7512-DB4C-AAAE-1C30FE72D299}"/>
                </a:ext>
              </a:extLst>
            </p:cNvPr>
            <p:cNvGrpSpPr/>
            <p:nvPr/>
          </p:nvGrpSpPr>
          <p:grpSpPr>
            <a:xfrm>
              <a:off x="3319005" y="1497956"/>
              <a:ext cx="1920489" cy="2469558"/>
              <a:chOff x="2631722" y="2101878"/>
              <a:chExt cx="2514611" cy="3233538"/>
            </a:xfrm>
          </p:grpSpPr>
          <p:grpSp>
            <p:nvGrpSpPr>
              <p:cNvPr id="353" name="Groupe 2">
                <a:extLst>
                  <a:ext uri="{FF2B5EF4-FFF2-40B4-BE49-F238E27FC236}">
                    <a16:creationId xmlns:a16="http://schemas.microsoft.com/office/drawing/2014/main" id="{B40D1C97-1F7E-C341-B85B-598749D77746}"/>
                  </a:ext>
                </a:extLst>
              </p:cNvPr>
              <p:cNvGrpSpPr/>
              <p:nvPr/>
            </p:nvGrpSpPr>
            <p:grpSpPr>
              <a:xfrm>
                <a:off x="2631722" y="2101878"/>
                <a:ext cx="2514611" cy="3233538"/>
                <a:chOff x="2631722" y="2101878"/>
                <a:chExt cx="2514611" cy="3233538"/>
              </a:xfrm>
            </p:grpSpPr>
            <p:cxnSp>
              <p:nvCxnSpPr>
                <p:cNvPr id="355" name="Connecteur droit 354">
                  <a:extLst>
                    <a:ext uri="{FF2B5EF4-FFF2-40B4-BE49-F238E27FC236}">
                      <a16:creationId xmlns:a16="http://schemas.microsoft.com/office/drawing/2014/main" id="{34ADB6A1-64C3-0742-A7EE-F0D54E3CB0A3}"/>
                    </a:ext>
                  </a:extLst>
                </p:cNvPr>
                <p:cNvCxnSpPr/>
                <p:nvPr/>
              </p:nvCxnSpPr>
              <p:spPr bwMode="auto">
                <a:xfrm>
                  <a:off x="3745176" y="3134381"/>
                  <a:ext cx="0" cy="77562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73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6" name="Rectangle 22">
                  <a:extLst>
                    <a:ext uri="{FF2B5EF4-FFF2-40B4-BE49-F238E27FC236}">
                      <a16:creationId xmlns:a16="http://schemas.microsoft.com/office/drawing/2014/main" id="{3CA73759-D29F-BD4C-AB92-7620D8DA9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1722" y="3585970"/>
                  <a:ext cx="2135145" cy="1749446"/>
                </a:xfrm>
                <a:prstGeom prst="snip1Rect">
                  <a:avLst/>
                </a:prstGeom>
                <a:solidFill>
                  <a:schemeClr val="bg1"/>
                </a:solidFill>
                <a:ln w="12700" cmpd="sng">
                  <a:solidFill>
                    <a:schemeClr val="tx1"/>
                  </a:solidFill>
                </a:ln>
                <a:effectLst/>
                <a:extLst/>
              </p:spPr>
              <p:txBody>
                <a:bodyPr wrap="square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pic>
              <p:nvPicPr>
                <p:cNvPr id="357" name="Image 356" descr="Sans titre.png">
                  <a:extLst>
                    <a:ext uri="{FF2B5EF4-FFF2-40B4-BE49-F238E27FC236}">
                      <a16:creationId xmlns:a16="http://schemas.microsoft.com/office/drawing/2014/main" id="{70CBD2B5-DFA8-D340-98B2-F695A0393D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652888" y="3600954"/>
                  <a:ext cx="2109612" cy="1717128"/>
                </a:xfrm>
                <a:prstGeom prst="snip1Rect">
                  <a:avLst/>
                </a:prstGeom>
              </p:spPr>
            </p:pic>
            <p:cxnSp>
              <p:nvCxnSpPr>
                <p:cNvPr id="358" name="Connecteur droit 357">
                  <a:extLst>
                    <a:ext uri="{FF2B5EF4-FFF2-40B4-BE49-F238E27FC236}">
                      <a16:creationId xmlns:a16="http://schemas.microsoft.com/office/drawing/2014/main" id="{4BE1AA13-69C0-6C44-9177-FB85BE9BDB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746300" y="2101878"/>
                  <a:ext cx="1400033" cy="103348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73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54" name="Rectangle 22">
                <a:extLst>
                  <a:ext uri="{FF2B5EF4-FFF2-40B4-BE49-F238E27FC236}">
                    <a16:creationId xmlns:a16="http://schemas.microsoft.com/office/drawing/2014/main" id="{1FD19108-33D0-8343-949E-F5FA2BC9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952" y="4431729"/>
                <a:ext cx="1023868" cy="253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7BB4C1"/>
                        </a:gs>
                        <a:gs pos="100000">
                          <a:srgbClr val="7BB4C1">
                            <a:gamma/>
                            <a:tint val="51373"/>
                            <a:invGamma/>
                          </a:srgb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7C1DD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66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FRANCE</a:t>
                </a:r>
                <a:endPara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35" name="Rectangle 22">
              <a:extLst>
                <a:ext uri="{FF2B5EF4-FFF2-40B4-BE49-F238E27FC236}">
                  <a16:creationId xmlns:a16="http://schemas.microsoft.com/office/drawing/2014/main" id="{F506EC54-9642-1740-852C-38AED1A6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033" y="2858465"/>
              <a:ext cx="781961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Vélizy</a:t>
              </a:r>
              <a:endPara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36" name="Rectangle 22">
              <a:extLst>
                <a:ext uri="{FF2B5EF4-FFF2-40B4-BE49-F238E27FC236}">
                  <a16:creationId xmlns:a16="http://schemas.microsoft.com/office/drawing/2014/main" id="{087567FF-E84B-5E4B-A683-89ECE0F02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390" y="3294284"/>
              <a:ext cx="892020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Thonon</a:t>
              </a:r>
              <a:endPara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37" name="Rectangle 22">
              <a:extLst>
                <a:ext uri="{FF2B5EF4-FFF2-40B4-BE49-F238E27FC236}">
                  <a16:creationId xmlns:a16="http://schemas.microsoft.com/office/drawing/2014/main" id="{42F03AB4-AC00-9E4E-9098-9E284BE9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01" y="3454035"/>
              <a:ext cx="781961" cy="193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Moirans</a:t>
              </a:r>
              <a:endPara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338" name="Grouper 455">
              <a:extLst>
                <a:ext uri="{FF2B5EF4-FFF2-40B4-BE49-F238E27FC236}">
                  <a16:creationId xmlns:a16="http://schemas.microsoft.com/office/drawing/2014/main" id="{474AD612-9CA9-1947-B630-FEAA9C4E7A7D}"/>
                </a:ext>
              </a:extLst>
            </p:cNvPr>
            <p:cNvGrpSpPr/>
            <p:nvPr/>
          </p:nvGrpSpPr>
          <p:grpSpPr>
            <a:xfrm>
              <a:off x="3999421" y="3069972"/>
              <a:ext cx="146670" cy="146670"/>
              <a:chOff x="6001024" y="2602667"/>
              <a:chExt cx="803224" cy="803224"/>
            </a:xfrm>
          </p:grpSpPr>
          <p:sp>
            <p:nvSpPr>
              <p:cNvPr id="351" name="Ellipse 350">
                <a:extLst>
                  <a:ext uri="{FF2B5EF4-FFF2-40B4-BE49-F238E27FC236}">
                    <a16:creationId xmlns:a16="http://schemas.microsoft.com/office/drawing/2014/main" id="{391A440A-E8C9-4448-9603-1CC461733FB0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52" name="Corde 351">
                <a:extLst>
                  <a:ext uri="{FF2B5EF4-FFF2-40B4-BE49-F238E27FC236}">
                    <a16:creationId xmlns:a16="http://schemas.microsoft.com/office/drawing/2014/main" id="{8BA96E73-D33A-9147-97EB-8B7F27674294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rouper 452">
              <a:extLst>
                <a:ext uri="{FF2B5EF4-FFF2-40B4-BE49-F238E27FC236}">
                  <a16:creationId xmlns:a16="http://schemas.microsoft.com/office/drawing/2014/main" id="{95D0F336-10CE-2A4E-9EA7-247CAF4CD48E}"/>
                </a:ext>
              </a:extLst>
            </p:cNvPr>
            <p:cNvGrpSpPr/>
            <p:nvPr/>
          </p:nvGrpSpPr>
          <p:grpSpPr>
            <a:xfrm>
              <a:off x="4089184" y="3121079"/>
              <a:ext cx="146670" cy="146670"/>
              <a:chOff x="6001024" y="2602667"/>
              <a:chExt cx="803224" cy="803224"/>
            </a:xfrm>
          </p:grpSpPr>
          <p:sp>
            <p:nvSpPr>
              <p:cNvPr id="349" name="Ellipse 348">
                <a:extLst>
                  <a:ext uri="{FF2B5EF4-FFF2-40B4-BE49-F238E27FC236}">
                    <a16:creationId xmlns:a16="http://schemas.microsoft.com/office/drawing/2014/main" id="{83455DEC-A17F-5A4E-A133-979DD62F917A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50" name="Corde 349">
                <a:extLst>
                  <a:ext uri="{FF2B5EF4-FFF2-40B4-BE49-F238E27FC236}">
                    <a16:creationId xmlns:a16="http://schemas.microsoft.com/office/drawing/2014/main" id="{89DD5D10-A141-D342-9598-26DAB9663388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40" name="Grouper 464">
              <a:extLst>
                <a:ext uri="{FF2B5EF4-FFF2-40B4-BE49-F238E27FC236}">
                  <a16:creationId xmlns:a16="http://schemas.microsoft.com/office/drawing/2014/main" id="{9CEAAD9D-C5CA-C043-8C62-6552738B9CA4}"/>
                </a:ext>
              </a:extLst>
            </p:cNvPr>
            <p:cNvGrpSpPr/>
            <p:nvPr/>
          </p:nvGrpSpPr>
          <p:grpSpPr>
            <a:xfrm>
              <a:off x="4129926" y="3401530"/>
              <a:ext cx="146670" cy="146670"/>
              <a:chOff x="6001024" y="2602667"/>
              <a:chExt cx="803224" cy="803224"/>
            </a:xfrm>
          </p:grpSpPr>
          <p:sp>
            <p:nvSpPr>
              <p:cNvPr id="347" name="Ellipse 346">
                <a:extLst>
                  <a:ext uri="{FF2B5EF4-FFF2-40B4-BE49-F238E27FC236}">
                    <a16:creationId xmlns:a16="http://schemas.microsoft.com/office/drawing/2014/main" id="{650CF8B5-2886-7142-BFBF-CA08101B82F7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8" name="Corde 347">
                <a:extLst>
                  <a:ext uri="{FF2B5EF4-FFF2-40B4-BE49-F238E27FC236}">
                    <a16:creationId xmlns:a16="http://schemas.microsoft.com/office/drawing/2014/main" id="{88A559C7-8AA7-4149-9774-564C2DB234A9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rouper 461">
              <a:extLst>
                <a:ext uri="{FF2B5EF4-FFF2-40B4-BE49-F238E27FC236}">
                  <a16:creationId xmlns:a16="http://schemas.microsoft.com/office/drawing/2014/main" id="{DEA81521-799E-F743-99CA-A18F2EF2AD74}"/>
                </a:ext>
              </a:extLst>
            </p:cNvPr>
            <p:cNvGrpSpPr/>
            <p:nvPr/>
          </p:nvGrpSpPr>
          <p:grpSpPr>
            <a:xfrm>
              <a:off x="4229117" y="3468854"/>
              <a:ext cx="146670" cy="146670"/>
              <a:chOff x="6001024" y="2602667"/>
              <a:chExt cx="803224" cy="803224"/>
            </a:xfrm>
          </p:grpSpPr>
          <p:sp>
            <p:nvSpPr>
              <p:cNvPr id="345" name="Ellipse 344">
                <a:extLst>
                  <a:ext uri="{FF2B5EF4-FFF2-40B4-BE49-F238E27FC236}">
                    <a16:creationId xmlns:a16="http://schemas.microsoft.com/office/drawing/2014/main" id="{EAC6D3CA-300E-8848-A605-D4A5855EA891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6" name="Corde 345">
                <a:extLst>
                  <a:ext uri="{FF2B5EF4-FFF2-40B4-BE49-F238E27FC236}">
                    <a16:creationId xmlns:a16="http://schemas.microsoft.com/office/drawing/2014/main" id="{6FF7ABF6-6D36-E843-A684-49DD18672B10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rouper 458">
              <a:extLst>
                <a:ext uri="{FF2B5EF4-FFF2-40B4-BE49-F238E27FC236}">
                  <a16:creationId xmlns:a16="http://schemas.microsoft.com/office/drawing/2014/main" id="{76A77B28-ACDA-0041-974C-73D18D6660D2}"/>
                </a:ext>
              </a:extLst>
            </p:cNvPr>
            <p:cNvGrpSpPr/>
            <p:nvPr/>
          </p:nvGrpSpPr>
          <p:grpSpPr>
            <a:xfrm>
              <a:off x="4230246" y="3358181"/>
              <a:ext cx="146670" cy="146670"/>
              <a:chOff x="6001024" y="2602667"/>
              <a:chExt cx="803224" cy="803224"/>
            </a:xfrm>
          </p:grpSpPr>
          <p:sp>
            <p:nvSpPr>
              <p:cNvPr id="343" name="Ellipse 342">
                <a:extLst>
                  <a:ext uri="{FF2B5EF4-FFF2-40B4-BE49-F238E27FC236}">
                    <a16:creationId xmlns:a16="http://schemas.microsoft.com/office/drawing/2014/main" id="{6A7967C5-EE9E-504C-B611-75E01B1727FD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4" name="Corde 343">
                <a:extLst>
                  <a:ext uri="{FF2B5EF4-FFF2-40B4-BE49-F238E27FC236}">
                    <a16:creationId xmlns:a16="http://schemas.microsoft.com/office/drawing/2014/main" id="{CE9E37D7-802E-6E42-A24E-FA3ABBBC3B2F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949C92CA-689A-8744-9248-2679B2FD482F}"/>
              </a:ext>
            </a:extLst>
          </p:cNvPr>
          <p:cNvGrpSpPr/>
          <p:nvPr/>
        </p:nvGrpSpPr>
        <p:grpSpPr>
          <a:xfrm>
            <a:off x="2660139" y="1265956"/>
            <a:ext cx="5230312" cy="1635545"/>
            <a:chOff x="2614131" y="1157410"/>
            <a:chExt cx="5230312" cy="1635545"/>
          </a:xfrm>
        </p:grpSpPr>
        <p:sp>
          <p:nvSpPr>
            <p:cNvPr id="360" name="Rectangle 22">
              <a:extLst>
                <a:ext uri="{FF2B5EF4-FFF2-40B4-BE49-F238E27FC236}">
                  <a16:creationId xmlns:a16="http://schemas.microsoft.com/office/drawing/2014/main" id="{0A6207B6-BF16-3042-994B-B429B127D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31" y="1411655"/>
              <a:ext cx="155611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Colorado Springs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USA</a:t>
              </a:r>
            </a:p>
          </p:txBody>
        </p:sp>
        <p:sp>
          <p:nvSpPr>
            <p:cNvPr id="361" name="Rectangle 22">
              <a:extLst>
                <a:ext uri="{FF2B5EF4-FFF2-40B4-BE49-F238E27FC236}">
                  <a16:creationId xmlns:a16="http://schemas.microsoft.com/office/drawing/2014/main" id="{D98CFC92-60A5-5946-BFB1-940E83EC9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3366" y="2025775"/>
              <a:ext cx="1015638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Orlando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USA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2" name="Rectangle 22">
              <a:extLst>
                <a:ext uri="{FF2B5EF4-FFF2-40B4-BE49-F238E27FC236}">
                  <a16:creationId xmlns:a16="http://schemas.microsoft.com/office/drawing/2014/main" id="{1F94D54C-9356-D542-A6C6-29FC17D74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706" y="1157410"/>
              <a:ext cx="116181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Copenhagen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Denmark</a:t>
              </a:r>
            </a:p>
          </p:txBody>
        </p:sp>
        <p:sp>
          <p:nvSpPr>
            <p:cNvPr id="364" name="Rectangle 22">
              <a:extLst>
                <a:ext uri="{FF2B5EF4-FFF2-40B4-BE49-F238E27FC236}">
                  <a16:creationId xmlns:a16="http://schemas.microsoft.com/office/drawing/2014/main" id="{A6CBB75B-516E-9E42-A1DA-A89ECFA14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620" y="1600862"/>
              <a:ext cx="979355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Ulm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365" name="Rectangle 22">
              <a:extLst>
                <a:ext uri="{FF2B5EF4-FFF2-40B4-BE49-F238E27FC236}">
                  <a16:creationId xmlns:a16="http://schemas.microsoft.com/office/drawing/2014/main" id="{1FC27B5A-4F80-0D46-982B-60927094B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805" y="1929345"/>
              <a:ext cx="78196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Rome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Italy</a:t>
              </a:r>
            </a:p>
          </p:txBody>
        </p:sp>
        <p:sp>
          <p:nvSpPr>
            <p:cNvPr id="366" name="Rectangle 22">
              <a:extLst>
                <a:ext uri="{FF2B5EF4-FFF2-40B4-BE49-F238E27FC236}">
                  <a16:creationId xmlns:a16="http://schemas.microsoft.com/office/drawing/2014/main" id="{75055381-784C-A847-8C8B-27EEED74D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050" y="2302334"/>
              <a:ext cx="988195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Yokneam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 Israel</a:t>
              </a:r>
            </a:p>
          </p:txBody>
        </p:sp>
        <p:sp>
          <p:nvSpPr>
            <p:cNvPr id="367" name="Rectangle 22">
              <a:extLst>
                <a:ext uri="{FF2B5EF4-FFF2-40B4-BE49-F238E27FC236}">
                  <a16:creationId xmlns:a16="http://schemas.microsoft.com/office/drawing/2014/main" id="{009AF84C-D31C-B946-93CA-3C337399A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536" y="2377457"/>
              <a:ext cx="899849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New Delhi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 </a:t>
              </a:r>
              <a:r>
                <a:rPr kumimoji="0" lang="en-GB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India</a:t>
              </a:r>
            </a:p>
          </p:txBody>
        </p:sp>
        <p:sp>
          <p:nvSpPr>
            <p:cNvPr id="368" name="Rectangle 22">
              <a:extLst>
                <a:ext uri="{FF2B5EF4-FFF2-40B4-BE49-F238E27FC236}">
                  <a16:creationId xmlns:a16="http://schemas.microsoft.com/office/drawing/2014/main" id="{731B3C17-C0F8-F348-9E0D-7E129BE5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9712" y="1466163"/>
              <a:ext cx="726360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Seoul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Korea</a:t>
              </a:r>
            </a:p>
          </p:txBody>
        </p:sp>
        <p:sp>
          <p:nvSpPr>
            <p:cNvPr id="369" name="Rectangle 22">
              <a:extLst>
                <a:ext uri="{FF2B5EF4-FFF2-40B4-BE49-F238E27FC236}">
                  <a16:creationId xmlns:a16="http://schemas.microsoft.com/office/drawing/2014/main" id="{AE9C336F-650E-0740-BC73-84932C18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304" y="1739793"/>
              <a:ext cx="777139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Tokyo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Japan</a:t>
              </a:r>
            </a:p>
          </p:txBody>
        </p:sp>
        <p:sp>
          <p:nvSpPr>
            <p:cNvPr id="370" name="Rectangle 22">
              <a:extLst>
                <a:ext uri="{FF2B5EF4-FFF2-40B4-BE49-F238E27FC236}">
                  <a16:creationId xmlns:a16="http://schemas.microsoft.com/office/drawing/2014/main" id="{8C92D64C-5E31-574A-ADD4-46A88EF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339" y="2153654"/>
              <a:ext cx="957258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Shanghai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1200" cap="none" spc="0" normalizeH="0" baseline="0" noProof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China</a:t>
              </a:r>
            </a:p>
          </p:txBody>
        </p:sp>
        <p:grpSp>
          <p:nvGrpSpPr>
            <p:cNvPr id="371" name="Grouper 416">
              <a:extLst>
                <a:ext uri="{FF2B5EF4-FFF2-40B4-BE49-F238E27FC236}">
                  <a16:creationId xmlns:a16="http://schemas.microsoft.com/office/drawing/2014/main" id="{5C64E0DA-37D1-D34E-A3BF-426E42CAE928}"/>
                </a:ext>
              </a:extLst>
            </p:cNvPr>
            <p:cNvGrpSpPr/>
            <p:nvPr/>
          </p:nvGrpSpPr>
          <p:grpSpPr>
            <a:xfrm>
              <a:off x="2715591" y="1814589"/>
              <a:ext cx="146670" cy="146670"/>
              <a:chOff x="6001024" y="2602667"/>
              <a:chExt cx="803224" cy="803224"/>
            </a:xfrm>
          </p:grpSpPr>
          <p:sp>
            <p:nvSpPr>
              <p:cNvPr id="409" name="Ellipse 408">
                <a:extLst>
                  <a:ext uri="{FF2B5EF4-FFF2-40B4-BE49-F238E27FC236}">
                    <a16:creationId xmlns:a16="http://schemas.microsoft.com/office/drawing/2014/main" id="{C66F19DA-42D1-2B46-AE09-0EB7B24B1825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10" name="Corde 409">
                <a:extLst>
                  <a:ext uri="{FF2B5EF4-FFF2-40B4-BE49-F238E27FC236}">
                    <a16:creationId xmlns:a16="http://schemas.microsoft.com/office/drawing/2014/main" id="{2B7CF1B2-5D0B-8A40-84FC-13DC3FEB0AC4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72" name="Grouper 419">
              <a:extLst>
                <a:ext uri="{FF2B5EF4-FFF2-40B4-BE49-F238E27FC236}">
                  <a16:creationId xmlns:a16="http://schemas.microsoft.com/office/drawing/2014/main" id="{C2D16F13-C3FB-8F4D-AC70-679E6F50F1CD}"/>
                </a:ext>
              </a:extLst>
            </p:cNvPr>
            <p:cNvGrpSpPr/>
            <p:nvPr/>
          </p:nvGrpSpPr>
          <p:grpSpPr>
            <a:xfrm>
              <a:off x="4794286" y="1643157"/>
              <a:ext cx="146670" cy="146670"/>
              <a:chOff x="6001024" y="2602667"/>
              <a:chExt cx="803224" cy="803224"/>
            </a:xfrm>
          </p:grpSpPr>
          <p:sp>
            <p:nvSpPr>
              <p:cNvPr id="407" name="Ellipse 406">
                <a:extLst>
                  <a:ext uri="{FF2B5EF4-FFF2-40B4-BE49-F238E27FC236}">
                    <a16:creationId xmlns:a16="http://schemas.microsoft.com/office/drawing/2014/main" id="{0829B2F3-D95B-1241-8036-C48EC3A90D17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08" name="Corde 407">
                <a:extLst>
                  <a:ext uri="{FF2B5EF4-FFF2-40B4-BE49-F238E27FC236}">
                    <a16:creationId xmlns:a16="http://schemas.microsoft.com/office/drawing/2014/main" id="{3BE51994-23AC-DC44-9686-870848F96C0F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73" name="Grouper 422">
              <a:extLst>
                <a:ext uri="{FF2B5EF4-FFF2-40B4-BE49-F238E27FC236}">
                  <a16:creationId xmlns:a16="http://schemas.microsoft.com/office/drawing/2014/main" id="{76751A99-4D3B-904F-ABD5-1407D76E5694}"/>
                </a:ext>
              </a:extLst>
            </p:cNvPr>
            <p:cNvGrpSpPr/>
            <p:nvPr/>
          </p:nvGrpSpPr>
          <p:grpSpPr>
            <a:xfrm>
              <a:off x="3062293" y="1962610"/>
              <a:ext cx="170259" cy="301751"/>
              <a:chOff x="6001024" y="2602667"/>
              <a:chExt cx="932407" cy="1652510"/>
            </a:xfrm>
          </p:grpSpPr>
          <p:sp>
            <p:nvSpPr>
              <p:cNvPr id="405" name="Ellipse 404">
                <a:extLst>
                  <a:ext uri="{FF2B5EF4-FFF2-40B4-BE49-F238E27FC236}">
                    <a16:creationId xmlns:a16="http://schemas.microsoft.com/office/drawing/2014/main" id="{FCB2D7A1-1A89-FA40-8CFF-340C01CAAF34}"/>
                  </a:ext>
                </a:extLst>
              </p:cNvPr>
              <p:cNvSpPr/>
              <p:nvPr/>
            </p:nvSpPr>
            <p:spPr>
              <a:xfrm>
                <a:off x="6138224" y="3459970"/>
                <a:ext cx="795207" cy="7952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06" name="Corde 405">
                <a:extLst>
                  <a:ext uri="{FF2B5EF4-FFF2-40B4-BE49-F238E27FC236}">
                    <a16:creationId xmlns:a16="http://schemas.microsoft.com/office/drawing/2014/main" id="{F56E1C11-708F-634C-B48A-7BF6CF8270AF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374" name="Ellipse 373">
              <a:extLst>
                <a:ext uri="{FF2B5EF4-FFF2-40B4-BE49-F238E27FC236}">
                  <a16:creationId xmlns:a16="http://schemas.microsoft.com/office/drawing/2014/main" id="{B9AF4B66-B57F-7E48-A713-914F30ABCF30}"/>
                </a:ext>
              </a:extLst>
            </p:cNvPr>
            <p:cNvSpPr/>
            <p:nvPr/>
          </p:nvSpPr>
          <p:spPr>
            <a:xfrm>
              <a:off x="4655635" y="1518988"/>
              <a:ext cx="145206" cy="1452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4" name="Corde 403">
              <a:extLst>
                <a:ext uri="{FF2B5EF4-FFF2-40B4-BE49-F238E27FC236}">
                  <a16:creationId xmlns:a16="http://schemas.microsoft.com/office/drawing/2014/main" id="{F07DCF7D-E29F-6545-B16A-3169518498FC}"/>
                </a:ext>
              </a:extLst>
            </p:cNvPr>
            <p:cNvSpPr/>
            <p:nvPr/>
          </p:nvSpPr>
          <p:spPr>
            <a:xfrm flipH="1">
              <a:off x="5148064" y="1454646"/>
              <a:ext cx="146670" cy="146670"/>
            </a:xfrm>
            <a:prstGeom prst="chord">
              <a:avLst>
                <a:gd name="adj1" fmla="val 5356421"/>
                <a:gd name="adj2" fmla="val 16200000"/>
              </a:avLst>
            </a:prstGeom>
            <a:solidFill>
              <a:schemeClr val="bg1">
                <a:alpha val="1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376" name="Grouper 431">
              <a:extLst>
                <a:ext uri="{FF2B5EF4-FFF2-40B4-BE49-F238E27FC236}">
                  <a16:creationId xmlns:a16="http://schemas.microsoft.com/office/drawing/2014/main" id="{4EE82B1C-43F3-7E43-A4C5-044F65586BE3}"/>
                </a:ext>
              </a:extLst>
            </p:cNvPr>
            <p:cNvGrpSpPr/>
            <p:nvPr/>
          </p:nvGrpSpPr>
          <p:grpSpPr>
            <a:xfrm>
              <a:off x="4868360" y="1712090"/>
              <a:ext cx="146670" cy="146670"/>
              <a:chOff x="6001024" y="2602667"/>
              <a:chExt cx="803224" cy="803224"/>
            </a:xfrm>
          </p:grpSpPr>
          <p:sp>
            <p:nvSpPr>
              <p:cNvPr id="401" name="Ellipse 400">
                <a:extLst>
                  <a:ext uri="{FF2B5EF4-FFF2-40B4-BE49-F238E27FC236}">
                    <a16:creationId xmlns:a16="http://schemas.microsoft.com/office/drawing/2014/main" id="{CF33552B-EE14-F34E-9207-550FB96AA6D8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02" name="Corde 401">
                <a:extLst>
                  <a:ext uri="{FF2B5EF4-FFF2-40B4-BE49-F238E27FC236}">
                    <a16:creationId xmlns:a16="http://schemas.microsoft.com/office/drawing/2014/main" id="{10E788F2-38BA-654B-8C84-3BCBF1C82E33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77" name="Grouper 434">
              <a:extLst>
                <a:ext uri="{FF2B5EF4-FFF2-40B4-BE49-F238E27FC236}">
                  <a16:creationId xmlns:a16="http://schemas.microsoft.com/office/drawing/2014/main" id="{EB156288-BC1B-A546-A075-29980EBA5744}"/>
                </a:ext>
              </a:extLst>
            </p:cNvPr>
            <p:cNvGrpSpPr/>
            <p:nvPr/>
          </p:nvGrpSpPr>
          <p:grpSpPr>
            <a:xfrm>
              <a:off x="4704382" y="1849241"/>
              <a:ext cx="146670" cy="146670"/>
              <a:chOff x="6001024" y="2602667"/>
              <a:chExt cx="803224" cy="803224"/>
            </a:xfrm>
          </p:grpSpPr>
          <p:sp>
            <p:nvSpPr>
              <p:cNvPr id="399" name="Ellipse 398">
                <a:extLst>
                  <a:ext uri="{FF2B5EF4-FFF2-40B4-BE49-F238E27FC236}">
                    <a16:creationId xmlns:a16="http://schemas.microsoft.com/office/drawing/2014/main" id="{993CD249-B7CE-A84E-A5D9-30CDDB2ECD68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00" name="Corde 399">
                <a:extLst>
                  <a:ext uri="{FF2B5EF4-FFF2-40B4-BE49-F238E27FC236}">
                    <a16:creationId xmlns:a16="http://schemas.microsoft.com/office/drawing/2014/main" id="{0958C43B-49A4-3147-ABC2-7E4E67FA0C69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78" name="Grouper 440">
              <a:extLst>
                <a:ext uri="{FF2B5EF4-FFF2-40B4-BE49-F238E27FC236}">
                  <a16:creationId xmlns:a16="http://schemas.microsoft.com/office/drawing/2014/main" id="{2607084B-F8B8-024E-8B6B-7DDBCE373442}"/>
                </a:ext>
              </a:extLst>
            </p:cNvPr>
            <p:cNvGrpSpPr/>
            <p:nvPr/>
          </p:nvGrpSpPr>
          <p:grpSpPr>
            <a:xfrm>
              <a:off x="5819686" y="2269661"/>
              <a:ext cx="146670" cy="146670"/>
              <a:chOff x="6001024" y="2602667"/>
              <a:chExt cx="803224" cy="803224"/>
            </a:xfrm>
          </p:grpSpPr>
          <p:sp>
            <p:nvSpPr>
              <p:cNvPr id="397" name="Ellipse 396">
                <a:extLst>
                  <a:ext uri="{FF2B5EF4-FFF2-40B4-BE49-F238E27FC236}">
                    <a16:creationId xmlns:a16="http://schemas.microsoft.com/office/drawing/2014/main" id="{9801A471-F7E4-B046-968F-80ABA1CA3648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98" name="Corde 397">
                <a:extLst>
                  <a:ext uri="{FF2B5EF4-FFF2-40B4-BE49-F238E27FC236}">
                    <a16:creationId xmlns:a16="http://schemas.microsoft.com/office/drawing/2014/main" id="{0A04C52F-70D3-C44F-8001-7A0EE6179643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79" name="Grouper 443">
              <a:extLst>
                <a:ext uri="{FF2B5EF4-FFF2-40B4-BE49-F238E27FC236}">
                  <a16:creationId xmlns:a16="http://schemas.microsoft.com/office/drawing/2014/main" id="{C36778B1-6574-4C45-92E4-CA9BEF98AF81}"/>
                </a:ext>
              </a:extLst>
            </p:cNvPr>
            <p:cNvGrpSpPr/>
            <p:nvPr/>
          </p:nvGrpSpPr>
          <p:grpSpPr>
            <a:xfrm>
              <a:off x="6629438" y="1867837"/>
              <a:ext cx="146670" cy="146670"/>
              <a:chOff x="6001024" y="2602667"/>
              <a:chExt cx="803224" cy="803224"/>
            </a:xfrm>
          </p:grpSpPr>
          <p:sp>
            <p:nvSpPr>
              <p:cNvPr id="395" name="Ellipse 394">
                <a:extLst>
                  <a:ext uri="{FF2B5EF4-FFF2-40B4-BE49-F238E27FC236}">
                    <a16:creationId xmlns:a16="http://schemas.microsoft.com/office/drawing/2014/main" id="{78B97522-A818-214E-92DC-D496D8EE1434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96" name="Corde 395">
                <a:extLst>
                  <a:ext uri="{FF2B5EF4-FFF2-40B4-BE49-F238E27FC236}">
                    <a16:creationId xmlns:a16="http://schemas.microsoft.com/office/drawing/2014/main" id="{249832A5-EFE5-AB45-A6A6-6CA50E534DC5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80" name="Grouper 446">
              <a:extLst>
                <a:ext uri="{FF2B5EF4-FFF2-40B4-BE49-F238E27FC236}">
                  <a16:creationId xmlns:a16="http://schemas.microsoft.com/office/drawing/2014/main" id="{E472E89A-FF3A-9A4D-B2D5-BCADFA8FCA6C}"/>
                </a:ext>
              </a:extLst>
            </p:cNvPr>
            <p:cNvGrpSpPr/>
            <p:nvPr/>
          </p:nvGrpSpPr>
          <p:grpSpPr>
            <a:xfrm>
              <a:off x="6940721" y="1913980"/>
              <a:ext cx="146670" cy="146670"/>
              <a:chOff x="6001024" y="2602667"/>
              <a:chExt cx="803224" cy="803224"/>
            </a:xfrm>
          </p:grpSpPr>
          <p:sp>
            <p:nvSpPr>
              <p:cNvPr id="393" name="Ellipse 392">
                <a:extLst>
                  <a:ext uri="{FF2B5EF4-FFF2-40B4-BE49-F238E27FC236}">
                    <a16:creationId xmlns:a16="http://schemas.microsoft.com/office/drawing/2014/main" id="{FD9079B7-4C36-6E42-96AF-087F11BC9BC3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94" name="Corde 393">
                <a:extLst>
                  <a:ext uri="{FF2B5EF4-FFF2-40B4-BE49-F238E27FC236}">
                    <a16:creationId xmlns:a16="http://schemas.microsoft.com/office/drawing/2014/main" id="{374A1FA8-38E6-E84B-8109-100B1CB58D3A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81" name="Grouper 467">
              <a:extLst>
                <a:ext uri="{FF2B5EF4-FFF2-40B4-BE49-F238E27FC236}">
                  <a16:creationId xmlns:a16="http://schemas.microsoft.com/office/drawing/2014/main" id="{E3EEDC40-08DD-D94D-A774-3A690DA5D557}"/>
                </a:ext>
              </a:extLst>
            </p:cNvPr>
            <p:cNvGrpSpPr/>
            <p:nvPr/>
          </p:nvGrpSpPr>
          <p:grpSpPr>
            <a:xfrm>
              <a:off x="5088551" y="2052952"/>
              <a:ext cx="146670" cy="146670"/>
              <a:chOff x="6001024" y="2602667"/>
              <a:chExt cx="803224" cy="803224"/>
            </a:xfrm>
          </p:grpSpPr>
          <p:sp>
            <p:nvSpPr>
              <p:cNvPr id="391" name="Ellipse 390">
                <a:extLst>
                  <a:ext uri="{FF2B5EF4-FFF2-40B4-BE49-F238E27FC236}">
                    <a16:creationId xmlns:a16="http://schemas.microsoft.com/office/drawing/2014/main" id="{AC634647-FB90-5F4D-81B6-CC81E7C16F7F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92" name="Corde 391">
                <a:extLst>
                  <a:ext uri="{FF2B5EF4-FFF2-40B4-BE49-F238E27FC236}">
                    <a16:creationId xmlns:a16="http://schemas.microsoft.com/office/drawing/2014/main" id="{BF931784-58C1-0E40-B649-FEC6050C9007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82" name="Grouper 437">
              <a:extLst>
                <a:ext uri="{FF2B5EF4-FFF2-40B4-BE49-F238E27FC236}">
                  <a16:creationId xmlns:a16="http://schemas.microsoft.com/office/drawing/2014/main" id="{C1E34322-FC99-3B4C-8860-6087B323184E}"/>
                </a:ext>
              </a:extLst>
            </p:cNvPr>
            <p:cNvGrpSpPr/>
            <p:nvPr/>
          </p:nvGrpSpPr>
          <p:grpSpPr>
            <a:xfrm>
              <a:off x="5153164" y="2171590"/>
              <a:ext cx="146670" cy="146670"/>
              <a:chOff x="6001024" y="2602667"/>
              <a:chExt cx="803224" cy="803224"/>
            </a:xfrm>
          </p:grpSpPr>
          <p:sp>
            <p:nvSpPr>
              <p:cNvPr id="389" name="Ellipse 388">
                <a:extLst>
                  <a:ext uri="{FF2B5EF4-FFF2-40B4-BE49-F238E27FC236}">
                    <a16:creationId xmlns:a16="http://schemas.microsoft.com/office/drawing/2014/main" id="{355ACF7F-A689-ED40-AC6F-45CF01388855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90" name="Corde 389">
                <a:extLst>
                  <a:ext uri="{FF2B5EF4-FFF2-40B4-BE49-F238E27FC236}">
                    <a16:creationId xmlns:a16="http://schemas.microsoft.com/office/drawing/2014/main" id="{E5E2564B-8269-3845-B51E-70773DE47AF9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83" name="Grouper 470">
              <a:extLst>
                <a:ext uri="{FF2B5EF4-FFF2-40B4-BE49-F238E27FC236}">
                  <a16:creationId xmlns:a16="http://schemas.microsoft.com/office/drawing/2014/main" id="{351CE751-F6AA-1649-BD32-15ADD5D657AC}"/>
                </a:ext>
              </a:extLst>
            </p:cNvPr>
            <p:cNvGrpSpPr/>
            <p:nvPr/>
          </p:nvGrpSpPr>
          <p:grpSpPr>
            <a:xfrm>
              <a:off x="6469712" y="2174178"/>
              <a:ext cx="146670" cy="146670"/>
              <a:chOff x="6001024" y="2602667"/>
              <a:chExt cx="803224" cy="803224"/>
            </a:xfrm>
          </p:grpSpPr>
          <p:sp>
            <p:nvSpPr>
              <p:cNvPr id="387" name="Ellipse 386">
                <a:extLst>
                  <a:ext uri="{FF2B5EF4-FFF2-40B4-BE49-F238E27FC236}">
                    <a16:creationId xmlns:a16="http://schemas.microsoft.com/office/drawing/2014/main" id="{3A415935-F134-ED41-BF83-369F52694010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88" name="Corde 387">
                <a:extLst>
                  <a:ext uri="{FF2B5EF4-FFF2-40B4-BE49-F238E27FC236}">
                    <a16:creationId xmlns:a16="http://schemas.microsoft.com/office/drawing/2014/main" id="{B874BD33-7173-BA4C-8518-D68808BED8C1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84" name="Grouper 449">
              <a:extLst>
                <a:ext uri="{FF2B5EF4-FFF2-40B4-BE49-F238E27FC236}">
                  <a16:creationId xmlns:a16="http://schemas.microsoft.com/office/drawing/2014/main" id="{8C52AA76-83E1-7741-93DF-AF7A6DD81338}"/>
                </a:ext>
              </a:extLst>
            </p:cNvPr>
            <p:cNvGrpSpPr/>
            <p:nvPr/>
          </p:nvGrpSpPr>
          <p:grpSpPr>
            <a:xfrm>
              <a:off x="6562585" y="2101491"/>
              <a:ext cx="146670" cy="146670"/>
              <a:chOff x="6001024" y="2602667"/>
              <a:chExt cx="803224" cy="803224"/>
            </a:xfrm>
          </p:grpSpPr>
          <p:sp>
            <p:nvSpPr>
              <p:cNvPr id="385" name="Ellipse 384">
                <a:extLst>
                  <a:ext uri="{FF2B5EF4-FFF2-40B4-BE49-F238E27FC236}">
                    <a16:creationId xmlns:a16="http://schemas.microsoft.com/office/drawing/2014/main" id="{3ECFC993-2C14-044B-BB85-CCF713E3C874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86" name="Corde 385">
                <a:extLst>
                  <a:ext uri="{FF2B5EF4-FFF2-40B4-BE49-F238E27FC236}">
                    <a16:creationId xmlns:a16="http://schemas.microsoft.com/office/drawing/2014/main" id="{20152FE5-02CA-174A-90BF-4D159C556E97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1" name="Groupe 410">
            <a:extLst>
              <a:ext uri="{FF2B5EF4-FFF2-40B4-BE49-F238E27FC236}">
                <a16:creationId xmlns:a16="http://schemas.microsoft.com/office/drawing/2014/main" id="{2541EFB8-7A61-1544-8820-D08A38BF8387}"/>
              </a:ext>
            </a:extLst>
          </p:cNvPr>
          <p:cNvGrpSpPr/>
          <p:nvPr/>
        </p:nvGrpSpPr>
        <p:grpSpPr>
          <a:xfrm>
            <a:off x="611188" y="653533"/>
            <a:ext cx="2230502" cy="1324776"/>
            <a:chOff x="558424" y="2392386"/>
            <a:chExt cx="2230502" cy="1324776"/>
          </a:xfrm>
        </p:grpSpPr>
        <p:sp>
          <p:nvSpPr>
            <p:cNvPr id="412" name="Rectangle 22">
              <a:extLst>
                <a:ext uri="{FF2B5EF4-FFF2-40B4-BE49-F238E27FC236}">
                  <a16:creationId xmlns:a16="http://schemas.microsoft.com/office/drawing/2014/main" id="{53385D9A-3838-F04E-A7B5-6B4E6E6B8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19" y="2392386"/>
              <a:ext cx="20830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RF &amp; Microwave sources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66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Production centres </a:t>
              </a:r>
            </a:p>
          </p:txBody>
        </p:sp>
        <p:sp>
          <p:nvSpPr>
            <p:cNvPr id="413" name="Rectangle 22">
              <a:extLst>
                <a:ext uri="{FF2B5EF4-FFF2-40B4-BE49-F238E27FC236}">
                  <a16:creationId xmlns:a16="http://schemas.microsoft.com/office/drawing/2014/main" id="{32D3451F-22A0-984C-8CC5-DADBA0388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19" y="2832843"/>
              <a:ext cx="15565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09DB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Radiology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09DB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Production centres</a:t>
              </a:r>
            </a:p>
          </p:txBody>
        </p:sp>
        <p:sp>
          <p:nvSpPr>
            <p:cNvPr id="414" name="Rectangle 22">
              <a:extLst>
                <a:ext uri="{FF2B5EF4-FFF2-40B4-BE49-F238E27FC236}">
                  <a16:creationId xmlns:a16="http://schemas.microsoft.com/office/drawing/2014/main" id="{DBC15152-9BD4-0E48-88D3-AB198BA40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19" y="3307391"/>
              <a:ext cx="192417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7BB4C1"/>
                      </a:gs>
                      <a:gs pos="100000">
                        <a:srgbClr val="7BB4C1">
                          <a:gamma/>
                          <a:tint val="51373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7C1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C006B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Sales offices</a:t>
              </a:r>
            </a:p>
          </p:txBody>
        </p:sp>
        <p:grpSp>
          <p:nvGrpSpPr>
            <p:cNvPr id="415" name="Grouper 473">
              <a:extLst>
                <a:ext uri="{FF2B5EF4-FFF2-40B4-BE49-F238E27FC236}">
                  <a16:creationId xmlns:a16="http://schemas.microsoft.com/office/drawing/2014/main" id="{3E5160EA-C757-2F4D-8CD6-4CCE25B08886}"/>
                </a:ext>
              </a:extLst>
            </p:cNvPr>
            <p:cNvGrpSpPr/>
            <p:nvPr/>
          </p:nvGrpSpPr>
          <p:grpSpPr>
            <a:xfrm>
              <a:off x="558424" y="2885611"/>
              <a:ext cx="146670" cy="349958"/>
              <a:chOff x="6001024" y="1489380"/>
              <a:chExt cx="803224" cy="1916511"/>
            </a:xfrm>
          </p:grpSpPr>
          <p:sp>
            <p:nvSpPr>
              <p:cNvPr id="422" name="Ellipse 421">
                <a:extLst>
                  <a:ext uri="{FF2B5EF4-FFF2-40B4-BE49-F238E27FC236}">
                    <a16:creationId xmlns:a16="http://schemas.microsoft.com/office/drawing/2014/main" id="{C986AED4-CE4D-B245-8E41-3E2EF10AA661}"/>
                  </a:ext>
                </a:extLst>
              </p:cNvPr>
              <p:cNvSpPr/>
              <p:nvPr/>
            </p:nvSpPr>
            <p:spPr>
              <a:xfrm>
                <a:off x="6004096" y="1489380"/>
                <a:ext cx="795207" cy="79520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3" name="Corde 422">
                <a:extLst>
                  <a:ext uri="{FF2B5EF4-FFF2-40B4-BE49-F238E27FC236}">
                    <a16:creationId xmlns:a16="http://schemas.microsoft.com/office/drawing/2014/main" id="{30A50B81-9B5E-F744-A6DC-2524CFC771A6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416" name="Grouper 476">
              <a:extLst>
                <a:ext uri="{FF2B5EF4-FFF2-40B4-BE49-F238E27FC236}">
                  <a16:creationId xmlns:a16="http://schemas.microsoft.com/office/drawing/2014/main" id="{2E735ACC-F86A-7448-A4C0-16B17B6DE124}"/>
                </a:ext>
              </a:extLst>
            </p:cNvPr>
            <p:cNvGrpSpPr/>
            <p:nvPr/>
          </p:nvGrpSpPr>
          <p:grpSpPr>
            <a:xfrm>
              <a:off x="558424" y="3360545"/>
              <a:ext cx="146670" cy="356617"/>
              <a:chOff x="6001024" y="1452913"/>
              <a:chExt cx="803224" cy="1952978"/>
            </a:xfrm>
          </p:grpSpPr>
          <p:sp>
            <p:nvSpPr>
              <p:cNvPr id="420" name="Ellipse 419">
                <a:extLst>
                  <a:ext uri="{FF2B5EF4-FFF2-40B4-BE49-F238E27FC236}">
                    <a16:creationId xmlns:a16="http://schemas.microsoft.com/office/drawing/2014/main" id="{3B61E524-0A4C-1045-96EF-FE796102FF94}"/>
                  </a:ext>
                </a:extLst>
              </p:cNvPr>
              <p:cNvSpPr/>
              <p:nvPr/>
            </p:nvSpPr>
            <p:spPr>
              <a:xfrm>
                <a:off x="6004096" y="1452913"/>
                <a:ext cx="795207" cy="7952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21" name="Corde 420">
                <a:extLst>
                  <a:ext uri="{FF2B5EF4-FFF2-40B4-BE49-F238E27FC236}">
                    <a16:creationId xmlns:a16="http://schemas.microsoft.com/office/drawing/2014/main" id="{BD18DDF3-466B-E345-9F40-8912753EC78D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417" name="Grouper 479">
              <a:extLst>
                <a:ext uri="{FF2B5EF4-FFF2-40B4-BE49-F238E27FC236}">
                  <a16:creationId xmlns:a16="http://schemas.microsoft.com/office/drawing/2014/main" id="{73FC7D3A-E120-0448-A6B9-382DA3E79D14}"/>
                </a:ext>
              </a:extLst>
            </p:cNvPr>
            <p:cNvGrpSpPr/>
            <p:nvPr/>
          </p:nvGrpSpPr>
          <p:grpSpPr>
            <a:xfrm>
              <a:off x="558424" y="2435308"/>
              <a:ext cx="146670" cy="146670"/>
              <a:chOff x="6001024" y="2602667"/>
              <a:chExt cx="803224" cy="803224"/>
            </a:xfrm>
          </p:grpSpPr>
          <p:sp>
            <p:nvSpPr>
              <p:cNvPr id="418" name="Ellipse 417">
                <a:extLst>
                  <a:ext uri="{FF2B5EF4-FFF2-40B4-BE49-F238E27FC236}">
                    <a16:creationId xmlns:a16="http://schemas.microsoft.com/office/drawing/2014/main" id="{B10D97D0-985A-F243-8D2E-5DAF14D11138}"/>
                  </a:ext>
                </a:extLst>
              </p:cNvPr>
              <p:cNvSpPr/>
              <p:nvPr/>
            </p:nvSpPr>
            <p:spPr>
              <a:xfrm>
                <a:off x="6004096" y="2606676"/>
                <a:ext cx="795206" cy="79520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19" name="Corde 418">
                <a:extLst>
                  <a:ext uri="{FF2B5EF4-FFF2-40B4-BE49-F238E27FC236}">
                    <a16:creationId xmlns:a16="http://schemas.microsoft.com/office/drawing/2014/main" id="{BEEB3879-690C-AA40-B47C-F9E905B248D0}"/>
                  </a:ext>
                </a:extLst>
              </p:cNvPr>
              <p:cNvSpPr/>
              <p:nvPr/>
            </p:nvSpPr>
            <p:spPr>
              <a:xfrm flipH="1">
                <a:off x="6001024" y="2602667"/>
                <a:ext cx="803224" cy="803224"/>
              </a:xfrm>
              <a:prstGeom prst="chord">
                <a:avLst>
                  <a:gd name="adj1" fmla="val 5356421"/>
                  <a:gd name="adj2" fmla="val 16200000"/>
                </a:avLst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0A818A45-63F7-1444-966E-F1EE96E5E21D}"/>
              </a:ext>
            </a:extLst>
          </p:cNvPr>
          <p:cNvGrpSpPr/>
          <p:nvPr/>
        </p:nvGrpSpPr>
        <p:grpSpPr>
          <a:xfrm>
            <a:off x="400836" y="2132856"/>
            <a:ext cx="1080000" cy="1080000"/>
            <a:chOff x="400836" y="2306106"/>
            <a:chExt cx="1080000" cy="1080000"/>
          </a:xfrm>
        </p:grpSpPr>
        <p:sp>
          <p:nvSpPr>
            <p:cNvPr id="426" name="ZoneTexte 425">
              <a:extLst>
                <a:ext uri="{FF2B5EF4-FFF2-40B4-BE49-F238E27FC236}">
                  <a16:creationId xmlns:a16="http://schemas.microsoft.com/office/drawing/2014/main" id="{A2B1F808-AC57-2844-8E8B-3F558FA4E4E6}"/>
                </a:ext>
              </a:extLst>
            </p:cNvPr>
            <p:cNvSpPr txBox="1">
              <a:spLocks noChangeAspect="1"/>
            </p:cNvSpPr>
            <p:nvPr/>
          </p:nvSpPr>
          <p:spPr>
            <a:xfrm rot="7779734">
              <a:off x="400836" y="2306106"/>
              <a:ext cx="1080000" cy="108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080847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42A7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Vélizy</a:t>
              </a:r>
            </a:p>
          </p:txBody>
        </p:sp>
        <p:pic>
          <p:nvPicPr>
            <p:cNvPr id="427" name="Image 426">
              <a:extLst>
                <a:ext uri="{FF2B5EF4-FFF2-40B4-BE49-F238E27FC236}">
                  <a16:creationId xmlns:a16="http://schemas.microsoft.com/office/drawing/2014/main" id="{EB9C4ABF-8397-8546-8930-5D06BE612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838" y="2475586"/>
              <a:ext cx="648000" cy="648000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428" name="Groupe 427">
              <a:extLst>
                <a:ext uri="{FF2B5EF4-FFF2-40B4-BE49-F238E27FC236}">
                  <a16:creationId xmlns:a16="http://schemas.microsoft.com/office/drawing/2014/main" id="{E028A70D-27C0-C84C-A79A-22187398077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49606" y="2382304"/>
              <a:ext cx="830166" cy="828000"/>
              <a:chOff x="10483054" y="1022269"/>
              <a:chExt cx="2507619" cy="2501078"/>
            </a:xfrm>
          </p:grpSpPr>
          <p:grpSp>
            <p:nvGrpSpPr>
              <p:cNvPr id="429" name="Groupe 428">
                <a:extLst>
                  <a:ext uri="{FF2B5EF4-FFF2-40B4-BE49-F238E27FC236}">
                    <a16:creationId xmlns:a16="http://schemas.microsoft.com/office/drawing/2014/main" id="{8159CA55-9F91-D54E-9A8B-2E94A50C753B}"/>
                  </a:ext>
                </a:extLst>
              </p:cNvPr>
              <p:cNvGrpSpPr/>
              <p:nvPr/>
            </p:nvGrpSpPr>
            <p:grpSpPr>
              <a:xfrm>
                <a:off x="10490217" y="1022269"/>
                <a:ext cx="2500456" cy="2500456"/>
                <a:chOff x="9360369" y="2414016"/>
                <a:chExt cx="2500456" cy="2500456"/>
              </a:xfrm>
            </p:grpSpPr>
            <p:sp>
              <p:nvSpPr>
                <p:cNvPr id="433" name="Arc 432">
                  <a:extLst>
                    <a:ext uri="{FF2B5EF4-FFF2-40B4-BE49-F238E27FC236}">
                      <a16:creationId xmlns:a16="http://schemas.microsoft.com/office/drawing/2014/main" id="{F2A6543F-F48E-DD45-B140-D1F9F01C6999}"/>
                    </a:ext>
                  </a:extLst>
                </p:cNvPr>
                <p:cNvSpPr/>
                <p:nvPr/>
              </p:nvSpPr>
              <p:spPr>
                <a:xfrm>
                  <a:off x="9360369" y="2414016"/>
                  <a:ext cx="2500456" cy="2500456"/>
                </a:xfrm>
                <a:prstGeom prst="arc">
                  <a:avLst>
                    <a:gd name="adj1" fmla="val 11470734"/>
                    <a:gd name="adj2" fmla="val 20175617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Arc 433">
                  <a:extLst>
                    <a:ext uri="{FF2B5EF4-FFF2-40B4-BE49-F238E27FC236}">
                      <a16:creationId xmlns:a16="http://schemas.microsoft.com/office/drawing/2014/main" id="{0B81F0F4-2453-304D-9109-4B2D36339A19}"/>
                    </a:ext>
                  </a:extLst>
                </p:cNvPr>
                <p:cNvSpPr/>
                <p:nvPr/>
              </p:nvSpPr>
              <p:spPr>
                <a:xfrm>
                  <a:off x="9497897" y="2551544"/>
                  <a:ext cx="2225400" cy="2225400"/>
                </a:xfrm>
                <a:prstGeom prst="arc">
                  <a:avLst>
                    <a:gd name="adj1" fmla="val 12683172"/>
                    <a:gd name="adj2" fmla="val 17241209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0" name="Groupe 429">
                <a:extLst>
                  <a:ext uri="{FF2B5EF4-FFF2-40B4-BE49-F238E27FC236}">
                    <a16:creationId xmlns:a16="http://schemas.microsoft.com/office/drawing/2014/main" id="{5CD28D96-B111-AE4E-97A4-FA073196BD68}"/>
                  </a:ext>
                </a:extLst>
              </p:cNvPr>
              <p:cNvGrpSpPr/>
              <p:nvPr/>
            </p:nvGrpSpPr>
            <p:grpSpPr>
              <a:xfrm flipV="1">
                <a:off x="10483054" y="1022891"/>
                <a:ext cx="2500456" cy="2500456"/>
                <a:chOff x="9470097" y="-73152"/>
                <a:chExt cx="2500456" cy="2500456"/>
              </a:xfrm>
            </p:grpSpPr>
            <p:sp>
              <p:nvSpPr>
                <p:cNvPr id="431" name="Arc 430">
                  <a:extLst>
                    <a:ext uri="{FF2B5EF4-FFF2-40B4-BE49-F238E27FC236}">
                      <a16:creationId xmlns:a16="http://schemas.microsoft.com/office/drawing/2014/main" id="{47343B99-443B-9D49-A2CE-B06A6C25E4F7}"/>
                    </a:ext>
                  </a:extLst>
                </p:cNvPr>
                <p:cNvSpPr/>
                <p:nvPr/>
              </p:nvSpPr>
              <p:spPr>
                <a:xfrm>
                  <a:off x="9470097" y="-73152"/>
                  <a:ext cx="2500456" cy="2500456"/>
                </a:xfrm>
                <a:prstGeom prst="arc">
                  <a:avLst>
                    <a:gd name="adj1" fmla="val 11470734"/>
                    <a:gd name="adj2" fmla="val 20355294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Arc 431">
                  <a:extLst>
                    <a:ext uri="{FF2B5EF4-FFF2-40B4-BE49-F238E27FC236}">
                      <a16:creationId xmlns:a16="http://schemas.microsoft.com/office/drawing/2014/main" id="{621E67CA-FD93-9841-8F76-3822A3853CCD}"/>
                    </a:ext>
                  </a:extLst>
                </p:cNvPr>
                <p:cNvSpPr/>
                <p:nvPr/>
              </p:nvSpPr>
              <p:spPr>
                <a:xfrm>
                  <a:off x="9607625" y="64376"/>
                  <a:ext cx="2225400" cy="2225400"/>
                </a:xfrm>
                <a:prstGeom prst="arc">
                  <a:avLst>
                    <a:gd name="adj1" fmla="val 15146309"/>
                    <a:gd name="adj2" fmla="val 20421544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6" name="Groupe 435">
            <a:extLst>
              <a:ext uri="{FF2B5EF4-FFF2-40B4-BE49-F238E27FC236}">
                <a16:creationId xmlns:a16="http://schemas.microsoft.com/office/drawing/2014/main" id="{F873280F-72F7-8549-8187-0ADF54E032E4}"/>
              </a:ext>
            </a:extLst>
          </p:cNvPr>
          <p:cNvGrpSpPr/>
          <p:nvPr/>
        </p:nvGrpSpPr>
        <p:grpSpPr>
          <a:xfrm>
            <a:off x="357216" y="3000047"/>
            <a:ext cx="1080000" cy="1080000"/>
            <a:chOff x="357216" y="3173297"/>
            <a:chExt cx="1080000" cy="1080000"/>
          </a:xfrm>
        </p:grpSpPr>
        <p:sp>
          <p:nvSpPr>
            <p:cNvPr id="437" name="ZoneTexte 436">
              <a:extLst>
                <a:ext uri="{FF2B5EF4-FFF2-40B4-BE49-F238E27FC236}">
                  <a16:creationId xmlns:a16="http://schemas.microsoft.com/office/drawing/2014/main" id="{1A684E94-673F-7349-9038-F9C8CDE14900}"/>
                </a:ext>
              </a:extLst>
            </p:cNvPr>
            <p:cNvSpPr txBox="1">
              <a:spLocks noChangeAspect="1"/>
            </p:cNvSpPr>
            <p:nvPr/>
          </p:nvSpPr>
          <p:spPr>
            <a:xfrm rot="8512093">
              <a:off x="357216" y="3173297"/>
              <a:ext cx="1080000" cy="108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9470207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42A7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Thonon</a:t>
              </a:r>
            </a:p>
          </p:txBody>
        </p:sp>
        <p:pic>
          <p:nvPicPr>
            <p:cNvPr id="438" name="Image 437">
              <a:extLst>
                <a:ext uri="{FF2B5EF4-FFF2-40B4-BE49-F238E27FC236}">
                  <a16:creationId xmlns:a16="http://schemas.microsoft.com/office/drawing/2014/main" id="{18DB1229-6BB1-304A-9575-3EAA7FD56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188" y="3360943"/>
              <a:ext cx="648000" cy="648000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439" name="Groupe 438">
              <a:extLst>
                <a:ext uri="{FF2B5EF4-FFF2-40B4-BE49-F238E27FC236}">
                  <a16:creationId xmlns:a16="http://schemas.microsoft.com/office/drawing/2014/main" id="{E028A70D-27C0-C84C-A79A-22187398077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551056" y="3262325"/>
              <a:ext cx="830166" cy="828000"/>
              <a:chOff x="10483054" y="1022269"/>
              <a:chExt cx="2507619" cy="2501078"/>
            </a:xfrm>
          </p:grpSpPr>
          <p:grpSp>
            <p:nvGrpSpPr>
              <p:cNvPr id="440" name="Groupe 439">
                <a:extLst>
                  <a:ext uri="{FF2B5EF4-FFF2-40B4-BE49-F238E27FC236}">
                    <a16:creationId xmlns:a16="http://schemas.microsoft.com/office/drawing/2014/main" id="{8159CA55-9F91-D54E-9A8B-2E94A50C753B}"/>
                  </a:ext>
                </a:extLst>
              </p:cNvPr>
              <p:cNvGrpSpPr/>
              <p:nvPr/>
            </p:nvGrpSpPr>
            <p:grpSpPr>
              <a:xfrm>
                <a:off x="10490217" y="1022269"/>
                <a:ext cx="2500456" cy="2500456"/>
                <a:chOff x="9360369" y="2414016"/>
                <a:chExt cx="2500456" cy="2500456"/>
              </a:xfrm>
            </p:grpSpPr>
            <p:sp>
              <p:nvSpPr>
                <p:cNvPr id="444" name="Arc 443">
                  <a:extLst>
                    <a:ext uri="{FF2B5EF4-FFF2-40B4-BE49-F238E27FC236}">
                      <a16:creationId xmlns:a16="http://schemas.microsoft.com/office/drawing/2014/main" id="{F2A6543F-F48E-DD45-B140-D1F9F01C6999}"/>
                    </a:ext>
                  </a:extLst>
                </p:cNvPr>
                <p:cNvSpPr/>
                <p:nvPr/>
              </p:nvSpPr>
              <p:spPr>
                <a:xfrm>
                  <a:off x="9360369" y="2414016"/>
                  <a:ext cx="2500456" cy="2500456"/>
                </a:xfrm>
                <a:prstGeom prst="arc">
                  <a:avLst>
                    <a:gd name="adj1" fmla="val 11470734"/>
                    <a:gd name="adj2" fmla="val 20175617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Arc 444">
                  <a:extLst>
                    <a:ext uri="{FF2B5EF4-FFF2-40B4-BE49-F238E27FC236}">
                      <a16:creationId xmlns:a16="http://schemas.microsoft.com/office/drawing/2014/main" id="{0B81F0F4-2453-304D-9109-4B2D36339A19}"/>
                    </a:ext>
                  </a:extLst>
                </p:cNvPr>
                <p:cNvSpPr/>
                <p:nvPr/>
              </p:nvSpPr>
              <p:spPr>
                <a:xfrm>
                  <a:off x="9497897" y="2551544"/>
                  <a:ext cx="2225400" cy="2225400"/>
                </a:xfrm>
                <a:prstGeom prst="arc">
                  <a:avLst>
                    <a:gd name="adj1" fmla="val 12683172"/>
                    <a:gd name="adj2" fmla="val 17241209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1" name="Groupe 440">
                <a:extLst>
                  <a:ext uri="{FF2B5EF4-FFF2-40B4-BE49-F238E27FC236}">
                    <a16:creationId xmlns:a16="http://schemas.microsoft.com/office/drawing/2014/main" id="{5CD28D96-B111-AE4E-97A4-FA073196BD68}"/>
                  </a:ext>
                </a:extLst>
              </p:cNvPr>
              <p:cNvGrpSpPr/>
              <p:nvPr/>
            </p:nvGrpSpPr>
            <p:grpSpPr>
              <a:xfrm flipV="1">
                <a:off x="10483054" y="1022891"/>
                <a:ext cx="2500456" cy="2500456"/>
                <a:chOff x="9470097" y="-73152"/>
                <a:chExt cx="2500456" cy="2500456"/>
              </a:xfrm>
            </p:grpSpPr>
            <p:sp>
              <p:nvSpPr>
                <p:cNvPr id="442" name="Arc 441">
                  <a:extLst>
                    <a:ext uri="{FF2B5EF4-FFF2-40B4-BE49-F238E27FC236}">
                      <a16:creationId xmlns:a16="http://schemas.microsoft.com/office/drawing/2014/main" id="{47343B99-443B-9D49-A2CE-B06A6C25E4F7}"/>
                    </a:ext>
                  </a:extLst>
                </p:cNvPr>
                <p:cNvSpPr/>
                <p:nvPr/>
              </p:nvSpPr>
              <p:spPr>
                <a:xfrm>
                  <a:off x="9470097" y="-73152"/>
                  <a:ext cx="2500456" cy="2500456"/>
                </a:xfrm>
                <a:prstGeom prst="arc">
                  <a:avLst>
                    <a:gd name="adj1" fmla="val 11470734"/>
                    <a:gd name="adj2" fmla="val 20355294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Arc 442">
                  <a:extLst>
                    <a:ext uri="{FF2B5EF4-FFF2-40B4-BE49-F238E27FC236}">
                      <a16:creationId xmlns:a16="http://schemas.microsoft.com/office/drawing/2014/main" id="{621E67CA-FD93-9841-8F76-3822A3853CCD}"/>
                    </a:ext>
                  </a:extLst>
                </p:cNvPr>
                <p:cNvSpPr/>
                <p:nvPr/>
              </p:nvSpPr>
              <p:spPr>
                <a:xfrm>
                  <a:off x="9607625" y="64376"/>
                  <a:ext cx="2225400" cy="2225400"/>
                </a:xfrm>
                <a:prstGeom prst="arc">
                  <a:avLst>
                    <a:gd name="adj1" fmla="val 15146309"/>
                    <a:gd name="adj2" fmla="val 20421544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46" name="Groupe 445">
            <a:extLst>
              <a:ext uri="{FF2B5EF4-FFF2-40B4-BE49-F238E27FC236}">
                <a16:creationId xmlns:a16="http://schemas.microsoft.com/office/drawing/2014/main" id="{2D841CA2-6CB6-0742-BE82-03448B94A860}"/>
              </a:ext>
            </a:extLst>
          </p:cNvPr>
          <p:cNvGrpSpPr/>
          <p:nvPr/>
        </p:nvGrpSpPr>
        <p:grpSpPr>
          <a:xfrm>
            <a:off x="7652380" y="2377179"/>
            <a:ext cx="1080000" cy="1080000"/>
            <a:chOff x="7652380" y="2550429"/>
            <a:chExt cx="1080000" cy="1080000"/>
          </a:xfrm>
        </p:grpSpPr>
        <p:sp>
          <p:nvSpPr>
            <p:cNvPr id="447" name="ZoneTexte 446">
              <a:extLst>
                <a:ext uri="{FF2B5EF4-FFF2-40B4-BE49-F238E27FC236}">
                  <a16:creationId xmlns:a16="http://schemas.microsoft.com/office/drawing/2014/main" id="{8F262BD9-B433-3C4B-B1CA-0AC98D6A33B6}"/>
                </a:ext>
              </a:extLst>
            </p:cNvPr>
            <p:cNvSpPr txBox="1">
              <a:spLocks noChangeAspect="1"/>
            </p:cNvSpPr>
            <p:nvPr/>
          </p:nvSpPr>
          <p:spPr>
            <a:xfrm rot="8599560">
              <a:off x="7652380" y="2550429"/>
              <a:ext cx="1080000" cy="108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080847"/>
                </a:avLst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42A75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Ulm</a:t>
              </a:r>
            </a:p>
          </p:txBody>
        </p:sp>
        <p:pic>
          <p:nvPicPr>
            <p:cNvPr id="448" name="Image 447">
              <a:extLst>
                <a:ext uri="{FF2B5EF4-FFF2-40B4-BE49-F238E27FC236}">
                  <a16:creationId xmlns:a16="http://schemas.microsoft.com/office/drawing/2014/main" id="{A5B5AE9D-8B4D-8945-AD46-DC32627C6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3277" y="2721428"/>
              <a:ext cx="648000" cy="648000"/>
            </a:xfrm>
            <a:prstGeom prst="ellipse">
              <a:avLst/>
            </a:prstGeom>
            <a:ln>
              <a:noFill/>
            </a:ln>
          </p:spPr>
        </p:pic>
        <p:grpSp>
          <p:nvGrpSpPr>
            <p:cNvPr id="449" name="Groupe 448">
              <a:extLst>
                <a:ext uri="{FF2B5EF4-FFF2-40B4-BE49-F238E27FC236}">
                  <a16:creationId xmlns:a16="http://schemas.microsoft.com/office/drawing/2014/main" id="{E028A70D-27C0-C84C-A79A-22187398077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841236" y="2630765"/>
              <a:ext cx="830166" cy="828000"/>
              <a:chOff x="10483054" y="1022269"/>
              <a:chExt cx="2507619" cy="2501078"/>
            </a:xfrm>
          </p:grpSpPr>
          <p:grpSp>
            <p:nvGrpSpPr>
              <p:cNvPr id="450" name="Groupe 449">
                <a:extLst>
                  <a:ext uri="{FF2B5EF4-FFF2-40B4-BE49-F238E27FC236}">
                    <a16:creationId xmlns:a16="http://schemas.microsoft.com/office/drawing/2014/main" id="{8159CA55-9F91-D54E-9A8B-2E94A50C753B}"/>
                  </a:ext>
                </a:extLst>
              </p:cNvPr>
              <p:cNvGrpSpPr/>
              <p:nvPr/>
            </p:nvGrpSpPr>
            <p:grpSpPr>
              <a:xfrm>
                <a:off x="10490217" y="1022269"/>
                <a:ext cx="2500456" cy="2500456"/>
                <a:chOff x="9360369" y="2414016"/>
                <a:chExt cx="2500456" cy="2500456"/>
              </a:xfrm>
            </p:grpSpPr>
            <p:sp>
              <p:nvSpPr>
                <p:cNvPr id="454" name="Arc 453">
                  <a:extLst>
                    <a:ext uri="{FF2B5EF4-FFF2-40B4-BE49-F238E27FC236}">
                      <a16:creationId xmlns:a16="http://schemas.microsoft.com/office/drawing/2014/main" id="{F2A6543F-F48E-DD45-B140-D1F9F01C6999}"/>
                    </a:ext>
                  </a:extLst>
                </p:cNvPr>
                <p:cNvSpPr/>
                <p:nvPr/>
              </p:nvSpPr>
              <p:spPr>
                <a:xfrm>
                  <a:off x="9360369" y="2414016"/>
                  <a:ext cx="2500456" cy="2500456"/>
                </a:xfrm>
                <a:prstGeom prst="arc">
                  <a:avLst>
                    <a:gd name="adj1" fmla="val 11470734"/>
                    <a:gd name="adj2" fmla="val 20175617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Arc 454">
                  <a:extLst>
                    <a:ext uri="{FF2B5EF4-FFF2-40B4-BE49-F238E27FC236}">
                      <a16:creationId xmlns:a16="http://schemas.microsoft.com/office/drawing/2014/main" id="{0B81F0F4-2453-304D-9109-4B2D36339A19}"/>
                    </a:ext>
                  </a:extLst>
                </p:cNvPr>
                <p:cNvSpPr/>
                <p:nvPr/>
              </p:nvSpPr>
              <p:spPr>
                <a:xfrm>
                  <a:off x="9497897" y="2551544"/>
                  <a:ext cx="2225400" cy="2225400"/>
                </a:xfrm>
                <a:prstGeom prst="arc">
                  <a:avLst>
                    <a:gd name="adj1" fmla="val 12683172"/>
                    <a:gd name="adj2" fmla="val 17241209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1" name="Groupe 450">
                <a:extLst>
                  <a:ext uri="{FF2B5EF4-FFF2-40B4-BE49-F238E27FC236}">
                    <a16:creationId xmlns:a16="http://schemas.microsoft.com/office/drawing/2014/main" id="{5CD28D96-B111-AE4E-97A4-FA073196BD68}"/>
                  </a:ext>
                </a:extLst>
              </p:cNvPr>
              <p:cNvGrpSpPr/>
              <p:nvPr/>
            </p:nvGrpSpPr>
            <p:grpSpPr>
              <a:xfrm flipV="1">
                <a:off x="10483054" y="1022891"/>
                <a:ext cx="2500456" cy="2500456"/>
                <a:chOff x="9470097" y="-73152"/>
                <a:chExt cx="2500456" cy="2500456"/>
              </a:xfrm>
            </p:grpSpPr>
            <p:sp>
              <p:nvSpPr>
                <p:cNvPr id="452" name="Arc 451">
                  <a:extLst>
                    <a:ext uri="{FF2B5EF4-FFF2-40B4-BE49-F238E27FC236}">
                      <a16:creationId xmlns:a16="http://schemas.microsoft.com/office/drawing/2014/main" id="{47343B99-443B-9D49-A2CE-B06A6C25E4F7}"/>
                    </a:ext>
                  </a:extLst>
                </p:cNvPr>
                <p:cNvSpPr/>
                <p:nvPr/>
              </p:nvSpPr>
              <p:spPr>
                <a:xfrm>
                  <a:off x="9470097" y="-73152"/>
                  <a:ext cx="2500456" cy="2500456"/>
                </a:xfrm>
                <a:prstGeom prst="arc">
                  <a:avLst>
                    <a:gd name="adj1" fmla="val 11470734"/>
                    <a:gd name="adj2" fmla="val 20355294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Arc 452">
                  <a:extLst>
                    <a:ext uri="{FF2B5EF4-FFF2-40B4-BE49-F238E27FC236}">
                      <a16:creationId xmlns:a16="http://schemas.microsoft.com/office/drawing/2014/main" id="{621E67CA-FD93-9841-8F76-3822A3853CCD}"/>
                    </a:ext>
                  </a:extLst>
                </p:cNvPr>
                <p:cNvSpPr/>
                <p:nvPr/>
              </p:nvSpPr>
              <p:spPr>
                <a:xfrm>
                  <a:off x="9607625" y="64376"/>
                  <a:ext cx="2225400" cy="2225400"/>
                </a:xfrm>
                <a:prstGeom prst="arc">
                  <a:avLst>
                    <a:gd name="adj1" fmla="val 15146309"/>
                    <a:gd name="adj2" fmla="val 20421544"/>
                  </a:avLst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3" name="ZoneTexte 362"/>
          <p:cNvSpPr txBox="1"/>
          <p:nvPr/>
        </p:nvSpPr>
        <p:spPr>
          <a:xfrm>
            <a:off x="1382657" y="2438819"/>
            <a:ext cx="165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29.000m²</a:t>
            </a:r>
          </a:p>
          <a:p>
            <a:r>
              <a:rPr lang="en-US" sz="1000" dirty="0" smtClean="0"/>
              <a:t>750 employees</a:t>
            </a:r>
          </a:p>
        </p:txBody>
      </p:sp>
      <p:sp>
        <p:nvSpPr>
          <p:cNvPr id="456" name="ZoneTexte 455"/>
          <p:cNvSpPr txBox="1"/>
          <p:nvPr/>
        </p:nvSpPr>
        <p:spPr>
          <a:xfrm>
            <a:off x="1353171" y="3411171"/>
            <a:ext cx="115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00"/>
            </a:lvl1pPr>
          </a:lstStyle>
          <a:p>
            <a:r>
              <a:rPr lang="en-US" dirty="0"/>
              <a:t>25.000m²</a:t>
            </a:r>
          </a:p>
          <a:p>
            <a:r>
              <a:rPr lang="en-US" dirty="0"/>
              <a:t>260 employees</a:t>
            </a:r>
          </a:p>
        </p:txBody>
      </p:sp>
    </p:spTree>
    <p:extLst>
      <p:ext uri="{BB962C8B-B14F-4D97-AF65-F5344CB8AC3E}">
        <p14:creationId xmlns:p14="http://schemas.microsoft.com/office/powerpoint/2010/main" val="5844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>
                <a:ea typeface="ＭＳ Ｐゴシック" charset="-128"/>
              </a:rPr>
              <a:t>Our specific skills &amp; expertise</a:t>
            </a:r>
            <a:endParaRPr lang="en-GB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F0D2F85-B64D-D149-9269-3A4FDC237980}"/>
              </a:ext>
            </a:extLst>
          </p:cNvPr>
          <p:cNvGrpSpPr/>
          <p:nvPr/>
        </p:nvGrpSpPr>
        <p:grpSpPr>
          <a:xfrm>
            <a:off x="602001" y="909865"/>
            <a:ext cx="7939999" cy="1288063"/>
            <a:chOff x="602001" y="909865"/>
            <a:chExt cx="7939999" cy="12880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E746FF-D649-F74B-962C-F8A6F9E377E2}"/>
                </a:ext>
              </a:extLst>
            </p:cNvPr>
            <p:cNvSpPr/>
            <p:nvPr/>
          </p:nvSpPr>
          <p:spPr>
            <a:xfrm>
              <a:off x="602001" y="1118410"/>
              <a:ext cx="7939999" cy="10795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D79F31-6CB5-F040-A53E-7FB9C62F293C}"/>
                </a:ext>
              </a:extLst>
            </p:cNvPr>
            <p:cNvSpPr/>
            <p:nvPr/>
          </p:nvSpPr>
          <p:spPr>
            <a:xfrm>
              <a:off x="762947" y="1321722"/>
              <a:ext cx="27394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rgbClr val="FFFFFF"/>
                  </a:solidFill>
                </a:rPr>
                <a:t>TWT</a:t>
              </a:r>
            </a:p>
            <a:p>
              <a:r>
                <a:rPr lang="fr-FR" sz="1200" dirty="0" smtClean="0">
                  <a:solidFill>
                    <a:srgbClr val="FFFFFF"/>
                  </a:solidFill>
                </a:rPr>
                <a:t>Klystrons</a:t>
              </a:r>
            </a:p>
            <a:p>
              <a:r>
                <a:rPr lang="fr-FR" sz="1200" dirty="0" err="1" smtClean="0">
                  <a:solidFill>
                    <a:srgbClr val="FFFFFF"/>
                  </a:solidFill>
                </a:rPr>
                <a:t>Gyrotrons</a:t>
              </a:r>
              <a:r>
                <a:rPr lang="fr-FR" sz="1200" dirty="0" smtClean="0">
                  <a:solidFill>
                    <a:srgbClr val="FFFFFF"/>
                  </a:solidFill>
                </a:rPr>
                <a:t> </a:t>
              </a:r>
              <a:endParaRPr lang="fr-FR" sz="1200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1DC5C7-B8B1-D34E-9E5C-15C636B3BD3B}"/>
                </a:ext>
              </a:extLst>
            </p:cNvPr>
            <p:cNvSpPr/>
            <p:nvPr/>
          </p:nvSpPr>
          <p:spPr>
            <a:xfrm>
              <a:off x="5641064" y="1273531"/>
              <a:ext cx="27394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fr-FR" sz="1200" dirty="0">
                <a:solidFill>
                  <a:srgbClr val="FFFFFF"/>
                </a:solidFill>
              </a:endParaRPr>
            </a:p>
            <a:p>
              <a:pPr algn="r"/>
              <a:r>
                <a:rPr lang="fr-FR" sz="1200" dirty="0" err="1" smtClean="0">
                  <a:solidFill>
                    <a:srgbClr val="FFFFFF"/>
                  </a:solidFill>
                </a:rPr>
                <a:t>Tetrodes</a:t>
              </a:r>
              <a:endParaRPr lang="fr-FR" sz="1200" dirty="0" smtClean="0">
                <a:solidFill>
                  <a:srgbClr val="FFFFFF"/>
                </a:solidFill>
              </a:endParaRPr>
            </a:p>
            <a:p>
              <a:pPr algn="r"/>
              <a:r>
                <a:rPr lang="fr-FR" sz="1200" dirty="0" err="1" smtClean="0">
                  <a:solidFill>
                    <a:srgbClr val="FFFFFF"/>
                  </a:solidFill>
                </a:rPr>
                <a:t>Diacrodes</a:t>
              </a:r>
              <a:endParaRPr lang="fr-FR" sz="12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3E100E12-2A91-A64D-9470-D044608CF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815" y="909865"/>
              <a:ext cx="610281" cy="330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19B3157-C96E-5049-9020-802BD47DE05A}"/>
              </a:ext>
            </a:extLst>
          </p:cNvPr>
          <p:cNvGrpSpPr/>
          <p:nvPr/>
        </p:nvGrpSpPr>
        <p:grpSpPr>
          <a:xfrm>
            <a:off x="3581743" y="719038"/>
            <a:ext cx="1980514" cy="1859232"/>
            <a:chOff x="3581743" y="719038"/>
            <a:chExt cx="1980514" cy="1859232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689C9A6-5F08-D749-9E33-12F491F5D70D}"/>
                </a:ext>
              </a:extLst>
            </p:cNvPr>
            <p:cNvSpPr/>
            <p:nvPr/>
          </p:nvSpPr>
          <p:spPr>
            <a:xfrm>
              <a:off x="3663351" y="760972"/>
              <a:ext cx="1817298" cy="1817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183B0147-038B-494B-8481-6092B43DA5EC}"/>
                </a:ext>
              </a:extLst>
            </p:cNvPr>
            <p:cNvGrpSpPr/>
            <p:nvPr/>
          </p:nvGrpSpPr>
          <p:grpSpPr>
            <a:xfrm>
              <a:off x="3581743" y="719038"/>
              <a:ext cx="1980514" cy="1851698"/>
              <a:chOff x="3501334" y="708788"/>
              <a:chExt cx="1980514" cy="1851698"/>
            </a:xfrm>
          </p:grpSpPr>
          <p:pic>
            <p:nvPicPr>
              <p:cNvPr id="12" name="Graphique 94">
                <a:extLst>
                  <a:ext uri="{FF2B5EF4-FFF2-40B4-BE49-F238E27FC236}">
                    <a16:creationId xmlns:a16="http://schemas.microsoft.com/office/drawing/2014/main" id="{376B7894-DDAF-3940-A2BA-396841003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5151865" flipV="1">
                <a:off x="3565742" y="644380"/>
                <a:ext cx="1851698" cy="1980514"/>
              </a:xfrm>
              <a:prstGeom prst="rect">
                <a:avLst/>
              </a:prstGeom>
            </p:spPr>
          </p:pic>
          <p:sp>
            <p:nvSpPr>
              <p:cNvPr id="13" name="ZoneTexte 3">
                <a:extLst>
                  <a:ext uri="{FF2B5EF4-FFF2-40B4-BE49-F238E27FC236}">
                    <a16:creationId xmlns:a16="http://schemas.microsoft.com/office/drawing/2014/main" id="{5557F20A-212D-0749-9BA7-7744FD590EED}"/>
                  </a:ext>
                </a:extLst>
              </p:cNvPr>
              <p:cNvSpPr txBox="1"/>
              <p:nvPr/>
            </p:nvSpPr>
            <p:spPr>
              <a:xfrm>
                <a:off x="3646186" y="1344995"/>
                <a:ext cx="1690810" cy="6232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wrap="square" lIns="68579" tIns="34289" rIns="68579" bIns="34289" rtlCol="0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algn="ctr" defTabSz="685664">
                  <a:defRPr/>
                </a:pPr>
                <a:r>
                  <a:rPr lang="fr-FR" b="1" kern="0" dirty="0"/>
                  <a:t>RF power solutions</a:t>
                </a:r>
              </a:p>
            </p:txBody>
          </p:sp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04FDDA4-2C6F-914D-8EB4-5C4CA5D22EA8}"/>
              </a:ext>
            </a:extLst>
          </p:cNvPr>
          <p:cNvGrpSpPr/>
          <p:nvPr/>
        </p:nvGrpSpPr>
        <p:grpSpPr>
          <a:xfrm>
            <a:off x="602000" y="2258143"/>
            <a:ext cx="7940000" cy="2115335"/>
            <a:chOff x="602000" y="2258143"/>
            <a:chExt cx="7940000" cy="2115335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10D18E5-C628-A448-829C-75463D80B0B5}"/>
                </a:ext>
              </a:extLst>
            </p:cNvPr>
            <p:cNvGrpSpPr/>
            <p:nvPr/>
          </p:nvGrpSpPr>
          <p:grpSpPr>
            <a:xfrm>
              <a:off x="602000" y="2661103"/>
              <a:ext cx="7940000" cy="1712375"/>
              <a:chOff x="366081" y="2514481"/>
              <a:chExt cx="8499340" cy="2133317"/>
            </a:xfrm>
            <a:solidFill>
              <a:schemeClr val="bg1">
                <a:lumMod val="95000"/>
                <a:alpha val="50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470AF4-2142-EB4B-8A92-D524F98CAFFC}"/>
                  </a:ext>
                </a:extLst>
              </p:cNvPr>
              <p:cNvSpPr/>
              <p:nvPr/>
            </p:nvSpPr>
            <p:spPr>
              <a:xfrm>
                <a:off x="4364643" y="3057493"/>
                <a:ext cx="1547911" cy="442068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Ultra-high Vacuum</a:t>
                </a:r>
                <a:br>
                  <a:rPr lang="en-GB" sz="1050" b="1" dirty="0" smtClean="0">
                    <a:solidFill>
                      <a:schemeClr val="tx1"/>
                    </a:solidFill>
                  </a:rPr>
                </a:br>
                <a:r>
                  <a:rPr lang="en-GB" sz="1050" b="1" dirty="0" smtClean="0">
                    <a:solidFill>
                      <a:schemeClr val="tx1"/>
                    </a:solidFill>
                  </a:rPr>
                  <a:t>(UHV) techniques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792B72-F67B-D74C-A9FF-D8952A642AEC}"/>
                  </a:ext>
                </a:extLst>
              </p:cNvPr>
              <p:cNvSpPr/>
              <p:nvPr/>
            </p:nvSpPr>
            <p:spPr>
              <a:xfrm>
                <a:off x="7053943" y="2515747"/>
                <a:ext cx="1811478" cy="983814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>
                    <a:solidFill>
                      <a:schemeClr val="tx1"/>
                    </a:solidFill>
                  </a:rPr>
                  <a:t>Strong electric fields and high voltage tests,</a:t>
                </a:r>
                <a:endParaRPr lang="en-GB" sz="105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050" dirty="0">
                    <a:solidFill>
                      <a:schemeClr val="tx1"/>
                    </a:solidFill>
                  </a:rPr>
                  <a:t>Extreme conditions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E85793D-1D01-FD4B-9527-A16AC1759444}"/>
                  </a:ext>
                </a:extLst>
              </p:cNvPr>
              <p:cNvSpPr/>
              <p:nvPr/>
            </p:nvSpPr>
            <p:spPr>
              <a:xfrm>
                <a:off x="5940805" y="2515747"/>
                <a:ext cx="1082929" cy="978285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  Chemistry</a:t>
                </a:r>
              </a:p>
              <a:p>
                <a:pPr algn="ctr"/>
                <a:r>
                  <a:rPr lang="en-GB" sz="1050" dirty="0" smtClean="0">
                    <a:solidFill>
                      <a:schemeClr val="tx1"/>
                    </a:solidFill>
                  </a:rPr>
                  <a:t>Metallisation</a:t>
                </a:r>
              </a:p>
              <a:p>
                <a:pPr algn="ctr"/>
                <a:r>
                  <a:rPr lang="en-GB" sz="1050" dirty="0" smtClean="0">
                    <a:solidFill>
                      <a:schemeClr val="tx1"/>
                    </a:solidFill>
                  </a:rPr>
                  <a:t>Thin films Coatings</a:t>
                </a:r>
                <a:endParaRPr lang="en-GB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E18A54E-905C-A040-AA4D-9A1E25BB4624}"/>
                  </a:ext>
                </a:extLst>
              </p:cNvPr>
              <p:cNvSpPr/>
              <p:nvPr/>
            </p:nvSpPr>
            <p:spPr>
              <a:xfrm>
                <a:off x="3038864" y="4391694"/>
                <a:ext cx="3373019" cy="256104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Monitoring software &amp; integrated tests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058908-E2C9-C748-9166-AAF378FD653C}"/>
                  </a:ext>
                </a:extLst>
              </p:cNvPr>
              <p:cNvSpPr/>
              <p:nvPr/>
            </p:nvSpPr>
            <p:spPr>
              <a:xfrm>
                <a:off x="2443127" y="2515123"/>
                <a:ext cx="1884405" cy="984439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Heterogeneous assembly</a:t>
                </a:r>
              </a:p>
              <a:p>
                <a:pPr algn="ctr"/>
                <a:r>
                  <a:rPr lang="en-GB" sz="1050" dirty="0" smtClean="0">
                    <a:solidFill>
                      <a:schemeClr val="tx1"/>
                    </a:solidFill>
                  </a:rPr>
                  <a:t>Soldering, welding,</a:t>
                </a:r>
              </a:p>
              <a:p>
                <a:pPr algn="ctr"/>
                <a:r>
                  <a:rPr lang="en-GB" sz="1050" dirty="0">
                    <a:solidFill>
                      <a:schemeClr val="tx1"/>
                    </a:solidFill>
                  </a:rPr>
                  <a:t>thermal 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treatments</a:t>
                </a:r>
                <a:endParaRPr lang="en-GB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A6B1089-3CAB-E44F-B3B7-7C8B82B604A4}"/>
                  </a:ext>
                </a:extLst>
              </p:cNvPr>
              <p:cNvSpPr/>
              <p:nvPr/>
            </p:nvSpPr>
            <p:spPr>
              <a:xfrm>
                <a:off x="6447145" y="4167254"/>
                <a:ext cx="2418275" cy="480544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Sub-system integration, Customer Support, on-site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050" b="1" dirty="0" smtClean="0">
                    <a:solidFill>
                      <a:schemeClr val="tx1"/>
                    </a:solidFill>
                  </a:rPr>
                  <a:t>test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102F718-9C50-014B-AF1E-044C7B7982E2}"/>
                  </a:ext>
                </a:extLst>
              </p:cNvPr>
              <p:cNvSpPr/>
              <p:nvPr/>
            </p:nvSpPr>
            <p:spPr>
              <a:xfrm>
                <a:off x="2443127" y="3531436"/>
                <a:ext cx="1884405" cy="822896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Emission and focussing of beams: 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cathode, grid, electron gun, line </a:t>
                </a:r>
                <a:endParaRPr lang="en-GB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DE0C91-CE9E-8D44-B33A-3D0D98A54CD6}"/>
                  </a:ext>
                </a:extLst>
              </p:cNvPr>
              <p:cNvSpPr/>
              <p:nvPr/>
            </p:nvSpPr>
            <p:spPr>
              <a:xfrm>
                <a:off x="366082" y="4391523"/>
                <a:ext cx="2627668" cy="256275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RF Conception &amp; Tests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E9EA29-F832-DE4A-8E65-8C09B4F318F0}"/>
                  </a:ext>
                </a:extLst>
              </p:cNvPr>
              <p:cNvSpPr/>
              <p:nvPr/>
            </p:nvSpPr>
            <p:spPr>
              <a:xfrm>
                <a:off x="4359363" y="3531436"/>
                <a:ext cx="2052521" cy="822895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Precision mechanics</a:t>
                </a:r>
                <a:endParaRPr lang="en-GB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622F2DC-64A7-B84F-AC16-3794158737A6}"/>
                  </a:ext>
                </a:extLst>
              </p:cNvPr>
              <p:cNvSpPr/>
              <p:nvPr/>
            </p:nvSpPr>
            <p:spPr>
              <a:xfrm>
                <a:off x="366081" y="3531434"/>
                <a:ext cx="2041784" cy="822895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Amplification 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by RF waves / electron beam interaction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51D22CC-7F55-0D42-ABD7-C173DEC80050}"/>
                  </a:ext>
                </a:extLst>
              </p:cNvPr>
              <p:cNvSpPr/>
              <p:nvPr/>
            </p:nvSpPr>
            <p:spPr>
              <a:xfrm>
                <a:off x="6447145" y="3531436"/>
                <a:ext cx="2418275" cy="598415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Materials </a:t>
                </a:r>
                <a:r>
                  <a:rPr lang="en-GB" sz="1050" dirty="0" smtClean="0">
                    <a:solidFill>
                      <a:schemeClr val="tx1"/>
                    </a:solidFill>
                  </a:rPr>
                  <a:t>metals/ceramics</a:t>
                </a:r>
              </a:p>
              <a:p>
                <a:pPr algn="ctr"/>
                <a:r>
                  <a:rPr lang="en-GB" sz="1050" dirty="0" smtClean="0">
                    <a:solidFill>
                      <a:schemeClr val="tx1"/>
                    </a:solidFill>
                  </a:rPr>
                  <a:t>nanostructures, HT insulation</a:t>
                </a:r>
                <a:endParaRPr lang="en-GB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8610078-4E28-5F4C-9867-1657889A59BC}"/>
                  </a:ext>
                </a:extLst>
              </p:cNvPr>
              <p:cNvSpPr/>
              <p:nvPr/>
            </p:nvSpPr>
            <p:spPr>
              <a:xfrm>
                <a:off x="4357741" y="2515748"/>
                <a:ext cx="1551194" cy="507831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Carburation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2ADF831-B90D-0848-BEAC-307AC80F310C}"/>
                  </a:ext>
                </a:extLst>
              </p:cNvPr>
              <p:cNvSpPr/>
              <p:nvPr/>
            </p:nvSpPr>
            <p:spPr>
              <a:xfrm>
                <a:off x="366082" y="3057493"/>
                <a:ext cx="2039934" cy="442068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Metallisation of ceramics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D0DDD3-6B66-C341-A8F2-655ECF0148C8}"/>
                  </a:ext>
                </a:extLst>
              </p:cNvPr>
              <p:cNvSpPr/>
              <p:nvPr/>
            </p:nvSpPr>
            <p:spPr>
              <a:xfrm>
                <a:off x="366082" y="2514481"/>
                <a:ext cx="2039934" cy="507831"/>
              </a:xfrm>
              <a:prstGeom prst="rect">
                <a:avLst/>
              </a:prstGeom>
              <a:grpFill/>
              <a:ln w="635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050" b="1" dirty="0" smtClean="0">
                    <a:solidFill>
                      <a:schemeClr val="tx1"/>
                    </a:solidFill>
                  </a:rPr>
                  <a:t>Technical</a:t>
                </a:r>
                <a:br>
                  <a:rPr lang="en-GB" sz="1050" b="1" dirty="0" smtClean="0">
                    <a:solidFill>
                      <a:schemeClr val="tx1"/>
                    </a:solidFill>
                  </a:rPr>
                </a:br>
                <a:r>
                  <a:rPr lang="en-GB" sz="1050" b="1" dirty="0" smtClean="0">
                    <a:solidFill>
                      <a:schemeClr val="tx1"/>
                    </a:solidFill>
                  </a:rPr>
                  <a:t>expertise</a:t>
                </a:r>
                <a:endParaRPr lang="en-GB" sz="105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63AACA-35A6-A142-873F-F2B5B29CE8E6}"/>
                </a:ext>
              </a:extLst>
            </p:cNvPr>
            <p:cNvSpPr/>
            <p:nvPr/>
          </p:nvSpPr>
          <p:spPr>
            <a:xfrm>
              <a:off x="3575575" y="2258143"/>
              <a:ext cx="199285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2"/>
                  </a:solidFill>
                </a:rPr>
                <a:t>More than 50 skills</a:t>
              </a:r>
              <a:endParaRPr lang="en-GB" sz="16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31" name="Picture 7" descr="TH 1507 detoure PP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308" y="1272306"/>
            <a:ext cx="535014" cy="12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H 2167 detour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1" y="1243753"/>
            <a:ext cx="598527" cy="12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RS 3060 CJ">
            <a:extLst>
              <a:ext uri="{FF2B5EF4-FFF2-40B4-BE49-F238E27FC236}">
                <a16:creationId xmlns:a16="http://schemas.microsoft.com/office/drawing/2014/main" id="{7356323E-CD95-064F-BACC-C2483B4F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433" y="1354811"/>
            <a:ext cx="335020" cy="6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Science: our solutions</a:t>
            </a:r>
            <a:endParaRPr lang="en-GB" dirty="0"/>
          </a:p>
        </p:txBody>
      </p:sp>
      <p:sp>
        <p:nvSpPr>
          <p:cNvPr id="13" name="Espace réservé du contenu 14">
            <a:extLst>
              <a:ext uri="{FF2B5EF4-FFF2-40B4-BE49-F238E27FC236}">
                <a16:creationId xmlns:a16="http://schemas.microsoft.com/office/drawing/2014/main" id="{2F763112-FB9E-2041-A07D-C0AE5C8FFD94}"/>
              </a:ext>
            </a:extLst>
          </p:cNvPr>
          <p:cNvSpPr txBox="1">
            <a:spLocks/>
          </p:cNvSpPr>
          <p:nvPr/>
        </p:nvSpPr>
        <p:spPr>
          <a:xfrm>
            <a:off x="184196" y="908789"/>
            <a:ext cx="2582737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360"/>
              </a:spcBef>
              <a:spcAft>
                <a:spcPts val="0"/>
              </a:spcAft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>
                <a:tab pos="449263" algn="l"/>
                <a:tab pos="985838" algn="l"/>
              </a:tabLst>
            </a:pPr>
            <a:r>
              <a:rPr lang="en-GB" sz="1200" dirty="0">
                <a:solidFill>
                  <a:schemeClr val="accent4"/>
                </a:solidFill>
              </a:rPr>
              <a:t>RF Sources for particle </a:t>
            </a:r>
            <a:r>
              <a:rPr lang="en-GB" sz="1200" b="1" dirty="0">
                <a:solidFill>
                  <a:schemeClr val="bg2"/>
                </a:solidFill>
              </a:rPr>
              <a:t>accelerators</a:t>
            </a:r>
            <a:r>
              <a:rPr lang="en-GB" sz="1200" b="1" dirty="0">
                <a:solidFill>
                  <a:schemeClr val="accent4"/>
                </a:solidFill>
              </a:rPr>
              <a:t> </a:t>
            </a:r>
            <a:r>
              <a:rPr lang="en-GB" sz="1200" dirty="0">
                <a:solidFill>
                  <a:schemeClr val="accent4"/>
                </a:solidFill>
              </a:rPr>
              <a:t>and</a:t>
            </a:r>
            <a:r>
              <a:rPr lang="en-GB" sz="1200" b="1" dirty="0">
                <a:solidFill>
                  <a:schemeClr val="accent4"/>
                </a:solidFill>
              </a:rPr>
              <a:t> </a:t>
            </a:r>
            <a:r>
              <a:rPr lang="en-GB" sz="1200" b="1" dirty="0">
                <a:solidFill>
                  <a:schemeClr val="bg2"/>
                </a:solidFill>
              </a:rPr>
              <a:t>fusion reactors</a:t>
            </a:r>
          </a:p>
        </p:txBody>
      </p:sp>
      <p:sp>
        <p:nvSpPr>
          <p:cNvPr id="14" name="Espace réservé du contenu 14">
            <a:extLst>
              <a:ext uri="{FF2B5EF4-FFF2-40B4-BE49-F238E27FC236}">
                <a16:creationId xmlns:a16="http://schemas.microsoft.com/office/drawing/2014/main" id="{C639AA57-1407-0348-B62E-25D5550380E4}"/>
              </a:ext>
            </a:extLst>
          </p:cNvPr>
          <p:cNvSpPr txBox="1">
            <a:spLocks/>
          </p:cNvSpPr>
          <p:nvPr/>
        </p:nvSpPr>
        <p:spPr>
          <a:xfrm>
            <a:off x="171088" y="1623016"/>
            <a:ext cx="2450615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360"/>
              </a:spcBef>
              <a:spcAft>
                <a:spcPts val="0"/>
              </a:spcAft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en-GB" sz="1200" dirty="0">
                <a:solidFill>
                  <a:schemeClr val="accent4"/>
                </a:solidFill>
              </a:rPr>
              <a:t>Thales power tubes and engineering systems contribute to </a:t>
            </a:r>
            <a:r>
              <a:rPr lang="en-GB" sz="1200" b="1" dirty="0">
                <a:solidFill>
                  <a:schemeClr val="bg2"/>
                </a:solidFill>
              </a:rPr>
              <a:t>high-tech scientific </a:t>
            </a:r>
            <a:r>
              <a:rPr lang="en-GB" sz="1200" dirty="0">
                <a:solidFill>
                  <a:srgbClr val="111D3C"/>
                </a:solidFill>
              </a:rPr>
              <a:t>applications in the areas of particle physics, nuclear </a:t>
            </a:r>
            <a:r>
              <a:rPr lang="en-GB" sz="1200" dirty="0" smtClean="0">
                <a:solidFill>
                  <a:srgbClr val="111D3C"/>
                </a:solidFill>
              </a:rPr>
              <a:t>physics, </a:t>
            </a:r>
            <a:r>
              <a:rPr lang="en-GB" sz="1200" dirty="0">
                <a:solidFill>
                  <a:srgbClr val="111D3C"/>
                </a:solidFill>
              </a:rPr>
              <a:t>p</a:t>
            </a:r>
            <a:r>
              <a:rPr lang="en-GB" sz="1200" dirty="0" smtClean="0">
                <a:solidFill>
                  <a:srgbClr val="111D3C"/>
                </a:solidFill>
              </a:rPr>
              <a:t>article therapy </a:t>
            </a:r>
            <a:r>
              <a:rPr lang="en-GB" sz="1200" dirty="0">
                <a:solidFill>
                  <a:srgbClr val="111D3C"/>
                </a:solidFill>
              </a:rPr>
              <a:t>and fusion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E148B1C-05E2-5C42-A778-7BD75FFC951A}"/>
              </a:ext>
            </a:extLst>
          </p:cNvPr>
          <p:cNvGrpSpPr/>
          <p:nvPr/>
        </p:nvGrpSpPr>
        <p:grpSpPr>
          <a:xfrm>
            <a:off x="611188" y="3562925"/>
            <a:ext cx="7956550" cy="737618"/>
            <a:chOff x="3041882" y="1930744"/>
            <a:chExt cx="6211259" cy="2550924"/>
          </a:xfrm>
        </p:grpSpPr>
        <p:sp>
          <p:nvSpPr>
            <p:cNvPr id="23" name="Parallélogramme 22">
              <a:extLst>
                <a:ext uri="{FF2B5EF4-FFF2-40B4-BE49-F238E27FC236}">
                  <a16:creationId xmlns:a16="http://schemas.microsoft.com/office/drawing/2014/main" id="{D3EB3C8F-FEB0-5F46-8338-2A77E9BFC9FD}"/>
                </a:ext>
              </a:extLst>
            </p:cNvPr>
            <p:cNvSpPr/>
            <p:nvPr/>
          </p:nvSpPr>
          <p:spPr>
            <a:xfrm>
              <a:off x="3125904" y="1930744"/>
              <a:ext cx="6031570" cy="2550924"/>
            </a:xfrm>
            <a:prstGeom prst="parallelogram">
              <a:avLst>
                <a:gd name="adj" fmla="val 0"/>
              </a:avLst>
            </a:prstGeom>
            <a:noFill/>
            <a:ln w="9525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1DAB03-1F54-C14B-A02D-0BB1EFB842F7}"/>
                </a:ext>
              </a:extLst>
            </p:cNvPr>
            <p:cNvSpPr/>
            <p:nvPr/>
          </p:nvSpPr>
          <p:spPr>
            <a:xfrm>
              <a:off x="3041882" y="2195040"/>
              <a:ext cx="6211259" cy="202234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251999" anchor="ctr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Century Gothic" pitchFamily="34" charset="0"/>
                </a:rPr>
                <a:t>THALES, A LONG-STANDING PARTNER TO THE MOST PRESTIGIOUS</a:t>
              </a:r>
            </a:p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  <a:latin typeface="Century Gothic" pitchFamily="34" charset="0"/>
                </a:rPr>
                <a:t>LABORATORIES AND RESEARCH CENTRES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E7C9BE-845A-9847-B1C6-3CF943866BA7}"/>
              </a:ext>
            </a:extLst>
          </p:cNvPr>
          <p:cNvGrpSpPr/>
          <p:nvPr/>
        </p:nvGrpSpPr>
        <p:grpSpPr>
          <a:xfrm>
            <a:off x="2828470" y="2308443"/>
            <a:ext cx="6315530" cy="1053068"/>
            <a:chOff x="2828470" y="2284413"/>
            <a:chExt cx="6354153" cy="105306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D0758F-2284-E34B-A446-2FA51AA3CA65}"/>
                </a:ext>
              </a:extLst>
            </p:cNvPr>
            <p:cNvSpPr/>
            <p:nvPr/>
          </p:nvSpPr>
          <p:spPr>
            <a:xfrm>
              <a:off x="6038700" y="2284413"/>
              <a:ext cx="1538807" cy="1053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0288C7-BFA4-3340-8F76-7894BAF7F5EB}"/>
                </a:ext>
              </a:extLst>
            </p:cNvPr>
            <p:cNvSpPr/>
            <p:nvPr/>
          </p:nvSpPr>
          <p:spPr>
            <a:xfrm>
              <a:off x="4433585" y="2284413"/>
              <a:ext cx="1538807" cy="1053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1E0E71-499B-7A4E-85B2-29AA54E1570D}"/>
                </a:ext>
              </a:extLst>
            </p:cNvPr>
            <p:cNvSpPr/>
            <p:nvPr/>
          </p:nvSpPr>
          <p:spPr>
            <a:xfrm>
              <a:off x="2828470" y="2284413"/>
              <a:ext cx="1538807" cy="1053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DA5C5-FDFE-864C-AD8B-6EFCE08C9E7E}"/>
                </a:ext>
              </a:extLst>
            </p:cNvPr>
            <p:cNvSpPr/>
            <p:nvPr/>
          </p:nvSpPr>
          <p:spPr>
            <a:xfrm>
              <a:off x="7643816" y="2284413"/>
              <a:ext cx="1538807" cy="10530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0" name="Rectangle 22">
            <a:extLst>
              <a:ext uri="{FF2B5EF4-FFF2-40B4-BE49-F238E27FC236}">
                <a16:creationId xmlns:a16="http://schemas.microsoft.com/office/drawing/2014/main" id="{E03AE127-21A1-9B4E-81A1-7F98FA11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803" y="2910091"/>
            <a:ext cx="1141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7BB4C1">
                        <a:gamma/>
                        <a:tint val="5137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accent4"/>
                </a:solidFill>
                <a:latin typeface="Century Gothic" pitchFamily="34" charset="0"/>
              </a:rPr>
              <a:t>MULTI BEAM KLYSTRON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6CE9A3D-5DDD-8C41-8E23-02526943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74"/>
          <a:stretch/>
        </p:blipFill>
        <p:spPr>
          <a:xfrm>
            <a:off x="3098459" y="2284413"/>
            <a:ext cx="1146858" cy="659953"/>
          </a:xfrm>
          <a:prstGeom prst="rect">
            <a:avLst/>
          </a:prstGeom>
        </p:spPr>
      </p:pic>
      <p:pic>
        <p:nvPicPr>
          <p:cNvPr id="32" name="Picture 9" descr="TH 589">
            <a:extLst>
              <a:ext uri="{FF2B5EF4-FFF2-40B4-BE49-F238E27FC236}">
                <a16:creationId xmlns:a16="http://schemas.microsoft.com/office/drawing/2014/main" id="{8C12E910-670B-5342-B06F-52BDAB09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757" y="2498499"/>
            <a:ext cx="362576" cy="66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H 2167 detoure">
            <a:extLst>
              <a:ext uri="{FF2B5EF4-FFF2-40B4-BE49-F238E27FC236}">
                <a16:creationId xmlns:a16="http://schemas.microsoft.com/office/drawing/2014/main" id="{4998D3F7-F443-C84C-925B-2DC25823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775" y="2340272"/>
            <a:ext cx="462205" cy="9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TH 1507 detoure PPT">
            <a:extLst>
              <a:ext uri="{FF2B5EF4-FFF2-40B4-BE49-F238E27FC236}">
                <a16:creationId xmlns:a16="http://schemas.microsoft.com/office/drawing/2014/main" id="{7C088133-7905-2449-AB7A-B80D18B5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762" y="2339578"/>
            <a:ext cx="403264" cy="9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2">
            <a:extLst>
              <a:ext uri="{FF2B5EF4-FFF2-40B4-BE49-F238E27FC236}">
                <a16:creationId xmlns:a16="http://schemas.microsoft.com/office/drawing/2014/main" id="{FC4CB81F-AB43-E24F-956F-17C7C3CAD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278" y="2617414"/>
            <a:ext cx="11415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7BB4C1">
                        <a:gamma/>
                        <a:tint val="5137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900" dirty="0" smtClean="0">
                <a:solidFill>
                  <a:schemeClr val="accent4"/>
                </a:solidFill>
                <a:latin typeface="Century Gothic" pitchFamily="34" charset="0"/>
              </a:rPr>
              <a:t>TETRODE &amp; ASSOCIATED CAVITIES</a:t>
            </a:r>
            <a:endParaRPr lang="de-DE" sz="900" dirty="0">
              <a:solidFill>
                <a:schemeClr val="accent4"/>
              </a:solidFill>
              <a:latin typeface="Century Gothic" pitchFamily="34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50A94F92-EB06-6049-8C02-FDA8D367B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568" y="2690325"/>
            <a:ext cx="114155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7BB4C1">
                        <a:gamma/>
                        <a:tint val="5137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accent4"/>
                </a:solidFill>
                <a:latin typeface="Century Gothic" pitchFamily="34" charset="0"/>
              </a:rPr>
              <a:t>KLYSTRON</a:t>
            </a: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9FD1C79E-7E9E-FC45-8739-F55317E7E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609" y="2681212"/>
            <a:ext cx="114155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BB4C1"/>
                    </a:gs>
                    <a:gs pos="100000">
                      <a:srgbClr val="7BB4C1">
                        <a:gamma/>
                        <a:tint val="5137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7C1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accent4"/>
                </a:solidFill>
                <a:latin typeface="Century Gothic" pitchFamily="34" charset="0"/>
              </a:rPr>
              <a:t>GYROTRON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D350BC-ABE6-4C48-A231-A3189676DC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168" y="904394"/>
            <a:ext cx="2059503" cy="140724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84D01BD-DD34-DA4A-8BB4-7F77852C4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78409" y="904394"/>
            <a:ext cx="2065591" cy="14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53014-7C35-2A48-99AE-FC054DDE8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1576" y="904394"/>
            <a:ext cx="2054320" cy="140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Fusion: Plasma heating system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039" y="2909896"/>
            <a:ext cx="5576693" cy="22099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0624" y="1094971"/>
            <a:ext cx="18076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333366"/>
                </a:solidFill>
              </a:rPr>
              <a:t> </a:t>
            </a:r>
            <a:r>
              <a:rPr lang="en-US" sz="1100" dirty="0" smtClean="0">
                <a:solidFill>
                  <a:srgbClr val="333366"/>
                </a:solidFill>
              </a:rPr>
              <a:t>Electron </a:t>
            </a:r>
            <a:r>
              <a:rPr lang="en-US" sz="1100" dirty="0">
                <a:solidFill>
                  <a:srgbClr val="333366"/>
                </a:solidFill>
              </a:rPr>
              <a:t>cyclotron resonance </a:t>
            </a:r>
            <a:r>
              <a:rPr lang="en-US" sz="1100" dirty="0" smtClean="0">
                <a:solidFill>
                  <a:srgbClr val="333366"/>
                </a:solidFill>
              </a:rPr>
              <a:t>heating</a:t>
            </a:r>
          </a:p>
          <a:p>
            <a:pPr algn="ctr"/>
            <a:r>
              <a:rPr lang="en-US" sz="1100" dirty="0" smtClean="0">
                <a:solidFill>
                  <a:srgbClr val="333366"/>
                </a:solidFill>
              </a:rPr>
              <a:t>(ECRH) </a:t>
            </a:r>
            <a:r>
              <a:rPr lang="en-US" sz="1100" dirty="0">
                <a:solidFill>
                  <a:srgbClr val="333366"/>
                </a:solidFill>
              </a:rPr>
              <a:t>system with THALES </a:t>
            </a:r>
            <a:r>
              <a:rPr lang="en-US" sz="1100" dirty="0" err="1">
                <a:solidFill>
                  <a:srgbClr val="333366"/>
                </a:solidFill>
              </a:rPr>
              <a:t>gyrotrons</a:t>
            </a:r>
            <a:endParaRPr lang="en-US" sz="1100" dirty="0">
              <a:solidFill>
                <a:srgbClr val="333366"/>
              </a:solidFill>
            </a:endParaRPr>
          </a:p>
          <a:p>
            <a:endParaRPr lang="en-US" sz="11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66765" y="545202"/>
            <a:ext cx="82048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61" lvl="1" indent="0" algn="ctr">
              <a:buFontTx/>
              <a:buNone/>
            </a:pPr>
            <a:r>
              <a:rPr lang="en-US" sz="1100" dirty="0" smtClean="0">
                <a:solidFill>
                  <a:srgbClr val="333366"/>
                </a:solidFill>
              </a:rPr>
              <a:t>Thales MIS </a:t>
            </a:r>
            <a:r>
              <a:rPr lang="en-US" sz="1100" dirty="0">
                <a:solidFill>
                  <a:srgbClr val="333366"/>
                </a:solidFill>
              </a:rPr>
              <a:t>contribution through RF plasma heating sources of two kinds (ECRH – </a:t>
            </a:r>
            <a:r>
              <a:rPr lang="en-US" sz="1100" dirty="0" err="1">
                <a:solidFill>
                  <a:srgbClr val="333366"/>
                </a:solidFill>
              </a:rPr>
              <a:t>gyrotron</a:t>
            </a:r>
            <a:r>
              <a:rPr lang="en-US" sz="1100" dirty="0">
                <a:solidFill>
                  <a:srgbClr val="333366"/>
                </a:solidFill>
              </a:rPr>
              <a:t> / ICRH – grid tubes</a:t>
            </a:r>
            <a:r>
              <a:rPr lang="en-US" sz="1100" dirty="0" smtClean="0">
                <a:solidFill>
                  <a:srgbClr val="333366"/>
                </a:solidFill>
              </a:rPr>
              <a:t>)</a:t>
            </a:r>
          </a:p>
          <a:p>
            <a:pPr marL="357161" lvl="1" indent="0" algn="ctr">
              <a:buFontTx/>
              <a:buNone/>
            </a:pPr>
            <a:r>
              <a:rPr lang="en-US" sz="1100" dirty="0">
                <a:solidFill>
                  <a:srgbClr val="333366"/>
                </a:solidFill>
              </a:rPr>
              <a:t>ECRH is the most mature heating technology for fusion experiments &amp; is top prioritized against other solutions (ICRH or NBI) by laboratories &amp; some start-ups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46" y="1998605"/>
            <a:ext cx="820725" cy="203497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123" y="1149111"/>
            <a:ext cx="1464972" cy="110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620" y="2397892"/>
            <a:ext cx="891337" cy="151768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6664" y="1149111"/>
            <a:ext cx="1464972" cy="111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470128" y="1229164"/>
            <a:ext cx="1578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333366"/>
                </a:solidFill>
              </a:rPr>
              <a:t>Ion </a:t>
            </a:r>
            <a:r>
              <a:rPr lang="en-US" sz="1100" dirty="0">
                <a:solidFill>
                  <a:srgbClr val="333366"/>
                </a:solidFill>
              </a:rPr>
              <a:t>cyclotron resonance heating </a:t>
            </a:r>
            <a:r>
              <a:rPr lang="en-US" sz="1100" dirty="0" smtClean="0">
                <a:solidFill>
                  <a:srgbClr val="333366"/>
                </a:solidFill>
              </a:rPr>
              <a:t>(ICRH) </a:t>
            </a:r>
            <a:r>
              <a:rPr lang="en-US" sz="1100" dirty="0">
                <a:solidFill>
                  <a:srgbClr val="333366"/>
                </a:solidFill>
              </a:rPr>
              <a:t>system with THALES </a:t>
            </a:r>
            <a:r>
              <a:rPr lang="en-US" sz="1100" dirty="0" smtClean="0">
                <a:solidFill>
                  <a:srgbClr val="333366"/>
                </a:solidFill>
              </a:rPr>
              <a:t>tetrodes</a:t>
            </a:r>
            <a:endParaRPr lang="en-US" sz="1100" dirty="0">
              <a:solidFill>
                <a:srgbClr val="333366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1598804" y="2418801"/>
            <a:ext cx="488229" cy="1475866"/>
          </a:xfrm>
          <a:prstGeom prst="straightConnector1">
            <a:avLst/>
          </a:prstGeom>
          <a:ln w="9525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891866" y="2524785"/>
            <a:ext cx="546101" cy="1466181"/>
          </a:xfrm>
          <a:prstGeom prst="straightConnector1">
            <a:avLst/>
          </a:prstGeom>
          <a:ln w="9525" cmpd="sng"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5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Sources for particle </a:t>
            </a:r>
            <a:r>
              <a:rPr lang="en-US" dirty="0" smtClean="0"/>
              <a:t>accelerators &amp; particle therapy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97447">
                        <a14:foregroundMark x1="80000" y1="23600" x2="78723" y2="46200"/>
                        <a14:backgroundMark x1="15745" y1="28600" x2="5532" y2="90000"/>
                        <a14:backgroundMark x1="34043" y1="48000" x2="34894" y2="47000"/>
                        <a14:backgroundMark x1="20851" y1="84000" x2="20851" y2="84000"/>
                        <a14:backgroundMark x1="20851" y1="85200" x2="21702" y2="8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840" y="1719743"/>
            <a:ext cx="1036506" cy="2205329"/>
          </a:xfrm>
          <a:prstGeom prst="rect">
            <a:avLst/>
          </a:prstGeom>
        </p:spPr>
      </p:pic>
      <p:sp>
        <p:nvSpPr>
          <p:cNvPr id="6" name="Espace réservé du contenu 14">
            <a:extLst>
              <a:ext uri="{FF2B5EF4-FFF2-40B4-BE49-F238E27FC236}">
                <a16:creationId xmlns:a16="http://schemas.microsoft.com/office/drawing/2014/main" id="{2F763112-FB9E-2041-A07D-C0AE5C8FFD94}"/>
              </a:ext>
            </a:extLst>
          </p:cNvPr>
          <p:cNvSpPr txBox="1">
            <a:spLocks/>
          </p:cNvSpPr>
          <p:nvPr/>
        </p:nvSpPr>
        <p:spPr>
          <a:xfrm>
            <a:off x="184195" y="908789"/>
            <a:ext cx="4262863" cy="33855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360"/>
              </a:spcBef>
              <a:spcAft>
                <a:spcPts val="0"/>
              </a:spcAft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>
                <a:tab pos="449263" algn="l"/>
                <a:tab pos="985838" algn="l"/>
              </a:tabLst>
            </a:pPr>
            <a:r>
              <a:rPr lang="en-US" sz="1200" dirty="0" smtClean="0">
                <a:solidFill>
                  <a:schemeClr val="accent4"/>
                </a:solidFill>
              </a:rPr>
              <a:t>Thales </a:t>
            </a:r>
            <a:r>
              <a:rPr lang="en-US" sz="1200" dirty="0">
                <a:solidFill>
                  <a:schemeClr val="accent4"/>
                </a:solidFill>
              </a:rPr>
              <a:t>is a major industry player </a:t>
            </a:r>
            <a:r>
              <a:rPr lang="en-US" sz="1200" b="1" dirty="0">
                <a:solidFill>
                  <a:schemeClr val="bg2"/>
                </a:solidFill>
              </a:rPr>
              <a:t>serving the international science community </a:t>
            </a:r>
            <a:r>
              <a:rPr lang="en-US" sz="1200" dirty="0">
                <a:solidFill>
                  <a:schemeClr val="accent4"/>
                </a:solidFill>
              </a:rPr>
              <a:t>for particle </a:t>
            </a:r>
            <a:r>
              <a:rPr lang="en-US" sz="1200" dirty="0" smtClean="0">
                <a:solidFill>
                  <a:schemeClr val="accent4"/>
                </a:solidFill>
              </a:rPr>
              <a:t>physics</a:t>
            </a:r>
          </a:p>
          <a:p>
            <a:pPr marL="182563" lvl="1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>
                <a:tab pos="449263" algn="l"/>
                <a:tab pos="985838" algn="l"/>
              </a:tabLst>
            </a:pPr>
            <a:r>
              <a:rPr lang="en-US" sz="1200" dirty="0" smtClean="0">
                <a:solidFill>
                  <a:schemeClr val="accent4"/>
                </a:solidFill>
              </a:rPr>
              <a:t>We </a:t>
            </a:r>
            <a:r>
              <a:rPr lang="en-US" sz="1200" dirty="0">
                <a:solidFill>
                  <a:schemeClr val="accent4"/>
                </a:solidFill>
              </a:rPr>
              <a:t>have teamed up with </a:t>
            </a:r>
            <a:r>
              <a:rPr lang="en-US" sz="1200" b="1" dirty="0">
                <a:solidFill>
                  <a:schemeClr val="bg2"/>
                </a:solidFill>
              </a:rPr>
              <a:t>universities, research </a:t>
            </a:r>
            <a:r>
              <a:rPr lang="en-US" sz="1200" b="1" dirty="0" smtClean="0">
                <a:solidFill>
                  <a:schemeClr val="bg2"/>
                </a:solidFill>
              </a:rPr>
              <a:t>organizations </a:t>
            </a:r>
            <a:r>
              <a:rPr lang="en-US" sz="1200" b="1" dirty="0">
                <a:solidFill>
                  <a:schemeClr val="bg2"/>
                </a:solidFill>
              </a:rPr>
              <a:t>and laboratories worldwide </a:t>
            </a:r>
            <a:r>
              <a:rPr lang="en-US" sz="1200" dirty="0">
                <a:solidFill>
                  <a:schemeClr val="accent4"/>
                </a:solidFill>
              </a:rPr>
              <a:t>to meet the demand for the most advanced equipment in international </a:t>
            </a:r>
            <a:r>
              <a:rPr lang="en-US" sz="1200" dirty="0" smtClean="0">
                <a:solidFill>
                  <a:schemeClr val="accent4"/>
                </a:solidFill>
              </a:rPr>
              <a:t>projects</a:t>
            </a:r>
          </a:p>
          <a:p>
            <a:pPr marL="182563" lvl="1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tabLst>
                <a:tab pos="449263" algn="l"/>
                <a:tab pos="985838" algn="l"/>
              </a:tabLst>
            </a:pPr>
            <a:r>
              <a:rPr lang="en-US" sz="1200" dirty="0" smtClean="0">
                <a:solidFill>
                  <a:schemeClr val="accent4"/>
                </a:solidFill>
              </a:rPr>
              <a:t>Our </a:t>
            </a:r>
            <a:r>
              <a:rPr lang="en-US" sz="1200" dirty="0">
                <a:solidFill>
                  <a:schemeClr val="accent4"/>
                </a:solidFill>
              </a:rPr>
              <a:t>solutions are used by the world’s most prestigious research </a:t>
            </a:r>
            <a:r>
              <a:rPr lang="en-US" sz="1200" dirty="0" smtClean="0">
                <a:solidFill>
                  <a:schemeClr val="accent4"/>
                </a:solidFill>
              </a:rPr>
              <a:t>organizations: </a:t>
            </a:r>
            <a:endParaRPr lang="en-GB" sz="1200" dirty="0" smtClean="0">
              <a:solidFill>
                <a:schemeClr val="accent4"/>
              </a:solidFill>
            </a:endParaRPr>
          </a:p>
          <a:p>
            <a:pPr marL="720000" lvl="1" indent="0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None/>
              <a:tabLst>
                <a:tab pos="449263" algn="l"/>
                <a:tab pos="985838" algn="l"/>
              </a:tabLst>
            </a:pPr>
            <a:r>
              <a:rPr lang="en-GB" sz="1200" dirty="0" smtClean="0">
                <a:solidFill>
                  <a:schemeClr val="accent4"/>
                </a:solidFill>
              </a:rPr>
              <a:t>→ </a:t>
            </a:r>
            <a:r>
              <a:rPr lang="en-GB" sz="1200" b="1" dirty="0" smtClean="0">
                <a:solidFill>
                  <a:schemeClr val="bg2"/>
                </a:solidFill>
              </a:rPr>
              <a:t>Complete </a:t>
            </a:r>
            <a:r>
              <a:rPr lang="en-GB" sz="1200" b="1" dirty="0">
                <a:solidFill>
                  <a:schemeClr val="bg2"/>
                </a:solidFill>
              </a:rPr>
              <a:t>klystron </a:t>
            </a:r>
            <a:r>
              <a:rPr lang="en-GB" sz="1200" b="1" dirty="0" smtClean="0">
                <a:solidFill>
                  <a:schemeClr val="bg2"/>
                </a:solidFill>
              </a:rPr>
              <a:t>portfolio </a:t>
            </a:r>
            <a:r>
              <a:rPr lang="en-GB" sz="1200" dirty="0" smtClean="0">
                <a:solidFill>
                  <a:schemeClr val="accent4"/>
                </a:solidFill>
              </a:rPr>
              <a:t>(</a:t>
            </a:r>
            <a:r>
              <a:rPr lang="en-GB" sz="1100" dirty="0" smtClean="0">
                <a:solidFill>
                  <a:schemeClr val="accent4"/>
                </a:solidFill>
              </a:rPr>
              <a:t>UHF, L, S, C Band) up to 45MW peak output power</a:t>
            </a:r>
          </a:p>
          <a:p>
            <a:pPr marL="720000" lvl="1" indent="0"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SzPct val="120000"/>
              <a:buNone/>
              <a:tabLst>
                <a:tab pos="449263" algn="l"/>
                <a:tab pos="985838" algn="l"/>
              </a:tabLst>
            </a:pPr>
            <a:r>
              <a:rPr lang="en-GB" sz="1200" dirty="0">
                <a:solidFill>
                  <a:schemeClr val="accent4"/>
                </a:solidFill>
              </a:rPr>
              <a:t>→ </a:t>
            </a:r>
            <a:r>
              <a:rPr lang="en-GB" sz="1200" b="1" dirty="0" smtClean="0">
                <a:solidFill>
                  <a:schemeClr val="bg2"/>
                </a:solidFill>
              </a:rPr>
              <a:t>Complete grid tubes </a:t>
            </a:r>
            <a:r>
              <a:rPr lang="en-GB" sz="1200" dirty="0" smtClean="0">
                <a:solidFill>
                  <a:schemeClr val="accent4"/>
                </a:solidFill>
              </a:rPr>
              <a:t>(tetrodes, IOT) portfolio (</a:t>
            </a:r>
            <a:r>
              <a:rPr lang="en-GB" sz="1100" dirty="0" smtClean="0">
                <a:solidFill>
                  <a:schemeClr val="accent4"/>
                </a:solidFill>
              </a:rPr>
              <a:t>VHF, UHF Band) up to 4MW peak output power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072" y="1015069"/>
            <a:ext cx="981846" cy="14093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3600" l="8621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486" y="2822407"/>
            <a:ext cx="1091819" cy="15687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059" l="0" r="100000">
                        <a14:backgroundMark x1="94064" y1="11086" x2="96804" y2="76244"/>
                        <a14:backgroundMark x1="83562" y1="45701" x2="83562" y2="45701"/>
                        <a14:backgroundMark x1="84932" y1="54072" x2="84932" y2="54072"/>
                        <a14:backgroundMark x1="83105" y1="50905" x2="85845" y2="57919"/>
                        <a14:backgroundMark x1="69406" y1="67421" x2="67123" y2="69005"/>
                        <a14:backgroundMark x1="81279" y1="78054" x2="81279" y2="78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227" y="1773500"/>
            <a:ext cx="1134523" cy="22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3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Thales_GroupTemplate_16-9_2015-03_en">
  <a:themeElements>
    <a:clrScheme name="Thales_corpo_mars_02">
      <a:dk1>
        <a:srgbClr val="333366"/>
      </a:dk1>
      <a:lt1>
        <a:srgbClr val="FFFFFF"/>
      </a:lt1>
      <a:dk2>
        <a:srgbClr val="333366"/>
      </a:dk2>
      <a:lt2>
        <a:srgbClr val="5DBFD4"/>
      </a:lt2>
      <a:accent1>
        <a:srgbClr val="5DBFD4"/>
      </a:accent1>
      <a:accent2>
        <a:srgbClr val="333366"/>
      </a:accent2>
      <a:accent3>
        <a:srgbClr val="DC006B"/>
      </a:accent3>
      <a:accent4>
        <a:srgbClr val="505050"/>
      </a:accent4>
      <a:accent5>
        <a:srgbClr val="969696"/>
      </a:accent5>
      <a:accent6>
        <a:srgbClr val="5491A0"/>
      </a:accent6>
      <a:hlink>
        <a:srgbClr val="333366"/>
      </a:hlink>
      <a:folHlink>
        <a:srgbClr val="3333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ales_global_16.9_VA" id="{86CC8F7D-9707-45A9-8669-186997B63664}" vid="{CB49C902-0D2D-4DBC-B287-0C913608555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Thales_global_16.9_new_VA</Template>
  <TotalTime>1660</TotalTime>
  <Words>594</Words>
  <Application>Microsoft Office PowerPoint</Application>
  <PresentationFormat>Affichage à l'écran (16:9)</PresentationFormat>
  <Paragraphs>147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Futura LT</vt:lpstr>
      <vt:lpstr>Lucida Grande</vt:lpstr>
      <vt:lpstr>Thales_global_4.3_VF</vt:lpstr>
      <vt:lpstr>Thales_GroupTemplate_16-9_2015-03_en</vt:lpstr>
      <vt:lpstr>MICROWAVE &amp; IMAGING SUB-SYSTEMS</vt:lpstr>
      <vt:lpstr>Thales Group</vt:lpstr>
      <vt:lpstr>Our Business Line within Thales Group</vt:lpstr>
      <vt:lpstr>Worldwide leadership</vt:lpstr>
      <vt:lpstr>Our global presence</vt:lpstr>
      <vt:lpstr>Our specific skills &amp; expertise</vt:lpstr>
      <vt:lpstr>Science: our solutions</vt:lpstr>
      <vt:lpstr>Fusion: Plasma heating system</vt:lpstr>
      <vt:lpstr>RF Sources for particle accelerators &amp; particle therapy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MONBARON Bastien</dc:creator>
  <cp:lastModifiedBy>Terence SCHUERMANS</cp:lastModifiedBy>
  <cp:revision>168</cp:revision>
  <dcterms:created xsi:type="dcterms:W3CDTF">2017-01-11T15:45:22Z</dcterms:created>
  <dcterms:modified xsi:type="dcterms:W3CDTF">2023-03-23T16:46:51Z</dcterms:modified>
</cp:coreProperties>
</file>